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sldIdLst>
    <p:sldId id="581" r:id="rId5"/>
    <p:sldId id="1489" r:id="rId6"/>
    <p:sldId id="1493" r:id="rId7"/>
    <p:sldId id="1494" r:id="rId8"/>
    <p:sldId id="584" r:id="rId9"/>
    <p:sldId id="520" r:id="rId10"/>
    <p:sldId id="1499" r:id="rId11"/>
    <p:sldId id="1480" r:id="rId12"/>
    <p:sldId id="1490" r:id="rId13"/>
    <p:sldId id="1495" r:id="rId14"/>
    <p:sldId id="1496" r:id="rId15"/>
    <p:sldId id="1482" r:id="rId16"/>
    <p:sldId id="1484" r:id="rId17"/>
    <p:sldId id="1488" r:id="rId18"/>
    <p:sldId id="1498" r:id="rId19"/>
    <p:sldId id="1497" r:id="rId20"/>
    <p:sldId id="1485" r:id="rId21"/>
    <p:sldId id="1486" r:id="rId22"/>
    <p:sldId id="1481" r:id="rId23"/>
    <p:sldId id="1483" r:id="rId24"/>
    <p:sldId id="1492" r:id="rId25"/>
    <p:sldId id="1477" r:id="rId26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2A04"/>
    <a:srgbClr val="0075BD"/>
    <a:srgbClr val="171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3" y="2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89936-9ED3-4C0E-BFC7-F7A5EA6E2B3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8A306F7-DFD8-447C-BAAF-CA00E5485A44}">
      <dgm:prSet phldrT="[Texte]" phldr="1"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1A155AE0-49A7-4FA0-916E-214637D5A342}" type="parTrans" cxnId="{A26FB050-F44F-49CF-9594-18D465341C06}">
      <dgm:prSet/>
      <dgm:spPr/>
      <dgm:t>
        <a:bodyPr/>
        <a:lstStyle/>
        <a:p>
          <a:endParaRPr lang="fr-FR"/>
        </a:p>
      </dgm:t>
    </dgm:pt>
    <dgm:pt modelId="{AF1F34D5-7B2A-439D-968A-FCA9582E8258}" type="sibTrans" cxnId="{A26FB050-F44F-49CF-9594-18D465341C06}">
      <dgm:prSet/>
      <dgm:spPr/>
      <dgm:t>
        <a:bodyPr/>
        <a:lstStyle/>
        <a:p>
          <a:endParaRPr lang="fr-FR"/>
        </a:p>
      </dgm:t>
    </dgm:pt>
    <dgm:pt modelId="{BE9E27EE-0674-4508-80DB-87EAF1454A9E}">
      <dgm:prSet phldrT="[Texte]" phldr="1"/>
      <dgm:spPr>
        <a:noFill/>
        <a:ln>
          <a:noFill/>
        </a:ln>
      </dgm:spPr>
      <dgm:t>
        <a:bodyPr/>
        <a:lstStyle/>
        <a:p>
          <a:endParaRPr lang="fr-FR" dirty="0"/>
        </a:p>
      </dgm:t>
    </dgm:pt>
    <dgm:pt modelId="{B4C5F552-F56D-46F5-81EA-EEDA9A64FA36}" type="parTrans" cxnId="{3F3D52BC-BC76-44FE-8C64-8A45ED6768CD}">
      <dgm:prSet/>
      <dgm:spPr/>
      <dgm:t>
        <a:bodyPr/>
        <a:lstStyle/>
        <a:p>
          <a:endParaRPr lang="fr-FR"/>
        </a:p>
      </dgm:t>
    </dgm:pt>
    <dgm:pt modelId="{8A60ED1A-1278-49DE-8D7D-5BA81A9D9AF7}" type="sibTrans" cxnId="{3F3D52BC-BC76-44FE-8C64-8A45ED6768CD}">
      <dgm:prSet/>
      <dgm:spPr/>
      <dgm:t>
        <a:bodyPr/>
        <a:lstStyle/>
        <a:p>
          <a:endParaRPr lang="fr-FR"/>
        </a:p>
      </dgm:t>
    </dgm:pt>
    <dgm:pt modelId="{ABE9DDC2-863F-44BE-B919-1C3CB103C4B1}">
      <dgm:prSet phldrT="[Texte]" phldr="1"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C15E1CCE-2EEC-4A84-B8AC-5A326A87CB71}" type="parTrans" cxnId="{99BE6967-D0FE-4BAC-ACD3-5AF0B0A35B55}">
      <dgm:prSet/>
      <dgm:spPr/>
      <dgm:t>
        <a:bodyPr/>
        <a:lstStyle/>
        <a:p>
          <a:endParaRPr lang="fr-FR"/>
        </a:p>
      </dgm:t>
    </dgm:pt>
    <dgm:pt modelId="{6D5D7121-CDE2-4558-ABD5-E6901E2576D4}" type="sibTrans" cxnId="{99BE6967-D0FE-4BAC-ACD3-5AF0B0A35B55}">
      <dgm:prSet/>
      <dgm:spPr/>
      <dgm:t>
        <a:bodyPr/>
        <a:lstStyle/>
        <a:p>
          <a:endParaRPr lang="fr-FR"/>
        </a:p>
      </dgm:t>
    </dgm:pt>
    <dgm:pt modelId="{675F7195-1518-4155-B53F-764E299A5DC7}">
      <dgm:prSet phldrT="[Texte]" phldr="1"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5232E802-6EEA-4742-9809-6CC524B7C358}" type="sibTrans" cxnId="{EA34D91A-A830-4C48-A144-40D3684F3060}">
      <dgm:prSet/>
      <dgm:spPr/>
      <dgm:t>
        <a:bodyPr/>
        <a:lstStyle/>
        <a:p>
          <a:endParaRPr lang="fr-FR"/>
        </a:p>
      </dgm:t>
    </dgm:pt>
    <dgm:pt modelId="{28F8DB2B-F80A-407A-B2FC-014E53393849}" type="parTrans" cxnId="{EA34D91A-A830-4C48-A144-40D3684F3060}">
      <dgm:prSet/>
      <dgm:spPr/>
      <dgm:t>
        <a:bodyPr/>
        <a:lstStyle/>
        <a:p>
          <a:endParaRPr lang="fr-FR"/>
        </a:p>
      </dgm:t>
    </dgm:pt>
    <dgm:pt modelId="{E5DAA776-52C1-4ABF-B207-81FF563F517D}" type="pres">
      <dgm:prSet presAssocID="{9E489936-9ED3-4C0E-BFC7-F7A5EA6E2B3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B16FCDC-10A8-4738-BCF9-03BE0D978DA9}" type="pres">
      <dgm:prSet presAssocID="{F8A306F7-DFD8-447C-BAAF-CA00E5485A44}" presName="centerShape" presStyleLbl="node0" presStyleIdx="0" presStyleCnt="1" custScaleX="82472" custScaleY="78478"/>
      <dgm:spPr/>
    </dgm:pt>
    <dgm:pt modelId="{68F12A7C-9414-47EA-A488-E8411F242418}" type="pres">
      <dgm:prSet presAssocID="{B4C5F552-F56D-46F5-81EA-EEDA9A64FA36}" presName="parTrans" presStyleLbl="sibTrans2D1" presStyleIdx="0" presStyleCnt="3"/>
      <dgm:spPr/>
    </dgm:pt>
    <dgm:pt modelId="{C0CBB8CA-BD9B-48F5-A9DA-7E8F50E2F17C}" type="pres">
      <dgm:prSet presAssocID="{B4C5F552-F56D-46F5-81EA-EEDA9A64FA36}" presName="connectorText" presStyleLbl="sibTrans2D1" presStyleIdx="0" presStyleCnt="3"/>
      <dgm:spPr/>
    </dgm:pt>
    <dgm:pt modelId="{A636B166-DCDB-4571-9CBA-6D6F8073789E}" type="pres">
      <dgm:prSet presAssocID="{BE9E27EE-0674-4508-80DB-87EAF1454A9E}" presName="node" presStyleLbl="node1" presStyleIdx="0" presStyleCnt="3" custRadScaleRad="105154" custRadScaleInc="-54620">
        <dgm:presLayoutVars>
          <dgm:bulletEnabled val="1"/>
        </dgm:presLayoutVars>
      </dgm:prSet>
      <dgm:spPr/>
    </dgm:pt>
    <dgm:pt modelId="{5280E88C-2FB8-4949-856D-FEF59F34EB7B}" type="pres">
      <dgm:prSet presAssocID="{28F8DB2B-F80A-407A-B2FC-014E53393849}" presName="parTrans" presStyleLbl="sibTrans2D1" presStyleIdx="1" presStyleCnt="3"/>
      <dgm:spPr/>
    </dgm:pt>
    <dgm:pt modelId="{87D7079E-79D9-407C-82F5-CF6DAA417518}" type="pres">
      <dgm:prSet presAssocID="{28F8DB2B-F80A-407A-B2FC-014E53393849}" presName="connectorText" presStyleLbl="sibTrans2D1" presStyleIdx="1" presStyleCnt="3"/>
      <dgm:spPr/>
    </dgm:pt>
    <dgm:pt modelId="{0505486C-167E-4F4A-A74C-DDB740879755}" type="pres">
      <dgm:prSet presAssocID="{675F7195-1518-4155-B53F-764E299A5DC7}" presName="node" presStyleLbl="node1" presStyleIdx="1" presStyleCnt="3" custRadScaleRad="99153" custRadScaleInc="-52381">
        <dgm:presLayoutVars>
          <dgm:bulletEnabled val="1"/>
        </dgm:presLayoutVars>
      </dgm:prSet>
      <dgm:spPr/>
    </dgm:pt>
    <dgm:pt modelId="{D4B383B4-092F-4C0E-A583-EAD12FE60343}" type="pres">
      <dgm:prSet presAssocID="{C15E1CCE-2EEC-4A84-B8AC-5A326A87CB71}" presName="parTrans" presStyleLbl="sibTrans2D1" presStyleIdx="2" presStyleCnt="3"/>
      <dgm:spPr/>
    </dgm:pt>
    <dgm:pt modelId="{794E6F0B-1DC8-45B5-9898-4C1F41E73933}" type="pres">
      <dgm:prSet presAssocID="{C15E1CCE-2EEC-4A84-B8AC-5A326A87CB71}" presName="connectorText" presStyleLbl="sibTrans2D1" presStyleIdx="2" presStyleCnt="3"/>
      <dgm:spPr/>
    </dgm:pt>
    <dgm:pt modelId="{7B6C320A-4474-47E8-B082-32581C70FBAB}" type="pres">
      <dgm:prSet presAssocID="{ABE9DDC2-863F-44BE-B919-1C3CB103C4B1}" presName="node" presStyleLbl="node1" presStyleIdx="2" presStyleCnt="3" custScaleX="57935" custScaleY="61246" custRadScaleRad="85842" custRadScaleInc="-19346">
        <dgm:presLayoutVars>
          <dgm:bulletEnabled val="1"/>
        </dgm:presLayoutVars>
      </dgm:prSet>
      <dgm:spPr/>
    </dgm:pt>
  </dgm:ptLst>
  <dgm:cxnLst>
    <dgm:cxn modelId="{EA34D91A-A830-4C48-A144-40D3684F3060}" srcId="{F8A306F7-DFD8-447C-BAAF-CA00E5485A44}" destId="{675F7195-1518-4155-B53F-764E299A5DC7}" srcOrd="1" destOrd="0" parTransId="{28F8DB2B-F80A-407A-B2FC-014E53393849}" sibTransId="{5232E802-6EEA-4742-9809-6CC524B7C358}"/>
    <dgm:cxn modelId="{5A2C7134-B4D7-4E25-9C46-4849BEA24CDA}" type="presOf" srcId="{28F8DB2B-F80A-407A-B2FC-014E53393849}" destId="{87D7079E-79D9-407C-82F5-CF6DAA417518}" srcOrd="1" destOrd="0" presId="urn:microsoft.com/office/officeart/2005/8/layout/radial5"/>
    <dgm:cxn modelId="{64C5DA3F-F094-4759-A57B-F9F8A160A74B}" type="presOf" srcId="{B4C5F552-F56D-46F5-81EA-EEDA9A64FA36}" destId="{C0CBB8CA-BD9B-48F5-A9DA-7E8F50E2F17C}" srcOrd="1" destOrd="0" presId="urn:microsoft.com/office/officeart/2005/8/layout/radial5"/>
    <dgm:cxn modelId="{9DA84361-0FC4-4F46-8334-9E585DC2AFFE}" type="presOf" srcId="{F8A306F7-DFD8-447C-BAAF-CA00E5485A44}" destId="{AB16FCDC-10A8-4738-BCF9-03BE0D978DA9}" srcOrd="0" destOrd="0" presId="urn:microsoft.com/office/officeart/2005/8/layout/radial5"/>
    <dgm:cxn modelId="{A8828C61-F0B1-4CCA-9C84-C364A7EA8514}" type="presOf" srcId="{C15E1CCE-2EEC-4A84-B8AC-5A326A87CB71}" destId="{D4B383B4-092F-4C0E-A583-EAD12FE60343}" srcOrd="0" destOrd="0" presId="urn:microsoft.com/office/officeart/2005/8/layout/radial5"/>
    <dgm:cxn modelId="{0B45EA46-05CA-437E-A335-B650E6EFB184}" type="presOf" srcId="{675F7195-1518-4155-B53F-764E299A5DC7}" destId="{0505486C-167E-4F4A-A74C-DDB740879755}" srcOrd="0" destOrd="0" presId="urn:microsoft.com/office/officeart/2005/8/layout/radial5"/>
    <dgm:cxn modelId="{99BE6967-D0FE-4BAC-ACD3-5AF0B0A35B55}" srcId="{F8A306F7-DFD8-447C-BAAF-CA00E5485A44}" destId="{ABE9DDC2-863F-44BE-B919-1C3CB103C4B1}" srcOrd="2" destOrd="0" parTransId="{C15E1CCE-2EEC-4A84-B8AC-5A326A87CB71}" sibTransId="{6D5D7121-CDE2-4558-ABD5-E6901E2576D4}"/>
    <dgm:cxn modelId="{A26FB050-F44F-49CF-9594-18D465341C06}" srcId="{9E489936-9ED3-4C0E-BFC7-F7A5EA6E2B38}" destId="{F8A306F7-DFD8-447C-BAAF-CA00E5485A44}" srcOrd="0" destOrd="0" parTransId="{1A155AE0-49A7-4FA0-916E-214637D5A342}" sibTransId="{AF1F34D5-7B2A-439D-968A-FCA9582E8258}"/>
    <dgm:cxn modelId="{19498B7A-A80A-42DF-A3F4-D9BAB3A7B777}" type="presOf" srcId="{C15E1CCE-2EEC-4A84-B8AC-5A326A87CB71}" destId="{794E6F0B-1DC8-45B5-9898-4C1F41E73933}" srcOrd="1" destOrd="0" presId="urn:microsoft.com/office/officeart/2005/8/layout/radial5"/>
    <dgm:cxn modelId="{2243F47D-9331-41BD-9162-6FC8CAA4EA68}" type="presOf" srcId="{9E489936-9ED3-4C0E-BFC7-F7A5EA6E2B38}" destId="{E5DAA776-52C1-4ABF-B207-81FF563F517D}" srcOrd="0" destOrd="0" presId="urn:microsoft.com/office/officeart/2005/8/layout/radial5"/>
    <dgm:cxn modelId="{D902B788-3C28-47DC-86AA-5F7DAF644FFB}" type="presOf" srcId="{28F8DB2B-F80A-407A-B2FC-014E53393849}" destId="{5280E88C-2FB8-4949-856D-FEF59F34EB7B}" srcOrd="0" destOrd="0" presId="urn:microsoft.com/office/officeart/2005/8/layout/radial5"/>
    <dgm:cxn modelId="{C3A9A892-A57B-4047-A1D5-9BE18A37575F}" type="presOf" srcId="{ABE9DDC2-863F-44BE-B919-1C3CB103C4B1}" destId="{7B6C320A-4474-47E8-B082-32581C70FBAB}" srcOrd="0" destOrd="0" presId="urn:microsoft.com/office/officeart/2005/8/layout/radial5"/>
    <dgm:cxn modelId="{59D1789D-72AE-4F3E-96B3-E266905823B9}" type="presOf" srcId="{B4C5F552-F56D-46F5-81EA-EEDA9A64FA36}" destId="{68F12A7C-9414-47EA-A488-E8411F242418}" srcOrd="0" destOrd="0" presId="urn:microsoft.com/office/officeart/2005/8/layout/radial5"/>
    <dgm:cxn modelId="{805A25B4-821F-4945-840D-A800F9C9A8E3}" type="presOf" srcId="{BE9E27EE-0674-4508-80DB-87EAF1454A9E}" destId="{A636B166-DCDB-4571-9CBA-6D6F8073789E}" srcOrd="0" destOrd="0" presId="urn:microsoft.com/office/officeart/2005/8/layout/radial5"/>
    <dgm:cxn modelId="{3F3D52BC-BC76-44FE-8C64-8A45ED6768CD}" srcId="{F8A306F7-DFD8-447C-BAAF-CA00E5485A44}" destId="{BE9E27EE-0674-4508-80DB-87EAF1454A9E}" srcOrd="0" destOrd="0" parTransId="{B4C5F552-F56D-46F5-81EA-EEDA9A64FA36}" sibTransId="{8A60ED1A-1278-49DE-8D7D-5BA81A9D9AF7}"/>
    <dgm:cxn modelId="{40336895-7BF6-4C38-9625-EEAE0AFA2037}" type="presParOf" srcId="{E5DAA776-52C1-4ABF-B207-81FF563F517D}" destId="{AB16FCDC-10A8-4738-BCF9-03BE0D978DA9}" srcOrd="0" destOrd="0" presId="urn:microsoft.com/office/officeart/2005/8/layout/radial5"/>
    <dgm:cxn modelId="{4700C4BA-9372-45C5-9F18-6302E9F50A3E}" type="presParOf" srcId="{E5DAA776-52C1-4ABF-B207-81FF563F517D}" destId="{68F12A7C-9414-47EA-A488-E8411F242418}" srcOrd="1" destOrd="0" presId="urn:microsoft.com/office/officeart/2005/8/layout/radial5"/>
    <dgm:cxn modelId="{F7A34C61-F99F-48CC-898F-4BC9EAE75A15}" type="presParOf" srcId="{68F12A7C-9414-47EA-A488-E8411F242418}" destId="{C0CBB8CA-BD9B-48F5-A9DA-7E8F50E2F17C}" srcOrd="0" destOrd="0" presId="urn:microsoft.com/office/officeart/2005/8/layout/radial5"/>
    <dgm:cxn modelId="{03F3F564-05A5-47DB-8A18-35177D875B52}" type="presParOf" srcId="{E5DAA776-52C1-4ABF-B207-81FF563F517D}" destId="{A636B166-DCDB-4571-9CBA-6D6F8073789E}" srcOrd="2" destOrd="0" presId="urn:microsoft.com/office/officeart/2005/8/layout/radial5"/>
    <dgm:cxn modelId="{B7AFF729-5B5F-4F37-8784-758B319666CA}" type="presParOf" srcId="{E5DAA776-52C1-4ABF-B207-81FF563F517D}" destId="{5280E88C-2FB8-4949-856D-FEF59F34EB7B}" srcOrd="3" destOrd="0" presId="urn:microsoft.com/office/officeart/2005/8/layout/radial5"/>
    <dgm:cxn modelId="{A04F3E8A-1EE4-456A-8A03-306ED1F785A5}" type="presParOf" srcId="{5280E88C-2FB8-4949-856D-FEF59F34EB7B}" destId="{87D7079E-79D9-407C-82F5-CF6DAA417518}" srcOrd="0" destOrd="0" presId="urn:microsoft.com/office/officeart/2005/8/layout/radial5"/>
    <dgm:cxn modelId="{15981A60-956A-4EBF-A101-7B000D324217}" type="presParOf" srcId="{E5DAA776-52C1-4ABF-B207-81FF563F517D}" destId="{0505486C-167E-4F4A-A74C-DDB740879755}" srcOrd="4" destOrd="0" presId="urn:microsoft.com/office/officeart/2005/8/layout/radial5"/>
    <dgm:cxn modelId="{FE937E2D-BEAB-4BF0-9626-EF1E0919287B}" type="presParOf" srcId="{E5DAA776-52C1-4ABF-B207-81FF563F517D}" destId="{D4B383B4-092F-4C0E-A583-EAD12FE60343}" srcOrd="5" destOrd="0" presId="urn:microsoft.com/office/officeart/2005/8/layout/radial5"/>
    <dgm:cxn modelId="{1C3C1193-4FD2-4522-BFB7-0CBD02BA59FF}" type="presParOf" srcId="{D4B383B4-092F-4C0E-A583-EAD12FE60343}" destId="{794E6F0B-1DC8-45B5-9898-4C1F41E73933}" srcOrd="0" destOrd="0" presId="urn:microsoft.com/office/officeart/2005/8/layout/radial5"/>
    <dgm:cxn modelId="{6E17B39E-D2E3-41E6-849B-5E05CA03F65E}" type="presParOf" srcId="{E5DAA776-52C1-4ABF-B207-81FF563F517D}" destId="{7B6C320A-4474-47E8-B082-32581C70FBA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6FCDC-10A8-4738-BCF9-03BE0D978DA9}">
      <dsp:nvSpPr>
        <dsp:cNvPr id="0" name=""/>
        <dsp:cNvSpPr/>
      </dsp:nvSpPr>
      <dsp:spPr>
        <a:xfrm>
          <a:off x="981997" y="1045377"/>
          <a:ext cx="571054" cy="543399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1065626" y="1124956"/>
        <a:ext cx="403796" cy="384241"/>
      </dsp:txXfrm>
    </dsp:sp>
    <dsp:sp modelId="{68F12A7C-9414-47EA-A488-E8411F242418}">
      <dsp:nvSpPr>
        <dsp:cNvPr id="0" name=""/>
        <dsp:cNvSpPr/>
      </dsp:nvSpPr>
      <dsp:spPr>
        <a:xfrm rot="14233680">
          <a:off x="908286" y="805274"/>
          <a:ext cx="211072" cy="2354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/>
        </a:p>
      </dsp:txBody>
      <dsp:txXfrm rot="10800000">
        <a:off x="957085" y="878981"/>
        <a:ext cx="147750" cy="141253"/>
      </dsp:txXfrm>
    </dsp:sp>
    <dsp:sp modelId="{A636B166-DCDB-4571-9CBA-6D6F8073789E}">
      <dsp:nvSpPr>
        <dsp:cNvPr id="0" name=""/>
        <dsp:cNvSpPr/>
      </dsp:nvSpPr>
      <dsp:spPr>
        <a:xfrm>
          <a:off x="369188" y="113216"/>
          <a:ext cx="692422" cy="69242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</dsp:txBody>
      <dsp:txXfrm>
        <a:off x="470591" y="214619"/>
        <a:ext cx="489616" cy="489616"/>
      </dsp:txXfrm>
    </dsp:sp>
    <dsp:sp modelId="{5280E88C-2FB8-4949-856D-FEF59F34EB7B}">
      <dsp:nvSpPr>
        <dsp:cNvPr id="0" name=""/>
        <dsp:cNvSpPr/>
      </dsp:nvSpPr>
      <dsp:spPr>
        <a:xfrm rot="21514284">
          <a:off x="1625518" y="1188256"/>
          <a:ext cx="174933" cy="2354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/>
        </a:p>
      </dsp:txBody>
      <dsp:txXfrm>
        <a:off x="1625526" y="1235995"/>
        <a:ext cx="122453" cy="141253"/>
      </dsp:txXfrm>
    </dsp:sp>
    <dsp:sp modelId="{0505486C-167E-4F4A-A74C-DDB740879755}">
      <dsp:nvSpPr>
        <dsp:cNvPr id="0" name=""/>
        <dsp:cNvSpPr/>
      </dsp:nvSpPr>
      <dsp:spPr>
        <a:xfrm>
          <a:off x="1882806" y="946887"/>
          <a:ext cx="692422" cy="69242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1984209" y="1048290"/>
        <a:ext cx="489616" cy="489616"/>
      </dsp:txXfrm>
    </dsp:sp>
    <dsp:sp modelId="{D4B383B4-092F-4C0E-A583-EAD12FE60343}">
      <dsp:nvSpPr>
        <dsp:cNvPr id="0" name=""/>
        <dsp:cNvSpPr/>
      </dsp:nvSpPr>
      <dsp:spPr>
        <a:xfrm rot="8303544">
          <a:off x="840300" y="1496852"/>
          <a:ext cx="184493" cy="2354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/>
        </a:p>
      </dsp:txBody>
      <dsp:txXfrm rot="10800000">
        <a:off x="888666" y="1525561"/>
        <a:ext cx="129145" cy="141253"/>
      </dsp:txXfrm>
    </dsp:sp>
    <dsp:sp modelId="{7B6C320A-4474-47E8-B082-32581C70FBAB}">
      <dsp:nvSpPr>
        <dsp:cNvPr id="0" name=""/>
        <dsp:cNvSpPr/>
      </dsp:nvSpPr>
      <dsp:spPr>
        <a:xfrm>
          <a:off x="444348" y="1657953"/>
          <a:ext cx="401154" cy="42408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503096" y="1720058"/>
        <a:ext cx="283658" cy="299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A3F29F5-682F-403C-BFFD-318A064DBCD0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4B42FBB-07F9-4F17-9442-97A8D5080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03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1196752"/>
            <a:ext cx="10972800" cy="868958"/>
          </a:xfrm>
        </p:spPr>
        <p:txBody>
          <a:bodyPr>
            <a:normAutofit/>
          </a:bodyPr>
          <a:lstStyle>
            <a:lvl1pPr algn="l">
              <a:defRPr sz="2400" u="sng" cap="all" baseline="0">
                <a:solidFill>
                  <a:srgbClr val="002060"/>
                </a:solidFill>
                <a:uFill>
                  <a:solidFill>
                    <a:srgbClr val="00B0F0"/>
                  </a:solidFill>
                </a:uFill>
              </a:defRPr>
            </a:lvl1pPr>
          </a:lstStyle>
          <a:p>
            <a:r>
              <a:rPr lang="fr-FR"/>
              <a:t>Mon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2492897"/>
            <a:ext cx="10959008" cy="3633267"/>
          </a:xfrm>
        </p:spPr>
        <p:txBody>
          <a:bodyPr numCol="3" spcCol="180000" anchor="t">
            <a:normAutofit/>
          </a:bodyPr>
          <a:lstStyle>
            <a:lvl1pPr marL="0" indent="0" algn="just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r>
              <a:rPr lang="fr-FR" err="1"/>
              <a:t>Aliquam</a:t>
            </a:r>
            <a:r>
              <a:rPr lang="fr-FR"/>
              <a:t> </a:t>
            </a:r>
            <a:r>
              <a:rPr lang="fr-FR" err="1"/>
              <a:t>sagittis</a:t>
            </a:r>
            <a:r>
              <a:rPr lang="fr-FR"/>
              <a:t> a </a:t>
            </a:r>
            <a:r>
              <a:rPr lang="fr-FR" err="1"/>
              <a:t>urna</a:t>
            </a:r>
            <a:r>
              <a:rPr lang="fr-FR"/>
              <a:t> vitae porta.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egestas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Mauris</a:t>
            </a:r>
            <a:r>
              <a:rPr lang="fr-FR"/>
              <a:t> nec est </a:t>
            </a:r>
            <a:r>
              <a:rPr lang="fr-FR" err="1"/>
              <a:t>est</a:t>
            </a:r>
            <a:r>
              <a:rPr lang="fr-FR"/>
              <a:t>. </a:t>
            </a:r>
            <a:r>
              <a:rPr lang="fr-FR" err="1"/>
              <a:t>Vestibulum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sem</a:t>
            </a:r>
            <a:r>
              <a:rPr lang="fr-FR"/>
              <a:t> in </a:t>
            </a:r>
            <a:r>
              <a:rPr lang="fr-FR" err="1"/>
              <a:t>justo</a:t>
            </a:r>
            <a:r>
              <a:rPr lang="fr-FR"/>
              <a:t> </a:t>
            </a:r>
            <a:r>
              <a:rPr lang="fr-FR" err="1"/>
              <a:t>sagittis</a:t>
            </a:r>
            <a:r>
              <a:rPr lang="fr-FR"/>
              <a:t> </a:t>
            </a:r>
            <a:r>
              <a:rPr lang="fr-FR" err="1"/>
              <a:t>pellentesque</a:t>
            </a:r>
            <a:r>
              <a:rPr lang="fr-FR"/>
              <a:t>. </a:t>
            </a:r>
            <a:r>
              <a:rPr lang="fr-FR" err="1"/>
              <a:t>Etiam</a:t>
            </a:r>
            <a:r>
              <a:rPr lang="fr-FR"/>
              <a:t> pretium </a:t>
            </a:r>
            <a:r>
              <a:rPr lang="fr-FR" err="1"/>
              <a:t>facilisis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, </a:t>
            </a:r>
            <a:r>
              <a:rPr lang="fr-FR" err="1"/>
              <a:t>ac</a:t>
            </a:r>
            <a:r>
              <a:rPr lang="fr-FR"/>
              <a:t> porta nunc </a:t>
            </a:r>
            <a:r>
              <a:rPr lang="fr-FR" err="1"/>
              <a:t>egestas</a:t>
            </a:r>
            <a:r>
              <a:rPr lang="fr-FR"/>
              <a:t> at. </a:t>
            </a:r>
            <a:r>
              <a:rPr lang="fr-FR" err="1"/>
              <a:t>Pellentesque</a:t>
            </a:r>
            <a:r>
              <a:rPr lang="fr-FR"/>
              <a:t> habitant </a:t>
            </a:r>
            <a:r>
              <a:rPr lang="fr-FR" err="1"/>
              <a:t>morbi</a:t>
            </a:r>
            <a:r>
              <a:rPr lang="fr-FR"/>
              <a:t> tristique </a:t>
            </a:r>
            <a:r>
              <a:rPr lang="fr-FR" err="1"/>
              <a:t>senectus</a:t>
            </a:r>
            <a:r>
              <a:rPr lang="fr-FR"/>
              <a:t> et </a:t>
            </a:r>
            <a:r>
              <a:rPr lang="fr-FR" err="1"/>
              <a:t>netus</a:t>
            </a:r>
            <a:r>
              <a:rPr lang="fr-FR"/>
              <a:t> et </a:t>
            </a:r>
            <a:r>
              <a:rPr lang="fr-FR" err="1"/>
              <a:t>malesuada</a:t>
            </a:r>
            <a:r>
              <a:rPr lang="fr-FR"/>
              <a:t> </a:t>
            </a:r>
            <a:r>
              <a:rPr lang="fr-FR" err="1"/>
              <a:t>fames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turpis</a:t>
            </a:r>
            <a:r>
              <a:rPr lang="fr-FR"/>
              <a:t> </a:t>
            </a:r>
            <a:r>
              <a:rPr lang="fr-FR" err="1"/>
              <a:t>egestas</a:t>
            </a:r>
            <a:r>
              <a:rPr lang="fr-FR"/>
              <a:t>. </a:t>
            </a:r>
            <a:r>
              <a:rPr lang="fr-FR" err="1"/>
              <a:t>Curabitur</a:t>
            </a:r>
            <a:r>
              <a:rPr lang="fr-FR"/>
              <a:t> </a:t>
            </a:r>
            <a:r>
              <a:rPr lang="fr-FR" err="1"/>
              <a:t>condimentum</a:t>
            </a:r>
            <a:r>
              <a:rPr lang="fr-FR"/>
              <a:t> </a:t>
            </a:r>
            <a:r>
              <a:rPr lang="fr-FR" err="1"/>
              <a:t>ligula</a:t>
            </a:r>
            <a:r>
              <a:rPr lang="fr-FR"/>
              <a:t> diam,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volutpat</a:t>
            </a:r>
            <a:r>
              <a:rPr lang="fr-FR"/>
              <a:t> est </a:t>
            </a:r>
            <a:r>
              <a:rPr lang="fr-FR" err="1"/>
              <a:t>faucibus</a:t>
            </a:r>
            <a:r>
              <a:rPr lang="fr-FR"/>
              <a:t> nec. </a:t>
            </a:r>
            <a:r>
              <a:rPr lang="fr-FR" err="1"/>
              <a:t>Vivamus</a:t>
            </a:r>
            <a:r>
              <a:rPr lang="fr-FR"/>
              <a:t> </a:t>
            </a:r>
            <a:r>
              <a:rPr lang="fr-FR" err="1"/>
              <a:t>auctor</a:t>
            </a:r>
            <a:r>
              <a:rPr lang="fr-FR"/>
              <a:t> </a:t>
            </a:r>
            <a:r>
              <a:rPr lang="fr-FR" err="1"/>
              <a:t>accumsan</a:t>
            </a:r>
            <a:r>
              <a:rPr lang="fr-FR"/>
              <a:t> </a:t>
            </a:r>
            <a:r>
              <a:rPr lang="fr-FR" err="1"/>
              <a:t>leo</a:t>
            </a:r>
            <a:r>
              <a:rPr lang="fr-FR"/>
              <a:t>,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odio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. Nam </a:t>
            </a:r>
            <a:r>
              <a:rPr lang="fr-FR" err="1"/>
              <a:t>purus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, </a:t>
            </a:r>
            <a:r>
              <a:rPr lang="fr-FR" err="1"/>
              <a:t>sollicitudin</a:t>
            </a:r>
            <a:r>
              <a:rPr lang="fr-FR"/>
              <a:t>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auctor</a:t>
            </a:r>
            <a:r>
              <a:rPr lang="fr-FR"/>
              <a:t> non, </a:t>
            </a:r>
            <a:r>
              <a:rPr lang="fr-FR" err="1"/>
              <a:t>posuere</a:t>
            </a:r>
            <a:r>
              <a:rPr lang="fr-FR"/>
              <a:t> vitae </a:t>
            </a:r>
            <a:r>
              <a:rPr lang="fr-FR" err="1"/>
              <a:t>lectus</a:t>
            </a:r>
            <a:r>
              <a:rPr lang="fr-FR"/>
              <a:t>. </a:t>
            </a:r>
            <a:r>
              <a:rPr lang="fr-FR" err="1"/>
              <a:t>Aenean</a:t>
            </a:r>
            <a:r>
              <a:rPr lang="fr-FR"/>
              <a:t> non </a:t>
            </a:r>
            <a:r>
              <a:rPr lang="fr-FR" err="1"/>
              <a:t>accumsan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. </a:t>
            </a:r>
            <a:r>
              <a:rPr lang="fr-FR" err="1"/>
              <a:t>Mauris</a:t>
            </a:r>
            <a:r>
              <a:rPr lang="fr-FR"/>
              <a:t>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 </a:t>
            </a:r>
            <a:r>
              <a:rPr lang="fr-FR" err="1"/>
              <a:t>sed</a:t>
            </a:r>
            <a:r>
              <a:rPr lang="fr-FR"/>
              <a:t> magna </a:t>
            </a:r>
            <a:r>
              <a:rPr lang="fr-FR" err="1"/>
              <a:t>dictum</a:t>
            </a:r>
            <a:r>
              <a:rPr lang="fr-FR"/>
              <a:t> </a:t>
            </a:r>
            <a:r>
              <a:rPr lang="fr-FR" err="1"/>
              <a:t>aliquam</a:t>
            </a:r>
            <a:r>
              <a:rPr lang="fr-FR"/>
              <a:t>. </a:t>
            </a:r>
            <a:r>
              <a:rPr lang="fr-FR" err="1"/>
              <a:t>Cras</a:t>
            </a:r>
            <a:r>
              <a:rPr lang="fr-FR"/>
              <a:t> et </a:t>
            </a:r>
            <a:r>
              <a:rPr lang="fr-FR" err="1"/>
              <a:t>nisi</a:t>
            </a:r>
            <a:r>
              <a:rPr lang="fr-FR"/>
              <a:t> non ex pretium mollis.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eget</a:t>
            </a:r>
            <a:r>
              <a:rPr lang="fr-FR"/>
              <a:t> </a:t>
            </a:r>
            <a:r>
              <a:rPr lang="fr-FR" err="1"/>
              <a:t>luctus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, nec </a:t>
            </a:r>
            <a:r>
              <a:rPr lang="fr-FR" err="1"/>
              <a:t>egestas</a:t>
            </a:r>
            <a:r>
              <a:rPr lang="fr-FR"/>
              <a:t> </a:t>
            </a:r>
            <a:r>
              <a:rPr lang="fr-FR" err="1"/>
              <a:t>lorem</a:t>
            </a:r>
            <a:r>
              <a:rPr lang="fr-FR"/>
              <a:t>. </a:t>
            </a:r>
            <a:r>
              <a:rPr lang="fr-FR" err="1"/>
              <a:t>Vivamus</a:t>
            </a:r>
            <a:r>
              <a:rPr lang="fr-FR"/>
              <a:t> </a:t>
            </a:r>
            <a:r>
              <a:rPr lang="fr-FR" err="1"/>
              <a:t>condimentum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 </a:t>
            </a:r>
            <a:r>
              <a:rPr lang="fr-FR" err="1"/>
              <a:t>hendrerit</a:t>
            </a:r>
            <a:r>
              <a:rPr lang="fr-FR"/>
              <a:t>. </a:t>
            </a:r>
          </a:p>
          <a:p>
            <a:r>
              <a:rPr lang="fr-FR" err="1"/>
              <a:t>Maecenas</a:t>
            </a:r>
            <a:r>
              <a:rPr lang="fr-FR"/>
              <a:t> </a:t>
            </a:r>
            <a:r>
              <a:rPr lang="fr-FR" err="1"/>
              <a:t>congue</a:t>
            </a:r>
            <a:r>
              <a:rPr lang="fr-FR"/>
              <a:t> </a:t>
            </a:r>
            <a:r>
              <a:rPr lang="fr-FR" err="1"/>
              <a:t>volutpat</a:t>
            </a:r>
            <a:r>
              <a:rPr lang="fr-FR"/>
              <a:t> nunc. </a:t>
            </a:r>
            <a:r>
              <a:rPr lang="fr-FR" err="1"/>
              <a:t>Integer</a:t>
            </a:r>
            <a:r>
              <a:rPr lang="fr-FR"/>
              <a:t> </a:t>
            </a:r>
            <a:r>
              <a:rPr lang="fr-FR" err="1"/>
              <a:t>facilisis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risus</a:t>
            </a:r>
            <a:r>
              <a:rPr lang="fr-FR"/>
              <a:t> a cursus. In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efficitur</a:t>
            </a:r>
            <a:r>
              <a:rPr lang="fr-FR"/>
              <a:t> </a:t>
            </a:r>
            <a:r>
              <a:rPr lang="fr-FR" err="1"/>
              <a:t>mauris</a:t>
            </a:r>
            <a:r>
              <a:rPr lang="fr-FR"/>
              <a:t>. </a:t>
            </a:r>
            <a:r>
              <a:rPr lang="fr-FR" err="1"/>
              <a:t>Quisque</a:t>
            </a:r>
            <a:r>
              <a:rPr lang="fr-FR"/>
              <a:t> </a:t>
            </a:r>
            <a:r>
              <a:rPr lang="fr-FR" err="1"/>
              <a:t>faucibus</a:t>
            </a:r>
            <a:r>
              <a:rPr lang="fr-FR"/>
              <a:t> </a:t>
            </a:r>
            <a:r>
              <a:rPr lang="fr-FR" err="1"/>
              <a:t>tempor</a:t>
            </a:r>
            <a:r>
              <a:rPr lang="fr-FR"/>
              <a:t> </a:t>
            </a:r>
            <a:r>
              <a:rPr lang="fr-FR" err="1"/>
              <a:t>auctor</a:t>
            </a:r>
            <a:r>
              <a:rPr lang="fr-FR"/>
              <a:t>. </a:t>
            </a:r>
            <a:r>
              <a:rPr lang="fr-FR" err="1"/>
              <a:t>Integer</a:t>
            </a:r>
            <a:r>
              <a:rPr lang="fr-FR"/>
              <a:t> </a:t>
            </a:r>
            <a:r>
              <a:rPr lang="fr-FR" err="1"/>
              <a:t>sodales</a:t>
            </a:r>
            <a:r>
              <a:rPr lang="fr-FR"/>
              <a:t> </a:t>
            </a:r>
            <a:r>
              <a:rPr lang="fr-FR" err="1"/>
              <a:t>lorem</a:t>
            </a:r>
            <a:r>
              <a:rPr lang="fr-FR"/>
              <a:t> eu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. </a:t>
            </a:r>
            <a:r>
              <a:rPr lang="fr-FR" err="1"/>
              <a:t>Donec</a:t>
            </a:r>
            <a:r>
              <a:rPr lang="fr-FR"/>
              <a:t> et diam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  <a:r>
              <a:rPr lang="fr-FR" err="1"/>
              <a:t>ligula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consequat</a:t>
            </a:r>
            <a:r>
              <a:rPr lang="fr-FR"/>
              <a:t>. </a:t>
            </a:r>
            <a:r>
              <a:rPr lang="fr-FR" err="1"/>
              <a:t>Fusce</a:t>
            </a:r>
            <a:r>
              <a:rPr lang="fr-FR"/>
              <a:t> </a:t>
            </a:r>
            <a:r>
              <a:rPr lang="fr-FR" err="1"/>
              <a:t>at</a:t>
            </a:r>
            <a:r>
              <a:rPr lang="fr-FR"/>
              <a:t> est in </a:t>
            </a:r>
            <a:r>
              <a:rPr lang="fr-FR" err="1"/>
              <a:t>enim</a:t>
            </a:r>
            <a:r>
              <a:rPr lang="fr-FR"/>
              <a:t> porta </a:t>
            </a:r>
            <a:r>
              <a:rPr lang="fr-FR" err="1"/>
              <a:t>dignissim</a:t>
            </a:r>
            <a:r>
              <a:rPr lang="fr-FR"/>
              <a:t> in </a:t>
            </a:r>
            <a:r>
              <a:rPr lang="fr-FR" err="1"/>
              <a:t>feugiat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. </a:t>
            </a:r>
            <a:r>
              <a:rPr lang="fr-FR" err="1"/>
              <a:t>Morbi</a:t>
            </a:r>
            <a:r>
              <a:rPr lang="fr-FR"/>
              <a:t> </a:t>
            </a:r>
            <a:r>
              <a:rPr lang="fr-FR" err="1"/>
              <a:t>pellentesque</a:t>
            </a:r>
            <a:r>
              <a:rPr lang="fr-FR"/>
              <a:t> </a:t>
            </a:r>
            <a:r>
              <a:rPr lang="fr-FR" err="1"/>
              <a:t>neque</a:t>
            </a:r>
            <a:r>
              <a:rPr lang="fr-FR"/>
              <a:t> ut massa </a:t>
            </a:r>
            <a:r>
              <a:rPr lang="fr-FR" err="1"/>
              <a:t>molestie</a:t>
            </a:r>
            <a:r>
              <a:rPr lang="fr-FR"/>
              <a:t> </a:t>
            </a:r>
            <a:r>
              <a:rPr lang="fr-FR" err="1"/>
              <a:t>efficitur</a:t>
            </a:r>
            <a:r>
              <a:rPr lang="fr-FR"/>
              <a:t>. </a:t>
            </a:r>
            <a:r>
              <a:rPr lang="fr-FR" err="1"/>
              <a:t>Maecenas</a:t>
            </a:r>
            <a:r>
              <a:rPr lang="fr-FR"/>
              <a:t> </a:t>
            </a:r>
            <a:r>
              <a:rPr lang="fr-FR" err="1"/>
              <a:t>accumsan</a:t>
            </a:r>
            <a:r>
              <a:rPr lang="fr-FR"/>
              <a:t> a </a:t>
            </a:r>
            <a:r>
              <a:rPr lang="fr-FR" err="1"/>
              <a:t>nisl</a:t>
            </a:r>
            <a:r>
              <a:rPr lang="fr-FR"/>
              <a:t> ut,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332656"/>
            <a:ext cx="1040821" cy="888628"/>
          </a:xfrm>
          <a:prstGeom prst="rect">
            <a:avLst/>
          </a:prstGeom>
        </p:spPr>
      </p:pic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DDE67153-EC9B-448D-A9D7-D6AA41DF6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1C57"/>
                </a:solidFill>
              </a:defRPr>
            </a:lvl1pPr>
          </a:lstStyle>
          <a:p>
            <a:fld id="{C418173C-3F03-4CD2-AB35-3DD3A567F3A2}" type="datetime1">
              <a:rPr lang="fr-FR" smtClean="0"/>
              <a:pPr/>
              <a:t>16/06/2022</a:t>
            </a:fld>
            <a:endParaRPr lang="fr-BE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4A3C216F-47FB-4687-AD90-9EDCD4C09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1C57"/>
                </a:solidFill>
              </a:defRPr>
            </a:lvl1pPr>
          </a:lstStyle>
          <a:p>
            <a:r>
              <a:rPr lang="fr-BE"/>
              <a:t>Présentation ITGA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D679BD1F-DE1B-436A-80C3-ABC123D9A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1C57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B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1333" cy="6858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7" y="1"/>
            <a:ext cx="1728192" cy="1891363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2061344"/>
            <a:ext cx="3791067" cy="647700"/>
          </a:xfrm>
        </p:spPr>
        <p:txBody>
          <a:bodyPr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Mon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527381" y="2924945"/>
            <a:ext cx="3791067" cy="26638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5711957" y="2060848"/>
            <a:ext cx="6048672" cy="647700"/>
          </a:xfrm>
        </p:spPr>
        <p:txBody>
          <a:bodyPr/>
          <a:lstStyle>
            <a:lvl1pPr marL="0" indent="0">
              <a:buNone/>
              <a:defRPr sz="1600" cap="all" baseline="0">
                <a:solidFill>
                  <a:srgbClr val="00B050"/>
                </a:solidFill>
                <a:latin typeface="Lato Black" pitchFamily="34" charset="0"/>
                <a:cs typeface="Lato Black" pitchFamily="34" charset="0"/>
              </a:defRPr>
            </a:lvl1pPr>
          </a:lstStyle>
          <a:p>
            <a:pPr lvl="0"/>
            <a:r>
              <a:rPr lang="fr-FR"/>
              <a:t>Mon titre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5711957" y="2924448"/>
            <a:ext cx="6048672" cy="352888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18790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7" y="692696"/>
            <a:ext cx="1800199" cy="1891363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5520267" y="2781300"/>
            <a:ext cx="6047317" cy="647700"/>
          </a:xfrm>
        </p:spPr>
        <p:txBody>
          <a:bodyPr/>
          <a:lstStyle>
            <a:lvl1pPr marL="0" indent="0">
              <a:buNone/>
              <a:defRPr sz="1600" cap="all" baseline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defRPr>
            </a:lvl1pPr>
          </a:lstStyle>
          <a:p>
            <a:pPr lvl="0"/>
            <a:r>
              <a:rPr lang="fr-FR"/>
              <a:t>Mon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5520267" y="3644901"/>
            <a:ext cx="6047317" cy="26638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4391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3" y="0"/>
            <a:ext cx="4741333" cy="6858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89" y="0"/>
            <a:ext cx="1767448" cy="1891363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2061344"/>
            <a:ext cx="3791067" cy="647700"/>
          </a:xfrm>
        </p:spPr>
        <p:txBody>
          <a:bodyPr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Mon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527381" y="2924945"/>
            <a:ext cx="3791067" cy="26638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5711957" y="2060848"/>
            <a:ext cx="6048672" cy="647700"/>
          </a:xfrm>
        </p:spPr>
        <p:txBody>
          <a:bodyPr/>
          <a:lstStyle>
            <a:lvl1pPr marL="0" indent="0">
              <a:buNone/>
              <a:defRPr sz="1600" cap="all" baseline="0">
                <a:solidFill>
                  <a:schemeClr val="accent2">
                    <a:lumMod val="75000"/>
                  </a:schemeClr>
                </a:solidFill>
                <a:latin typeface="Lato Black" pitchFamily="34" charset="0"/>
                <a:cs typeface="Lato Black" pitchFamily="34" charset="0"/>
              </a:defRPr>
            </a:lvl1pPr>
          </a:lstStyle>
          <a:p>
            <a:pPr lvl="0"/>
            <a:r>
              <a:rPr lang="fr-FR"/>
              <a:t>Mon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16F40-CC0B-4868-8291-4981F7E4CE58}"/>
              </a:ext>
            </a:extLst>
          </p:cNvPr>
          <p:cNvSpPr/>
          <p:nvPr userDrawn="1"/>
        </p:nvSpPr>
        <p:spPr>
          <a:xfrm>
            <a:off x="4570331" y="-27384"/>
            <a:ext cx="949605" cy="6970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998153-9D26-47F3-B254-0494D381A4D7}"/>
              </a:ext>
            </a:extLst>
          </p:cNvPr>
          <p:cNvSpPr/>
          <p:nvPr userDrawn="1"/>
        </p:nvSpPr>
        <p:spPr>
          <a:xfrm>
            <a:off x="4944533" y="6237313"/>
            <a:ext cx="7488171" cy="85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5711957" y="2924448"/>
            <a:ext cx="6048672" cy="352888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BC8CE58-2FAC-45C8-B68E-8D370815EE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295" y="674916"/>
            <a:ext cx="325781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2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9"/>
          <a:stretch/>
        </p:blipFill>
        <p:spPr>
          <a:xfrm>
            <a:off x="-48683" y="-72008"/>
            <a:ext cx="576064" cy="695739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22279"/>
            <a:ext cx="1119305" cy="1109568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B793DF-4041-4E3F-941F-6904E6F58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1C57"/>
                </a:solidFill>
              </a:defRPr>
            </a:lvl1pPr>
          </a:lstStyle>
          <a:p>
            <a:fld id="{C418173C-3F03-4CD2-AB35-3DD3A567F3A2}" type="datetime1">
              <a:rPr lang="fr-FR" smtClean="0"/>
              <a:pPr/>
              <a:t>16/06/2022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51492D-76EE-4A8C-9549-A6AB29C2E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1C57"/>
                </a:solidFill>
              </a:defRPr>
            </a:lvl1pPr>
          </a:lstStyle>
          <a:p>
            <a:r>
              <a:rPr lang="fr-BE"/>
              <a:t>Présentation de l’activité HSE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ADFBED-6FD7-4C58-AB8A-29FFE25F1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1C57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9A23C2-06E8-4B05-B91D-0DB8DF70B3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317" y="499346"/>
            <a:ext cx="1172157" cy="15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24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-1" y="5589241"/>
            <a:ext cx="1219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err="1">
                <a:solidFill>
                  <a:schemeClr val="bg1"/>
                </a:solidFill>
                <a:latin typeface="Lato" panose="020F0502020204030203" pitchFamily="34" charset="0"/>
                <a:cs typeface="Futura Book"/>
              </a:rPr>
              <a:t>www.itga.fr</a:t>
            </a:r>
            <a:endParaRPr lang="fr-FR" sz="1200">
              <a:solidFill>
                <a:schemeClr val="bg1"/>
              </a:solidFill>
              <a:latin typeface="Lato" panose="020F0502020204030203" pitchFamily="34" charset="0"/>
              <a:cs typeface="Futura Book"/>
            </a:endParaRPr>
          </a:p>
        </p:txBody>
      </p:sp>
    </p:spTree>
    <p:extLst>
      <p:ext uri="{BB962C8B-B14F-4D97-AF65-F5344CB8AC3E}">
        <p14:creationId xmlns:p14="http://schemas.microsoft.com/office/powerpoint/2010/main" val="151624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06092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7351113-081E-432C-8C08-991FCA7A2BC8}" type="datetime1">
              <a:rPr lang="fr-FR" smtClean="0"/>
              <a:t>16/06/2022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24997" y="6356351"/>
            <a:ext cx="2844800" cy="365125"/>
          </a:xfrm>
        </p:spPr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E97EDE20-9352-4A9E-A182-04EF143E89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5FA61D3A-98D2-43BF-8C1A-1078C620A158}"/>
              </a:ext>
            </a:extLst>
          </p:cNvPr>
          <p:cNvSpPr txBox="1">
            <a:spLocks/>
          </p:cNvSpPr>
          <p:nvPr userDrawn="1"/>
        </p:nvSpPr>
        <p:spPr>
          <a:xfrm>
            <a:off x="449001" y="5701250"/>
            <a:ext cx="589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EDE20-9352-4A9E-A182-04EF143E89CE}" type="slidenum">
              <a:rPr lang="fr-FR" sz="120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pPr/>
              <a:t>‹N°›</a:t>
            </a:fld>
            <a:endParaRPr lang="fr-FR" sz="120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F0D32A3-DF96-4570-8DF2-0C1C625CC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"/>
            <a:ext cx="12192000" cy="6853431"/>
          </a:xfrm>
          <a:prstGeom prst="rect">
            <a:avLst/>
          </a:prstGeom>
        </p:spPr>
      </p:pic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7493AA28-84BF-47F6-A268-245171629451}"/>
              </a:ext>
            </a:extLst>
          </p:cNvPr>
          <p:cNvSpPr txBox="1">
            <a:spLocks/>
          </p:cNvSpPr>
          <p:nvPr userDrawn="1"/>
        </p:nvSpPr>
        <p:spPr>
          <a:xfrm>
            <a:off x="-1968896" y="61315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0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EDE20-9352-4A9E-A182-04EF143E89CE}" type="slidenum">
              <a:rPr lang="fr-FR" sz="1200" smtClean="0"/>
              <a:pPr/>
              <a:t>‹N°›</a:t>
            </a:fld>
            <a:endParaRPr lang="fr-FR" sz="1200"/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B50948A-16E1-422A-878F-4F2E7AA9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FontTx/>
              <a:buNone/>
              <a:defRPr u="sng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09F339-432E-4189-AC3B-72624C38A2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642399"/>
            <a:ext cx="10972800" cy="39195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E8E5BD8-4F54-46A5-BEB1-73262D12F6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28945" y="5810096"/>
            <a:ext cx="1344148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46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06092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7351113-081E-432C-8C08-991FCA7A2BC8}" type="datetime1">
              <a:rPr lang="fr-FR" smtClean="0"/>
              <a:t>16/06/2022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24997" y="6356351"/>
            <a:ext cx="2844800" cy="365125"/>
          </a:xfrm>
        </p:spPr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E97EDE20-9352-4A9E-A182-04EF143E89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5FA61D3A-98D2-43BF-8C1A-1078C620A158}"/>
              </a:ext>
            </a:extLst>
          </p:cNvPr>
          <p:cNvSpPr txBox="1">
            <a:spLocks/>
          </p:cNvSpPr>
          <p:nvPr userDrawn="1"/>
        </p:nvSpPr>
        <p:spPr>
          <a:xfrm>
            <a:off x="449001" y="5701250"/>
            <a:ext cx="589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EDE20-9352-4A9E-A182-04EF143E89CE}" type="slidenum">
              <a:rPr lang="fr-FR" sz="120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pPr/>
              <a:t>‹N°›</a:t>
            </a:fld>
            <a:endParaRPr lang="fr-FR" sz="120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F0D32A3-DF96-4570-8DF2-0C1C625CC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5"/>
            <a:ext cx="12192000" cy="6853431"/>
          </a:xfrm>
          <a:prstGeom prst="rect">
            <a:avLst/>
          </a:prstGeom>
        </p:spPr>
      </p:pic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7493AA28-84BF-47F6-A268-245171629451}"/>
              </a:ext>
            </a:extLst>
          </p:cNvPr>
          <p:cNvSpPr txBox="1">
            <a:spLocks/>
          </p:cNvSpPr>
          <p:nvPr userDrawn="1"/>
        </p:nvSpPr>
        <p:spPr>
          <a:xfrm>
            <a:off x="-1968896" y="61315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0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EDE20-9352-4A9E-A182-04EF143E89CE}" type="slidenum">
              <a:rPr lang="fr-FR" sz="1200" smtClean="0"/>
              <a:pPr/>
              <a:t>‹N°›</a:t>
            </a:fld>
            <a:endParaRPr lang="fr-FR" sz="1200"/>
          </a:p>
        </p:txBody>
      </p:sp>
      <p:pic>
        <p:nvPicPr>
          <p:cNvPr id="10" name="Image 9" descr="http://eye.newsletter.salon-amiante.fr/c?p=xBDtB9Cr0KMq0NVN-9C90Ijx4dDT5AUgxBDQtvrp0Mcx0IxE0LfQ - Internet Explorer">
            <a:extLst>
              <a:ext uri="{FF2B5EF4-FFF2-40B4-BE49-F238E27FC236}">
                <a16:creationId xmlns:a16="http://schemas.microsoft.com/office/drawing/2014/main" id="{61F26AE3-2012-4844-8302-FE2403BF39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23589" r="65750" b="38262"/>
          <a:stretch/>
        </p:blipFill>
        <p:spPr>
          <a:xfrm>
            <a:off x="0" y="0"/>
            <a:ext cx="2234664" cy="2420888"/>
          </a:xfrm>
          <a:prstGeom prst="rect">
            <a:avLst/>
          </a:prstGeom>
        </p:spPr>
      </p:pic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B50948A-16E1-422A-878F-4F2E7AA9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FontTx/>
              <a:buNone/>
              <a:defRPr u="sng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09F339-432E-4189-AC3B-72624C38A2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642399"/>
            <a:ext cx="10972800" cy="39195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862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1196752"/>
            <a:ext cx="10972800" cy="868958"/>
          </a:xfrm>
        </p:spPr>
        <p:txBody>
          <a:bodyPr>
            <a:normAutofit/>
          </a:bodyPr>
          <a:lstStyle>
            <a:lvl1pPr algn="l">
              <a:defRPr sz="2400" u="sng" cap="all" baseline="0">
                <a:solidFill>
                  <a:srgbClr val="002060"/>
                </a:solidFill>
                <a:uFill>
                  <a:solidFill>
                    <a:srgbClr val="171C57"/>
                  </a:solidFill>
                </a:uFill>
              </a:defRPr>
            </a:lvl1pPr>
          </a:lstStyle>
          <a:p>
            <a:r>
              <a:rPr lang="fr-FR"/>
              <a:t>Mon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2492897"/>
            <a:ext cx="10959008" cy="3633267"/>
          </a:xfrm>
        </p:spPr>
        <p:txBody>
          <a:bodyPr numCol="1" spcCol="180000" anchor="t">
            <a:normAutofit/>
          </a:bodyPr>
          <a:lstStyle>
            <a:lvl1pPr marL="285750" indent="-285750" algn="just"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57350" indent="-285750"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114550" indent="-285750"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r>
              <a:rPr lang="fr-FR" err="1"/>
              <a:t>Aliquam</a:t>
            </a:r>
            <a:r>
              <a:rPr lang="fr-FR"/>
              <a:t> </a:t>
            </a:r>
            <a:r>
              <a:rPr lang="fr-FR" err="1"/>
              <a:t>sagittis</a:t>
            </a:r>
            <a:r>
              <a:rPr lang="fr-FR"/>
              <a:t> a </a:t>
            </a:r>
            <a:r>
              <a:rPr lang="fr-FR" err="1"/>
              <a:t>urna</a:t>
            </a:r>
            <a:r>
              <a:rPr lang="fr-FR"/>
              <a:t> vitae porta. </a:t>
            </a:r>
          </a:p>
          <a:p>
            <a:pPr lvl="1"/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egestas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risus</a:t>
            </a:r>
            <a:r>
              <a:rPr lang="fr-FR"/>
              <a:t>. </a:t>
            </a:r>
          </a:p>
          <a:p>
            <a:pPr lvl="2"/>
            <a:r>
              <a:rPr lang="fr-FR" err="1"/>
              <a:t>Mauris</a:t>
            </a:r>
            <a:r>
              <a:rPr lang="fr-FR"/>
              <a:t> nec est </a:t>
            </a:r>
            <a:r>
              <a:rPr lang="fr-FR" err="1"/>
              <a:t>est</a:t>
            </a:r>
            <a:r>
              <a:rPr lang="fr-FR"/>
              <a:t>. </a:t>
            </a:r>
          </a:p>
          <a:p>
            <a:pPr lvl="3"/>
            <a:r>
              <a:rPr lang="fr-FR" err="1"/>
              <a:t>Vestibulum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sem</a:t>
            </a:r>
            <a:r>
              <a:rPr lang="fr-FR"/>
              <a:t> in </a:t>
            </a:r>
            <a:r>
              <a:rPr lang="fr-FR" err="1"/>
              <a:t>justo</a:t>
            </a:r>
            <a:r>
              <a:rPr lang="fr-FR"/>
              <a:t> </a:t>
            </a:r>
            <a:r>
              <a:rPr lang="fr-FR" err="1"/>
              <a:t>sagittis</a:t>
            </a:r>
            <a:r>
              <a:rPr lang="fr-FR"/>
              <a:t> </a:t>
            </a:r>
            <a:r>
              <a:rPr lang="fr-FR" err="1"/>
              <a:t>pellentesque</a:t>
            </a:r>
            <a:r>
              <a:rPr lang="fr-FR"/>
              <a:t>. </a:t>
            </a:r>
          </a:p>
          <a:p>
            <a:pPr lvl="4"/>
            <a:r>
              <a:rPr lang="fr-FR" err="1"/>
              <a:t>Etiam</a:t>
            </a:r>
            <a:r>
              <a:rPr lang="fr-FR"/>
              <a:t> pretium </a:t>
            </a:r>
            <a:r>
              <a:rPr lang="fr-FR" err="1"/>
              <a:t>facilisis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, </a:t>
            </a:r>
            <a:r>
              <a:rPr lang="fr-FR" err="1"/>
              <a:t>ac</a:t>
            </a:r>
            <a:r>
              <a:rPr lang="fr-FR"/>
              <a:t> porta nunc </a:t>
            </a:r>
            <a:r>
              <a:rPr lang="fr-FR" err="1"/>
              <a:t>egestas</a:t>
            </a:r>
            <a:r>
              <a:rPr lang="fr-FR"/>
              <a:t> at. 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325251"/>
            <a:ext cx="1052945" cy="888628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59E28417-4C2A-463E-8F5E-343680422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1C57"/>
                </a:solidFill>
              </a:defRPr>
            </a:lvl1pPr>
          </a:lstStyle>
          <a:p>
            <a:fld id="{C418173C-3F03-4CD2-AB35-3DD3A567F3A2}" type="datetime1">
              <a:rPr lang="fr-FR" smtClean="0"/>
              <a:pPr/>
              <a:t>16/06/2022</a:t>
            </a:fld>
            <a:endParaRPr lang="fr-BE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3FE03044-A0A5-465F-8F01-B553873B8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1C57"/>
                </a:solidFill>
              </a:defRPr>
            </a:lvl1pPr>
          </a:lstStyle>
          <a:p>
            <a:r>
              <a:rPr lang="fr-BE"/>
              <a:t>Présentation ITGA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1B39780-BDEE-4B3A-AA87-7C0A99393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1C57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483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PDB 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1196752"/>
            <a:ext cx="10972800" cy="868958"/>
          </a:xfrm>
        </p:spPr>
        <p:txBody>
          <a:bodyPr>
            <a:normAutofit/>
          </a:bodyPr>
          <a:lstStyle>
            <a:lvl1pPr algn="l">
              <a:defRPr sz="2400" u="sng" cap="all" baseline="0">
                <a:solidFill>
                  <a:srgbClr val="002060"/>
                </a:solidFill>
                <a:uFill>
                  <a:solidFill>
                    <a:srgbClr val="171C57"/>
                  </a:solidFill>
                </a:uFill>
              </a:defRPr>
            </a:lvl1pPr>
          </a:lstStyle>
          <a:p>
            <a:r>
              <a:rPr lang="fr-FR"/>
              <a:t>Mon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2492897"/>
            <a:ext cx="10959008" cy="3633267"/>
          </a:xfrm>
        </p:spPr>
        <p:txBody>
          <a:bodyPr numCol="1" spcCol="180000" anchor="t">
            <a:normAutofit/>
          </a:bodyPr>
          <a:lstStyle>
            <a:lvl1pPr marL="285750" indent="-285750" algn="just"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57350" indent="-285750"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114550" indent="-285750"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r>
              <a:rPr lang="fr-FR" err="1"/>
              <a:t>Aliquam</a:t>
            </a:r>
            <a:r>
              <a:rPr lang="fr-FR"/>
              <a:t> </a:t>
            </a:r>
            <a:r>
              <a:rPr lang="fr-FR" err="1"/>
              <a:t>sagittis</a:t>
            </a:r>
            <a:r>
              <a:rPr lang="fr-FR"/>
              <a:t> a </a:t>
            </a:r>
            <a:r>
              <a:rPr lang="fr-FR" err="1"/>
              <a:t>urna</a:t>
            </a:r>
            <a:r>
              <a:rPr lang="fr-FR"/>
              <a:t> vitae porta. </a:t>
            </a:r>
          </a:p>
          <a:p>
            <a:pPr lvl="1"/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egestas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risus</a:t>
            </a:r>
            <a:r>
              <a:rPr lang="fr-FR"/>
              <a:t>. </a:t>
            </a:r>
          </a:p>
          <a:p>
            <a:pPr lvl="2"/>
            <a:r>
              <a:rPr lang="fr-FR" err="1"/>
              <a:t>Mauris</a:t>
            </a:r>
            <a:r>
              <a:rPr lang="fr-FR"/>
              <a:t> nec est </a:t>
            </a:r>
            <a:r>
              <a:rPr lang="fr-FR" err="1"/>
              <a:t>est</a:t>
            </a:r>
            <a:r>
              <a:rPr lang="fr-FR"/>
              <a:t>. </a:t>
            </a:r>
          </a:p>
          <a:p>
            <a:pPr lvl="3"/>
            <a:r>
              <a:rPr lang="fr-FR" err="1"/>
              <a:t>Vestibulum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sem</a:t>
            </a:r>
            <a:r>
              <a:rPr lang="fr-FR"/>
              <a:t> in </a:t>
            </a:r>
            <a:r>
              <a:rPr lang="fr-FR" err="1"/>
              <a:t>justo</a:t>
            </a:r>
            <a:r>
              <a:rPr lang="fr-FR"/>
              <a:t> </a:t>
            </a:r>
            <a:r>
              <a:rPr lang="fr-FR" err="1"/>
              <a:t>sagittis</a:t>
            </a:r>
            <a:r>
              <a:rPr lang="fr-FR"/>
              <a:t> </a:t>
            </a:r>
            <a:r>
              <a:rPr lang="fr-FR" err="1"/>
              <a:t>pellentesque</a:t>
            </a:r>
            <a:r>
              <a:rPr lang="fr-FR"/>
              <a:t>. </a:t>
            </a:r>
          </a:p>
          <a:p>
            <a:pPr lvl="4"/>
            <a:r>
              <a:rPr lang="fr-FR" err="1"/>
              <a:t>Etiam</a:t>
            </a:r>
            <a:r>
              <a:rPr lang="fr-FR"/>
              <a:t> pretium </a:t>
            </a:r>
            <a:r>
              <a:rPr lang="fr-FR" err="1"/>
              <a:t>facilisis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, </a:t>
            </a:r>
            <a:r>
              <a:rPr lang="fr-FR" err="1"/>
              <a:t>ac</a:t>
            </a:r>
            <a:r>
              <a:rPr lang="fr-FR"/>
              <a:t> porta nunc </a:t>
            </a:r>
            <a:r>
              <a:rPr lang="fr-FR" err="1"/>
              <a:t>egestas</a:t>
            </a:r>
            <a:r>
              <a:rPr lang="fr-FR"/>
              <a:t> at.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7EBE83-5000-4258-B3B3-DB32A2DD42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325251"/>
            <a:ext cx="1052945" cy="888628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43215FC-E6F8-4806-98C5-E0CB227A5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1C57"/>
                </a:solidFill>
              </a:defRPr>
            </a:lvl1pPr>
          </a:lstStyle>
          <a:p>
            <a:fld id="{C418173C-3F03-4CD2-AB35-3DD3A567F3A2}" type="datetime1">
              <a:rPr lang="fr-FR" smtClean="0"/>
              <a:pPr/>
              <a:t>16/06/2022</a:t>
            </a:fld>
            <a:endParaRPr lang="fr-BE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0D278B03-56DC-4699-8C2A-C833D10CD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1C57"/>
                </a:solidFill>
              </a:defRPr>
            </a:lvl1pPr>
          </a:lstStyle>
          <a:p>
            <a:r>
              <a:rPr lang="fr-BE"/>
              <a:t>Présentation ITGA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01B57F22-A78B-4ECB-B5E1-983364166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1C57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895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BD 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1196752"/>
            <a:ext cx="10972800" cy="868958"/>
          </a:xfrm>
        </p:spPr>
        <p:txBody>
          <a:bodyPr>
            <a:normAutofit/>
          </a:bodyPr>
          <a:lstStyle>
            <a:lvl1pPr algn="l">
              <a:defRPr sz="2400" u="sng" cap="all" baseline="0">
                <a:solidFill>
                  <a:srgbClr val="002060"/>
                </a:solidFill>
                <a:uFill>
                  <a:solidFill>
                    <a:srgbClr val="00B050"/>
                  </a:solidFill>
                </a:uFill>
              </a:defRPr>
            </a:lvl1pPr>
          </a:lstStyle>
          <a:p>
            <a:r>
              <a:rPr lang="fr-FR"/>
              <a:t>Mon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2492897"/>
            <a:ext cx="10959008" cy="3633267"/>
          </a:xfrm>
        </p:spPr>
        <p:txBody>
          <a:bodyPr numCol="1" spcCol="180000" anchor="t">
            <a:normAutofit/>
          </a:bodyPr>
          <a:lstStyle>
            <a:lvl1pPr marL="285750" indent="-285750" algn="just"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57350" indent="-285750"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114550" indent="-285750"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r>
              <a:rPr lang="fr-FR" err="1"/>
              <a:t>Aliquam</a:t>
            </a:r>
            <a:r>
              <a:rPr lang="fr-FR"/>
              <a:t> </a:t>
            </a:r>
            <a:r>
              <a:rPr lang="fr-FR" err="1"/>
              <a:t>sagittis</a:t>
            </a:r>
            <a:r>
              <a:rPr lang="fr-FR"/>
              <a:t> a </a:t>
            </a:r>
            <a:r>
              <a:rPr lang="fr-FR" err="1"/>
              <a:t>urna</a:t>
            </a:r>
            <a:r>
              <a:rPr lang="fr-FR"/>
              <a:t> vitae porta. </a:t>
            </a:r>
          </a:p>
          <a:p>
            <a:pPr lvl="1"/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egestas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risus</a:t>
            </a:r>
            <a:r>
              <a:rPr lang="fr-FR"/>
              <a:t>. </a:t>
            </a:r>
          </a:p>
          <a:p>
            <a:pPr lvl="2"/>
            <a:r>
              <a:rPr lang="fr-FR" err="1"/>
              <a:t>Mauris</a:t>
            </a:r>
            <a:r>
              <a:rPr lang="fr-FR"/>
              <a:t> nec est </a:t>
            </a:r>
            <a:r>
              <a:rPr lang="fr-FR" err="1"/>
              <a:t>est</a:t>
            </a:r>
            <a:r>
              <a:rPr lang="fr-FR"/>
              <a:t>. </a:t>
            </a:r>
          </a:p>
          <a:p>
            <a:pPr lvl="3"/>
            <a:r>
              <a:rPr lang="fr-FR" err="1"/>
              <a:t>Vestibulum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sem</a:t>
            </a:r>
            <a:r>
              <a:rPr lang="fr-FR"/>
              <a:t> in </a:t>
            </a:r>
            <a:r>
              <a:rPr lang="fr-FR" err="1"/>
              <a:t>justo</a:t>
            </a:r>
            <a:r>
              <a:rPr lang="fr-FR"/>
              <a:t> </a:t>
            </a:r>
            <a:r>
              <a:rPr lang="fr-FR" err="1"/>
              <a:t>sagittis</a:t>
            </a:r>
            <a:r>
              <a:rPr lang="fr-FR"/>
              <a:t> </a:t>
            </a:r>
            <a:r>
              <a:rPr lang="fr-FR" err="1"/>
              <a:t>pellentesque</a:t>
            </a:r>
            <a:r>
              <a:rPr lang="fr-FR"/>
              <a:t>. </a:t>
            </a:r>
          </a:p>
          <a:p>
            <a:pPr lvl="4"/>
            <a:r>
              <a:rPr lang="fr-FR" err="1"/>
              <a:t>Etiam</a:t>
            </a:r>
            <a:r>
              <a:rPr lang="fr-FR"/>
              <a:t> pretium </a:t>
            </a:r>
            <a:r>
              <a:rPr lang="fr-FR" err="1"/>
              <a:t>facilisis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, </a:t>
            </a:r>
            <a:r>
              <a:rPr lang="fr-FR" err="1"/>
              <a:t>ac</a:t>
            </a:r>
            <a:r>
              <a:rPr lang="fr-FR"/>
              <a:t> porta nunc </a:t>
            </a:r>
            <a:r>
              <a:rPr lang="fr-FR" err="1"/>
              <a:t>egestas</a:t>
            </a:r>
            <a:r>
              <a:rPr lang="fr-FR"/>
              <a:t> at.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EFFFA6C-36DC-4192-BC85-ED5647B487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325251"/>
            <a:ext cx="1052945" cy="888628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8AAFC38A-553D-4975-ADBE-8C0347D8A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1C57"/>
                </a:solidFill>
              </a:defRPr>
            </a:lvl1pPr>
          </a:lstStyle>
          <a:p>
            <a:fld id="{C418173C-3F03-4CD2-AB35-3DD3A567F3A2}" type="datetime1">
              <a:rPr lang="fr-FR" smtClean="0"/>
              <a:pPr/>
              <a:t>16/06/2022</a:t>
            </a:fld>
            <a:endParaRPr lang="fr-BE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46860C22-8FAB-494F-B888-ECAF0C84C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1C57"/>
                </a:solidFill>
              </a:defRPr>
            </a:lvl1pPr>
          </a:lstStyle>
          <a:p>
            <a:r>
              <a:rPr lang="fr-BE"/>
              <a:t>Présentation ITGA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A71E2CE3-06FC-423B-B9B0-F9910C0F2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1C57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351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HSE 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1196752"/>
            <a:ext cx="10972800" cy="868958"/>
          </a:xfrm>
        </p:spPr>
        <p:txBody>
          <a:bodyPr>
            <a:normAutofit/>
          </a:bodyPr>
          <a:lstStyle>
            <a:lvl1pPr algn="l">
              <a:defRPr sz="2400" u="sng" cap="all" baseline="0">
                <a:solidFill>
                  <a:srgbClr val="002060"/>
                </a:solidFill>
                <a:uFill>
                  <a:solidFill>
                    <a:srgbClr val="C00000"/>
                  </a:solidFill>
                </a:uFill>
              </a:defRPr>
            </a:lvl1pPr>
          </a:lstStyle>
          <a:p>
            <a:r>
              <a:rPr lang="fr-FR"/>
              <a:t>Mon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2492897"/>
            <a:ext cx="10959008" cy="3633267"/>
          </a:xfrm>
        </p:spPr>
        <p:txBody>
          <a:bodyPr numCol="1" spcCol="180000" anchor="t">
            <a:normAutofit/>
          </a:bodyPr>
          <a:lstStyle>
            <a:lvl1pPr marL="285750" indent="-285750" algn="just"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57350" indent="-285750"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114550" indent="-285750"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r>
              <a:rPr lang="fr-FR" err="1"/>
              <a:t>Aliquam</a:t>
            </a:r>
            <a:r>
              <a:rPr lang="fr-FR"/>
              <a:t> </a:t>
            </a:r>
            <a:r>
              <a:rPr lang="fr-FR" err="1"/>
              <a:t>sagittis</a:t>
            </a:r>
            <a:r>
              <a:rPr lang="fr-FR"/>
              <a:t> a </a:t>
            </a:r>
            <a:r>
              <a:rPr lang="fr-FR" err="1"/>
              <a:t>urna</a:t>
            </a:r>
            <a:r>
              <a:rPr lang="fr-FR"/>
              <a:t> vitae porta. </a:t>
            </a:r>
          </a:p>
          <a:p>
            <a:pPr lvl="1"/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egestas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risus</a:t>
            </a:r>
            <a:r>
              <a:rPr lang="fr-FR"/>
              <a:t>. </a:t>
            </a:r>
          </a:p>
          <a:p>
            <a:pPr lvl="2"/>
            <a:r>
              <a:rPr lang="fr-FR" err="1"/>
              <a:t>Mauris</a:t>
            </a:r>
            <a:r>
              <a:rPr lang="fr-FR"/>
              <a:t> nec est </a:t>
            </a:r>
            <a:r>
              <a:rPr lang="fr-FR" err="1"/>
              <a:t>est</a:t>
            </a:r>
            <a:r>
              <a:rPr lang="fr-FR"/>
              <a:t>. </a:t>
            </a:r>
          </a:p>
          <a:p>
            <a:pPr lvl="3"/>
            <a:r>
              <a:rPr lang="fr-FR" err="1"/>
              <a:t>Vestibulum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sem</a:t>
            </a:r>
            <a:r>
              <a:rPr lang="fr-FR"/>
              <a:t> in </a:t>
            </a:r>
            <a:r>
              <a:rPr lang="fr-FR" err="1"/>
              <a:t>justo</a:t>
            </a:r>
            <a:r>
              <a:rPr lang="fr-FR"/>
              <a:t> </a:t>
            </a:r>
            <a:r>
              <a:rPr lang="fr-FR" err="1"/>
              <a:t>sagittis</a:t>
            </a:r>
            <a:r>
              <a:rPr lang="fr-FR"/>
              <a:t> </a:t>
            </a:r>
            <a:r>
              <a:rPr lang="fr-FR" err="1"/>
              <a:t>pellentesque</a:t>
            </a:r>
            <a:r>
              <a:rPr lang="fr-FR"/>
              <a:t>. </a:t>
            </a:r>
          </a:p>
          <a:p>
            <a:pPr lvl="4"/>
            <a:r>
              <a:rPr lang="fr-FR" err="1"/>
              <a:t>Etiam</a:t>
            </a:r>
            <a:r>
              <a:rPr lang="fr-FR"/>
              <a:t> pretium </a:t>
            </a:r>
            <a:r>
              <a:rPr lang="fr-FR" err="1"/>
              <a:t>facilisis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, </a:t>
            </a:r>
            <a:r>
              <a:rPr lang="fr-FR" err="1"/>
              <a:t>ac</a:t>
            </a:r>
            <a:r>
              <a:rPr lang="fr-FR"/>
              <a:t> porta nunc </a:t>
            </a:r>
            <a:r>
              <a:rPr lang="fr-FR" err="1"/>
              <a:t>egestas</a:t>
            </a:r>
            <a:r>
              <a:rPr lang="fr-FR"/>
              <a:t> at.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5E01AF0-C8ED-41C3-ACA2-F6F2871820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325251"/>
            <a:ext cx="1052945" cy="888628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1459A89-D31D-49E8-843C-7146F1ED1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1C57"/>
                </a:solidFill>
              </a:defRPr>
            </a:lvl1pPr>
          </a:lstStyle>
          <a:p>
            <a:fld id="{C418173C-3F03-4CD2-AB35-3DD3A567F3A2}" type="datetime1">
              <a:rPr lang="fr-FR" smtClean="0"/>
              <a:pPr/>
              <a:t>16/06/2022</a:t>
            </a:fld>
            <a:endParaRPr lang="fr-BE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915F974B-84AE-4EAA-A335-586E2A96E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1C57"/>
                </a:solidFill>
              </a:defRPr>
            </a:lvl1pPr>
          </a:lstStyle>
          <a:p>
            <a:r>
              <a:rPr lang="fr-BE"/>
              <a:t>Présentation ITGA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01F80FE-AA1F-4414-8B91-85A1A657B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1C57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154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" y="429"/>
            <a:ext cx="10631742" cy="6857143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480043" y="1383160"/>
            <a:ext cx="512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baseline="0">
                <a:solidFill>
                  <a:srgbClr val="171C57"/>
                </a:solidFill>
                <a:uFill>
                  <a:solidFill>
                    <a:srgbClr val="171C57"/>
                  </a:solidFill>
                </a:uFill>
                <a:latin typeface="+mj-lt"/>
              </a:rPr>
              <a:t>SOMMAIRE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374F32-EC09-4442-8270-B27EDB16FA5F}"/>
              </a:ext>
            </a:extLst>
          </p:cNvPr>
          <p:cNvSpPr/>
          <p:nvPr userDrawn="1"/>
        </p:nvSpPr>
        <p:spPr>
          <a:xfrm>
            <a:off x="5423926" y="1"/>
            <a:ext cx="803583" cy="6970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CB88F3-D763-4B55-835A-7B85A64DD086}"/>
              </a:ext>
            </a:extLst>
          </p:cNvPr>
          <p:cNvSpPr/>
          <p:nvPr userDrawn="1"/>
        </p:nvSpPr>
        <p:spPr>
          <a:xfrm>
            <a:off x="5872328" y="6170546"/>
            <a:ext cx="6336704" cy="85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C426C42-3D5A-46FB-B306-0E8C653947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325251"/>
            <a:ext cx="1052945" cy="88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PD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09" y="856228"/>
            <a:ext cx="1645411" cy="1891362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5520267" y="2781300"/>
            <a:ext cx="6047317" cy="647700"/>
          </a:xfrm>
        </p:spPr>
        <p:txBody>
          <a:bodyPr/>
          <a:lstStyle>
            <a:lvl1pPr marL="0" indent="0">
              <a:buNone/>
              <a:defRPr sz="1600" cap="all" baseline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defRPr>
            </a:lvl1pPr>
          </a:lstStyle>
          <a:p>
            <a:pPr lvl="0"/>
            <a:r>
              <a:rPr lang="fr-FR"/>
              <a:t>Mon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5520267" y="3644901"/>
            <a:ext cx="6047317" cy="26638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8335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PD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1333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7" y="0"/>
            <a:ext cx="1656184" cy="1891362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2061344"/>
            <a:ext cx="3791067" cy="647700"/>
          </a:xfrm>
        </p:spPr>
        <p:txBody>
          <a:bodyPr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Mon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527381" y="2924945"/>
            <a:ext cx="3791067" cy="26638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5711957" y="2060848"/>
            <a:ext cx="6048672" cy="647700"/>
          </a:xfrm>
        </p:spPr>
        <p:txBody>
          <a:bodyPr/>
          <a:lstStyle>
            <a:lvl1pPr marL="0" indent="0">
              <a:buNone/>
              <a:defRPr sz="1600" cap="all" baseline="0">
                <a:solidFill>
                  <a:srgbClr val="0070C0"/>
                </a:solidFill>
                <a:latin typeface="Lato Black" pitchFamily="34" charset="0"/>
                <a:cs typeface="Lato Black" pitchFamily="34" charset="0"/>
              </a:defRPr>
            </a:lvl1pPr>
          </a:lstStyle>
          <a:p>
            <a:pPr lvl="0"/>
            <a:r>
              <a:rPr lang="fr-FR"/>
              <a:t>Mon titre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5711957" y="2924448"/>
            <a:ext cx="6048672" cy="352888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300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B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92696"/>
            <a:ext cx="1728191" cy="1891363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5520267" y="2781300"/>
            <a:ext cx="6047317" cy="647700"/>
          </a:xfrm>
        </p:spPr>
        <p:txBody>
          <a:bodyPr/>
          <a:lstStyle>
            <a:lvl1pPr marL="0" indent="0">
              <a:buNone/>
              <a:defRPr sz="1600" cap="all" baseline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defRPr>
            </a:lvl1pPr>
          </a:lstStyle>
          <a:p>
            <a:pPr lvl="0"/>
            <a:r>
              <a:rPr lang="fr-FR"/>
              <a:t>Mon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5520267" y="3644901"/>
            <a:ext cx="6047317" cy="26638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7327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077" y="6356351"/>
            <a:ext cx="12192000" cy="5016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1C57"/>
                </a:solidFill>
              </a:defRPr>
            </a:lvl1pPr>
          </a:lstStyle>
          <a:p>
            <a:fld id="{C418173C-3F03-4CD2-AB35-3DD3A567F3A2}" type="datetime1">
              <a:rPr lang="fr-FR" smtClean="0"/>
              <a:pPr/>
              <a:t>16/06/2022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1C57"/>
                </a:solidFill>
              </a:defRPr>
            </a:lvl1pPr>
          </a:lstStyle>
          <a:p>
            <a:r>
              <a:rPr lang="fr-BE"/>
              <a:t>Présentation ITGA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1C57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Rectangle 8"/>
          <p:cNvSpPr/>
          <p:nvPr userDrawn="1"/>
        </p:nvSpPr>
        <p:spPr>
          <a:xfrm>
            <a:off x="-7077" y="-10666"/>
            <a:ext cx="342437" cy="6868666"/>
          </a:xfrm>
          <a:prstGeom prst="rect">
            <a:avLst/>
          </a:prstGeom>
          <a:gradFill flip="none" rotWithShape="1">
            <a:gsLst>
              <a:gs pos="0">
                <a:srgbClr val="0075BD"/>
              </a:gs>
              <a:gs pos="100000">
                <a:srgbClr val="171C57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9" r:id="rId2"/>
    <p:sldLayoutId id="2147483669" r:id="rId3"/>
    <p:sldLayoutId id="2147483670" r:id="rId4"/>
    <p:sldLayoutId id="2147483671" r:id="rId5"/>
    <p:sldLayoutId id="2147483668" r:id="rId6"/>
    <p:sldLayoutId id="2147483652" r:id="rId7"/>
    <p:sldLayoutId id="2147483655" r:id="rId8"/>
    <p:sldLayoutId id="2147483653" r:id="rId9"/>
    <p:sldLayoutId id="2147483656" r:id="rId10"/>
    <p:sldLayoutId id="2147483654" r:id="rId11"/>
    <p:sldLayoutId id="2147483657" r:id="rId12"/>
    <p:sldLayoutId id="2147483688" r:id="rId13"/>
    <p:sldLayoutId id="2147483667" r:id="rId14"/>
    <p:sldLayoutId id="2147483689" r:id="rId15"/>
    <p:sldLayoutId id="2147483690" r:id="rId1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4.png"/><Relationship Id="rId7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57.png"/><Relationship Id="rId4" Type="http://schemas.openxmlformats.org/officeDocument/2006/relationships/image" Target="../media/image58.emf"/><Relationship Id="rId9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48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www.quickfds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emf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20.tm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43.jpeg"/><Relationship Id="rId5" Type="http://schemas.openxmlformats.org/officeDocument/2006/relationships/image" Target="../media/image38.png"/><Relationship Id="rId10" Type="http://schemas.openxmlformats.org/officeDocument/2006/relationships/image" Target="../media/image42.jpeg"/><Relationship Id="rId4" Type="http://schemas.openxmlformats.org/officeDocument/2006/relationships/image" Target="../media/image37.png"/><Relationship Id="rId9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4.png"/><Relationship Id="rId12" Type="http://schemas.openxmlformats.org/officeDocument/2006/relationships/image" Target="../media/image48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1.png"/><Relationship Id="rId3" Type="http://schemas.openxmlformats.org/officeDocument/2006/relationships/image" Target="../media/image54.png"/><Relationship Id="rId7" Type="http://schemas.openxmlformats.org/officeDocument/2006/relationships/image" Target="../media/image58.emf"/><Relationship Id="rId12" Type="http://schemas.microsoft.com/office/2007/relationships/hdphoto" Target="../media/hdphoto2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11" Type="http://schemas.openxmlformats.org/officeDocument/2006/relationships/image" Target="../media/image60.png"/><Relationship Id="rId5" Type="http://schemas.openxmlformats.org/officeDocument/2006/relationships/image" Target="../media/image56.png"/><Relationship Id="rId10" Type="http://schemas.openxmlformats.org/officeDocument/2006/relationships/image" Target="../media/image21.png"/><Relationship Id="rId4" Type="http://schemas.openxmlformats.org/officeDocument/2006/relationships/image" Target="../media/image55.tiff"/><Relationship Id="rId9" Type="http://schemas.microsoft.com/office/2007/relationships/hdphoto" Target="../media/hdphoto1.wdp"/><Relationship Id="rId14" Type="http://schemas.openxmlformats.org/officeDocument/2006/relationships/image" Target="../media/image6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Ã©sultat de recherche d'images pour &quot;pulsse itga&quot;">
            <a:extLst>
              <a:ext uri="{FF2B5EF4-FFF2-40B4-BE49-F238E27FC236}">
                <a16:creationId xmlns:a16="http://schemas.microsoft.com/office/drawing/2014/main" id="{9A2C094E-3337-4264-B3C4-58618DA01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441" y="1102537"/>
            <a:ext cx="2160240" cy="217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699591D-F17F-48CA-B493-4427F1C294B7}"/>
              </a:ext>
            </a:extLst>
          </p:cNvPr>
          <p:cNvSpPr txBox="1"/>
          <p:nvPr/>
        </p:nvSpPr>
        <p:spPr>
          <a:xfrm>
            <a:off x="5534107" y="3651405"/>
            <a:ext cx="39145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700" dirty="0">
                <a:solidFill>
                  <a:srgbClr val="595959"/>
                </a:solidFill>
                <a:latin typeface="Lato Light"/>
                <a:cs typeface="Lato Light"/>
              </a:rPr>
              <a:t>1-</a:t>
            </a:r>
          </a:p>
          <a:p>
            <a:endParaRPr lang="fr-FR" sz="1700" dirty="0">
              <a:solidFill>
                <a:srgbClr val="595959"/>
              </a:solidFill>
              <a:latin typeface="Lato Light"/>
              <a:cs typeface="Lato Light"/>
            </a:endParaRPr>
          </a:p>
          <a:p>
            <a:r>
              <a:rPr lang="fr-FR" sz="1700" dirty="0">
                <a:solidFill>
                  <a:srgbClr val="595959"/>
                </a:solidFill>
                <a:latin typeface="Lato Light"/>
                <a:cs typeface="Lato Light"/>
              </a:rPr>
              <a:t>2-</a:t>
            </a:r>
          </a:p>
          <a:p>
            <a:endParaRPr lang="fr-FR" sz="1700" dirty="0">
              <a:solidFill>
                <a:srgbClr val="595959"/>
              </a:solidFill>
              <a:latin typeface="Lato Light"/>
              <a:cs typeface="Lato Light"/>
            </a:endParaRPr>
          </a:p>
          <a:p>
            <a:r>
              <a:rPr lang="fr-FR" sz="1700" dirty="0">
                <a:solidFill>
                  <a:srgbClr val="595959"/>
                </a:solidFill>
                <a:latin typeface="Lato Light"/>
                <a:cs typeface="Lato Light"/>
              </a:rPr>
              <a:t>3-</a:t>
            </a:r>
          </a:p>
          <a:p>
            <a:endParaRPr lang="fr-FR" sz="1700" dirty="0">
              <a:solidFill>
                <a:srgbClr val="595959"/>
              </a:solidFill>
              <a:latin typeface="Lato Light"/>
              <a:cs typeface="Lato Light"/>
            </a:endParaRPr>
          </a:p>
          <a:p>
            <a:r>
              <a:rPr lang="fr-FR" sz="1700" dirty="0">
                <a:solidFill>
                  <a:srgbClr val="595959"/>
                </a:solidFill>
                <a:latin typeface="Lato Light"/>
                <a:cs typeface="Lato Light"/>
              </a:rPr>
              <a:t>4-</a:t>
            </a:r>
          </a:p>
          <a:p>
            <a:endParaRPr lang="fr-FR" sz="1700" dirty="0">
              <a:solidFill>
                <a:srgbClr val="595959"/>
              </a:solidFill>
              <a:latin typeface="Lato Light"/>
              <a:cs typeface="Lato Light"/>
            </a:endParaRPr>
          </a:p>
          <a:p>
            <a:r>
              <a:rPr lang="fr-FR" sz="1700" dirty="0">
                <a:solidFill>
                  <a:srgbClr val="595959"/>
                </a:solidFill>
                <a:latin typeface="Lato Light"/>
                <a:cs typeface="Lato Light"/>
              </a:rPr>
              <a:t>5-</a:t>
            </a:r>
          </a:p>
          <a:p>
            <a:endParaRPr lang="fr-FR" sz="1700" dirty="0">
              <a:solidFill>
                <a:srgbClr val="595959"/>
              </a:solidFill>
              <a:latin typeface="Lato Light"/>
              <a:cs typeface="Lato Ligh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AC2BF0-CC61-487C-9557-9097EB225FD9}"/>
              </a:ext>
            </a:extLst>
          </p:cNvPr>
          <p:cNvSpPr txBox="1"/>
          <p:nvPr/>
        </p:nvSpPr>
        <p:spPr>
          <a:xfrm>
            <a:off x="5925561" y="3651405"/>
            <a:ext cx="578879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solidFill>
                  <a:srgbClr val="595959"/>
                </a:solidFill>
                <a:latin typeface="Lato Light"/>
                <a:cs typeface="Lato Light"/>
              </a:rPr>
              <a:t>Présentation des acteurs (ITGA </a:t>
            </a:r>
            <a:r>
              <a:rPr lang="fr-FR" sz="1700" dirty="0" err="1">
                <a:solidFill>
                  <a:srgbClr val="595959"/>
                </a:solidFill>
                <a:latin typeface="Lato Light"/>
                <a:cs typeface="Lato Light"/>
              </a:rPr>
              <a:t>PulSSE</a:t>
            </a:r>
            <a:r>
              <a:rPr lang="fr-FR" sz="1700" dirty="0">
                <a:solidFill>
                  <a:srgbClr val="595959"/>
                </a:solidFill>
                <a:latin typeface="Lato Light"/>
                <a:cs typeface="Lato Light"/>
              </a:rPr>
              <a:t>-QUICK FDS)</a:t>
            </a:r>
          </a:p>
          <a:p>
            <a:endParaRPr lang="fr-FR" sz="1700" dirty="0">
              <a:solidFill>
                <a:srgbClr val="595959"/>
              </a:solidFill>
              <a:latin typeface="Lato Light"/>
              <a:cs typeface="Lato Light"/>
            </a:endParaRPr>
          </a:p>
          <a:p>
            <a:r>
              <a:rPr lang="fr-FR" sz="1700" dirty="0">
                <a:solidFill>
                  <a:srgbClr val="595959"/>
                </a:solidFill>
                <a:latin typeface="Lato Light"/>
                <a:cs typeface="Lato Light"/>
              </a:rPr>
              <a:t>La méthodologie – Evaluation des risques chimiques</a:t>
            </a:r>
          </a:p>
          <a:p>
            <a:endParaRPr lang="fr-FR" sz="1700" dirty="0">
              <a:solidFill>
                <a:srgbClr val="595959"/>
              </a:solidFill>
              <a:latin typeface="Lato Light"/>
              <a:cs typeface="Lato Light"/>
            </a:endParaRPr>
          </a:p>
          <a:p>
            <a:r>
              <a:rPr lang="fr-FR" sz="1700" dirty="0">
                <a:solidFill>
                  <a:srgbClr val="595959"/>
                </a:solidFill>
                <a:latin typeface="Lato Light"/>
                <a:cs typeface="Lato Light"/>
              </a:rPr>
              <a:t>Le constat – les étapes chronophages</a:t>
            </a:r>
          </a:p>
          <a:p>
            <a:endParaRPr lang="fr-FR" sz="1700" dirty="0">
              <a:solidFill>
                <a:srgbClr val="595959"/>
              </a:solidFill>
              <a:latin typeface="Lato Light"/>
              <a:cs typeface="Lato Light"/>
            </a:endParaRPr>
          </a:p>
          <a:p>
            <a:r>
              <a:rPr lang="fr-FR" sz="1700" dirty="0">
                <a:solidFill>
                  <a:srgbClr val="595959"/>
                </a:solidFill>
                <a:latin typeface="Lato Light"/>
                <a:cs typeface="Lato Light"/>
              </a:rPr>
              <a:t>Les solutions – comment les optimiser</a:t>
            </a:r>
          </a:p>
          <a:p>
            <a:endParaRPr lang="fr-FR" sz="1700" dirty="0">
              <a:solidFill>
                <a:srgbClr val="595959"/>
              </a:solidFill>
              <a:latin typeface="Lato Light"/>
              <a:cs typeface="Lato Light"/>
            </a:endParaRPr>
          </a:p>
          <a:p>
            <a:r>
              <a:rPr lang="fr-FR" sz="1700" dirty="0">
                <a:solidFill>
                  <a:srgbClr val="595959"/>
                </a:solidFill>
                <a:latin typeface="Lato Light"/>
                <a:cs typeface="Lato Light"/>
              </a:rPr>
              <a:t>Présentation des optimisations via </a:t>
            </a:r>
            <a:r>
              <a:rPr lang="fr-FR" sz="1700" dirty="0" err="1">
                <a:solidFill>
                  <a:srgbClr val="595959"/>
                </a:solidFill>
                <a:latin typeface="Lato Light"/>
                <a:cs typeface="Lato Light"/>
              </a:rPr>
              <a:t>PulSSE</a:t>
            </a:r>
            <a:endParaRPr lang="fr-FR" sz="1700" dirty="0">
              <a:solidFill>
                <a:srgbClr val="595959"/>
              </a:solidFill>
              <a:latin typeface="Lato Light"/>
              <a:cs typeface="Lato Light"/>
            </a:endParaRPr>
          </a:p>
          <a:p>
            <a:endParaRPr lang="fr-FR" sz="1700" dirty="0">
              <a:solidFill>
                <a:srgbClr val="595959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923608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e libre 9">
            <a:extLst>
              <a:ext uri="{FF2B5EF4-FFF2-40B4-BE49-F238E27FC236}">
                <a16:creationId xmlns:a16="http://schemas.microsoft.com/office/drawing/2014/main" id="{E8C83A55-6889-41D9-AD08-2F965710E1B1}"/>
              </a:ext>
            </a:extLst>
          </p:cNvPr>
          <p:cNvSpPr/>
          <p:nvPr/>
        </p:nvSpPr>
        <p:spPr>
          <a:xfrm>
            <a:off x="560271" y="74594"/>
            <a:ext cx="2683774" cy="2674500"/>
          </a:xfrm>
          <a:custGeom>
            <a:avLst/>
            <a:gdLst>
              <a:gd name="connsiteX0" fmla="*/ 2058289 w 2899798"/>
              <a:gd name="connsiteY0" fmla="*/ 462339 h 2899798"/>
              <a:gd name="connsiteX1" fmla="*/ 2283847 w 2899798"/>
              <a:gd name="connsiteY1" fmla="*/ 273063 h 2899798"/>
              <a:gd name="connsiteX2" fmla="*/ 2464042 w 2899798"/>
              <a:gd name="connsiteY2" fmla="*/ 424265 h 2899798"/>
              <a:gd name="connsiteX3" fmla="*/ 2316810 w 2899798"/>
              <a:gd name="connsiteY3" fmla="*/ 679264 h 2899798"/>
              <a:gd name="connsiteX4" fmla="*/ 2550744 w 2899798"/>
              <a:gd name="connsiteY4" fmla="*/ 1084450 h 2899798"/>
              <a:gd name="connsiteX5" fmla="*/ 2845196 w 2899798"/>
              <a:gd name="connsiteY5" fmla="*/ 1084442 h 2899798"/>
              <a:gd name="connsiteX6" fmla="*/ 2886043 w 2899798"/>
              <a:gd name="connsiteY6" fmla="*/ 1316096 h 2899798"/>
              <a:gd name="connsiteX7" fmla="*/ 2609346 w 2899798"/>
              <a:gd name="connsiteY7" fmla="*/ 1416798 h 2899798"/>
              <a:gd name="connsiteX8" fmla="*/ 2528102 w 2899798"/>
              <a:gd name="connsiteY8" fmla="*/ 1877559 h 2899798"/>
              <a:gd name="connsiteX9" fmla="*/ 2753669 w 2899798"/>
              <a:gd name="connsiteY9" fmla="*/ 2066822 h 2899798"/>
              <a:gd name="connsiteX10" fmla="*/ 2636056 w 2899798"/>
              <a:gd name="connsiteY10" fmla="*/ 2270536 h 2899798"/>
              <a:gd name="connsiteX11" fmla="*/ 2359364 w 2899798"/>
              <a:gd name="connsiteY11" fmla="*/ 2169820 h 2899798"/>
              <a:gd name="connsiteX12" fmla="*/ 2000956 w 2899798"/>
              <a:gd name="connsiteY12" fmla="*/ 2470560 h 2899798"/>
              <a:gd name="connsiteX13" fmla="*/ 2052094 w 2899798"/>
              <a:gd name="connsiteY13" fmla="*/ 2760537 h 2899798"/>
              <a:gd name="connsiteX14" fmla="*/ 1831053 w 2899798"/>
              <a:gd name="connsiteY14" fmla="*/ 2840990 h 2899798"/>
              <a:gd name="connsiteX15" fmla="*/ 1683833 w 2899798"/>
              <a:gd name="connsiteY15" fmla="*/ 2585983 h 2899798"/>
              <a:gd name="connsiteX16" fmla="*/ 1215964 w 2899798"/>
              <a:gd name="connsiteY16" fmla="*/ 2585983 h 2899798"/>
              <a:gd name="connsiteX17" fmla="*/ 1068745 w 2899798"/>
              <a:gd name="connsiteY17" fmla="*/ 2840990 h 2899798"/>
              <a:gd name="connsiteX18" fmla="*/ 847704 w 2899798"/>
              <a:gd name="connsiteY18" fmla="*/ 2760537 h 2899798"/>
              <a:gd name="connsiteX19" fmla="*/ 898842 w 2899798"/>
              <a:gd name="connsiteY19" fmla="*/ 2470560 h 2899798"/>
              <a:gd name="connsiteX20" fmla="*/ 540434 w 2899798"/>
              <a:gd name="connsiteY20" fmla="*/ 2169820 h 2899798"/>
              <a:gd name="connsiteX21" fmla="*/ 263742 w 2899798"/>
              <a:gd name="connsiteY21" fmla="*/ 2270536 h 2899798"/>
              <a:gd name="connsiteX22" fmla="*/ 146129 w 2899798"/>
              <a:gd name="connsiteY22" fmla="*/ 2066822 h 2899798"/>
              <a:gd name="connsiteX23" fmla="*/ 371697 w 2899798"/>
              <a:gd name="connsiteY23" fmla="*/ 1877558 h 2899798"/>
              <a:gd name="connsiteX24" fmla="*/ 290452 w 2899798"/>
              <a:gd name="connsiteY24" fmla="*/ 1416797 h 2899798"/>
              <a:gd name="connsiteX25" fmla="*/ 13755 w 2899798"/>
              <a:gd name="connsiteY25" fmla="*/ 1316096 h 2899798"/>
              <a:gd name="connsiteX26" fmla="*/ 54602 w 2899798"/>
              <a:gd name="connsiteY26" fmla="*/ 1084442 h 2899798"/>
              <a:gd name="connsiteX27" fmla="*/ 349054 w 2899798"/>
              <a:gd name="connsiteY27" fmla="*/ 1084450 h 2899798"/>
              <a:gd name="connsiteX28" fmla="*/ 582988 w 2899798"/>
              <a:gd name="connsiteY28" fmla="*/ 679264 h 2899798"/>
              <a:gd name="connsiteX29" fmla="*/ 435756 w 2899798"/>
              <a:gd name="connsiteY29" fmla="*/ 424265 h 2899798"/>
              <a:gd name="connsiteX30" fmla="*/ 615951 w 2899798"/>
              <a:gd name="connsiteY30" fmla="*/ 273063 h 2899798"/>
              <a:gd name="connsiteX31" fmla="*/ 841509 w 2899798"/>
              <a:gd name="connsiteY31" fmla="*/ 462339 h 2899798"/>
              <a:gd name="connsiteX32" fmla="*/ 1281162 w 2899798"/>
              <a:gd name="connsiteY32" fmla="*/ 302318 h 2899798"/>
              <a:gd name="connsiteX33" fmla="*/ 1332285 w 2899798"/>
              <a:gd name="connsiteY33" fmla="*/ 12339 h 2899798"/>
              <a:gd name="connsiteX34" fmla="*/ 1567513 w 2899798"/>
              <a:gd name="connsiteY34" fmla="*/ 12339 h 2899798"/>
              <a:gd name="connsiteX35" fmla="*/ 1618636 w 2899798"/>
              <a:gd name="connsiteY35" fmla="*/ 302319 h 2899798"/>
              <a:gd name="connsiteX36" fmla="*/ 2058289 w 2899798"/>
              <a:gd name="connsiteY36" fmla="*/ 462339 h 289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99798" h="2899798">
                <a:moveTo>
                  <a:pt x="2058289" y="462339"/>
                </a:moveTo>
                <a:lnTo>
                  <a:pt x="2283847" y="273063"/>
                </a:lnTo>
                <a:lnTo>
                  <a:pt x="2464042" y="424265"/>
                </a:lnTo>
                <a:lnTo>
                  <a:pt x="2316810" y="679264"/>
                </a:lnTo>
                <a:cubicBezTo>
                  <a:pt x="2421501" y="797034"/>
                  <a:pt x="2501098" y="934900"/>
                  <a:pt x="2550744" y="1084450"/>
                </a:cubicBezTo>
                <a:lnTo>
                  <a:pt x="2845196" y="1084442"/>
                </a:lnTo>
                <a:lnTo>
                  <a:pt x="2886043" y="1316096"/>
                </a:lnTo>
                <a:lnTo>
                  <a:pt x="2609346" y="1416798"/>
                </a:lnTo>
                <a:cubicBezTo>
                  <a:pt x="2613843" y="1574309"/>
                  <a:pt x="2586199" y="1731085"/>
                  <a:pt x="2528102" y="1877559"/>
                </a:cubicBezTo>
                <a:lnTo>
                  <a:pt x="2753669" y="2066822"/>
                </a:lnTo>
                <a:lnTo>
                  <a:pt x="2636056" y="2270536"/>
                </a:lnTo>
                <a:lnTo>
                  <a:pt x="2359364" y="2169820"/>
                </a:lnTo>
                <a:cubicBezTo>
                  <a:pt x="2261563" y="2293371"/>
                  <a:pt x="2139613" y="2395699"/>
                  <a:pt x="2000956" y="2470560"/>
                </a:cubicBezTo>
                <a:lnTo>
                  <a:pt x="2052094" y="2760537"/>
                </a:lnTo>
                <a:lnTo>
                  <a:pt x="1831053" y="2840990"/>
                </a:lnTo>
                <a:lnTo>
                  <a:pt x="1683833" y="2585983"/>
                </a:lnTo>
                <a:cubicBezTo>
                  <a:pt x="1529496" y="2617763"/>
                  <a:pt x="1370302" y="2617763"/>
                  <a:pt x="1215964" y="2585983"/>
                </a:cubicBezTo>
                <a:lnTo>
                  <a:pt x="1068745" y="2840990"/>
                </a:lnTo>
                <a:lnTo>
                  <a:pt x="847704" y="2760537"/>
                </a:lnTo>
                <a:lnTo>
                  <a:pt x="898842" y="2470560"/>
                </a:lnTo>
                <a:cubicBezTo>
                  <a:pt x="760185" y="2395699"/>
                  <a:pt x="638235" y="2293371"/>
                  <a:pt x="540434" y="2169820"/>
                </a:cubicBezTo>
                <a:lnTo>
                  <a:pt x="263742" y="2270536"/>
                </a:lnTo>
                <a:lnTo>
                  <a:pt x="146129" y="2066822"/>
                </a:lnTo>
                <a:lnTo>
                  <a:pt x="371697" y="1877558"/>
                </a:lnTo>
                <a:cubicBezTo>
                  <a:pt x="313599" y="1731084"/>
                  <a:pt x="285956" y="1574308"/>
                  <a:pt x="290452" y="1416797"/>
                </a:cubicBezTo>
                <a:lnTo>
                  <a:pt x="13755" y="1316096"/>
                </a:lnTo>
                <a:lnTo>
                  <a:pt x="54602" y="1084442"/>
                </a:lnTo>
                <a:lnTo>
                  <a:pt x="349054" y="1084450"/>
                </a:lnTo>
                <a:cubicBezTo>
                  <a:pt x="398700" y="934900"/>
                  <a:pt x="478297" y="797034"/>
                  <a:pt x="582988" y="679264"/>
                </a:cubicBezTo>
                <a:lnTo>
                  <a:pt x="435756" y="424265"/>
                </a:lnTo>
                <a:lnTo>
                  <a:pt x="615951" y="273063"/>
                </a:lnTo>
                <a:lnTo>
                  <a:pt x="841509" y="462339"/>
                </a:lnTo>
                <a:cubicBezTo>
                  <a:pt x="975669" y="379689"/>
                  <a:pt x="1125263" y="325241"/>
                  <a:pt x="1281162" y="302318"/>
                </a:cubicBezTo>
                <a:lnTo>
                  <a:pt x="1332285" y="12339"/>
                </a:lnTo>
                <a:lnTo>
                  <a:pt x="1567513" y="12339"/>
                </a:lnTo>
                <a:lnTo>
                  <a:pt x="1618636" y="302319"/>
                </a:lnTo>
                <a:cubicBezTo>
                  <a:pt x="1774535" y="325242"/>
                  <a:pt x="1924128" y="379690"/>
                  <a:pt x="2058289" y="462339"/>
                </a:cubicBezTo>
                <a:close/>
              </a:path>
            </a:pathLst>
          </a:custGeom>
          <a:solidFill>
            <a:srgbClr val="35A2AE"/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0928" tIns="707204" rIns="610928" bIns="757918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200" dirty="0"/>
          </a:p>
        </p:txBody>
      </p:sp>
      <p:sp>
        <p:nvSpPr>
          <p:cNvPr id="22" name="Forme libre 11">
            <a:extLst>
              <a:ext uri="{FF2B5EF4-FFF2-40B4-BE49-F238E27FC236}">
                <a16:creationId xmlns:a16="http://schemas.microsoft.com/office/drawing/2014/main" id="{27240099-90CA-47C8-BE00-0889A5C8A6BE}"/>
              </a:ext>
            </a:extLst>
          </p:cNvPr>
          <p:cNvSpPr/>
          <p:nvPr/>
        </p:nvSpPr>
        <p:spPr>
          <a:xfrm>
            <a:off x="804542" y="2234833"/>
            <a:ext cx="1220240" cy="317052"/>
          </a:xfrm>
          <a:custGeom>
            <a:avLst/>
            <a:gdLst>
              <a:gd name="connsiteX0" fmla="*/ 0 w 1220240"/>
              <a:gd name="connsiteY0" fmla="*/ 31892 h 318916"/>
              <a:gd name="connsiteX1" fmla="*/ 31892 w 1220240"/>
              <a:gd name="connsiteY1" fmla="*/ 0 h 318916"/>
              <a:gd name="connsiteX2" fmla="*/ 1188348 w 1220240"/>
              <a:gd name="connsiteY2" fmla="*/ 0 h 318916"/>
              <a:gd name="connsiteX3" fmla="*/ 1220240 w 1220240"/>
              <a:gd name="connsiteY3" fmla="*/ 31892 h 318916"/>
              <a:gd name="connsiteX4" fmla="*/ 1220240 w 1220240"/>
              <a:gd name="connsiteY4" fmla="*/ 287024 h 318916"/>
              <a:gd name="connsiteX5" fmla="*/ 1188348 w 1220240"/>
              <a:gd name="connsiteY5" fmla="*/ 318916 h 318916"/>
              <a:gd name="connsiteX6" fmla="*/ 31892 w 1220240"/>
              <a:gd name="connsiteY6" fmla="*/ 318916 h 318916"/>
              <a:gd name="connsiteX7" fmla="*/ 0 w 1220240"/>
              <a:gd name="connsiteY7" fmla="*/ 287024 h 318916"/>
              <a:gd name="connsiteX8" fmla="*/ 0 w 1220240"/>
              <a:gd name="connsiteY8" fmla="*/ 31892 h 31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40" h="318916">
                <a:moveTo>
                  <a:pt x="0" y="31892"/>
                </a:moveTo>
                <a:cubicBezTo>
                  <a:pt x="0" y="14279"/>
                  <a:pt x="14279" y="0"/>
                  <a:pt x="31892" y="0"/>
                </a:cubicBezTo>
                <a:lnTo>
                  <a:pt x="1188348" y="0"/>
                </a:lnTo>
                <a:cubicBezTo>
                  <a:pt x="1205961" y="0"/>
                  <a:pt x="1220240" y="14279"/>
                  <a:pt x="1220240" y="31892"/>
                </a:cubicBezTo>
                <a:lnTo>
                  <a:pt x="1220240" y="287024"/>
                </a:lnTo>
                <a:cubicBezTo>
                  <a:pt x="1220240" y="304637"/>
                  <a:pt x="1205961" y="318916"/>
                  <a:pt x="1188348" y="318916"/>
                </a:cubicBezTo>
                <a:lnTo>
                  <a:pt x="31892" y="318916"/>
                </a:lnTo>
                <a:cubicBezTo>
                  <a:pt x="14279" y="318916"/>
                  <a:pt x="0" y="304637"/>
                  <a:pt x="0" y="287024"/>
                </a:cubicBezTo>
                <a:lnTo>
                  <a:pt x="0" y="31892"/>
                </a:lnTo>
                <a:close/>
              </a:path>
            </a:pathLst>
          </a:custGeom>
          <a:ln>
            <a:solidFill>
              <a:srgbClr val="DC4632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61" tIns="55061" rIns="55061" bIns="55061" numCol="1" spcCol="1270" anchor="t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b="1" dirty="0">
                <a:solidFill>
                  <a:srgbClr val="3E8C96"/>
                </a:solidFill>
              </a:rPr>
              <a:t>FDS Retriever</a:t>
            </a:r>
          </a:p>
        </p:txBody>
      </p:sp>
      <p:sp>
        <p:nvSpPr>
          <p:cNvPr id="23" name="Bulle ronde 26">
            <a:extLst>
              <a:ext uri="{FF2B5EF4-FFF2-40B4-BE49-F238E27FC236}">
                <a16:creationId xmlns:a16="http://schemas.microsoft.com/office/drawing/2014/main" id="{9B91FFD5-DC0F-49E2-9D9B-414CDC08497C}"/>
              </a:ext>
            </a:extLst>
          </p:cNvPr>
          <p:cNvSpPr/>
          <p:nvPr/>
        </p:nvSpPr>
        <p:spPr>
          <a:xfrm flipH="1">
            <a:off x="1557238" y="874090"/>
            <a:ext cx="783300" cy="396557"/>
          </a:xfrm>
          <a:prstGeom prst="wedgeEllipseCallout">
            <a:avLst>
              <a:gd name="adj1" fmla="val 50165"/>
              <a:gd name="adj2" fmla="val 56972"/>
            </a:avLst>
          </a:prstGeom>
          <a:solidFill>
            <a:schemeClr val="bg1"/>
          </a:solidFill>
          <a:ln>
            <a:solidFill>
              <a:srgbClr val="E4F3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27000" rtlCol="0" anchor="ctr"/>
          <a:lstStyle/>
          <a:p>
            <a:pPr algn="ctr"/>
            <a:r>
              <a:rPr lang="fr-FR" sz="825" kern="1100" spc="-75" dirty="0">
                <a:solidFill>
                  <a:schemeClr val="tx1"/>
                </a:solidFill>
                <a:cs typeface="Arial"/>
              </a:rPr>
              <a:t>Réclamation des FDS</a:t>
            </a:r>
          </a:p>
        </p:txBody>
      </p:sp>
      <p:pic>
        <p:nvPicPr>
          <p:cNvPr id="24" name="Image 23" descr="bureau_02.png">
            <a:extLst>
              <a:ext uri="{FF2B5EF4-FFF2-40B4-BE49-F238E27FC236}">
                <a16:creationId xmlns:a16="http://schemas.microsoft.com/office/drawing/2014/main" id="{762AF069-9065-446F-A5BB-532208449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057" y="1010699"/>
            <a:ext cx="1080120" cy="1217277"/>
          </a:xfrm>
          <a:prstGeom prst="rect">
            <a:avLst/>
          </a:prstGeom>
        </p:spPr>
      </p:pic>
      <p:grpSp>
        <p:nvGrpSpPr>
          <p:cNvPr id="25" name="Grouper 67">
            <a:extLst>
              <a:ext uri="{FF2B5EF4-FFF2-40B4-BE49-F238E27FC236}">
                <a16:creationId xmlns:a16="http://schemas.microsoft.com/office/drawing/2014/main" id="{7C9C02BC-C60D-4F52-BFDE-5B1E2FDB1D31}"/>
              </a:ext>
            </a:extLst>
          </p:cNvPr>
          <p:cNvGrpSpPr/>
          <p:nvPr/>
        </p:nvGrpSpPr>
        <p:grpSpPr>
          <a:xfrm>
            <a:off x="2205310" y="1370738"/>
            <a:ext cx="216024" cy="620542"/>
            <a:chOff x="5387517" y="3803307"/>
            <a:chExt cx="288032" cy="827389"/>
          </a:xfrm>
        </p:grpSpPr>
        <p:pic>
          <p:nvPicPr>
            <p:cNvPr id="26" name="Image 25" descr="POUR FDS MINIATURE.bmp">
              <a:extLst>
                <a:ext uri="{FF2B5EF4-FFF2-40B4-BE49-F238E27FC236}">
                  <a16:creationId xmlns:a16="http://schemas.microsoft.com/office/drawing/2014/main" id="{10B64BFC-EF54-47BE-946A-184836A30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7517" y="3803307"/>
              <a:ext cx="288032" cy="334742"/>
            </a:xfrm>
            <a:prstGeom prst="rect">
              <a:avLst/>
            </a:prstGeom>
            <a:ln w="15875">
              <a:solidFill>
                <a:srgbClr val="3E8C96"/>
              </a:solidFill>
            </a:ln>
            <a:effectLst>
              <a:outerShdw blurRad="50800" dist="38100" dir="18900000" algn="tl" rotWithShape="0">
                <a:srgbClr val="3E8C96">
                  <a:alpha val="43000"/>
                </a:srgbClr>
              </a:outerShdw>
            </a:effectLst>
          </p:spPr>
        </p:pic>
        <p:pic>
          <p:nvPicPr>
            <p:cNvPr id="27" name="Image 26" descr="POUR FDS MINIATURE.bmp">
              <a:extLst>
                <a:ext uri="{FF2B5EF4-FFF2-40B4-BE49-F238E27FC236}">
                  <a16:creationId xmlns:a16="http://schemas.microsoft.com/office/drawing/2014/main" id="{DC3ACBA7-A8A4-4446-839B-4A4604925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7517" y="3977435"/>
              <a:ext cx="288032" cy="334742"/>
            </a:xfrm>
            <a:prstGeom prst="rect">
              <a:avLst/>
            </a:prstGeom>
            <a:ln w="15875">
              <a:solidFill>
                <a:srgbClr val="3E8C96"/>
              </a:solidFill>
            </a:ln>
            <a:effectLst>
              <a:outerShdw blurRad="50800" dist="38100" dir="18900000" algn="tl" rotWithShape="0">
                <a:srgbClr val="3E8C96">
                  <a:alpha val="43000"/>
                </a:srgbClr>
              </a:outerShdw>
            </a:effectLst>
          </p:spPr>
        </p:pic>
        <p:pic>
          <p:nvPicPr>
            <p:cNvPr id="28" name="Image 27" descr="POUR FDS MINIATURE.bmp">
              <a:extLst>
                <a:ext uri="{FF2B5EF4-FFF2-40B4-BE49-F238E27FC236}">
                  <a16:creationId xmlns:a16="http://schemas.microsoft.com/office/drawing/2014/main" id="{F226FFEF-E527-43FD-8C9A-160A97972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7517" y="4138670"/>
              <a:ext cx="288032" cy="334742"/>
            </a:xfrm>
            <a:prstGeom prst="rect">
              <a:avLst/>
            </a:prstGeom>
            <a:ln w="15875">
              <a:solidFill>
                <a:srgbClr val="3E8C96"/>
              </a:solidFill>
            </a:ln>
            <a:effectLst>
              <a:outerShdw blurRad="50800" dist="38100" dir="18900000" algn="tl" rotWithShape="0">
                <a:srgbClr val="3E8C96">
                  <a:alpha val="43000"/>
                </a:srgbClr>
              </a:outerShdw>
            </a:effectLst>
          </p:spPr>
        </p:pic>
        <p:pic>
          <p:nvPicPr>
            <p:cNvPr id="29" name="Image 28" descr="POUR FDS MINIATURE.bmp">
              <a:extLst>
                <a:ext uri="{FF2B5EF4-FFF2-40B4-BE49-F238E27FC236}">
                  <a16:creationId xmlns:a16="http://schemas.microsoft.com/office/drawing/2014/main" id="{D2F99D6A-B6DA-4C76-85F4-F05649394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7517" y="4295954"/>
              <a:ext cx="288032" cy="334742"/>
            </a:xfrm>
            <a:prstGeom prst="rect">
              <a:avLst/>
            </a:prstGeom>
            <a:ln w="15875">
              <a:solidFill>
                <a:srgbClr val="3E8C96"/>
              </a:solidFill>
            </a:ln>
            <a:effectLst>
              <a:outerShdw blurRad="50800" dist="38100" dir="18900000" algn="tl" rotWithShape="0">
                <a:srgbClr val="3E8C96">
                  <a:alpha val="43000"/>
                </a:srgbClr>
              </a:outerShdw>
            </a:effectLst>
          </p:spPr>
        </p:pic>
      </p:grpSp>
      <p:pic>
        <p:nvPicPr>
          <p:cNvPr id="30" name="Image 29">
            <a:extLst>
              <a:ext uri="{FF2B5EF4-FFF2-40B4-BE49-F238E27FC236}">
                <a16:creationId xmlns:a16="http://schemas.microsoft.com/office/drawing/2014/main" id="{2E8F53C7-3F0B-4D6D-A42A-241579336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872" y="599783"/>
            <a:ext cx="661499" cy="783000"/>
          </a:xfrm>
          <a:prstGeom prst="rect">
            <a:avLst/>
          </a:prstGeom>
        </p:spPr>
      </p:pic>
      <p:sp>
        <p:nvSpPr>
          <p:cNvPr id="31" name="Forme libre 13">
            <a:extLst>
              <a:ext uri="{FF2B5EF4-FFF2-40B4-BE49-F238E27FC236}">
                <a16:creationId xmlns:a16="http://schemas.microsoft.com/office/drawing/2014/main" id="{B8B725CA-A824-4340-9451-F42DE7965D4C}"/>
              </a:ext>
            </a:extLst>
          </p:cNvPr>
          <p:cNvSpPr/>
          <p:nvPr/>
        </p:nvSpPr>
        <p:spPr>
          <a:xfrm>
            <a:off x="2834629" y="1166981"/>
            <a:ext cx="2031905" cy="1899612"/>
          </a:xfrm>
          <a:custGeom>
            <a:avLst/>
            <a:gdLst>
              <a:gd name="connsiteX0" fmla="*/ 1578011 w 2108944"/>
              <a:gd name="connsiteY0" fmla="*/ 534142 h 2108944"/>
              <a:gd name="connsiteX1" fmla="*/ 1889152 w 2108944"/>
              <a:gd name="connsiteY1" fmla="*/ 440370 h 2108944"/>
              <a:gd name="connsiteX2" fmla="*/ 2003640 w 2108944"/>
              <a:gd name="connsiteY2" fmla="*/ 638669 h 2108944"/>
              <a:gd name="connsiteX3" fmla="*/ 1766861 w 2108944"/>
              <a:gd name="connsiteY3" fmla="*/ 861239 h 2108944"/>
              <a:gd name="connsiteX4" fmla="*/ 1766861 w 2108944"/>
              <a:gd name="connsiteY4" fmla="*/ 1247705 h 2108944"/>
              <a:gd name="connsiteX5" fmla="*/ 2003640 w 2108944"/>
              <a:gd name="connsiteY5" fmla="*/ 1470275 h 2108944"/>
              <a:gd name="connsiteX6" fmla="*/ 1889152 w 2108944"/>
              <a:gd name="connsiteY6" fmla="*/ 1668574 h 2108944"/>
              <a:gd name="connsiteX7" fmla="*/ 1578011 w 2108944"/>
              <a:gd name="connsiteY7" fmla="*/ 1574802 h 2108944"/>
              <a:gd name="connsiteX8" fmla="*/ 1243322 w 2108944"/>
              <a:gd name="connsiteY8" fmla="*/ 1768035 h 2108944"/>
              <a:gd name="connsiteX9" fmla="*/ 1168960 w 2108944"/>
              <a:gd name="connsiteY9" fmla="*/ 2084377 h 2108944"/>
              <a:gd name="connsiteX10" fmla="*/ 939984 w 2108944"/>
              <a:gd name="connsiteY10" fmla="*/ 2084377 h 2108944"/>
              <a:gd name="connsiteX11" fmla="*/ 865622 w 2108944"/>
              <a:gd name="connsiteY11" fmla="*/ 1768035 h 2108944"/>
              <a:gd name="connsiteX12" fmla="*/ 530933 w 2108944"/>
              <a:gd name="connsiteY12" fmla="*/ 1574802 h 2108944"/>
              <a:gd name="connsiteX13" fmla="*/ 219792 w 2108944"/>
              <a:gd name="connsiteY13" fmla="*/ 1668574 h 2108944"/>
              <a:gd name="connsiteX14" fmla="*/ 105304 w 2108944"/>
              <a:gd name="connsiteY14" fmla="*/ 1470275 h 2108944"/>
              <a:gd name="connsiteX15" fmla="*/ 342083 w 2108944"/>
              <a:gd name="connsiteY15" fmla="*/ 1247705 h 2108944"/>
              <a:gd name="connsiteX16" fmla="*/ 342083 w 2108944"/>
              <a:gd name="connsiteY16" fmla="*/ 861239 h 2108944"/>
              <a:gd name="connsiteX17" fmla="*/ 105304 w 2108944"/>
              <a:gd name="connsiteY17" fmla="*/ 638669 h 2108944"/>
              <a:gd name="connsiteX18" fmla="*/ 219792 w 2108944"/>
              <a:gd name="connsiteY18" fmla="*/ 440370 h 2108944"/>
              <a:gd name="connsiteX19" fmla="*/ 530933 w 2108944"/>
              <a:gd name="connsiteY19" fmla="*/ 534142 h 2108944"/>
              <a:gd name="connsiteX20" fmla="*/ 865622 w 2108944"/>
              <a:gd name="connsiteY20" fmla="*/ 340909 h 2108944"/>
              <a:gd name="connsiteX21" fmla="*/ 939984 w 2108944"/>
              <a:gd name="connsiteY21" fmla="*/ 24567 h 2108944"/>
              <a:gd name="connsiteX22" fmla="*/ 1168960 w 2108944"/>
              <a:gd name="connsiteY22" fmla="*/ 24567 h 2108944"/>
              <a:gd name="connsiteX23" fmla="*/ 1243322 w 2108944"/>
              <a:gd name="connsiteY23" fmla="*/ 340909 h 2108944"/>
              <a:gd name="connsiteX24" fmla="*/ 1578011 w 2108944"/>
              <a:gd name="connsiteY24" fmla="*/ 534142 h 210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08944" h="2108944">
                <a:moveTo>
                  <a:pt x="1578011" y="534142"/>
                </a:moveTo>
                <a:lnTo>
                  <a:pt x="1889152" y="440370"/>
                </a:lnTo>
                <a:lnTo>
                  <a:pt x="2003640" y="638669"/>
                </a:lnTo>
                <a:lnTo>
                  <a:pt x="1766861" y="861239"/>
                </a:lnTo>
                <a:cubicBezTo>
                  <a:pt x="1801183" y="987775"/>
                  <a:pt x="1801183" y="1121169"/>
                  <a:pt x="1766861" y="1247705"/>
                </a:cubicBezTo>
                <a:lnTo>
                  <a:pt x="2003640" y="1470275"/>
                </a:lnTo>
                <a:lnTo>
                  <a:pt x="1889152" y="1668574"/>
                </a:lnTo>
                <a:lnTo>
                  <a:pt x="1578011" y="1574802"/>
                </a:lnTo>
                <a:cubicBezTo>
                  <a:pt x="1485589" y="1667794"/>
                  <a:pt x="1370066" y="1734491"/>
                  <a:pt x="1243322" y="1768035"/>
                </a:cubicBezTo>
                <a:lnTo>
                  <a:pt x="1168960" y="2084377"/>
                </a:lnTo>
                <a:lnTo>
                  <a:pt x="939984" y="2084377"/>
                </a:lnTo>
                <a:lnTo>
                  <a:pt x="865622" y="1768035"/>
                </a:lnTo>
                <a:cubicBezTo>
                  <a:pt x="738878" y="1734491"/>
                  <a:pt x="623355" y="1667794"/>
                  <a:pt x="530933" y="1574802"/>
                </a:cubicBezTo>
                <a:lnTo>
                  <a:pt x="219792" y="1668574"/>
                </a:lnTo>
                <a:lnTo>
                  <a:pt x="105304" y="1470275"/>
                </a:lnTo>
                <a:lnTo>
                  <a:pt x="342083" y="1247705"/>
                </a:lnTo>
                <a:cubicBezTo>
                  <a:pt x="307761" y="1121169"/>
                  <a:pt x="307761" y="987775"/>
                  <a:pt x="342083" y="861239"/>
                </a:cubicBezTo>
                <a:lnTo>
                  <a:pt x="105304" y="638669"/>
                </a:lnTo>
                <a:lnTo>
                  <a:pt x="219792" y="440370"/>
                </a:lnTo>
                <a:lnTo>
                  <a:pt x="530933" y="534142"/>
                </a:lnTo>
                <a:cubicBezTo>
                  <a:pt x="623355" y="441150"/>
                  <a:pt x="738878" y="374453"/>
                  <a:pt x="865622" y="340909"/>
                </a:cubicBezTo>
                <a:lnTo>
                  <a:pt x="939984" y="24567"/>
                </a:lnTo>
                <a:lnTo>
                  <a:pt x="1168960" y="24567"/>
                </a:lnTo>
                <a:lnTo>
                  <a:pt x="1243322" y="340909"/>
                </a:lnTo>
                <a:cubicBezTo>
                  <a:pt x="1370066" y="374453"/>
                  <a:pt x="1485589" y="441150"/>
                  <a:pt x="1578011" y="534142"/>
                </a:cubicBezTo>
                <a:close/>
              </a:path>
            </a:pathLst>
          </a:custGeom>
          <a:solidFill>
            <a:srgbClr val="35A2AE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8873" tIns="562082" rIns="558873" bIns="562082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dirty="0"/>
          </a:p>
        </p:txBody>
      </p:sp>
      <p:sp>
        <p:nvSpPr>
          <p:cNvPr id="32" name="Forme libre 14">
            <a:extLst>
              <a:ext uri="{FF2B5EF4-FFF2-40B4-BE49-F238E27FC236}">
                <a16:creationId xmlns:a16="http://schemas.microsoft.com/office/drawing/2014/main" id="{CDDFA9CE-D1C5-4DBB-A1EA-6943F9EA2D26}"/>
              </a:ext>
            </a:extLst>
          </p:cNvPr>
          <p:cNvSpPr/>
          <p:nvPr/>
        </p:nvSpPr>
        <p:spPr>
          <a:xfrm>
            <a:off x="3322694" y="2822846"/>
            <a:ext cx="1199136" cy="279194"/>
          </a:xfrm>
          <a:custGeom>
            <a:avLst/>
            <a:gdLst>
              <a:gd name="connsiteX0" fmla="*/ 0 w 890978"/>
              <a:gd name="connsiteY0" fmla="*/ 33297 h 332966"/>
              <a:gd name="connsiteX1" fmla="*/ 33297 w 890978"/>
              <a:gd name="connsiteY1" fmla="*/ 0 h 332966"/>
              <a:gd name="connsiteX2" fmla="*/ 857681 w 890978"/>
              <a:gd name="connsiteY2" fmla="*/ 0 h 332966"/>
              <a:gd name="connsiteX3" fmla="*/ 890978 w 890978"/>
              <a:gd name="connsiteY3" fmla="*/ 33297 h 332966"/>
              <a:gd name="connsiteX4" fmla="*/ 890978 w 890978"/>
              <a:gd name="connsiteY4" fmla="*/ 299669 h 332966"/>
              <a:gd name="connsiteX5" fmla="*/ 857681 w 890978"/>
              <a:gd name="connsiteY5" fmla="*/ 332966 h 332966"/>
              <a:gd name="connsiteX6" fmla="*/ 33297 w 890978"/>
              <a:gd name="connsiteY6" fmla="*/ 332966 h 332966"/>
              <a:gd name="connsiteX7" fmla="*/ 0 w 890978"/>
              <a:gd name="connsiteY7" fmla="*/ 299669 h 332966"/>
              <a:gd name="connsiteX8" fmla="*/ 0 w 890978"/>
              <a:gd name="connsiteY8" fmla="*/ 33297 h 33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978" h="332966">
                <a:moveTo>
                  <a:pt x="0" y="33297"/>
                </a:moveTo>
                <a:cubicBezTo>
                  <a:pt x="0" y="14908"/>
                  <a:pt x="14908" y="0"/>
                  <a:pt x="33297" y="0"/>
                </a:cubicBezTo>
                <a:lnTo>
                  <a:pt x="857681" y="0"/>
                </a:lnTo>
                <a:cubicBezTo>
                  <a:pt x="876070" y="0"/>
                  <a:pt x="890978" y="14908"/>
                  <a:pt x="890978" y="33297"/>
                </a:cubicBezTo>
                <a:lnTo>
                  <a:pt x="890978" y="299669"/>
                </a:lnTo>
                <a:cubicBezTo>
                  <a:pt x="890978" y="318058"/>
                  <a:pt x="876070" y="332966"/>
                  <a:pt x="857681" y="332966"/>
                </a:cubicBezTo>
                <a:lnTo>
                  <a:pt x="33297" y="332966"/>
                </a:lnTo>
                <a:cubicBezTo>
                  <a:pt x="14908" y="332966"/>
                  <a:pt x="0" y="318058"/>
                  <a:pt x="0" y="299669"/>
                </a:cubicBezTo>
                <a:lnTo>
                  <a:pt x="0" y="33297"/>
                </a:lnTo>
                <a:close/>
              </a:path>
            </a:pathLst>
          </a:custGeom>
          <a:ln>
            <a:solidFill>
              <a:srgbClr val="DC4632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472" tIns="55472" rIns="55472" bIns="55472" numCol="1" spcCol="1270" anchor="t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r-FR" sz="1200" b="1" dirty="0">
                <a:solidFill>
                  <a:srgbClr val="3E8C96"/>
                </a:solidFill>
              </a:rPr>
              <a:t>FDS- Extract</a:t>
            </a:r>
          </a:p>
        </p:txBody>
      </p:sp>
      <p:sp>
        <p:nvSpPr>
          <p:cNvPr id="33" name="Bulle ronde 33">
            <a:extLst>
              <a:ext uri="{FF2B5EF4-FFF2-40B4-BE49-F238E27FC236}">
                <a16:creationId xmlns:a16="http://schemas.microsoft.com/office/drawing/2014/main" id="{22180449-3E3E-4179-9BBC-E9FBC4F5008D}"/>
              </a:ext>
            </a:extLst>
          </p:cNvPr>
          <p:cNvSpPr/>
          <p:nvPr/>
        </p:nvSpPr>
        <p:spPr>
          <a:xfrm flipH="1">
            <a:off x="3437480" y="1625441"/>
            <a:ext cx="969564" cy="450510"/>
          </a:xfrm>
          <a:prstGeom prst="wedgeEllipseCallout">
            <a:avLst>
              <a:gd name="adj1" fmla="val -38251"/>
              <a:gd name="adj2" fmla="val 63813"/>
            </a:avLst>
          </a:prstGeom>
          <a:solidFill>
            <a:schemeClr val="bg1"/>
          </a:solidFill>
          <a:ln>
            <a:solidFill>
              <a:srgbClr val="E4F3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fr-FR" sz="825" kern="1100" spc="-75" dirty="0">
                <a:solidFill>
                  <a:schemeClr val="tx1"/>
                </a:solidFill>
                <a:cs typeface="Arial"/>
              </a:rPr>
              <a:t>Vérification &amp; Extraction des données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0F4E5A75-3125-4EC4-A847-7A5AB3918C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614" y="2159168"/>
            <a:ext cx="392717" cy="392717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4C444867-0DB6-4DC2-BA2A-F93170968830}"/>
              </a:ext>
            </a:extLst>
          </p:cNvPr>
          <p:cNvSpPr txBox="1"/>
          <p:nvPr/>
        </p:nvSpPr>
        <p:spPr>
          <a:xfrm>
            <a:off x="3294689" y="2379847"/>
            <a:ext cx="40908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25" dirty="0"/>
              <a:t>H360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7EE2473-44CA-4505-BBF5-6AFE725FD8D6}"/>
              </a:ext>
            </a:extLst>
          </p:cNvPr>
          <p:cNvSpPr txBox="1"/>
          <p:nvPr/>
        </p:nvSpPr>
        <p:spPr>
          <a:xfrm>
            <a:off x="3365015" y="2146844"/>
            <a:ext cx="40908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25" dirty="0"/>
              <a:t>H340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CFAB9EC-2385-4EAF-A2D8-069B90AE1A43}"/>
              </a:ext>
            </a:extLst>
          </p:cNvPr>
          <p:cNvSpPr txBox="1"/>
          <p:nvPr/>
        </p:nvSpPr>
        <p:spPr>
          <a:xfrm>
            <a:off x="3271819" y="1985383"/>
            <a:ext cx="40908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25" dirty="0"/>
              <a:t>H350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FC2C5496-3F6C-42A0-B597-A8DF031EECC7}"/>
              </a:ext>
            </a:extLst>
          </p:cNvPr>
          <p:cNvGrpSpPr/>
          <p:nvPr/>
        </p:nvGrpSpPr>
        <p:grpSpPr>
          <a:xfrm>
            <a:off x="5016085" y="2522695"/>
            <a:ext cx="7117885" cy="3833656"/>
            <a:chOff x="4027058" y="2142356"/>
            <a:chExt cx="7117885" cy="3833656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4489FB6-29BE-49BA-A3C3-83B6A1E2B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058" y="2142356"/>
              <a:ext cx="7117885" cy="38336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9F68C227-E877-4721-8A03-437000E0C854}"/>
                </a:ext>
              </a:extLst>
            </p:cNvPr>
            <p:cNvSpPr/>
            <p:nvPr/>
          </p:nvSpPr>
          <p:spPr>
            <a:xfrm>
              <a:off x="4339008" y="3814176"/>
              <a:ext cx="961438" cy="31854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/>
                <a:t>Catalogue</a:t>
              </a:r>
            </a:p>
          </p:txBody>
        </p:sp>
        <p:sp>
          <p:nvSpPr>
            <p:cNvPr id="43" name="Rectangle : coins arrondis 42">
              <a:extLst>
                <a:ext uri="{FF2B5EF4-FFF2-40B4-BE49-F238E27FC236}">
                  <a16:creationId xmlns:a16="http://schemas.microsoft.com/office/drawing/2014/main" id="{DDF93154-2D99-4E57-A7A9-A7C3F9C258D8}"/>
                </a:ext>
              </a:extLst>
            </p:cNvPr>
            <p:cNvSpPr/>
            <p:nvPr/>
          </p:nvSpPr>
          <p:spPr>
            <a:xfrm>
              <a:off x="5212444" y="2355948"/>
              <a:ext cx="1889814" cy="33948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/>
                <a:t>Inventaire et cartographie des activités </a:t>
              </a:r>
            </a:p>
          </p:txBody>
        </p:sp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BF4E4B22-3B72-443E-9FC1-1DBF88469340}"/>
                </a:ext>
              </a:extLst>
            </p:cNvPr>
            <p:cNvSpPr/>
            <p:nvPr/>
          </p:nvSpPr>
          <p:spPr>
            <a:xfrm>
              <a:off x="8026400" y="2179529"/>
              <a:ext cx="961438" cy="28505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/>
                <a:t>Evaluation</a:t>
              </a:r>
            </a:p>
          </p:txBody>
        </p:sp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9256AF6B-2258-4CCA-AC69-2EEFD1A1AB02}"/>
                </a:ext>
              </a:extLst>
            </p:cNvPr>
            <p:cNvSpPr/>
            <p:nvPr/>
          </p:nvSpPr>
          <p:spPr>
            <a:xfrm>
              <a:off x="8624171" y="4176563"/>
              <a:ext cx="1208761" cy="31854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/>
                <a:t>Plan d’action</a:t>
              </a:r>
            </a:p>
          </p:txBody>
        </p:sp>
      </p:grpSp>
      <p:pic>
        <p:nvPicPr>
          <p:cNvPr id="51" name="Image 50">
            <a:extLst>
              <a:ext uri="{FF2B5EF4-FFF2-40B4-BE49-F238E27FC236}">
                <a16:creationId xmlns:a16="http://schemas.microsoft.com/office/drawing/2014/main" id="{CFF9D195-858D-4582-9FD4-29BF1207CA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0" y="6144635"/>
            <a:ext cx="1226574" cy="162649"/>
          </a:xfrm>
          <a:prstGeom prst="rect">
            <a:avLst/>
          </a:prstGeom>
        </p:spPr>
      </p:pic>
      <p:pic>
        <p:nvPicPr>
          <p:cNvPr id="52" name="Picture 2" descr="RÃ©sultat de recherche d'images pour &quot;pulsse itga&quot;">
            <a:extLst>
              <a:ext uri="{FF2B5EF4-FFF2-40B4-BE49-F238E27FC236}">
                <a16:creationId xmlns:a16="http://schemas.microsoft.com/office/drawing/2014/main" id="{129C2488-69A6-440C-94FE-9975F0219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341" y="1117675"/>
            <a:ext cx="1592575" cy="16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7DD46580-F8C7-4F73-A09C-3A309FCB49B7}"/>
              </a:ext>
            </a:extLst>
          </p:cNvPr>
          <p:cNvSpPr/>
          <p:nvPr/>
        </p:nvSpPr>
        <p:spPr>
          <a:xfrm>
            <a:off x="162838" y="-119689"/>
            <a:ext cx="5016674" cy="3833656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99792B4D-BB80-4295-94F4-0A899F744C4F}"/>
              </a:ext>
            </a:extLst>
          </p:cNvPr>
          <p:cNvCxnSpPr>
            <a:cxnSpLocks/>
            <a:stCxn id="31" idx="6"/>
            <a:endCxn id="42" idx="0"/>
          </p:cNvCxnSpPr>
          <p:nvPr/>
        </p:nvCxnSpPr>
        <p:spPr>
          <a:xfrm>
            <a:off x="4654771" y="2669934"/>
            <a:ext cx="1153983" cy="152458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Le consulting, pourquoi pas vous ? - Coris Innovation">
            <a:extLst>
              <a:ext uri="{FF2B5EF4-FFF2-40B4-BE49-F238E27FC236}">
                <a16:creationId xmlns:a16="http://schemas.microsoft.com/office/drawing/2014/main" id="{C12EB8A1-D691-4A35-89F9-028E8177E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42" y="5018974"/>
            <a:ext cx="1200811" cy="98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Ellipse 64">
            <a:extLst>
              <a:ext uri="{FF2B5EF4-FFF2-40B4-BE49-F238E27FC236}">
                <a16:creationId xmlns:a16="http://schemas.microsoft.com/office/drawing/2014/main" id="{A5921107-21EC-4E65-86CF-1A869B264501}"/>
              </a:ext>
            </a:extLst>
          </p:cNvPr>
          <p:cNvSpPr/>
          <p:nvPr/>
        </p:nvSpPr>
        <p:spPr>
          <a:xfrm>
            <a:off x="1784959" y="4806354"/>
            <a:ext cx="1486860" cy="1451863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64BBAE0C-2859-4E38-846C-26081B6BD0D6}"/>
              </a:ext>
            </a:extLst>
          </p:cNvPr>
          <p:cNvCxnSpPr>
            <a:cxnSpLocks/>
            <a:stCxn id="42" idx="1"/>
            <a:endCxn id="65" idx="7"/>
          </p:cNvCxnSpPr>
          <p:nvPr/>
        </p:nvCxnSpPr>
        <p:spPr>
          <a:xfrm flipH="1">
            <a:off x="3054073" y="4353788"/>
            <a:ext cx="2273962" cy="6651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95068EB4-941D-4051-AE2C-13FB6C64F601}"/>
              </a:ext>
            </a:extLst>
          </p:cNvPr>
          <p:cNvCxnSpPr>
            <a:cxnSpLocks/>
            <a:stCxn id="31" idx="13"/>
            <a:endCxn id="65" idx="0"/>
          </p:cNvCxnSpPr>
          <p:nvPr/>
        </p:nvCxnSpPr>
        <p:spPr>
          <a:xfrm flipH="1">
            <a:off x="2528389" y="2669934"/>
            <a:ext cx="518003" cy="213642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Forme libre 14">
            <a:extLst>
              <a:ext uri="{FF2B5EF4-FFF2-40B4-BE49-F238E27FC236}">
                <a16:creationId xmlns:a16="http://schemas.microsoft.com/office/drawing/2014/main" id="{54DD3C4E-9A4C-461E-87C0-6375A2F0CF1C}"/>
              </a:ext>
            </a:extLst>
          </p:cNvPr>
          <p:cNvSpPr/>
          <p:nvPr/>
        </p:nvSpPr>
        <p:spPr>
          <a:xfrm>
            <a:off x="2949757" y="4259213"/>
            <a:ext cx="1535706" cy="299829"/>
          </a:xfrm>
          <a:custGeom>
            <a:avLst/>
            <a:gdLst>
              <a:gd name="connsiteX0" fmla="*/ 0 w 890978"/>
              <a:gd name="connsiteY0" fmla="*/ 33297 h 332966"/>
              <a:gd name="connsiteX1" fmla="*/ 33297 w 890978"/>
              <a:gd name="connsiteY1" fmla="*/ 0 h 332966"/>
              <a:gd name="connsiteX2" fmla="*/ 857681 w 890978"/>
              <a:gd name="connsiteY2" fmla="*/ 0 h 332966"/>
              <a:gd name="connsiteX3" fmla="*/ 890978 w 890978"/>
              <a:gd name="connsiteY3" fmla="*/ 33297 h 332966"/>
              <a:gd name="connsiteX4" fmla="*/ 890978 w 890978"/>
              <a:gd name="connsiteY4" fmla="*/ 299669 h 332966"/>
              <a:gd name="connsiteX5" fmla="*/ 857681 w 890978"/>
              <a:gd name="connsiteY5" fmla="*/ 332966 h 332966"/>
              <a:gd name="connsiteX6" fmla="*/ 33297 w 890978"/>
              <a:gd name="connsiteY6" fmla="*/ 332966 h 332966"/>
              <a:gd name="connsiteX7" fmla="*/ 0 w 890978"/>
              <a:gd name="connsiteY7" fmla="*/ 299669 h 332966"/>
              <a:gd name="connsiteX8" fmla="*/ 0 w 890978"/>
              <a:gd name="connsiteY8" fmla="*/ 33297 h 33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978" h="332966">
                <a:moveTo>
                  <a:pt x="0" y="33297"/>
                </a:moveTo>
                <a:cubicBezTo>
                  <a:pt x="0" y="14908"/>
                  <a:pt x="14908" y="0"/>
                  <a:pt x="33297" y="0"/>
                </a:cubicBezTo>
                <a:lnTo>
                  <a:pt x="857681" y="0"/>
                </a:lnTo>
                <a:cubicBezTo>
                  <a:pt x="876070" y="0"/>
                  <a:pt x="890978" y="14908"/>
                  <a:pt x="890978" y="33297"/>
                </a:cubicBezTo>
                <a:lnTo>
                  <a:pt x="890978" y="299669"/>
                </a:lnTo>
                <a:cubicBezTo>
                  <a:pt x="890978" y="318058"/>
                  <a:pt x="876070" y="332966"/>
                  <a:pt x="857681" y="332966"/>
                </a:cubicBezTo>
                <a:lnTo>
                  <a:pt x="33297" y="332966"/>
                </a:lnTo>
                <a:cubicBezTo>
                  <a:pt x="14908" y="332966"/>
                  <a:pt x="0" y="318058"/>
                  <a:pt x="0" y="299669"/>
                </a:cubicBezTo>
                <a:lnTo>
                  <a:pt x="0" y="33297"/>
                </a:lnTo>
                <a:close/>
              </a:path>
            </a:pathLst>
          </a:custGeom>
          <a:ln>
            <a:solidFill>
              <a:srgbClr val="DC4632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472" tIns="55472" rIns="55472" bIns="55472" numCol="1" spcCol="1270" anchor="t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r-FR" sz="1200" b="1" dirty="0">
                <a:solidFill>
                  <a:srgbClr val="3E8C96"/>
                </a:solidFill>
              </a:rPr>
              <a:t>Rédaction de FDS</a:t>
            </a:r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8AFA0BF3-4DFD-410A-A5B1-A04D1320AB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98" y="3278431"/>
            <a:ext cx="1226574" cy="16264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C90F885-F4B5-B688-7587-6CD07A83AAC1}"/>
              </a:ext>
            </a:extLst>
          </p:cNvPr>
          <p:cNvSpPr/>
          <p:nvPr/>
        </p:nvSpPr>
        <p:spPr>
          <a:xfrm>
            <a:off x="839430" y="38592"/>
            <a:ext cx="6846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595959"/>
                </a:solidFill>
                <a:latin typeface="Lato Light"/>
                <a:cs typeface="Lato Light"/>
              </a:rPr>
              <a:t>4 – Les solutions =&gt; 1</a:t>
            </a:r>
            <a:r>
              <a:rPr lang="fr-FR" baseline="30000" dirty="0">
                <a:solidFill>
                  <a:srgbClr val="595959"/>
                </a:solidFill>
                <a:latin typeface="Lato Light"/>
                <a:cs typeface="Lato Light"/>
              </a:rPr>
              <a:t>er</a:t>
            </a:r>
            <a:r>
              <a:rPr lang="fr-FR" dirty="0">
                <a:solidFill>
                  <a:srgbClr val="595959"/>
                </a:solidFill>
                <a:latin typeface="Lato Light"/>
                <a:cs typeface="Lato Light"/>
              </a:rPr>
              <a:t> import des FDS et gestion des fournisseurs</a:t>
            </a:r>
          </a:p>
        </p:txBody>
      </p:sp>
      <p:sp>
        <p:nvSpPr>
          <p:cNvPr id="36" name="Organigramme : Connecteur 35">
            <a:extLst>
              <a:ext uri="{FF2B5EF4-FFF2-40B4-BE49-F238E27FC236}">
                <a16:creationId xmlns:a16="http://schemas.microsoft.com/office/drawing/2014/main" id="{3C711EF6-D400-EA6E-2022-1956C389557B}"/>
              </a:ext>
            </a:extLst>
          </p:cNvPr>
          <p:cNvSpPr/>
          <p:nvPr/>
        </p:nvSpPr>
        <p:spPr>
          <a:xfrm>
            <a:off x="8870311" y="307738"/>
            <a:ext cx="677058" cy="558841"/>
          </a:xfrm>
          <a:prstGeom prst="flowChartConnector">
            <a:avLst/>
          </a:prstGeom>
          <a:solidFill>
            <a:srgbClr val="582A0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012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31" grpId="0" animBg="1"/>
      <p:bldP spid="32" grpId="0" animBg="1"/>
      <p:bldP spid="33" grpId="0" animBg="1"/>
      <p:bldP spid="38" grpId="0"/>
      <p:bldP spid="39" grpId="0"/>
      <p:bldP spid="40" grpId="0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4AD93B4-5795-A177-6012-A7841A57A9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18173C-3F03-4CD2-AB35-3DD3A567F3A2}" type="datetime1">
              <a:rPr lang="fr-FR" smtClean="0"/>
              <a:pPr/>
              <a:t>16/06/2022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BDCF79-3157-0580-06D8-2E9D749A4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/>
              <a:t>Présentation de l’activité HSE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4896EC-2AB2-FF36-C406-DF1B4FE6F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39919E-8F59-0558-B57D-235576798C09}"/>
              </a:ext>
            </a:extLst>
          </p:cNvPr>
          <p:cNvSpPr/>
          <p:nvPr/>
        </p:nvSpPr>
        <p:spPr>
          <a:xfrm>
            <a:off x="808484" y="33459"/>
            <a:ext cx="4626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595959"/>
                </a:solidFill>
                <a:latin typeface="Lato Light"/>
                <a:cs typeface="Lato Light"/>
              </a:rPr>
              <a:t>4 – Les solutions =&gt; module d’import </a:t>
            </a:r>
            <a:r>
              <a:rPr lang="fr-FR" dirty="0" err="1">
                <a:solidFill>
                  <a:srgbClr val="595959"/>
                </a:solidFill>
                <a:latin typeface="Lato Light"/>
                <a:cs typeface="Lato Light"/>
              </a:rPr>
              <a:t>PulSSE</a:t>
            </a:r>
            <a:endParaRPr lang="fr-FR" dirty="0">
              <a:solidFill>
                <a:srgbClr val="595959"/>
              </a:solidFill>
              <a:latin typeface="Lato Light"/>
              <a:cs typeface="Lato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9E9060-9ECB-8CD3-E818-7C359604C6D8}"/>
              </a:ext>
            </a:extLst>
          </p:cNvPr>
          <p:cNvSpPr/>
          <p:nvPr/>
        </p:nvSpPr>
        <p:spPr>
          <a:xfrm>
            <a:off x="1469734" y="573209"/>
            <a:ext cx="2212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595959"/>
                </a:solidFill>
                <a:latin typeface="Lato Light"/>
                <a:cs typeface="Lato Light"/>
              </a:rPr>
              <a:t>Screen shot PULSSE</a:t>
            </a:r>
          </a:p>
        </p:txBody>
      </p:sp>
    </p:spTree>
    <p:extLst>
      <p:ext uri="{BB962C8B-B14F-4D97-AF65-F5344CB8AC3E}">
        <p14:creationId xmlns:p14="http://schemas.microsoft.com/office/powerpoint/2010/main" val="382301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964F4B0-4FD5-4878-B197-B8871C12743A}"/>
              </a:ext>
            </a:extLst>
          </p:cNvPr>
          <p:cNvSpPr/>
          <p:nvPr/>
        </p:nvSpPr>
        <p:spPr>
          <a:xfrm>
            <a:off x="808484" y="33459"/>
            <a:ext cx="4626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595959"/>
                </a:solidFill>
                <a:latin typeface="Lato Light"/>
                <a:cs typeface="Lato Light"/>
              </a:rPr>
              <a:t>4 – Les solutions =&gt; module d’import </a:t>
            </a:r>
            <a:r>
              <a:rPr lang="fr-FR" dirty="0" err="1">
                <a:solidFill>
                  <a:srgbClr val="595959"/>
                </a:solidFill>
                <a:latin typeface="Lato Light"/>
                <a:cs typeface="Lato Light"/>
              </a:rPr>
              <a:t>PulSSE</a:t>
            </a:r>
            <a:endParaRPr lang="fr-FR" dirty="0">
              <a:solidFill>
                <a:srgbClr val="595959"/>
              </a:solidFill>
              <a:latin typeface="Lato Light"/>
              <a:cs typeface="Lato Light"/>
            </a:endParaRPr>
          </a:p>
        </p:txBody>
      </p:sp>
      <p:sp>
        <p:nvSpPr>
          <p:cNvPr id="4" name="Organigramme : Connecteur 3">
            <a:extLst>
              <a:ext uri="{FF2B5EF4-FFF2-40B4-BE49-F238E27FC236}">
                <a16:creationId xmlns:a16="http://schemas.microsoft.com/office/drawing/2014/main" id="{C451BEAC-9AFA-40B3-AD62-258C53FF95B0}"/>
              </a:ext>
            </a:extLst>
          </p:cNvPr>
          <p:cNvSpPr/>
          <p:nvPr/>
        </p:nvSpPr>
        <p:spPr>
          <a:xfrm>
            <a:off x="8187470" y="354343"/>
            <a:ext cx="677058" cy="558841"/>
          </a:xfrm>
          <a:prstGeom prst="flowChartConnector">
            <a:avLst/>
          </a:prstGeom>
          <a:solidFill>
            <a:srgbClr val="582A0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2C732F-65D0-43DA-B30F-DF68C9EA3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799" y="0"/>
            <a:ext cx="2244065" cy="12878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47D3EC8-6DF9-4235-B66F-FE12D0DAD2B6}"/>
              </a:ext>
            </a:extLst>
          </p:cNvPr>
          <p:cNvSpPr txBox="1"/>
          <p:nvPr/>
        </p:nvSpPr>
        <p:spPr>
          <a:xfrm>
            <a:off x="881197" y="502529"/>
            <a:ext cx="5418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/>
              <a:t>Les produits sont automatiquement importés dans le catalogue </a:t>
            </a:r>
            <a:r>
              <a:rPr lang="fr-FR" sz="1200" err="1"/>
              <a:t>PulSSE</a:t>
            </a:r>
            <a:r>
              <a:rPr lang="fr-FR" sz="1200"/>
              <a:t> </a:t>
            </a:r>
          </a:p>
          <a:p>
            <a:r>
              <a:rPr lang="fr-FR" sz="1200"/>
              <a:t>=&gt; FAC « Fiche d’agent chimique » correspondant au FDS sont complétés avec les données venant de Quick FDS avec la FDS associée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43A3E11-9135-4277-AE24-B05F35B5A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97" y="1365360"/>
            <a:ext cx="7620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D102DFFF-4280-41F8-827A-FFCC894EF6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68" y="2189381"/>
            <a:ext cx="6170405" cy="3192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24E308-B641-4443-A8A1-B3296FA622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62" y="2787006"/>
            <a:ext cx="4267202" cy="340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86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964F4B0-4FD5-4878-B197-B8871C12743A}"/>
              </a:ext>
            </a:extLst>
          </p:cNvPr>
          <p:cNvSpPr/>
          <p:nvPr/>
        </p:nvSpPr>
        <p:spPr>
          <a:xfrm>
            <a:off x="808484" y="33459"/>
            <a:ext cx="3305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595959"/>
                </a:solidFill>
                <a:latin typeface="Lato Light"/>
                <a:cs typeface="Lato Light"/>
              </a:rPr>
              <a:t>4 – Les solutions - Paramétrage</a:t>
            </a:r>
          </a:p>
        </p:txBody>
      </p:sp>
      <p:sp>
        <p:nvSpPr>
          <p:cNvPr id="2" name="Organigramme : Connecteur 1">
            <a:extLst>
              <a:ext uri="{FF2B5EF4-FFF2-40B4-BE49-F238E27FC236}">
                <a16:creationId xmlns:a16="http://schemas.microsoft.com/office/drawing/2014/main" id="{E42A49C5-0C06-4F89-B911-626FD991047D}"/>
              </a:ext>
            </a:extLst>
          </p:cNvPr>
          <p:cNvSpPr/>
          <p:nvPr/>
        </p:nvSpPr>
        <p:spPr>
          <a:xfrm>
            <a:off x="8155719" y="433718"/>
            <a:ext cx="677058" cy="558841"/>
          </a:xfrm>
          <a:prstGeom prst="flowChartConnector">
            <a:avLst/>
          </a:prstGeom>
          <a:solidFill>
            <a:srgbClr val="582A0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28B7B6-3AD5-4C46-BD47-6C46A42BF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048" y="79375"/>
            <a:ext cx="2244065" cy="12878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886589-5AF4-F8D2-A426-9DF612F65523}"/>
              </a:ext>
            </a:extLst>
          </p:cNvPr>
          <p:cNvSpPr/>
          <p:nvPr/>
        </p:nvSpPr>
        <p:spPr>
          <a:xfrm>
            <a:off x="1469734" y="573209"/>
            <a:ext cx="2212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595959"/>
                </a:solidFill>
                <a:latin typeface="Lato Light"/>
                <a:cs typeface="Lato Light"/>
              </a:rPr>
              <a:t>Screen shot PULSSE</a:t>
            </a:r>
          </a:p>
        </p:txBody>
      </p:sp>
    </p:spTree>
    <p:extLst>
      <p:ext uri="{BB962C8B-B14F-4D97-AF65-F5344CB8AC3E}">
        <p14:creationId xmlns:p14="http://schemas.microsoft.com/office/powerpoint/2010/main" val="1166324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964F4B0-4FD5-4878-B197-B8871C12743A}"/>
              </a:ext>
            </a:extLst>
          </p:cNvPr>
          <p:cNvSpPr/>
          <p:nvPr/>
        </p:nvSpPr>
        <p:spPr>
          <a:xfrm>
            <a:off x="808484" y="33459"/>
            <a:ext cx="3492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595959"/>
                </a:solidFill>
                <a:latin typeface="Lato Light"/>
                <a:cs typeface="Lato Light"/>
              </a:rPr>
              <a:t>4 – Les solutions =&gt; Paramétrage</a:t>
            </a:r>
          </a:p>
        </p:txBody>
      </p:sp>
      <p:sp>
        <p:nvSpPr>
          <p:cNvPr id="4" name="Organigramme : Connecteur 3">
            <a:extLst>
              <a:ext uri="{FF2B5EF4-FFF2-40B4-BE49-F238E27FC236}">
                <a16:creationId xmlns:a16="http://schemas.microsoft.com/office/drawing/2014/main" id="{721EDD44-0F7B-4981-95B8-83CB284F37F9}"/>
              </a:ext>
            </a:extLst>
          </p:cNvPr>
          <p:cNvSpPr/>
          <p:nvPr/>
        </p:nvSpPr>
        <p:spPr>
          <a:xfrm>
            <a:off x="8091217" y="125049"/>
            <a:ext cx="677058" cy="558841"/>
          </a:xfrm>
          <a:prstGeom prst="flowChartConnector">
            <a:avLst/>
          </a:prstGeom>
          <a:solidFill>
            <a:srgbClr val="582A0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A8E7BE-49B2-4F87-B78D-A8032C9C2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799" y="0"/>
            <a:ext cx="2244065" cy="12878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FA62257-F498-478D-981C-E77EDB308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46" y="804862"/>
            <a:ext cx="8200082" cy="34418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BFCFE6-30E8-4FC9-8EE5-958EEE76B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24" y="724196"/>
            <a:ext cx="8200082" cy="55574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B766BE-F955-4E07-A5BF-F66BB7B43379}"/>
              </a:ext>
            </a:extLst>
          </p:cNvPr>
          <p:cNvSpPr/>
          <p:nvPr/>
        </p:nvSpPr>
        <p:spPr>
          <a:xfrm>
            <a:off x="6521116" y="4415588"/>
            <a:ext cx="409073" cy="40768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FBFBC48-0B92-40BA-9F3B-ED151B1DB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9723" y="2216203"/>
            <a:ext cx="40767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62742EF-B68F-42A0-9449-1AA14FD9A7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68" y="724196"/>
            <a:ext cx="8115407" cy="54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9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461B93-1390-0866-C654-CE35F4C711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18173C-3F03-4CD2-AB35-3DD3A567F3A2}" type="datetime1">
              <a:rPr lang="fr-FR" smtClean="0"/>
              <a:pPr/>
              <a:t>16/06/2022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EDFFF5-5715-0CF4-568B-B2AB6A875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/>
              <a:t>Présentation de l’activité HSE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DECAB6-EC14-7D7E-8CCB-29BC305A3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B196A6-16A9-2485-1E4F-74219E9755F2}"/>
              </a:ext>
            </a:extLst>
          </p:cNvPr>
          <p:cNvSpPr/>
          <p:nvPr/>
        </p:nvSpPr>
        <p:spPr>
          <a:xfrm>
            <a:off x="808484" y="33459"/>
            <a:ext cx="3272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595959"/>
                </a:solidFill>
                <a:latin typeface="Lato Light"/>
                <a:cs typeface="Lato Light"/>
              </a:rPr>
              <a:t>4 – Les solutions =&gt; Evaluation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DC5D7D-AFEE-FE65-6ABA-54CF483120A1}"/>
              </a:ext>
            </a:extLst>
          </p:cNvPr>
          <p:cNvSpPr/>
          <p:nvPr/>
        </p:nvSpPr>
        <p:spPr>
          <a:xfrm>
            <a:off x="1469734" y="573209"/>
            <a:ext cx="2212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595959"/>
                </a:solidFill>
                <a:latin typeface="Lato Light"/>
                <a:cs typeface="Lato Light"/>
              </a:rPr>
              <a:t>Screen shot PULSSE</a:t>
            </a:r>
          </a:p>
        </p:txBody>
      </p:sp>
    </p:spTree>
    <p:extLst>
      <p:ext uri="{BB962C8B-B14F-4D97-AF65-F5344CB8AC3E}">
        <p14:creationId xmlns:p14="http://schemas.microsoft.com/office/powerpoint/2010/main" val="322530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964F4B0-4FD5-4878-B197-B8871C12743A}"/>
              </a:ext>
            </a:extLst>
          </p:cNvPr>
          <p:cNvSpPr/>
          <p:nvPr/>
        </p:nvSpPr>
        <p:spPr>
          <a:xfrm>
            <a:off x="808484" y="33459"/>
            <a:ext cx="3532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595959"/>
                </a:solidFill>
                <a:latin typeface="Lato Light"/>
                <a:cs typeface="Lato Light"/>
              </a:rPr>
              <a:t>4 – Les solutions =&gt; Copier-coller</a:t>
            </a:r>
          </a:p>
        </p:txBody>
      </p:sp>
      <p:sp>
        <p:nvSpPr>
          <p:cNvPr id="2" name="Organigramme : Connecteur 1">
            <a:extLst>
              <a:ext uri="{FF2B5EF4-FFF2-40B4-BE49-F238E27FC236}">
                <a16:creationId xmlns:a16="http://schemas.microsoft.com/office/drawing/2014/main" id="{E42A49C5-0C06-4F89-B911-626FD991047D}"/>
              </a:ext>
            </a:extLst>
          </p:cNvPr>
          <p:cNvSpPr/>
          <p:nvPr/>
        </p:nvSpPr>
        <p:spPr>
          <a:xfrm>
            <a:off x="8155719" y="433718"/>
            <a:ext cx="677058" cy="558841"/>
          </a:xfrm>
          <a:prstGeom prst="flowChartConnector">
            <a:avLst/>
          </a:prstGeom>
          <a:solidFill>
            <a:srgbClr val="582A0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28B7B6-3AD5-4C46-BD47-6C46A42BF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048" y="79375"/>
            <a:ext cx="2244065" cy="12878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6C2CC8-B831-48BB-820C-4D8329242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84" y="1599847"/>
            <a:ext cx="10166109" cy="3658306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71AA63D-7D1F-4936-9EE6-B98B4E786862}"/>
              </a:ext>
            </a:extLst>
          </p:cNvPr>
          <p:cNvCxnSpPr/>
          <p:nvPr/>
        </p:nvCxnSpPr>
        <p:spPr>
          <a:xfrm>
            <a:off x="1074196" y="3790766"/>
            <a:ext cx="45276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9959E7F-B862-4899-9AAE-1B42DF49095F}"/>
              </a:ext>
            </a:extLst>
          </p:cNvPr>
          <p:cNvCxnSpPr>
            <a:cxnSpLocks/>
          </p:cNvCxnSpPr>
          <p:nvPr/>
        </p:nvCxnSpPr>
        <p:spPr>
          <a:xfrm>
            <a:off x="4492102" y="3352556"/>
            <a:ext cx="6214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4022210-6939-4C7D-96A6-A301BD8F7616}"/>
              </a:ext>
            </a:extLst>
          </p:cNvPr>
          <p:cNvCxnSpPr>
            <a:cxnSpLocks/>
          </p:cNvCxnSpPr>
          <p:nvPr/>
        </p:nvCxnSpPr>
        <p:spPr>
          <a:xfrm>
            <a:off x="1047254" y="4952016"/>
            <a:ext cx="5066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Légende : encadrée 18">
            <a:extLst>
              <a:ext uri="{FF2B5EF4-FFF2-40B4-BE49-F238E27FC236}">
                <a16:creationId xmlns:a16="http://schemas.microsoft.com/office/drawing/2014/main" id="{CF2CB6D4-4FC6-489E-8704-260EFC79A52A}"/>
              </a:ext>
            </a:extLst>
          </p:cNvPr>
          <p:cNvSpPr/>
          <p:nvPr/>
        </p:nvSpPr>
        <p:spPr>
          <a:xfrm>
            <a:off x="8832777" y="4952016"/>
            <a:ext cx="2798148" cy="1092638"/>
          </a:xfrm>
          <a:prstGeom prst="borderCallout1">
            <a:avLst>
              <a:gd name="adj1" fmla="val 50860"/>
              <a:gd name="adj2" fmla="val -7698"/>
              <a:gd name="adj3" fmla="val -14780"/>
              <a:gd name="adj4" fmla="val -44678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tx1"/>
                </a:solidFill>
              </a:rPr>
              <a:t>1 agent chimique utilisé </a:t>
            </a:r>
            <a:r>
              <a:rPr lang="fr-FR" sz="1600" b="1">
                <a:solidFill>
                  <a:schemeClr val="tx1"/>
                </a:solidFill>
              </a:rPr>
              <a:t>dans les mêmes conditions dans des unités différentes</a:t>
            </a:r>
          </a:p>
        </p:txBody>
      </p:sp>
    </p:spTree>
    <p:extLst>
      <p:ext uri="{BB962C8B-B14F-4D97-AF65-F5344CB8AC3E}">
        <p14:creationId xmlns:p14="http://schemas.microsoft.com/office/powerpoint/2010/main" val="29677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6830B415-EF69-4EC2-A11A-7EF848ACE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83" y="1125963"/>
            <a:ext cx="7858125" cy="2124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964F4B0-4FD5-4878-B197-B8871C12743A}"/>
              </a:ext>
            </a:extLst>
          </p:cNvPr>
          <p:cNvSpPr/>
          <p:nvPr/>
        </p:nvSpPr>
        <p:spPr>
          <a:xfrm>
            <a:off x="808484" y="33459"/>
            <a:ext cx="2998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595959"/>
                </a:solidFill>
                <a:latin typeface="Lato Light"/>
                <a:cs typeface="Lato Light"/>
              </a:rPr>
              <a:t>4 – Les solutions =&gt; Modèle</a:t>
            </a:r>
          </a:p>
        </p:txBody>
      </p:sp>
      <p:sp>
        <p:nvSpPr>
          <p:cNvPr id="2" name="Organigramme : Connecteur 1">
            <a:extLst>
              <a:ext uri="{FF2B5EF4-FFF2-40B4-BE49-F238E27FC236}">
                <a16:creationId xmlns:a16="http://schemas.microsoft.com/office/drawing/2014/main" id="{8324DD24-370C-455E-B431-1B636DD30AA5}"/>
              </a:ext>
            </a:extLst>
          </p:cNvPr>
          <p:cNvSpPr/>
          <p:nvPr/>
        </p:nvSpPr>
        <p:spPr>
          <a:xfrm>
            <a:off x="8155719" y="433718"/>
            <a:ext cx="677058" cy="558841"/>
          </a:xfrm>
          <a:prstGeom prst="flowChartConnector">
            <a:avLst/>
          </a:prstGeom>
          <a:solidFill>
            <a:srgbClr val="582A0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B6E00EE-2CF2-43C3-B509-67DBBC32E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048" y="79375"/>
            <a:ext cx="2244065" cy="1287899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332BAB2-1C8E-4DB9-85A3-EB29D81A2BD7}"/>
              </a:ext>
            </a:extLst>
          </p:cNvPr>
          <p:cNvCxnSpPr/>
          <p:nvPr/>
        </p:nvCxnSpPr>
        <p:spPr>
          <a:xfrm>
            <a:off x="808483" y="2938510"/>
            <a:ext cx="45276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Légende : encadrée 6">
            <a:extLst>
              <a:ext uri="{FF2B5EF4-FFF2-40B4-BE49-F238E27FC236}">
                <a16:creationId xmlns:a16="http://schemas.microsoft.com/office/drawing/2014/main" id="{9E2536FE-58FE-4FF8-AFA7-5721E4C8BB15}"/>
              </a:ext>
            </a:extLst>
          </p:cNvPr>
          <p:cNvSpPr/>
          <p:nvPr/>
        </p:nvSpPr>
        <p:spPr>
          <a:xfrm>
            <a:off x="8982520" y="1694950"/>
            <a:ext cx="2798148" cy="1092638"/>
          </a:xfrm>
          <a:prstGeom prst="borderCallout1">
            <a:avLst>
              <a:gd name="adj1" fmla="val 50860"/>
              <a:gd name="adj2" fmla="val -7698"/>
              <a:gd name="adj3" fmla="val 51032"/>
              <a:gd name="adj4" fmla="val -38650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tx1"/>
                </a:solidFill>
              </a:rPr>
              <a:t>plusieurs agents chimiques </a:t>
            </a:r>
            <a:r>
              <a:rPr lang="fr-FR" sz="1600" b="1">
                <a:solidFill>
                  <a:schemeClr val="tx1"/>
                </a:solidFill>
              </a:rPr>
              <a:t>différents</a:t>
            </a:r>
            <a:r>
              <a:rPr lang="fr-FR" sz="1600">
                <a:solidFill>
                  <a:schemeClr val="tx1"/>
                </a:solidFill>
              </a:rPr>
              <a:t> utilisés </a:t>
            </a:r>
            <a:r>
              <a:rPr lang="fr-FR" sz="1600" b="1">
                <a:solidFill>
                  <a:schemeClr val="tx1"/>
                </a:solidFill>
              </a:rPr>
              <a:t>dans les mêmes conditions dans une même unité</a:t>
            </a:r>
          </a:p>
        </p:txBody>
      </p:sp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0B4B2C02-C5CF-4A9E-A343-108F0BD333E5}"/>
              </a:ext>
            </a:extLst>
          </p:cNvPr>
          <p:cNvSpPr/>
          <p:nvPr/>
        </p:nvSpPr>
        <p:spPr>
          <a:xfrm>
            <a:off x="3968318" y="1802166"/>
            <a:ext cx="186432" cy="719091"/>
          </a:xfrm>
          <a:prstGeom prst="lef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4E944-5017-4AE8-86C9-60058A6FE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698" y="2915935"/>
            <a:ext cx="7858125" cy="2114550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3AB41AD-8C3F-43B0-838C-AE09837A1E8C}"/>
              </a:ext>
            </a:extLst>
          </p:cNvPr>
          <p:cNvCxnSpPr/>
          <p:nvPr/>
        </p:nvCxnSpPr>
        <p:spPr>
          <a:xfrm>
            <a:off x="7583624" y="3786851"/>
            <a:ext cx="45276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72D5A65-A1A1-4A1F-9609-425BCF38EDB8}"/>
              </a:ext>
            </a:extLst>
          </p:cNvPr>
          <p:cNvSpPr/>
          <p:nvPr/>
        </p:nvSpPr>
        <p:spPr>
          <a:xfrm>
            <a:off x="8078679" y="3660271"/>
            <a:ext cx="2281562" cy="214452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91FBABE-A2D7-4514-9915-1BE948F76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322" y="2701925"/>
            <a:ext cx="53530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964F4B0-4FD5-4878-B197-B8871C12743A}"/>
              </a:ext>
            </a:extLst>
          </p:cNvPr>
          <p:cNvSpPr/>
          <p:nvPr/>
        </p:nvSpPr>
        <p:spPr>
          <a:xfrm>
            <a:off x="808484" y="33459"/>
            <a:ext cx="7287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595959"/>
                </a:solidFill>
                <a:latin typeface="Lato Light"/>
                <a:cs typeface="Lato Light"/>
              </a:rPr>
              <a:t>4 – Les solutions =&gt; Mise à jour – des données et du périmètre des FDS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A11A709-93D1-4A89-A12E-CA50345B2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240" y="1133637"/>
            <a:ext cx="2304368" cy="13225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8DC337-32E6-A347-814C-D3CCE3E6B3A3}"/>
              </a:ext>
            </a:extLst>
          </p:cNvPr>
          <p:cNvSpPr/>
          <p:nvPr/>
        </p:nvSpPr>
        <p:spPr>
          <a:xfrm>
            <a:off x="740887" y="871511"/>
            <a:ext cx="6614505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52B4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 à jour des données avec Quick-FDS : 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fr-FR" dirty="0">
              <a:solidFill>
                <a:srgbClr val="52B4C0"/>
              </a:solidFill>
            </a:endParaRPr>
          </a:p>
          <a:p>
            <a:pPr lvl="1"/>
            <a:r>
              <a:rPr lang="fr-FR" dirty="0">
                <a:solidFill>
                  <a:srgbClr val="52B4C0"/>
                </a:solidFill>
              </a:rPr>
              <a:t>1/ Suivi de l’évolution des couples fournisseur/produits</a:t>
            </a:r>
          </a:p>
          <a:p>
            <a:pPr lvl="1"/>
            <a:endParaRPr lang="fr-FR" dirty="0">
              <a:solidFill>
                <a:srgbClr val="52B4C0"/>
              </a:solidFill>
            </a:endParaRPr>
          </a:p>
          <a:p>
            <a:pPr marL="1200150" lvl="2" indent="-285750">
              <a:buFont typeface="Wingdings" pitchFamily="2" charset="2"/>
              <a:buChar char="ü"/>
            </a:pPr>
            <a:r>
              <a:rPr lang="fr-FR" sz="1600" dirty="0">
                <a:solidFill>
                  <a:srgbClr val="52B4C0"/>
                </a:solidFill>
              </a:rPr>
              <a:t>Soit manuellement via le module d’administration en ligne 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fr-FR" sz="1600" dirty="0">
                <a:solidFill>
                  <a:srgbClr val="52B4C0"/>
                </a:solidFill>
              </a:rPr>
              <a:t>Soit via un protocole automatisé à définir (FTP, https, ...)</a:t>
            </a:r>
          </a:p>
          <a:p>
            <a:pPr lvl="2"/>
            <a:endParaRPr lang="fr-FR" dirty="0">
              <a:solidFill>
                <a:srgbClr val="52B4C0"/>
              </a:solidFill>
              <a:sym typeface="Wingdings" pitchFamily="2" charset="2"/>
            </a:endParaRPr>
          </a:p>
          <a:p>
            <a:pPr lvl="2"/>
            <a:r>
              <a:rPr lang="fr-FR" dirty="0">
                <a:solidFill>
                  <a:srgbClr val="52B4C0"/>
                </a:solidFill>
                <a:sym typeface="Wingdings" pitchFamily="2" charset="2"/>
              </a:rPr>
              <a:t> </a:t>
            </a:r>
            <a:r>
              <a:rPr lang="fr-FR" dirty="0">
                <a:solidFill>
                  <a:srgbClr val="52B4C0"/>
                </a:solidFill>
              </a:rPr>
              <a:t>Référentiel en permanence à jour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70EC07-ADD5-4ECF-9B2A-B5B31F814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44" y="1484889"/>
            <a:ext cx="337388" cy="2327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F38313-43E1-41A5-8467-E4542CA181F6}"/>
              </a:ext>
            </a:extLst>
          </p:cNvPr>
          <p:cNvSpPr/>
          <p:nvPr/>
        </p:nvSpPr>
        <p:spPr>
          <a:xfrm>
            <a:off x="799158" y="3723425"/>
            <a:ext cx="623484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dirty="0">
                <a:solidFill>
                  <a:srgbClr val="52B4C0"/>
                </a:solidFill>
              </a:rPr>
              <a:t>2/ Transferts des données vers </a:t>
            </a:r>
            <a:r>
              <a:rPr lang="fr-FR" dirty="0" err="1">
                <a:solidFill>
                  <a:srgbClr val="52B4C0"/>
                </a:solidFill>
              </a:rPr>
              <a:t>PulSSE</a:t>
            </a:r>
            <a:endParaRPr lang="fr-FR" dirty="0">
              <a:solidFill>
                <a:srgbClr val="52B4C0"/>
              </a:solidFill>
            </a:endParaRPr>
          </a:p>
          <a:p>
            <a:pPr lvl="1"/>
            <a:r>
              <a:rPr lang="fr-FR" dirty="0">
                <a:solidFill>
                  <a:srgbClr val="52B4C0"/>
                </a:solidFill>
              </a:rPr>
              <a:t> 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fr-FR" dirty="0">
                <a:solidFill>
                  <a:srgbClr val="52B4C0"/>
                </a:solidFill>
              </a:rPr>
              <a:t>FDS au </a:t>
            </a:r>
            <a:r>
              <a:rPr lang="fr-FR" sz="1600" dirty="0">
                <a:solidFill>
                  <a:srgbClr val="52B4C0"/>
                </a:solidFill>
              </a:rPr>
              <a:t>format PDF</a:t>
            </a:r>
            <a:r>
              <a:rPr lang="fr-FR" dirty="0">
                <a:solidFill>
                  <a:srgbClr val="52B4C0"/>
                </a:solidFill>
              </a:rPr>
              <a:t> + des données extraites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fr-FR" sz="1600" dirty="0">
                <a:solidFill>
                  <a:srgbClr val="52B4C0"/>
                </a:solidFill>
              </a:rPr>
              <a:t>Dans le cadre d’un flux automatique sécurisé</a:t>
            </a:r>
          </a:p>
          <a:p>
            <a:pPr marL="1200150" lvl="2" indent="-285750">
              <a:buFont typeface="Wingdings" pitchFamily="2" charset="2"/>
              <a:buChar char="ü"/>
            </a:pPr>
            <a:endParaRPr lang="fr-FR" dirty="0">
              <a:solidFill>
                <a:srgbClr val="52B4C0"/>
              </a:solidFill>
              <a:sym typeface="Wingdings" pitchFamily="2" charset="2"/>
            </a:endParaRPr>
          </a:p>
          <a:p>
            <a:pPr lvl="2"/>
            <a:r>
              <a:rPr lang="fr-FR" dirty="0">
                <a:solidFill>
                  <a:srgbClr val="52B4C0"/>
                </a:solidFill>
                <a:sym typeface="Wingdings" pitchFamily="2" charset="2"/>
              </a:rPr>
              <a:t> </a:t>
            </a:r>
            <a:r>
              <a:rPr lang="fr-FR" dirty="0">
                <a:solidFill>
                  <a:srgbClr val="52B4C0"/>
                </a:solidFill>
              </a:rPr>
              <a:t> Analyse en permanence à jour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B793F56-7C06-438A-8A51-D7901AFB51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0" y="3842176"/>
            <a:ext cx="337388" cy="232735"/>
          </a:xfrm>
          <a:prstGeom prst="rect">
            <a:avLst/>
          </a:prstGeom>
        </p:spPr>
      </p:pic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id="{437F308D-E0DF-473E-9E54-995B11B4FADC}"/>
              </a:ext>
            </a:extLst>
          </p:cNvPr>
          <p:cNvSpPr/>
          <p:nvPr/>
        </p:nvSpPr>
        <p:spPr>
          <a:xfrm>
            <a:off x="8881051" y="312670"/>
            <a:ext cx="677058" cy="558841"/>
          </a:xfrm>
          <a:prstGeom prst="flowChartConnector">
            <a:avLst/>
          </a:prstGeom>
          <a:solidFill>
            <a:srgbClr val="582A0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556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964F4B0-4FD5-4878-B197-B8871C12743A}"/>
              </a:ext>
            </a:extLst>
          </p:cNvPr>
          <p:cNvSpPr/>
          <p:nvPr/>
        </p:nvSpPr>
        <p:spPr>
          <a:xfrm>
            <a:off x="808484" y="33459"/>
            <a:ext cx="7021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595959"/>
                </a:solidFill>
                <a:latin typeface="Lato Light"/>
                <a:cs typeface="Lato Light"/>
              </a:rPr>
              <a:t>4 – </a:t>
            </a:r>
            <a:r>
              <a:rPr lang="fr-FR" dirty="0">
                <a:solidFill>
                  <a:srgbClr val="595959"/>
                </a:solidFill>
                <a:latin typeface="Lato Light"/>
                <a:cs typeface="Lato Light"/>
              </a:rPr>
              <a:t>Les solutions </a:t>
            </a:r>
            <a:r>
              <a:rPr lang="fr-FR">
                <a:solidFill>
                  <a:srgbClr val="595959"/>
                </a:solidFill>
                <a:latin typeface="Lato Light"/>
                <a:cs typeface="Lato Light"/>
              </a:rPr>
              <a:t> =&gt; Mise à jour – des FDS de manière automatique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A11A709-93D1-4A89-A12E-CA50345B2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537" y="33459"/>
            <a:ext cx="2150737" cy="123433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42E7FFF-D71B-4273-9284-45D42C5F8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02" y="1250554"/>
            <a:ext cx="6943920" cy="361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F653AB92-FA1F-4260-A352-F0F8087CBE04}"/>
              </a:ext>
            </a:extLst>
          </p:cNvPr>
          <p:cNvSpPr/>
          <p:nvPr/>
        </p:nvSpPr>
        <p:spPr>
          <a:xfrm>
            <a:off x="8178984" y="243942"/>
            <a:ext cx="677058" cy="558841"/>
          </a:xfrm>
          <a:prstGeom prst="flowChartConnector">
            <a:avLst/>
          </a:prstGeom>
          <a:solidFill>
            <a:srgbClr val="582A0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3</a:t>
            </a:r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ECB07FF-967C-48AB-A627-04D06D2F34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7" b="15086"/>
          <a:stretch/>
        </p:blipFill>
        <p:spPr>
          <a:xfrm>
            <a:off x="540556" y="701057"/>
            <a:ext cx="1540369" cy="2936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37F5527-AB7A-41E0-8E17-377E260D23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845" t="8072" r="8252" b="58253"/>
          <a:stretch/>
        </p:blipFill>
        <p:spPr>
          <a:xfrm>
            <a:off x="641990" y="1007373"/>
            <a:ext cx="7048432" cy="31326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253AA71-33A8-4B1B-9732-E3662234FF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365"/>
          <a:stretch/>
        </p:blipFill>
        <p:spPr>
          <a:xfrm>
            <a:off x="0" y="4692117"/>
            <a:ext cx="7551352" cy="1790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B7A7823-CD9C-47EE-A991-2504398CC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4050" y="1962450"/>
            <a:ext cx="3933825" cy="1638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C95674-9926-4CF1-95D8-D6783E7F2A8B}"/>
              </a:ext>
            </a:extLst>
          </p:cNvPr>
          <p:cNvSpPr/>
          <p:nvPr/>
        </p:nvSpPr>
        <p:spPr>
          <a:xfrm>
            <a:off x="2881423" y="2259944"/>
            <a:ext cx="4808999" cy="23870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ED6A81-BA96-4CA9-92D5-3A3AF23E4700}"/>
              </a:ext>
            </a:extLst>
          </p:cNvPr>
          <p:cNvSpPr/>
          <p:nvPr/>
        </p:nvSpPr>
        <p:spPr>
          <a:xfrm>
            <a:off x="5168745" y="2530774"/>
            <a:ext cx="900000" cy="216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C37E9E1-C212-4011-9B07-03FF8AB5AC11}"/>
              </a:ext>
            </a:extLst>
          </p:cNvPr>
          <p:cNvCxnSpPr>
            <a:cxnSpLocks/>
          </p:cNvCxnSpPr>
          <p:nvPr/>
        </p:nvCxnSpPr>
        <p:spPr>
          <a:xfrm flipH="1">
            <a:off x="3462320" y="2756190"/>
            <a:ext cx="1706425" cy="18812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B11BFD5-32A0-4718-941C-5BC3DF8D78FC}"/>
              </a:ext>
            </a:extLst>
          </p:cNvPr>
          <p:cNvCxnSpPr>
            <a:cxnSpLocks/>
            <a:stCxn id="16" idx="3"/>
            <a:endCxn id="3" idx="1"/>
          </p:cNvCxnSpPr>
          <p:nvPr/>
        </p:nvCxnSpPr>
        <p:spPr>
          <a:xfrm>
            <a:off x="6068745" y="2638774"/>
            <a:ext cx="2085305" cy="1428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1178ABE-A742-4AE9-AC1B-7BAA86A744E8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5618745" y="2746774"/>
            <a:ext cx="2365405" cy="16607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E0E9229A-6436-4477-858D-EECFC2ED71C2}"/>
              </a:ext>
            </a:extLst>
          </p:cNvPr>
          <p:cNvSpPr txBox="1"/>
          <p:nvPr/>
        </p:nvSpPr>
        <p:spPr>
          <a:xfrm rot="18692620">
            <a:off x="3230136" y="2802910"/>
            <a:ext cx="3020007" cy="314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/>
              <a:t>Situation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F74C6AD-6194-4A6C-B77B-9716C5E089AB}"/>
              </a:ext>
            </a:extLst>
          </p:cNvPr>
          <p:cNvSpPr txBox="1"/>
          <p:nvPr/>
        </p:nvSpPr>
        <p:spPr>
          <a:xfrm rot="2072104">
            <a:off x="6075277" y="3720394"/>
            <a:ext cx="2935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/>
              <a:t>Page Indicateurs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D3CF5E9-3ECA-4293-BB24-FBA6CEE221CF}"/>
              </a:ext>
            </a:extLst>
          </p:cNvPr>
          <p:cNvSpPr txBox="1"/>
          <p:nvPr/>
        </p:nvSpPr>
        <p:spPr>
          <a:xfrm rot="233216">
            <a:off x="6524620" y="2738503"/>
            <a:ext cx="2935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Alerte Mail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CAE14479-C4B9-4E0C-95BC-8F7C0361F9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8880" y="3675584"/>
            <a:ext cx="3094394" cy="30716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09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4" grpId="0"/>
      <p:bldP spid="27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E9BF5BF-E45B-431C-8C30-A396C60907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18173C-3F03-4CD2-AB35-3DD3A567F3A2}" type="datetime1">
              <a:rPr lang="fr-FR" smtClean="0"/>
              <a:pPr/>
              <a:t>16/06/2022</a:t>
            </a:fld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3E37DB-7BF3-4B9D-B5F3-0B0E52B95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2DA6D-3EF1-4D7E-8600-A075E59E2F3E}"/>
              </a:ext>
            </a:extLst>
          </p:cNvPr>
          <p:cNvSpPr/>
          <p:nvPr/>
        </p:nvSpPr>
        <p:spPr>
          <a:xfrm>
            <a:off x="983432" y="260648"/>
            <a:ext cx="3135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595959"/>
                </a:solidFill>
                <a:latin typeface="Lato Light"/>
                <a:cs typeface="Lato Light"/>
              </a:rPr>
              <a:t>1 – Présentation : des acteurs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A0DC170-3782-4B99-9932-878FD681C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9" t="88074" b="2295"/>
          <a:stretch/>
        </p:blipFill>
        <p:spPr>
          <a:xfrm>
            <a:off x="3971638" y="4071733"/>
            <a:ext cx="1477818" cy="46181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88D0384-F317-4D2B-9CE2-6C4F03E9B0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66981" r="11383" b="23388"/>
          <a:stretch/>
        </p:blipFill>
        <p:spPr>
          <a:xfrm>
            <a:off x="6951180" y="4071733"/>
            <a:ext cx="1246909" cy="46181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8126EEF-19F6-47F0-AB3B-52D2BD1C3F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4" t="80580" r="24232" b="13732"/>
          <a:stretch/>
        </p:blipFill>
        <p:spPr>
          <a:xfrm>
            <a:off x="4109240" y="5329628"/>
            <a:ext cx="1202613" cy="3699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2AD6AFC-12AB-4EDA-B81A-B541245C0A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45023" r="25837" b="34929"/>
          <a:stretch/>
        </p:blipFill>
        <p:spPr>
          <a:xfrm>
            <a:off x="6951180" y="2117436"/>
            <a:ext cx="1171923" cy="131156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C63CEBB-5F32-4E87-AADA-3D5523426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80" y="4878687"/>
            <a:ext cx="1271826" cy="1271826"/>
          </a:xfrm>
          <a:prstGeom prst="rect">
            <a:avLst/>
          </a:prstGeom>
        </p:spPr>
      </p:pic>
      <p:pic>
        <p:nvPicPr>
          <p:cNvPr id="17" name="Image 16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6A1B4B2C-EE6D-794A-8BD0-8A3830BCB3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38" y="2078188"/>
            <a:ext cx="1269184" cy="13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7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964F4B0-4FD5-4878-B197-B8871C12743A}"/>
              </a:ext>
            </a:extLst>
          </p:cNvPr>
          <p:cNvSpPr/>
          <p:nvPr/>
        </p:nvSpPr>
        <p:spPr>
          <a:xfrm>
            <a:off x="808484" y="33459"/>
            <a:ext cx="6204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595959"/>
                </a:solidFill>
                <a:latin typeface="Lato Light"/>
                <a:cs typeface="Lato Light"/>
              </a:rPr>
              <a:t>4 – Les solutions  =&gt; des FDS de manière semi-automatique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A11A709-93D1-4A89-A12E-CA50345B2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612" y="-7028"/>
            <a:ext cx="2659700" cy="152643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5689728-F108-4412-A24F-85063C00C36B}"/>
              </a:ext>
            </a:extLst>
          </p:cNvPr>
          <p:cNvSpPr txBox="1"/>
          <p:nvPr/>
        </p:nvSpPr>
        <p:spPr>
          <a:xfrm>
            <a:off x="881197" y="502529"/>
            <a:ext cx="48032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Semi automatique – avec maîtrise des données avales 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754162-9676-42AF-A7D4-D9F92DAB7C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196" y="2992643"/>
            <a:ext cx="2613348" cy="1025236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93071965-FBE4-4EBC-8362-BDF446BF10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84" y="1164745"/>
            <a:ext cx="7144799" cy="5190726"/>
          </a:xfrm>
          <a:prstGeom prst="rect">
            <a:avLst/>
          </a:prstGeom>
        </p:spPr>
      </p:pic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6455E7DC-9CF8-4CE6-A46B-60584D01FE3D}"/>
              </a:ext>
            </a:extLst>
          </p:cNvPr>
          <p:cNvSpPr/>
          <p:nvPr/>
        </p:nvSpPr>
        <p:spPr>
          <a:xfrm>
            <a:off x="7764851" y="223108"/>
            <a:ext cx="677058" cy="558841"/>
          </a:xfrm>
          <a:prstGeom prst="flowChartConnector">
            <a:avLst/>
          </a:prstGeom>
          <a:solidFill>
            <a:srgbClr val="582A0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5716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964F4B0-4FD5-4878-B197-B8871C12743A}"/>
              </a:ext>
            </a:extLst>
          </p:cNvPr>
          <p:cNvSpPr/>
          <p:nvPr/>
        </p:nvSpPr>
        <p:spPr>
          <a:xfrm>
            <a:off x="808484" y="33459"/>
            <a:ext cx="4958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595959"/>
                </a:solidFill>
                <a:latin typeface="Lato Light"/>
                <a:cs typeface="Lato Light"/>
              </a:rPr>
              <a:t>4 – Les solutions =&gt; Mise à jour – des situations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A11A709-93D1-4A89-A12E-CA50345B2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296" y="0"/>
            <a:ext cx="2772581" cy="159122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0901927-6510-47AA-BF84-A29A32144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71" y="1481137"/>
            <a:ext cx="3905250" cy="3895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775C564-A18F-45C3-A48A-E90B01E266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766" t="8810" r="9045" b="66148"/>
          <a:stretch/>
        </p:blipFill>
        <p:spPr>
          <a:xfrm>
            <a:off x="4840333" y="2227077"/>
            <a:ext cx="7064968" cy="24038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4A4A5D6C-E348-4B30-8759-E5D9F82D7250}"/>
              </a:ext>
            </a:extLst>
          </p:cNvPr>
          <p:cNvSpPr/>
          <p:nvPr/>
        </p:nvSpPr>
        <p:spPr>
          <a:xfrm>
            <a:off x="7579707" y="236769"/>
            <a:ext cx="677058" cy="558841"/>
          </a:xfrm>
          <a:prstGeom prst="flowChartConnector">
            <a:avLst/>
          </a:prstGeom>
          <a:solidFill>
            <a:srgbClr val="582A0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5289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505BCF-A1AB-4A5D-AA08-F12EF3FE6B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31796" y="3105150"/>
            <a:ext cx="6048672" cy="647700"/>
          </a:xfrm>
        </p:spPr>
        <p:txBody>
          <a:bodyPr/>
          <a:lstStyle/>
          <a:p>
            <a:r>
              <a:rPr lang="fr-FR" dirty="0"/>
              <a:t>Merci pour votre participation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76376FA-D4C4-4702-A35D-FCC2A2F9B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0954" y="4099886"/>
            <a:ext cx="6048672" cy="1313604"/>
          </a:xfrm>
        </p:spPr>
        <p:txBody>
          <a:bodyPr>
            <a:normAutofit/>
          </a:bodyPr>
          <a:lstStyle/>
          <a:p>
            <a:r>
              <a:rPr lang="fr-FR" dirty="0"/>
              <a:t>Un mail vous sera envoyé avec nos coordonnées</a:t>
            </a:r>
          </a:p>
          <a:p>
            <a:endParaRPr lang="fr-FR" dirty="0"/>
          </a:p>
          <a:p>
            <a:r>
              <a:rPr lang="fr-FR" dirty="0"/>
              <a:t>Un mail vous sera envoyé avec les réponses aux questions qui ont été posées pendant le webinaire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FCC98EA8-6191-445B-A899-9E6A81CE82D2}"/>
              </a:ext>
            </a:extLst>
          </p:cNvPr>
          <p:cNvSpPr txBox="1">
            <a:spLocks/>
          </p:cNvSpPr>
          <p:nvPr/>
        </p:nvSpPr>
        <p:spPr>
          <a:xfrm>
            <a:off x="5631796" y="2373130"/>
            <a:ext cx="6048672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cap="all" baseline="0">
                <a:solidFill>
                  <a:schemeClr val="accent2">
                    <a:lumMod val="75000"/>
                  </a:schemeClr>
                </a:solidFill>
                <a:latin typeface="Lato Black" pitchFamily="34" charset="0"/>
                <a:ea typeface="+mn-ea"/>
                <a:cs typeface="Lato Black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1"/>
                </a:solidFill>
              </a:rPr>
              <a:t>Le(s) mot(s) de la fin!</a:t>
            </a:r>
          </a:p>
        </p:txBody>
      </p:sp>
    </p:spTree>
    <p:extLst>
      <p:ext uri="{BB962C8B-B14F-4D97-AF65-F5344CB8AC3E}">
        <p14:creationId xmlns:p14="http://schemas.microsoft.com/office/powerpoint/2010/main" val="218367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BD482C-B3B2-489B-BD28-564291F86A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18173C-3F03-4CD2-AB35-3DD3A567F3A2}" type="datetime1">
              <a:rPr lang="fr-FR" smtClean="0"/>
              <a:pPr/>
              <a:t>16/06/2022</a:t>
            </a:fld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EA9395-205C-4BB4-B80E-39C389ACF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A2C6DE-E8BA-4AF2-AEC7-0C2F6F68F3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66" y="-114192"/>
            <a:ext cx="11679534" cy="3399156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979FD31-1034-40C7-BA43-FF5953183A0B}"/>
              </a:ext>
            </a:extLst>
          </p:cNvPr>
          <p:cNvCxnSpPr>
            <a:cxnSpLocks/>
          </p:cNvCxnSpPr>
          <p:nvPr/>
        </p:nvCxnSpPr>
        <p:spPr bwMode="auto">
          <a:xfrm flipH="1">
            <a:off x="1417873" y="533117"/>
            <a:ext cx="1072580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35A2AE"/>
            </a:solidFill>
            <a:prstDash val="solid"/>
            <a:miter lim="800000"/>
            <a:headEnd type="none" w="med" len="med"/>
            <a:tailEnd type="diamond" w="lg" len="lg"/>
          </a:ln>
          <a:effectLst>
            <a:outerShdw blurRad="63500" dist="35921" dir="20940000" algn="ctr" rotWithShape="0">
              <a:srgbClr val="000080">
                <a:alpha val="43000"/>
              </a:srgbClr>
            </a:outerShdw>
          </a:effectLst>
        </p:spPr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121630FE-051E-454F-8E2D-019C4B8EC6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6" y="44872"/>
            <a:ext cx="3257819" cy="43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522F26D-7545-40AE-80A5-EEB90BC97E40}"/>
              </a:ext>
            </a:extLst>
          </p:cNvPr>
          <p:cNvSpPr/>
          <p:nvPr/>
        </p:nvSpPr>
        <p:spPr>
          <a:xfrm>
            <a:off x="961933" y="1024562"/>
            <a:ext cx="781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52B4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Editions T.I. :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dirty="0">
                <a:solidFill>
                  <a:srgbClr val="52B4C0"/>
                </a:solidFill>
              </a:rPr>
              <a:t>70 ans d’expérience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dirty="0">
                <a:solidFill>
                  <a:srgbClr val="52B4C0"/>
                </a:solidFill>
              </a:rPr>
              <a:t>12 000 articles de références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dirty="0">
                <a:solidFill>
                  <a:srgbClr val="52B4C0"/>
                </a:solidFill>
              </a:rPr>
              <a:t>15 millions de CA en 2021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dirty="0">
                <a:solidFill>
                  <a:srgbClr val="52B4C0"/>
                </a:solidFill>
              </a:rPr>
              <a:t>57 collaborateurs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dirty="0">
                <a:solidFill>
                  <a:srgbClr val="52B4C0"/>
                </a:solidFill>
              </a:rPr>
              <a:t>Filiale du groupe allemand </a:t>
            </a:r>
            <a:r>
              <a:rPr lang="fr-FR" dirty="0" err="1">
                <a:solidFill>
                  <a:srgbClr val="52B4C0"/>
                </a:solidFill>
              </a:rPr>
              <a:t>Weka</a:t>
            </a:r>
            <a:endParaRPr lang="fr-FR" dirty="0">
              <a:solidFill>
                <a:srgbClr val="52B4C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C3F5FF4-6E01-481D-A13C-2E66F6A2C4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77" y="3409482"/>
            <a:ext cx="3140034" cy="3262922"/>
          </a:xfrm>
          <a:prstGeom prst="rect">
            <a:avLst/>
          </a:prstGeom>
        </p:spPr>
      </p:pic>
      <p:pic>
        <p:nvPicPr>
          <p:cNvPr id="12" name="Image 11" descr="Une image contenant personne, intérieur, homme, portable&#10;&#10;Description générée automatiquement">
            <a:extLst>
              <a:ext uri="{FF2B5EF4-FFF2-40B4-BE49-F238E27FC236}">
                <a16:creationId xmlns:a16="http://schemas.microsoft.com/office/drawing/2014/main" id="{8B0622A8-A07A-4A39-90CB-0410BA606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9950" y="1024562"/>
            <a:ext cx="2816061" cy="200684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43DDB11-6CFA-4627-A72C-2F95DC46B0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5" y="3239060"/>
            <a:ext cx="337388" cy="2327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102DB07-6677-4615-AED7-6DBDF4B014D0}"/>
              </a:ext>
            </a:extLst>
          </p:cNvPr>
          <p:cNvSpPr/>
          <p:nvPr/>
        </p:nvSpPr>
        <p:spPr>
          <a:xfrm>
            <a:off x="1074915" y="4183853"/>
            <a:ext cx="7814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52B4C0"/>
                </a:solidFill>
              </a:rPr>
              <a:t>+ de 900 clients (grands groupes et PME-PMI)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2B4C0"/>
                </a:solidFill>
              </a:rPr>
              <a:t>Aéronautique et défense : Dassault / MBDA / </a:t>
            </a:r>
            <a:r>
              <a:rPr lang="fr-FR" dirty="0" err="1">
                <a:solidFill>
                  <a:srgbClr val="52B4C0"/>
                </a:solidFill>
              </a:rPr>
              <a:t>Nexter</a:t>
            </a:r>
            <a:r>
              <a:rPr lang="fr-FR" dirty="0">
                <a:solidFill>
                  <a:srgbClr val="52B4C0"/>
                </a:solidFill>
              </a:rPr>
              <a:t>  / Safran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2B4C0"/>
                </a:solidFill>
              </a:rPr>
              <a:t>Pétrole et chimie : </a:t>
            </a:r>
            <a:r>
              <a:rPr lang="fr-FR" dirty="0" err="1">
                <a:solidFill>
                  <a:srgbClr val="52B4C0"/>
                </a:solidFill>
              </a:rPr>
              <a:t>Arkema</a:t>
            </a:r>
            <a:r>
              <a:rPr lang="fr-FR" dirty="0">
                <a:solidFill>
                  <a:srgbClr val="52B4C0"/>
                </a:solidFill>
              </a:rPr>
              <a:t>/ Hutchinson / </a:t>
            </a:r>
            <a:r>
              <a:rPr lang="fr-FR" dirty="0" err="1">
                <a:solidFill>
                  <a:srgbClr val="52B4C0"/>
                </a:solidFill>
              </a:rPr>
              <a:t>Merck</a:t>
            </a:r>
            <a:r>
              <a:rPr lang="fr-FR" dirty="0">
                <a:solidFill>
                  <a:srgbClr val="52B4C0"/>
                </a:solidFill>
              </a:rPr>
              <a:t> / Roquette / Sanofi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2B4C0"/>
                </a:solidFill>
              </a:rPr>
              <a:t>Industrie : Arcelor / Bosch / Continental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2B4C0"/>
                </a:solidFill>
              </a:rPr>
              <a:t>Distribution : Carrefour / Cultura / </a:t>
            </a:r>
            <a:r>
              <a:rPr lang="fr-FR" dirty="0" err="1">
                <a:solidFill>
                  <a:srgbClr val="52B4C0"/>
                </a:solidFill>
              </a:rPr>
              <a:t>Descours</a:t>
            </a:r>
            <a:r>
              <a:rPr lang="fr-FR" dirty="0">
                <a:solidFill>
                  <a:srgbClr val="52B4C0"/>
                </a:solidFill>
              </a:rPr>
              <a:t> &amp; </a:t>
            </a:r>
            <a:r>
              <a:rPr lang="fr-FR" dirty="0" err="1">
                <a:solidFill>
                  <a:srgbClr val="52B4C0"/>
                </a:solidFill>
              </a:rPr>
              <a:t>Cabaud</a:t>
            </a:r>
            <a:endParaRPr lang="fr-FR" dirty="0">
              <a:solidFill>
                <a:srgbClr val="52B4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2B4C0"/>
                </a:solidFill>
              </a:rPr>
              <a:t>...</a:t>
            </a:r>
          </a:p>
          <a:p>
            <a:r>
              <a:rPr lang="fr-FR" dirty="0">
                <a:solidFill>
                  <a:srgbClr val="52B4C0"/>
                </a:solidFill>
              </a:rPr>
              <a:t>+ de 3 000 000 de FDS disponibles sur </a:t>
            </a:r>
            <a:r>
              <a:rPr lang="fr-FR" dirty="0">
                <a:solidFill>
                  <a:srgbClr val="52B4C0"/>
                </a:solidFill>
                <a:hlinkClick r:id="rId7"/>
              </a:rPr>
              <a:t>www.quickfds.com</a:t>
            </a:r>
            <a:endParaRPr lang="fr-FR" dirty="0">
              <a:solidFill>
                <a:srgbClr val="52B4C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218059-734B-4B45-8F45-E2618673CAEC}"/>
              </a:ext>
            </a:extLst>
          </p:cNvPr>
          <p:cNvSpPr/>
          <p:nvPr/>
        </p:nvSpPr>
        <p:spPr>
          <a:xfrm>
            <a:off x="1074915" y="3119786"/>
            <a:ext cx="781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52B4C0"/>
                </a:solidFill>
              </a:rPr>
              <a:t>Domaine d'expertise 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>
                <a:solidFill>
                  <a:srgbClr val="52B4C0"/>
                </a:solidFill>
              </a:rPr>
              <a:t>Diffusion et gestion des fiches de données de sécurité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>
                <a:solidFill>
                  <a:srgbClr val="52B4C0"/>
                </a:solidFill>
              </a:rPr>
              <a:t>Consulting &amp; formation</a:t>
            </a:r>
          </a:p>
          <a:p>
            <a:endParaRPr lang="fr-FR" dirty="0">
              <a:solidFill>
                <a:srgbClr val="52B4C0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8193138-0744-46E4-94DF-448E041C82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5" y="4283468"/>
            <a:ext cx="337388" cy="23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7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D4F582-BEBD-4526-BDF4-EBA074F258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18173C-3F03-4CD2-AB35-3DD3A567F3A2}" type="datetime1">
              <a:rPr lang="fr-FR" smtClean="0"/>
              <a:pPr/>
              <a:t>16/06/2022</a:t>
            </a:fld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8CEB75-588E-4FCB-B5E1-D989F959A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4946" y="6356350"/>
            <a:ext cx="28448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7CC12-D33C-40FA-A39D-1CFA7336D0AE}"/>
              </a:ext>
            </a:extLst>
          </p:cNvPr>
          <p:cNvSpPr/>
          <p:nvPr/>
        </p:nvSpPr>
        <p:spPr>
          <a:xfrm>
            <a:off x="983432" y="260648"/>
            <a:ext cx="2536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595959"/>
                </a:solidFill>
                <a:latin typeface="Lato Light"/>
                <a:cs typeface="Lato Light"/>
              </a:rPr>
              <a:t>1 – Présentation - ITGA</a:t>
            </a: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40BE76B2-6729-4F2E-84E2-B6AC8F7F1DC5}"/>
              </a:ext>
            </a:extLst>
          </p:cNvPr>
          <p:cNvSpPr txBox="1">
            <a:spLocks/>
          </p:cNvSpPr>
          <p:nvPr/>
        </p:nvSpPr>
        <p:spPr>
          <a:xfrm>
            <a:off x="6395113" y="912158"/>
            <a:ext cx="3066992" cy="357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Tx/>
              <a:buNone/>
              <a:defRPr sz="4400" u="sng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400" dirty="0">
                <a:solidFill>
                  <a:srgbClr val="190745"/>
                </a:solidFill>
                <a:latin typeface="Lato" panose="020F0502020204030203" pitchFamily="34" charset="0"/>
                <a:cs typeface="Lato" panose="020F0502020204030203" pitchFamily="34" charset="0"/>
              </a:rPr>
              <a:t>Nos métiers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253EE2-2337-46FA-B131-1AEC4035BDF4}"/>
              </a:ext>
            </a:extLst>
          </p:cNvPr>
          <p:cNvSpPr txBox="1"/>
          <p:nvPr/>
        </p:nvSpPr>
        <p:spPr>
          <a:xfrm>
            <a:off x="9908145" y="1717466"/>
            <a:ext cx="788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100">
                <a:solidFill>
                  <a:srgbClr val="595959"/>
                </a:solidFill>
                <a:latin typeface="Lato Light"/>
                <a:cs typeface="Lato Light"/>
              </a:rPr>
              <a:t>ANALYSE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A8A48C-0D92-400A-A370-EC56C6D15364}"/>
              </a:ext>
            </a:extLst>
          </p:cNvPr>
          <p:cNvSpPr txBox="1"/>
          <p:nvPr/>
        </p:nvSpPr>
        <p:spPr>
          <a:xfrm>
            <a:off x="9941015" y="2322492"/>
            <a:ext cx="1662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100">
                <a:solidFill>
                  <a:srgbClr val="595959"/>
                </a:solidFill>
                <a:latin typeface="Lato Light"/>
                <a:cs typeface="Lato Light"/>
              </a:rPr>
              <a:t>EDITION DE LOGICIEL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4720EF7-478F-4F90-B093-DB0F72FF52A3}"/>
              </a:ext>
            </a:extLst>
          </p:cNvPr>
          <p:cNvSpPr txBox="1"/>
          <p:nvPr/>
        </p:nvSpPr>
        <p:spPr>
          <a:xfrm>
            <a:off x="7617356" y="2365834"/>
            <a:ext cx="1019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100">
                <a:solidFill>
                  <a:srgbClr val="595959"/>
                </a:solidFill>
                <a:latin typeface="Lato Light"/>
                <a:cs typeface="Lato Light"/>
              </a:rPr>
              <a:t>FORMATION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EFEC025-973A-4CE6-A6AC-76B23269C90D}"/>
              </a:ext>
            </a:extLst>
          </p:cNvPr>
          <p:cNvSpPr txBox="1"/>
          <p:nvPr/>
        </p:nvSpPr>
        <p:spPr>
          <a:xfrm>
            <a:off x="7526575" y="2936397"/>
            <a:ext cx="22797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100">
                <a:solidFill>
                  <a:srgbClr val="595959"/>
                </a:solidFill>
                <a:latin typeface="Lato Light"/>
                <a:cs typeface="Lato Light"/>
              </a:rPr>
              <a:t>CONSEIL - ACCOMPAGNEMENT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B7C4538-C543-41BE-8B43-0C971A7F5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231" y="1550207"/>
            <a:ext cx="546100" cy="5461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355F36F-BB88-4AE0-9DB2-7915E13B3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257" y="2837500"/>
            <a:ext cx="546100" cy="5461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76934E7-3CB7-4013-8DC4-3CF565E82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257" y="2214524"/>
            <a:ext cx="546100" cy="5461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A5147C8-7743-492B-9BFB-D488A4A28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0791" y="2214524"/>
            <a:ext cx="546100" cy="5461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19A7758-5AE9-4901-8DCD-579D04E57D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57" y="1550207"/>
            <a:ext cx="546100" cy="5461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2A118583-4728-4AE8-AA51-65C9D38D5CD3}"/>
              </a:ext>
            </a:extLst>
          </p:cNvPr>
          <p:cNvSpPr txBox="1"/>
          <p:nvPr/>
        </p:nvSpPr>
        <p:spPr>
          <a:xfrm>
            <a:off x="7563330" y="1655701"/>
            <a:ext cx="169790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100">
                <a:solidFill>
                  <a:srgbClr val="595959"/>
                </a:solidFill>
                <a:latin typeface="Lato Light"/>
                <a:cs typeface="Lato Light"/>
              </a:rPr>
              <a:t>PRESTATION SUR SITE</a:t>
            </a:r>
          </a:p>
          <a:p>
            <a:pPr>
              <a:defRPr/>
            </a:pPr>
            <a:endParaRPr lang="fr-FR" sz="1100">
              <a:solidFill>
                <a:srgbClr val="595959"/>
              </a:solidFill>
              <a:latin typeface="Lato Light"/>
              <a:cs typeface="Lato Light"/>
            </a:endParaRPr>
          </a:p>
          <a:p>
            <a:pPr>
              <a:defRPr/>
            </a:pPr>
            <a:r>
              <a:rPr lang="fr-FR" sz="1100">
                <a:solidFill>
                  <a:srgbClr val="595959"/>
                </a:solidFill>
                <a:latin typeface="Lato Light"/>
                <a:cs typeface="Lato Light"/>
              </a:rPr>
              <a:t>	</a:t>
            </a:r>
          </a:p>
        </p:txBody>
      </p:sp>
      <p:sp>
        <p:nvSpPr>
          <p:cNvPr id="31" name="ZoneTexte 100">
            <a:extLst>
              <a:ext uri="{FF2B5EF4-FFF2-40B4-BE49-F238E27FC236}">
                <a16:creationId xmlns:a16="http://schemas.microsoft.com/office/drawing/2014/main" id="{6A77217F-5D2F-400F-9F9A-23769A340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790" y="4565741"/>
            <a:ext cx="61198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oup 100">
            <a:extLst>
              <a:ext uri="{FF2B5EF4-FFF2-40B4-BE49-F238E27FC236}">
                <a16:creationId xmlns:a16="http://schemas.microsoft.com/office/drawing/2014/main" id="{67C75E05-C67D-4AB4-A1A9-CA75941653EC}"/>
              </a:ext>
            </a:extLst>
          </p:cNvPr>
          <p:cNvGrpSpPr/>
          <p:nvPr/>
        </p:nvGrpSpPr>
        <p:grpSpPr>
          <a:xfrm>
            <a:off x="11150187" y="5574066"/>
            <a:ext cx="210820" cy="210820"/>
            <a:chOff x="7295790" y="876160"/>
            <a:chExt cx="211094" cy="211094"/>
          </a:xfrm>
        </p:grpSpPr>
        <p:sp>
          <p:nvSpPr>
            <p:cNvPr id="33" name="Oval 101">
              <a:extLst>
                <a:ext uri="{FF2B5EF4-FFF2-40B4-BE49-F238E27FC236}">
                  <a16:creationId xmlns:a16="http://schemas.microsoft.com/office/drawing/2014/main" id="{AA64E549-32E0-4008-A471-F6FC5C1FE211}"/>
                </a:ext>
              </a:extLst>
            </p:cNvPr>
            <p:cNvSpPr/>
            <p:nvPr/>
          </p:nvSpPr>
          <p:spPr>
            <a:xfrm>
              <a:off x="7295790" y="876160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Oval 102">
              <a:extLst>
                <a:ext uri="{FF2B5EF4-FFF2-40B4-BE49-F238E27FC236}">
                  <a16:creationId xmlns:a16="http://schemas.microsoft.com/office/drawing/2014/main" id="{9B6DE729-23C1-4709-B0BF-E5E5A7397D3D}"/>
                </a:ext>
              </a:extLst>
            </p:cNvPr>
            <p:cNvSpPr/>
            <p:nvPr/>
          </p:nvSpPr>
          <p:spPr>
            <a:xfrm>
              <a:off x="7326078" y="906448"/>
              <a:ext cx="150518" cy="150518"/>
            </a:xfrm>
            <a:prstGeom prst="ellipse">
              <a:avLst/>
            </a:prstGeom>
            <a:solidFill>
              <a:srgbClr val="005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5" name="TextBox 112">
            <a:extLst>
              <a:ext uri="{FF2B5EF4-FFF2-40B4-BE49-F238E27FC236}">
                <a16:creationId xmlns:a16="http://schemas.microsoft.com/office/drawing/2014/main" id="{E2C0C1CB-C72A-4D91-880F-45E0D013E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7862" y="5188717"/>
            <a:ext cx="20941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Accès en consultations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TextBox 113">
            <a:extLst>
              <a:ext uri="{FF2B5EF4-FFF2-40B4-BE49-F238E27FC236}">
                <a16:creationId xmlns:a16="http://schemas.microsoft.com/office/drawing/2014/main" id="{FBBCB11C-07CD-45AA-9E7E-89CB2D4AA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266" y="4895479"/>
            <a:ext cx="2289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b="1" i="0" u="none" strike="noStrike" cap="none" normalizeH="0" baseline="0" dirty="0">
                <a:ln>
                  <a:noFill/>
                </a:ln>
                <a:solidFill>
                  <a:srgbClr val="005CA8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+ 100 000</a:t>
            </a:r>
            <a:endParaRPr kumimoji="0" lang="en-US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7" name="Straight Connector 99">
            <a:extLst>
              <a:ext uri="{FF2B5EF4-FFF2-40B4-BE49-F238E27FC236}">
                <a16:creationId xmlns:a16="http://schemas.microsoft.com/office/drawing/2014/main" id="{D2E8948E-7C27-4C24-8644-E46F3CA2CD6D}"/>
              </a:ext>
            </a:extLst>
          </p:cNvPr>
          <p:cNvCxnSpPr>
            <a:cxnSpLocks/>
          </p:cNvCxnSpPr>
          <p:nvPr/>
        </p:nvCxnSpPr>
        <p:spPr>
          <a:xfrm>
            <a:off x="5780450" y="5507601"/>
            <a:ext cx="6162537" cy="1791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96">
            <a:extLst>
              <a:ext uri="{FF2B5EF4-FFF2-40B4-BE49-F238E27FC236}">
                <a16:creationId xmlns:a16="http://schemas.microsoft.com/office/drawing/2014/main" id="{F6C64A59-1231-42C2-8CA6-C7BCE7EAE434}"/>
              </a:ext>
            </a:extLst>
          </p:cNvPr>
          <p:cNvGrpSpPr/>
          <p:nvPr/>
        </p:nvGrpSpPr>
        <p:grpSpPr>
          <a:xfrm>
            <a:off x="6201752" y="5581212"/>
            <a:ext cx="210820" cy="210820"/>
            <a:chOff x="2036307" y="876160"/>
            <a:chExt cx="211094" cy="211094"/>
          </a:xfrm>
        </p:grpSpPr>
        <p:sp>
          <p:nvSpPr>
            <p:cNvPr id="39" name="Oval 97">
              <a:extLst>
                <a:ext uri="{FF2B5EF4-FFF2-40B4-BE49-F238E27FC236}">
                  <a16:creationId xmlns:a16="http://schemas.microsoft.com/office/drawing/2014/main" id="{D061E53A-673C-44D9-938E-6C1F941CBAE7}"/>
                </a:ext>
              </a:extLst>
            </p:cNvPr>
            <p:cNvSpPr/>
            <p:nvPr/>
          </p:nvSpPr>
          <p:spPr>
            <a:xfrm>
              <a:off x="2036307" y="876160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Oval 98">
              <a:extLst>
                <a:ext uri="{FF2B5EF4-FFF2-40B4-BE49-F238E27FC236}">
                  <a16:creationId xmlns:a16="http://schemas.microsoft.com/office/drawing/2014/main" id="{26EF3FF7-0FC6-4566-A6F8-8E9B22791927}"/>
                </a:ext>
              </a:extLst>
            </p:cNvPr>
            <p:cNvSpPr/>
            <p:nvPr/>
          </p:nvSpPr>
          <p:spPr>
            <a:xfrm>
              <a:off x="2066595" y="906448"/>
              <a:ext cx="150518" cy="150518"/>
            </a:xfrm>
            <a:prstGeom prst="ellipse">
              <a:avLst/>
            </a:prstGeom>
            <a:solidFill>
              <a:srgbClr val="005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" name="Group 100">
            <a:extLst>
              <a:ext uri="{FF2B5EF4-FFF2-40B4-BE49-F238E27FC236}">
                <a16:creationId xmlns:a16="http://schemas.microsoft.com/office/drawing/2014/main" id="{2F5B4B9F-B7E9-48CD-A7F6-190E6D1FEBFE}"/>
              </a:ext>
            </a:extLst>
          </p:cNvPr>
          <p:cNvGrpSpPr/>
          <p:nvPr/>
        </p:nvGrpSpPr>
        <p:grpSpPr>
          <a:xfrm>
            <a:off x="7687044" y="5571875"/>
            <a:ext cx="210820" cy="210820"/>
            <a:chOff x="3893783" y="876160"/>
            <a:chExt cx="211094" cy="211094"/>
          </a:xfrm>
        </p:grpSpPr>
        <p:sp>
          <p:nvSpPr>
            <p:cNvPr id="42" name="Oval 101">
              <a:extLst>
                <a:ext uri="{FF2B5EF4-FFF2-40B4-BE49-F238E27FC236}">
                  <a16:creationId xmlns:a16="http://schemas.microsoft.com/office/drawing/2014/main" id="{E405AD31-5CE6-440E-82F9-7F41643D476C}"/>
                </a:ext>
              </a:extLst>
            </p:cNvPr>
            <p:cNvSpPr/>
            <p:nvPr/>
          </p:nvSpPr>
          <p:spPr>
            <a:xfrm>
              <a:off x="3893783" y="876160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Oval 102">
              <a:extLst>
                <a:ext uri="{FF2B5EF4-FFF2-40B4-BE49-F238E27FC236}">
                  <a16:creationId xmlns:a16="http://schemas.microsoft.com/office/drawing/2014/main" id="{D23DC6B2-0EE1-4DC5-AC69-5698796C9F09}"/>
                </a:ext>
              </a:extLst>
            </p:cNvPr>
            <p:cNvSpPr/>
            <p:nvPr/>
          </p:nvSpPr>
          <p:spPr>
            <a:xfrm>
              <a:off x="3924071" y="906448"/>
              <a:ext cx="150518" cy="150518"/>
            </a:xfrm>
            <a:prstGeom prst="ellipse">
              <a:avLst/>
            </a:prstGeom>
            <a:solidFill>
              <a:srgbClr val="005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4" name="TextBox 108">
            <a:extLst>
              <a:ext uri="{FF2B5EF4-FFF2-40B4-BE49-F238E27FC236}">
                <a16:creationId xmlns:a16="http://schemas.microsoft.com/office/drawing/2014/main" id="{BD9DBE4D-6EE1-4643-ADEC-D26AC4429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481" y="5196934"/>
            <a:ext cx="1849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Suivis par an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TextBox 109">
            <a:extLst>
              <a:ext uri="{FF2B5EF4-FFF2-40B4-BE49-F238E27FC236}">
                <a16:creationId xmlns:a16="http://schemas.microsoft.com/office/drawing/2014/main" id="{5E9569F4-0A2C-4D86-886D-294CF7C35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574" y="4911220"/>
            <a:ext cx="2289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b="1" i="0" u="none" strike="noStrike" cap="none" normalizeH="0" baseline="0" dirty="0">
                <a:ln>
                  <a:noFill/>
                </a:ln>
                <a:solidFill>
                  <a:srgbClr val="005CA8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1800 sites </a:t>
            </a:r>
            <a:endParaRPr kumimoji="0" lang="en-US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Text Box 8">
            <a:extLst>
              <a:ext uri="{FF2B5EF4-FFF2-40B4-BE49-F238E27FC236}">
                <a16:creationId xmlns:a16="http://schemas.microsoft.com/office/drawing/2014/main" id="{2323A356-6052-456C-BFFE-F9352C70A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200" y="5192452"/>
            <a:ext cx="1849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Clients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Text Box 7">
            <a:extLst>
              <a:ext uri="{FF2B5EF4-FFF2-40B4-BE49-F238E27FC236}">
                <a16:creationId xmlns:a16="http://schemas.microsoft.com/office/drawing/2014/main" id="{5A075501-40A6-4CA4-8163-F77AA669C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200" y="4889863"/>
            <a:ext cx="2289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b="1" i="0" u="none" strike="noStrike" cap="none" normalizeH="0" baseline="0">
                <a:ln>
                  <a:noFill/>
                </a:ln>
                <a:solidFill>
                  <a:srgbClr val="005CA8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+500</a:t>
            </a:r>
            <a:endParaRPr kumimoji="0" lang="en-US" altLang="fr-F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8" name="Group 100">
            <a:extLst>
              <a:ext uri="{FF2B5EF4-FFF2-40B4-BE49-F238E27FC236}">
                <a16:creationId xmlns:a16="http://schemas.microsoft.com/office/drawing/2014/main" id="{16534F8A-63EC-4653-8E0A-65F3825CF587}"/>
              </a:ext>
            </a:extLst>
          </p:cNvPr>
          <p:cNvGrpSpPr/>
          <p:nvPr/>
        </p:nvGrpSpPr>
        <p:grpSpPr>
          <a:xfrm>
            <a:off x="9278552" y="5584467"/>
            <a:ext cx="210820" cy="210820"/>
            <a:chOff x="5540165" y="876160"/>
            <a:chExt cx="211094" cy="211094"/>
          </a:xfrm>
        </p:grpSpPr>
        <p:sp>
          <p:nvSpPr>
            <p:cNvPr id="49" name="Oval 101">
              <a:extLst>
                <a:ext uri="{FF2B5EF4-FFF2-40B4-BE49-F238E27FC236}">
                  <a16:creationId xmlns:a16="http://schemas.microsoft.com/office/drawing/2014/main" id="{2A7910DE-9938-4B05-B37B-1C56512B7C1C}"/>
                </a:ext>
              </a:extLst>
            </p:cNvPr>
            <p:cNvSpPr/>
            <p:nvPr/>
          </p:nvSpPr>
          <p:spPr>
            <a:xfrm>
              <a:off x="5540165" y="876160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Oval 102">
              <a:extLst>
                <a:ext uri="{FF2B5EF4-FFF2-40B4-BE49-F238E27FC236}">
                  <a16:creationId xmlns:a16="http://schemas.microsoft.com/office/drawing/2014/main" id="{85C20AB9-4626-4506-A79A-9E8BCE9C8C60}"/>
                </a:ext>
              </a:extLst>
            </p:cNvPr>
            <p:cNvSpPr/>
            <p:nvPr/>
          </p:nvSpPr>
          <p:spPr>
            <a:xfrm>
              <a:off x="5570453" y="906448"/>
              <a:ext cx="150518" cy="150518"/>
            </a:xfrm>
            <a:prstGeom prst="ellipse">
              <a:avLst/>
            </a:prstGeom>
            <a:solidFill>
              <a:srgbClr val="005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" name="Text Box 3">
            <a:extLst>
              <a:ext uri="{FF2B5EF4-FFF2-40B4-BE49-F238E27FC236}">
                <a16:creationId xmlns:a16="http://schemas.microsoft.com/office/drawing/2014/main" id="{1CFB7121-E4F5-4E02-A6EA-1664533AD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6062" y="5198802"/>
            <a:ext cx="1849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Utilisateurs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Text Box 2">
            <a:extLst>
              <a:ext uri="{FF2B5EF4-FFF2-40B4-BE49-F238E27FC236}">
                <a16:creationId xmlns:a16="http://schemas.microsoft.com/office/drawing/2014/main" id="{0CA26651-4238-4891-AE80-E614CECA1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0475" y="4896213"/>
            <a:ext cx="2289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b="1" i="0" u="none" strike="noStrike" cap="none" normalizeH="0" baseline="0">
                <a:ln>
                  <a:noFill/>
                </a:ln>
                <a:solidFill>
                  <a:srgbClr val="005CA8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+2 000</a:t>
            </a:r>
            <a:endParaRPr kumimoji="0" lang="en-US" altLang="fr-F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ZoneTexte 122">
            <a:extLst>
              <a:ext uri="{FF2B5EF4-FFF2-40B4-BE49-F238E27FC236}">
                <a16:creationId xmlns:a16="http://schemas.microsoft.com/office/drawing/2014/main" id="{80A83DC5-79D1-4DD3-BA84-B72148D4D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609937"/>
            <a:ext cx="48529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Accompagnement – Conseil HSE - PULSSE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24">
            <a:extLst>
              <a:ext uri="{FF2B5EF4-FFF2-40B4-BE49-F238E27FC236}">
                <a16:creationId xmlns:a16="http://schemas.microsoft.com/office/drawing/2014/main" id="{955728C7-47CD-459C-AD58-6FA596D68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824" y="172280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5" name="Rectangle 35">
            <a:extLst>
              <a:ext uri="{FF2B5EF4-FFF2-40B4-BE49-F238E27FC236}">
                <a16:creationId xmlns:a16="http://schemas.microsoft.com/office/drawing/2014/main" id="{ABF30364-7AB0-4B68-A6AA-1BD07F442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824" y="218000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6451FB72-F669-4720-8074-5C11EC60CCF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000" t="50189" r="37978" b="39819"/>
          <a:stretch/>
        </p:blipFill>
        <p:spPr>
          <a:xfrm>
            <a:off x="775494" y="1194572"/>
            <a:ext cx="4267375" cy="1389530"/>
          </a:xfrm>
          <a:prstGeom prst="rect">
            <a:avLst/>
          </a:prstGeom>
        </p:spPr>
      </p:pic>
      <p:sp>
        <p:nvSpPr>
          <p:cNvPr id="58" name="Titre 2">
            <a:extLst>
              <a:ext uri="{FF2B5EF4-FFF2-40B4-BE49-F238E27FC236}">
                <a16:creationId xmlns:a16="http://schemas.microsoft.com/office/drawing/2014/main" id="{B84A7E61-2F6B-469B-BAA8-64AA7C31672E}"/>
              </a:ext>
            </a:extLst>
          </p:cNvPr>
          <p:cNvSpPr txBox="1">
            <a:spLocks/>
          </p:cNvSpPr>
          <p:nvPr/>
        </p:nvSpPr>
        <p:spPr>
          <a:xfrm>
            <a:off x="1375828" y="828518"/>
            <a:ext cx="3066992" cy="357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Tx/>
              <a:buNone/>
              <a:defRPr sz="2400" u="sng" kern="1200">
                <a:solidFill>
                  <a:srgbClr val="190745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pPr>
              <a:defRPr/>
            </a:pPr>
            <a:r>
              <a:rPr lang="fr-FR" sz="1400" dirty="0"/>
              <a:t>ITGA – 3 pôles d’expertises</a:t>
            </a:r>
          </a:p>
        </p:txBody>
      </p:sp>
      <p:pic>
        <p:nvPicPr>
          <p:cNvPr id="59" name="Picture 3">
            <a:extLst>
              <a:ext uri="{FF2B5EF4-FFF2-40B4-BE49-F238E27FC236}">
                <a16:creationId xmlns:a16="http://schemas.microsoft.com/office/drawing/2014/main" id="{E87448D6-2CD4-4596-8FBD-6FD7A9710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85" y="2809104"/>
            <a:ext cx="3624635" cy="245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84B16232-A9CB-4F38-82DC-CD54E67B6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7" b="27746"/>
          <a:stretch/>
        </p:blipFill>
        <p:spPr bwMode="auto">
          <a:xfrm>
            <a:off x="1322933" y="5311421"/>
            <a:ext cx="1828800" cy="5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79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24" grpId="0"/>
      <p:bldP spid="31" grpId="0"/>
      <p:bldP spid="35" grpId="0"/>
      <p:bldP spid="36" grpId="0"/>
      <p:bldP spid="44" grpId="0"/>
      <p:bldP spid="45" grpId="0"/>
      <p:bldP spid="46" grpId="0"/>
      <p:bldP spid="47" grpId="0"/>
      <p:bldP spid="51" grpId="0"/>
      <p:bldP spid="52" grpId="0"/>
      <p:bldP spid="53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751125-FE8E-44D9-BBF6-37D8F6CC6B44}"/>
              </a:ext>
            </a:extLst>
          </p:cNvPr>
          <p:cNvSpPr/>
          <p:nvPr/>
        </p:nvSpPr>
        <p:spPr>
          <a:xfrm>
            <a:off x="983432" y="260648"/>
            <a:ext cx="333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595959"/>
                </a:solidFill>
                <a:latin typeface="Lato Light"/>
                <a:cs typeface="Lato Light"/>
              </a:rPr>
              <a:t>1 – Présentation - L’écosystème</a:t>
            </a:r>
          </a:p>
        </p:txBody>
      </p:sp>
      <p:grpSp>
        <p:nvGrpSpPr>
          <p:cNvPr id="6" name="CLOVER">
            <a:extLst>
              <a:ext uri="{FF2B5EF4-FFF2-40B4-BE49-F238E27FC236}">
                <a16:creationId xmlns:a16="http://schemas.microsoft.com/office/drawing/2014/main" id="{7C3B022C-0ADA-4A79-972C-D09C6BC4CA39}"/>
              </a:ext>
            </a:extLst>
          </p:cNvPr>
          <p:cNvGrpSpPr/>
          <p:nvPr/>
        </p:nvGrpSpPr>
        <p:grpSpPr>
          <a:xfrm>
            <a:off x="3494828" y="881372"/>
            <a:ext cx="5560907" cy="5560907"/>
            <a:chOff x="4737908" y="648507"/>
            <a:chExt cx="5560986" cy="556098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DB9ADE5-9BDF-425C-AE17-463770D3E23F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7665231" y="648507"/>
              <a:ext cx="2009775" cy="3257550"/>
            </a:xfrm>
            <a:custGeom>
              <a:avLst/>
              <a:gdLst>
                <a:gd name="T0" fmla="*/ 358 w 618"/>
                <a:gd name="T1" fmla="*/ 897 h 1002"/>
                <a:gd name="T2" fmla="*/ 394 w 618"/>
                <a:gd name="T3" fmla="*/ 793 h 1002"/>
                <a:gd name="T4" fmla="*/ 430 w 618"/>
                <a:gd name="T5" fmla="*/ 693 h 1002"/>
                <a:gd name="T6" fmla="*/ 462 w 618"/>
                <a:gd name="T7" fmla="*/ 592 h 1002"/>
                <a:gd name="T8" fmla="*/ 495 w 618"/>
                <a:gd name="T9" fmla="*/ 490 h 1002"/>
                <a:gd name="T10" fmla="*/ 527 w 618"/>
                <a:gd name="T11" fmla="*/ 386 h 1002"/>
                <a:gd name="T12" fmla="*/ 103 w 618"/>
                <a:gd name="T13" fmla="*/ 283 h 1002"/>
                <a:gd name="T14" fmla="*/ 465 w 618"/>
                <a:gd name="T15" fmla="*/ 199 h 1002"/>
                <a:gd name="T16" fmla="*/ 242 w 618"/>
                <a:gd name="T17" fmla="*/ 147 h 1002"/>
                <a:gd name="T18" fmla="*/ 340 w 618"/>
                <a:gd name="T19" fmla="*/ 967 h 1002"/>
                <a:gd name="T20" fmla="*/ 374 w 618"/>
                <a:gd name="T21" fmla="*/ 867 h 1002"/>
                <a:gd name="T22" fmla="*/ 203 w 618"/>
                <a:gd name="T23" fmla="*/ 758 h 1002"/>
                <a:gd name="T24" fmla="*/ 168 w 618"/>
                <a:gd name="T25" fmla="*/ 653 h 1002"/>
                <a:gd name="T26" fmla="*/ 134 w 618"/>
                <a:gd name="T27" fmla="*/ 553 h 1002"/>
                <a:gd name="T28" fmla="*/ 97 w 618"/>
                <a:gd name="T29" fmla="*/ 454 h 1002"/>
                <a:gd name="T30" fmla="*/ 544 w 618"/>
                <a:gd name="T31" fmla="*/ 354 h 1002"/>
                <a:gd name="T32" fmla="*/ 92 w 618"/>
                <a:gd name="T33" fmla="*/ 255 h 1002"/>
                <a:gd name="T34" fmla="*/ 472 w 618"/>
                <a:gd name="T35" fmla="*/ 172 h 1002"/>
                <a:gd name="T36" fmla="*/ 236 w 618"/>
                <a:gd name="T37" fmla="*/ 121 h 1002"/>
                <a:gd name="T38" fmla="*/ 283 w 618"/>
                <a:gd name="T39" fmla="*/ 971 h 1002"/>
                <a:gd name="T40" fmla="*/ 243 w 618"/>
                <a:gd name="T41" fmla="*/ 873 h 1002"/>
                <a:gd name="T42" fmla="*/ 204 w 618"/>
                <a:gd name="T43" fmla="*/ 772 h 1002"/>
                <a:gd name="T44" fmla="*/ 454 w 618"/>
                <a:gd name="T45" fmla="*/ 666 h 1002"/>
                <a:gd name="T46" fmla="*/ 492 w 618"/>
                <a:gd name="T47" fmla="*/ 563 h 1002"/>
                <a:gd name="T48" fmla="*/ 533 w 618"/>
                <a:gd name="T49" fmla="*/ 461 h 1002"/>
                <a:gd name="T50" fmla="*/ 562 w 618"/>
                <a:gd name="T51" fmla="*/ 361 h 1002"/>
                <a:gd name="T52" fmla="*/ 65 w 618"/>
                <a:gd name="T53" fmla="*/ 258 h 1002"/>
                <a:gd name="T54" fmla="*/ 503 w 618"/>
                <a:gd name="T55" fmla="*/ 169 h 1002"/>
                <a:gd name="T56" fmla="*/ 427 w 618"/>
                <a:gd name="T57" fmla="*/ 112 h 1002"/>
                <a:gd name="T58" fmla="*/ 288 w 618"/>
                <a:gd name="T59" fmla="*/ 84 h 1002"/>
                <a:gd name="T60" fmla="*/ 358 w 618"/>
                <a:gd name="T61" fmla="*/ 924 h 1002"/>
                <a:gd name="T62" fmla="*/ 215 w 618"/>
                <a:gd name="T63" fmla="*/ 817 h 1002"/>
                <a:gd name="T64" fmla="*/ 175 w 618"/>
                <a:gd name="T65" fmla="*/ 714 h 1002"/>
                <a:gd name="T66" fmla="*/ 136 w 618"/>
                <a:gd name="T67" fmla="*/ 615 h 1002"/>
                <a:gd name="T68" fmla="*/ 94 w 618"/>
                <a:gd name="T69" fmla="*/ 518 h 1002"/>
                <a:gd name="T70" fmla="*/ 52 w 618"/>
                <a:gd name="T71" fmla="*/ 418 h 1002"/>
                <a:gd name="T72" fmla="*/ 579 w 618"/>
                <a:gd name="T73" fmla="*/ 317 h 1002"/>
                <a:gd name="T74" fmla="*/ 558 w 618"/>
                <a:gd name="T75" fmla="*/ 212 h 1002"/>
                <a:gd name="T76" fmla="*/ 123 w 618"/>
                <a:gd name="T77" fmla="*/ 128 h 1002"/>
                <a:gd name="T78" fmla="*/ 410 w 618"/>
                <a:gd name="T79" fmla="*/ 74 h 1002"/>
                <a:gd name="T80" fmla="*/ 319 w 618"/>
                <a:gd name="T81" fmla="*/ 57 h 1002"/>
                <a:gd name="T82" fmla="*/ 249 w 618"/>
                <a:gd name="T83" fmla="*/ 902 h 1002"/>
                <a:gd name="T84" fmla="*/ 209 w 618"/>
                <a:gd name="T85" fmla="*/ 804 h 1002"/>
                <a:gd name="T86" fmla="*/ 164 w 618"/>
                <a:gd name="T87" fmla="*/ 708 h 1002"/>
                <a:gd name="T88" fmla="*/ 120 w 618"/>
                <a:gd name="T89" fmla="*/ 609 h 1002"/>
                <a:gd name="T90" fmla="*/ 75 w 618"/>
                <a:gd name="T91" fmla="*/ 509 h 1002"/>
                <a:gd name="T92" fmla="*/ 583 w 618"/>
                <a:gd name="T93" fmla="*/ 406 h 1002"/>
                <a:gd name="T94" fmla="*/ 18 w 618"/>
                <a:gd name="T95" fmla="*/ 303 h 1002"/>
                <a:gd name="T96" fmla="*/ 578 w 618"/>
                <a:gd name="T97" fmla="*/ 206 h 1002"/>
                <a:gd name="T98" fmla="*/ 100 w 618"/>
                <a:gd name="T99" fmla="*/ 118 h 1002"/>
                <a:gd name="T100" fmla="*/ 187 w 618"/>
                <a:gd name="T101" fmla="*/ 55 h 1002"/>
                <a:gd name="T102" fmla="*/ 337 w 618"/>
                <a:gd name="T103" fmla="*/ 32 h 1002"/>
                <a:gd name="T104" fmla="*/ 361 w 618"/>
                <a:gd name="T105" fmla="*/ 926 h 1002"/>
                <a:gd name="T106" fmla="*/ 405 w 618"/>
                <a:gd name="T107" fmla="*/ 825 h 1002"/>
                <a:gd name="T108" fmla="*/ 454 w 618"/>
                <a:gd name="T109" fmla="*/ 726 h 1002"/>
                <a:gd name="T110" fmla="*/ 500 w 618"/>
                <a:gd name="T111" fmla="*/ 631 h 1002"/>
                <a:gd name="T112" fmla="*/ 544 w 618"/>
                <a:gd name="T113" fmla="*/ 534 h 1002"/>
                <a:gd name="T114" fmla="*/ 589 w 618"/>
                <a:gd name="T115" fmla="*/ 436 h 1002"/>
                <a:gd name="T116" fmla="*/ 4 w 618"/>
                <a:gd name="T117" fmla="*/ 331 h 1002"/>
                <a:gd name="T118" fmla="*/ 609 w 618"/>
                <a:gd name="T119" fmla="*/ 234 h 1002"/>
                <a:gd name="T120" fmla="*/ 53 w 618"/>
                <a:gd name="T121" fmla="*/ 137 h 1002"/>
                <a:gd name="T122" fmla="*/ 499 w 618"/>
                <a:gd name="T123" fmla="*/ 65 h 1002"/>
                <a:gd name="T124" fmla="*/ 216 w 618"/>
                <a:gd name="T125" fmla="*/ 16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8" h="1002">
                  <a:moveTo>
                    <a:pt x="325" y="1002"/>
                  </a:moveTo>
                  <a:cubicBezTo>
                    <a:pt x="324" y="1002"/>
                    <a:pt x="323" y="1001"/>
                    <a:pt x="323" y="1000"/>
                  </a:cubicBezTo>
                  <a:cubicBezTo>
                    <a:pt x="323" y="1000"/>
                    <a:pt x="323" y="1000"/>
                    <a:pt x="323" y="1000"/>
                  </a:cubicBezTo>
                  <a:cubicBezTo>
                    <a:pt x="324" y="998"/>
                    <a:pt x="325" y="998"/>
                    <a:pt x="326" y="998"/>
                  </a:cubicBezTo>
                  <a:cubicBezTo>
                    <a:pt x="326" y="998"/>
                    <a:pt x="326" y="998"/>
                    <a:pt x="326" y="998"/>
                  </a:cubicBezTo>
                  <a:cubicBezTo>
                    <a:pt x="327" y="999"/>
                    <a:pt x="328" y="1000"/>
                    <a:pt x="327" y="1001"/>
                  </a:cubicBezTo>
                  <a:cubicBezTo>
                    <a:pt x="327" y="1001"/>
                    <a:pt x="327" y="1001"/>
                    <a:pt x="327" y="1001"/>
                  </a:cubicBezTo>
                  <a:cubicBezTo>
                    <a:pt x="327" y="1002"/>
                    <a:pt x="326" y="1002"/>
                    <a:pt x="325" y="1002"/>
                  </a:cubicBezTo>
                  <a:cubicBezTo>
                    <a:pt x="325" y="1002"/>
                    <a:pt x="325" y="1002"/>
                    <a:pt x="325" y="1002"/>
                  </a:cubicBezTo>
                  <a:cubicBezTo>
                    <a:pt x="325" y="1002"/>
                    <a:pt x="325" y="1002"/>
                    <a:pt x="325" y="1002"/>
                  </a:cubicBezTo>
                  <a:close/>
                  <a:moveTo>
                    <a:pt x="289" y="994"/>
                  </a:moveTo>
                  <a:cubicBezTo>
                    <a:pt x="288" y="993"/>
                    <a:pt x="289" y="992"/>
                    <a:pt x="290" y="991"/>
                  </a:cubicBezTo>
                  <a:cubicBezTo>
                    <a:pt x="290" y="991"/>
                    <a:pt x="290" y="991"/>
                    <a:pt x="290" y="991"/>
                  </a:cubicBezTo>
                  <a:cubicBezTo>
                    <a:pt x="291" y="991"/>
                    <a:pt x="292" y="992"/>
                    <a:pt x="292" y="993"/>
                  </a:cubicBezTo>
                  <a:cubicBezTo>
                    <a:pt x="292" y="993"/>
                    <a:pt x="292" y="993"/>
                    <a:pt x="292" y="993"/>
                  </a:cubicBezTo>
                  <a:cubicBezTo>
                    <a:pt x="293" y="994"/>
                    <a:pt x="292" y="995"/>
                    <a:pt x="291" y="995"/>
                  </a:cubicBezTo>
                  <a:cubicBezTo>
                    <a:pt x="291" y="995"/>
                    <a:pt x="291" y="995"/>
                    <a:pt x="291" y="995"/>
                  </a:cubicBezTo>
                  <a:cubicBezTo>
                    <a:pt x="291" y="995"/>
                    <a:pt x="291" y="995"/>
                    <a:pt x="290" y="995"/>
                  </a:cubicBezTo>
                  <a:cubicBezTo>
                    <a:pt x="290" y="995"/>
                    <a:pt x="290" y="995"/>
                    <a:pt x="290" y="995"/>
                  </a:cubicBezTo>
                  <a:cubicBezTo>
                    <a:pt x="290" y="995"/>
                    <a:pt x="289" y="995"/>
                    <a:pt x="289" y="994"/>
                  </a:cubicBezTo>
                  <a:close/>
                  <a:moveTo>
                    <a:pt x="329" y="991"/>
                  </a:moveTo>
                  <a:cubicBezTo>
                    <a:pt x="328" y="990"/>
                    <a:pt x="327" y="989"/>
                    <a:pt x="327" y="988"/>
                  </a:cubicBezTo>
                  <a:cubicBezTo>
                    <a:pt x="327" y="988"/>
                    <a:pt x="327" y="988"/>
                    <a:pt x="327" y="988"/>
                  </a:cubicBezTo>
                  <a:cubicBezTo>
                    <a:pt x="328" y="987"/>
                    <a:pt x="329" y="987"/>
                    <a:pt x="330" y="987"/>
                  </a:cubicBezTo>
                  <a:cubicBezTo>
                    <a:pt x="330" y="987"/>
                    <a:pt x="330" y="987"/>
                    <a:pt x="330" y="987"/>
                  </a:cubicBezTo>
                  <a:cubicBezTo>
                    <a:pt x="331" y="987"/>
                    <a:pt x="331" y="988"/>
                    <a:pt x="331" y="989"/>
                  </a:cubicBezTo>
                  <a:cubicBezTo>
                    <a:pt x="331" y="989"/>
                    <a:pt x="331" y="989"/>
                    <a:pt x="331" y="989"/>
                  </a:cubicBezTo>
                  <a:cubicBezTo>
                    <a:pt x="331" y="990"/>
                    <a:pt x="330" y="991"/>
                    <a:pt x="329" y="991"/>
                  </a:cubicBezTo>
                  <a:cubicBezTo>
                    <a:pt x="329" y="991"/>
                    <a:pt x="329" y="991"/>
                    <a:pt x="329" y="991"/>
                  </a:cubicBezTo>
                  <a:cubicBezTo>
                    <a:pt x="329" y="991"/>
                    <a:pt x="329" y="991"/>
                    <a:pt x="329" y="991"/>
                  </a:cubicBezTo>
                  <a:close/>
                  <a:moveTo>
                    <a:pt x="285" y="982"/>
                  </a:moveTo>
                  <a:cubicBezTo>
                    <a:pt x="284" y="981"/>
                    <a:pt x="285" y="980"/>
                    <a:pt x="286" y="980"/>
                  </a:cubicBezTo>
                  <a:cubicBezTo>
                    <a:pt x="286" y="980"/>
                    <a:pt x="286" y="980"/>
                    <a:pt x="286" y="980"/>
                  </a:cubicBezTo>
                  <a:cubicBezTo>
                    <a:pt x="287" y="980"/>
                    <a:pt x="288" y="980"/>
                    <a:pt x="289" y="981"/>
                  </a:cubicBezTo>
                  <a:cubicBezTo>
                    <a:pt x="289" y="981"/>
                    <a:pt x="289" y="981"/>
                    <a:pt x="289" y="981"/>
                  </a:cubicBezTo>
                  <a:cubicBezTo>
                    <a:pt x="289" y="982"/>
                    <a:pt x="288" y="983"/>
                    <a:pt x="287" y="984"/>
                  </a:cubicBezTo>
                  <a:cubicBezTo>
                    <a:pt x="287" y="984"/>
                    <a:pt x="287" y="984"/>
                    <a:pt x="287" y="984"/>
                  </a:cubicBezTo>
                  <a:cubicBezTo>
                    <a:pt x="287" y="984"/>
                    <a:pt x="287" y="984"/>
                    <a:pt x="287" y="984"/>
                  </a:cubicBezTo>
                  <a:cubicBezTo>
                    <a:pt x="287" y="984"/>
                    <a:pt x="287" y="984"/>
                    <a:pt x="287" y="984"/>
                  </a:cubicBezTo>
                  <a:cubicBezTo>
                    <a:pt x="286" y="984"/>
                    <a:pt x="285" y="983"/>
                    <a:pt x="285" y="982"/>
                  </a:cubicBezTo>
                  <a:close/>
                  <a:moveTo>
                    <a:pt x="332" y="979"/>
                  </a:moveTo>
                  <a:cubicBezTo>
                    <a:pt x="331" y="979"/>
                    <a:pt x="331" y="978"/>
                    <a:pt x="331" y="977"/>
                  </a:cubicBezTo>
                  <a:cubicBezTo>
                    <a:pt x="331" y="977"/>
                    <a:pt x="331" y="977"/>
                    <a:pt x="331" y="977"/>
                  </a:cubicBezTo>
                  <a:cubicBezTo>
                    <a:pt x="331" y="976"/>
                    <a:pt x="333" y="975"/>
                    <a:pt x="334" y="975"/>
                  </a:cubicBezTo>
                  <a:cubicBezTo>
                    <a:pt x="334" y="975"/>
                    <a:pt x="334" y="975"/>
                    <a:pt x="334" y="975"/>
                  </a:cubicBezTo>
                  <a:cubicBezTo>
                    <a:pt x="335" y="976"/>
                    <a:pt x="335" y="977"/>
                    <a:pt x="335" y="978"/>
                  </a:cubicBezTo>
                  <a:cubicBezTo>
                    <a:pt x="335" y="978"/>
                    <a:pt x="335" y="978"/>
                    <a:pt x="335" y="978"/>
                  </a:cubicBezTo>
                  <a:cubicBezTo>
                    <a:pt x="335" y="979"/>
                    <a:pt x="334" y="979"/>
                    <a:pt x="333" y="979"/>
                  </a:cubicBezTo>
                  <a:cubicBezTo>
                    <a:pt x="333" y="979"/>
                    <a:pt x="333" y="979"/>
                    <a:pt x="333" y="979"/>
                  </a:cubicBezTo>
                  <a:cubicBezTo>
                    <a:pt x="333" y="979"/>
                    <a:pt x="333" y="979"/>
                    <a:pt x="332" y="979"/>
                  </a:cubicBezTo>
                  <a:close/>
                  <a:moveTo>
                    <a:pt x="281" y="971"/>
                  </a:moveTo>
                  <a:cubicBezTo>
                    <a:pt x="281" y="970"/>
                    <a:pt x="281" y="969"/>
                    <a:pt x="282" y="969"/>
                  </a:cubicBezTo>
                  <a:cubicBezTo>
                    <a:pt x="282" y="969"/>
                    <a:pt x="282" y="969"/>
                    <a:pt x="282" y="969"/>
                  </a:cubicBezTo>
                  <a:cubicBezTo>
                    <a:pt x="283" y="968"/>
                    <a:pt x="284" y="969"/>
                    <a:pt x="285" y="970"/>
                  </a:cubicBezTo>
                  <a:cubicBezTo>
                    <a:pt x="285" y="970"/>
                    <a:pt x="285" y="970"/>
                    <a:pt x="285" y="970"/>
                  </a:cubicBezTo>
                  <a:cubicBezTo>
                    <a:pt x="285" y="971"/>
                    <a:pt x="285" y="972"/>
                    <a:pt x="284" y="972"/>
                  </a:cubicBezTo>
                  <a:cubicBezTo>
                    <a:pt x="284" y="972"/>
                    <a:pt x="284" y="972"/>
                    <a:pt x="284" y="972"/>
                  </a:cubicBezTo>
                  <a:cubicBezTo>
                    <a:pt x="283" y="972"/>
                    <a:pt x="283" y="972"/>
                    <a:pt x="283" y="972"/>
                  </a:cubicBezTo>
                  <a:cubicBezTo>
                    <a:pt x="283" y="972"/>
                    <a:pt x="283" y="972"/>
                    <a:pt x="283" y="972"/>
                  </a:cubicBezTo>
                  <a:cubicBezTo>
                    <a:pt x="282" y="972"/>
                    <a:pt x="281" y="972"/>
                    <a:pt x="281" y="971"/>
                  </a:cubicBezTo>
                  <a:close/>
                  <a:moveTo>
                    <a:pt x="336" y="968"/>
                  </a:moveTo>
                  <a:cubicBezTo>
                    <a:pt x="335" y="968"/>
                    <a:pt x="335" y="966"/>
                    <a:pt x="335" y="965"/>
                  </a:cubicBezTo>
                  <a:cubicBezTo>
                    <a:pt x="335" y="965"/>
                    <a:pt x="335" y="965"/>
                    <a:pt x="335" y="965"/>
                  </a:cubicBezTo>
                  <a:cubicBezTo>
                    <a:pt x="335" y="964"/>
                    <a:pt x="336" y="964"/>
                    <a:pt x="337" y="964"/>
                  </a:cubicBezTo>
                  <a:cubicBezTo>
                    <a:pt x="337" y="964"/>
                    <a:pt x="337" y="964"/>
                    <a:pt x="337" y="964"/>
                  </a:cubicBezTo>
                  <a:cubicBezTo>
                    <a:pt x="338" y="964"/>
                    <a:pt x="339" y="966"/>
                    <a:pt x="339" y="967"/>
                  </a:cubicBezTo>
                  <a:cubicBezTo>
                    <a:pt x="339" y="967"/>
                    <a:pt x="339" y="967"/>
                    <a:pt x="339" y="967"/>
                  </a:cubicBezTo>
                  <a:cubicBezTo>
                    <a:pt x="338" y="967"/>
                    <a:pt x="338" y="968"/>
                    <a:pt x="337" y="968"/>
                  </a:cubicBezTo>
                  <a:cubicBezTo>
                    <a:pt x="337" y="968"/>
                    <a:pt x="337" y="968"/>
                    <a:pt x="337" y="968"/>
                  </a:cubicBezTo>
                  <a:cubicBezTo>
                    <a:pt x="337" y="968"/>
                    <a:pt x="336" y="968"/>
                    <a:pt x="336" y="968"/>
                  </a:cubicBezTo>
                  <a:close/>
                  <a:moveTo>
                    <a:pt x="277" y="960"/>
                  </a:moveTo>
                  <a:cubicBezTo>
                    <a:pt x="277" y="959"/>
                    <a:pt x="277" y="958"/>
                    <a:pt x="278" y="957"/>
                  </a:cubicBezTo>
                  <a:cubicBezTo>
                    <a:pt x="278" y="957"/>
                    <a:pt x="278" y="957"/>
                    <a:pt x="278" y="957"/>
                  </a:cubicBezTo>
                  <a:cubicBezTo>
                    <a:pt x="279" y="957"/>
                    <a:pt x="281" y="957"/>
                    <a:pt x="281" y="958"/>
                  </a:cubicBezTo>
                  <a:cubicBezTo>
                    <a:pt x="281" y="958"/>
                    <a:pt x="281" y="958"/>
                    <a:pt x="281" y="958"/>
                  </a:cubicBezTo>
                  <a:cubicBezTo>
                    <a:pt x="281" y="959"/>
                    <a:pt x="281" y="961"/>
                    <a:pt x="280" y="961"/>
                  </a:cubicBezTo>
                  <a:cubicBezTo>
                    <a:pt x="280" y="961"/>
                    <a:pt x="280" y="961"/>
                    <a:pt x="280" y="961"/>
                  </a:cubicBezTo>
                  <a:cubicBezTo>
                    <a:pt x="279" y="961"/>
                    <a:pt x="279" y="961"/>
                    <a:pt x="279" y="961"/>
                  </a:cubicBezTo>
                  <a:cubicBezTo>
                    <a:pt x="279" y="961"/>
                    <a:pt x="279" y="961"/>
                    <a:pt x="279" y="961"/>
                  </a:cubicBezTo>
                  <a:cubicBezTo>
                    <a:pt x="278" y="961"/>
                    <a:pt x="277" y="961"/>
                    <a:pt x="277" y="960"/>
                  </a:cubicBezTo>
                  <a:close/>
                  <a:moveTo>
                    <a:pt x="340" y="957"/>
                  </a:moveTo>
                  <a:cubicBezTo>
                    <a:pt x="339" y="956"/>
                    <a:pt x="338" y="955"/>
                    <a:pt x="339" y="954"/>
                  </a:cubicBezTo>
                  <a:cubicBezTo>
                    <a:pt x="339" y="954"/>
                    <a:pt x="339" y="954"/>
                    <a:pt x="339" y="954"/>
                  </a:cubicBezTo>
                  <a:cubicBezTo>
                    <a:pt x="339" y="953"/>
                    <a:pt x="340" y="952"/>
                    <a:pt x="341" y="953"/>
                  </a:cubicBezTo>
                  <a:cubicBezTo>
                    <a:pt x="341" y="953"/>
                    <a:pt x="341" y="953"/>
                    <a:pt x="341" y="953"/>
                  </a:cubicBezTo>
                  <a:cubicBezTo>
                    <a:pt x="342" y="953"/>
                    <a:pt x="343" y="954"/>
                    <a:pt x="342" y="955"/>
                  </a:cubicBezTo>
                  <a:cubicBezTo>
                    <a:pt x="342" y="955"/>
                    <a:pt x="342" y="955"/>
                    <a:pt x="342" y="955"/>
                  </a:cubicBezTo>
                  <a:cubicBezTo>
                    <a:pt x="342" y="956"/>
                    <a:pt x="341" y="957"/>
                    <a:pt x="341" y="957"/>
                  </a:cubicBezTo>
                  <a:cubicBezTo>
                    <a:pt x="341" y="957"/>
                    <a:pt x="341" y="957"/>
                    <a:pt x="341" y="957"/>
                  </a:cubicBezTo>
                  <a:cubicBezTo>
                    <a:pt x="340" y="957"/>
                    <a:pt x="340" y="957"/>
                    <a:pt x="340" y="957"/>
                  </a:cubicBezTo>
                  <a:close/>
                  <a:moveTo>
                    <a:pt x="273" y="948"/>
                  </a:moveTo>
                  <a:cubicBezTo>
                    <a:pt x="273" y="947"/>
                    <a:pt x="274" y="946"/>
                    <a:pt x="275" y="946"/>
                  </a:cubicBezTo>
                  <a:cubicBezTo>
                    <a:pt x="275" y="946"/>
                    <a:pt x="275" y="946"/>
                    <a:pt x="275" y="946"/>
                  </a:cubicBezTo>
                  <a:cubicBezTo>
                    <a:pt x="276" y="945"/>
                    <a:pt x="277" y="946"/>
                    <a:pt x="277" y="947"/>
                  </a:cubicBezTo>
                  <a:cubicBezTo>
                    <a:pt x="277" y="947"/>
                    <a:pt x="277" y="947"/>
                    <a:pt x="277" y="947"/>
                  </a:cubicBezTo>
                  <a:cubicBezTo>
                    <a:pt x="278" y="948"/>
                    <a:pt x="277" y="949"/>
                    <a:pt x="276" y="950"/>
                  </a:cubicBezTo>
                  <a:cubicBezTo>
                    <a:pt x="276" y="950"/>
                    <a:pt x="276" y="950"/>
                    <a:pt x="276" y="950"/>
                  </a:cubicBezTo>
                  <a:cubicBezTo>
                    <a:pt x="276" y="950"/>
                    <a:pt x="276" y="950"/>
                    <a:pt x="275" y="950"/>
                  </a:cubicBezTo>
                  <a:cubicBezTo>
                    <a:pt x="275" y="950"/>
                    <a:pt x="275" y="950"/>
                    <a:pt x="275" y="950"/>
                  </a:cubicBezTo>
                  <a:cubicBezTo>
                    <a:pt x="274" y="950"/>
                    <a:pt x="274" y="949"/>
                    <a:pt x="273" y="948"/>
                  </a:cubicBezTo>
                  <a:close/>
                  <a:moveTo>
                    <a:pt x="344" y="945"/>
                  </a:moveTo>
                  <a:cubicBezTo>
                    <a:pt x="343" y="945"/>
                    <a:pt x="342" y="944"/>
                    <a:pt x="342" y="943"/>
                  </a:cubicBezTo>
                  <a:cubicBezTo>
                    <a:pt x="342" y="943"/>
                    <a:pt x="342" y="943"/>
                    <a:pt x="342" y="943"/>
                  </a:cubicBezTo>
                  <a:cubicBezTo>
                    <a:pt x="343" y="942"/>
                    <a:pt x="344" y="941"/>
                    <a:pt x="345" y="941"/>
                  </a:cubicBezTo>
                  <a:cubicBezTo>
                    <a:pt x="345" y="941"/>
                    <a:pt x="345" y="941"/>
                    <a:pt x="345" y="941"/>
                  </a:cubicBezTo>
                  <a:cubicBezTo>
                    <a:pt x="346" y="942"/>
                    <a:pt x="347" y="943"/>
                    <a:pt x="346" y="944"/>
                  </a:cubicBezTo>
                  <a:cubicBezTo>
                    <a:pt x="346" y="944"/>
                    <a:pt x="346" y="944"/>
                    <a:pt x="346" y="944"/>
                  </a:cubicBezTo>
                  <a:cubicBezTo>
                    <a:pt x="346" y="945"/>
                    <a:pt x="345" y="945"/>
                    <a:pt x="344" y="945"/>
                  </a:cubicBezTo>
                  <a:cubicBezTo>
                    <a:pt x="344" y="945"/>
                    <a:pt x="344" y="945"/>
                    <a:pt x="344" y="945"/>
                  </a:cubicBezTo>
                  <a:cubicBezTo>
                    <a:pt x="344" y="945"/>
                    <a:pt x="344" y="945"/>
                    <a:pt x="344" y="945"/>
                  </a:cubicBezTo>
                  <a:close/>
                  <a:moveTo>
                    <a:pt x="270" y="937"/>
                  </a:moveTo>
                  <a:cubicBezTo>
                    <a:pt x="269" y="936"/>
                    <a:pt x="270" y="935"/>
                    <a:pt x="271" y="934"/>
                  </a:cubicBezTo>
                  <a:cubicBezTo>
                    <a:pt x="271" y="934"/>
                    <a:pt x="271" y="934"/>
                    <a:pt x="271" y="934"/>
                  </a:cubicBezTo>
                  <a:cubicBezTo>
                    <a:pt x="272" y="934"/>
                    <a:pt x="273" y="935"/>
                    <a:pt x="273" y="936"/>
                  </a:cubicBezTo>
                  <a:cubicBezTo>
                    <a:pt x="273" y="936"/>
                    <a:pt x="273" y="936"/>
                    <a:pt x="273" y="936"/>
                  </a:cubicBezTo>
                  <a:cubicBezTo>
                    <a:pt x="274" y="937"/>
                    <a:pt x="273" y="938"/>
                    <a:pt x="272" y="938"/>
                  </a:cubicBezTo>
                  <a:cubicBezTo>
                    <a:pt x="272" y="938"/>
                    <a:pt x="272" y="938"/>
                    <a:pt x="272" y="938"/>
                  </a:cubicBezTo>
                  <a:cubicBezTo>
                    <a:pt x="272" y="938"/>
                    <a:pt x="272" y="938"/>
                    <a:pt x="272" y="938"/>
                  </a:cubicBezTo>
                  <a:cubicBezTo>
                    <a:pt x="272" y="938"/>
                    <a:pt x="272" y="938"/>
                    <a:pt x="272" y="938"/>
                  </a:cubicBezTo>
                  <a:cubicBezTo>
                    <a:pt x="271" y="938"/>
                    <a:pt x="270" y="938"/>
                    <a:pt x="270" y="937"/>
                  </a:cubicBezTo>
                  <a:close/>
                  <a:moveTo>
                    <a:pt x="347" y="934"/>
                  </a:moveTo>
                  <a:cubicBezTo>
                    <a:pt x="346" y="933"/>
                    <a:pt x="346" y="932"/>
                    <a:pt x="346" y="931"/>
                  </a:cubicBezTo>
                  <a:cubicBezTo>
                    <a:pt x="346" y="931"/>
                    <a:pt x="346" y="931"/>
                    <a:pt x="346" y="931"/>
                  </a:cubicBezTo>
                  <a:cubicBezTo>
                    <a:pt x="347" y="930"/>
                    <a:pt x="348" y="930"/>
                    <a:pt x="349" y="930"/>
                  </a:cubicBezTo>
                  <a:cubicBezTo>
                    <a:pt x="349" y="930"/>
                    <a:pt x="349" y="930"/>
                    <a:pt x="349" y="930"/>
                  </a:cubicBezTo>
                  <a:cubicBezTo>
                    <a:pt x="350" y="930"/>
                    <a:pt x="350" y="931"/>
                    <a:pt x="350" y="932"/>
                  </a:cubicBezTo>
                  <a:cubicBezTo>
                    <a:pt x="350" y="932"/>
                    <a:pt x="350" y="932"/>
                    <a:pt x="350" y="932"/>
                  </a:cubicBezTo>
                  <a:cubicBezTo>
                    <a:pt x="350" y="933"/>
                    <a:pt x="349" y="934"/>
                    <a:pt x="348" y="934"/>
                  </a:cubicBezTo>
                  <a:cubicBezTo>
                    <a:pt x="348" y="934"/>
                    <a:pt x="348" y="934"/>
                    <a:pt x="348" y="934"/>
                  </a:cubicBezTo>
                  <a:cubicBezTo>
                    <a:pt x="348" y="934"/>
                    <a:pt x="348" y="934"/>
                    <a:pt x="347" y="934"/>
                  </a:cubicBezTo>
                  <a:close/>
                  <a:moveTo>
                    <a:pt x="266" y="926"/>
                  </a:moveTo>
                  <a:cubicBezTo>
                    <a:pt x="265" y="924"/>
                    <a:pt x="266" y="923"/>
                    <a:pt x="267" y="923"/>
                  </a:cubicBezTo>
                  <a:cubicBezTo>
                    <a:pt x="267" y="923"/>
                    <a:pt x="267" y="923"/>
                    <a:pt x="267" y="923"/>
                  </a:cubicBezTo>
                  <a:cubicBezTo>
                    <a:pt x="268" y="923"/>
                    <a:pt x="269" y="923"/>
                    <a:pt x="270" y="924"/>
                  </a:cubicBezTo>
                  <a:cubicBezTo>
                    <a:pt x="270" y="924"/>
                    <a:pt x="270" y="924"/>
                    <a:pt x="270" y="924"/>
                  </a:cubicBezTo>
                  <a:cubicBezTo>
                    <a:pt x="270" y="925"/>
                    <a:pt x="269" y="926"/>
                    <a:pt x="268" y="927"/>
                  </a:cubicBezTo>
                  <a:cubicBezTo>
                    <a:pt x="268" y="927"/>
                    <a:pt x="268" y="927"/>
                    <a:pt x="268" y="927"/>
                  </a:cubicBezTo>
                  <a:cubicBezTo>
                    <a:pt x="268" y="927"/>
                    <a:pt x="268" y="927"/>
                    <a:pt x="268" y="927"/>
                  </a:cubicBezTo>
                  <a:cubicBezTo>
                    <a:pt x="268" y="927"/>
                    <a:pt x="268" y="927"/>
                    <a:pt x="268" y="927"/>
                  </a:cubicBezTo>
                  <a:cubicBezTo>
                    <a:pt x="267" y="927"/>
                    <a:pt x="266" y="926"/>
                    <a:pt x="266" y="926"/>
                  </a:cubicBezTo>
                  <a:close/>
                  <a:moveTo>
                    <a:pt x="351" y="922"/>
                  </a:moveTo>
                  <a:cubicBezTo>
                    <a:pt x="350" y="922"/>
                    <a:pt x="350" y="921"/>
                    <a:pt x="350" y="920"/>
                  </a:cubicBezTo>
                  <a:cubicBezTo>
                    <a:pt x="350" y="920"/>
                    <a:pt x="350" y="920"/>
                    <a:pt x="350" y="920"/>
                  </a:cubicBezTo>
                  <a:cubicBezTo>
                    <a:pt x="350" y="919"/>
                    <a:pt x="351" y="918"/>
                    <a:pt x="353" y="919"/>
                  </a:cubicBezTo>
                  <a:cubicBezTo>
                    <a:pt x="353" y="919"/>
                    <a:pt x="353" y="919"/>
                    <a:pt x="353" y="919"/>
                  </a:cubicBezTo>
                  <a:cubicBezTo>
                    <a:pt x="354" y="919"/>
                    <a:pt x="354" y="920"/>
                    <a:pt x="354" y="921"/>
                  </a:cubicBezTo>
                  <a:cubicBezTo>
                    <a:pt x="354" y="921"/>
                    <a:pt x="354" y="921"/>
                    <a:pt x="354" y="921"/>
                  </a:cubicBezTo>
                  <a:cubicBezTo>
                    <a:pt x="354" y="922"/>
                    <a:pt x="353" y="922"/>
                    <a:pt x="352" y="922"/>
                  </a:cubicBezTo>
                  <a:cubicBezTo>
                    <a:pt x="352" y="922"/>
                    <a:pt x="352" y="922"/>
                    <a:pt x="352" y="922"/>
                  </a:cubicBezTo>
                  <a:cubicBezTo>
                    <a:pt x="352" y="922"/>
                    <a:pt x="351" y="922"/>
                    <a:pt x="351" y="922"/>
                  </a:cubicBezTo>
                  <a:close/>
                  <a:moveTo>
                    <a:pt x="262" y="914"/>
                  </a:moveTo>
                  <a:cubicBezTo>
                    <a:pt x="262" y="913"/>
                    <a:pt x="262" y="912"/>
                    <a:pt x="263" y="912"/>
                  </a:cubicBezTo>
                  <a:cubicBezTo>
                    <a:pt x="263" y="912"/>
                    <a:pt x="263" y="912"/>
                    <a:pt x="263" y="912"/>
                  </a:cubicBezTo>
                  <a:cubicBezTo>
                    <a:pt x="264" y="911"/>
                    <a:pt x="265" y="912"/>
                    <a:pt x="266" y="913"/>
                  </a:cubicBezTo>
                  <a:cubicBezTo>
                    <a:pt x="266" y="913"/>
                    <a:pt x="266" y="913"/>
                    <a:pt x="266" y="913"/>
                  </a:cubicBezTo>
                  <a:cubicBezTo>
                    <a:pt x="266" y="914"/>
                    <a:pt x="266" y="915"/>
                    <a:pt x="265" y="915"/>
                  </a:cubicBezTo>
                  <a:cubicBezTo>
                    <a:pt x="265" y="915"/>
                    <a:pt x="265" y="915"/>
                    <a:pt x="265" y="915"/>
                  </a:cubicBezTo>
                  <a:cubicBezTo>
                    <a:pt x="264" y="915"/>
                    <a:pt x="264" y="916"/>
                    <a:pt x="264" y="916"/>
                  </a:cubicBezTo>
                  <a:cubicBezTo>
                    <a:pt x="264" y="916"/>
                    <a:pt x="264" y="916"/>
                    <a:pt x="264" y="916"/>
                  </a:cubicBezTo>
                  <a:cubicBezTo>
                    <a:pt x="263" y="916"/>
                    <a:pt x="262" y="915"/>
                    <a:pt x="262" y="914"/>
                  </a:cubicBezTo>
                  <a:close/>
                  <a:moveTo>
                    <a:pt x="355" y="911"/>
                  </a:moveTo>
                  <a:cubicBezTo>
                    <a:pt x="354" y="911"/>
                    <a:pt x="353" y="909"/>
                    <a:pt x="354" y="908"/>
                  </a:cubicBezTo>
                  <a:cubicBezTo>
                    <a:pt x="354" y="908"/>
                    <a:pt x="354" y="908"/>
                    <a:pt x="354" y="908"/>
                  </a:cubicBezTo>
                  <a:cubicBezTo>
                    <a:pt x="354" y="907"/>
                    <a:pt x="355" y="907"/>
                    <a:pt x="356" y="907"/>
                  </a:cubicBezTo>
                  <a:cubicBezTo>
                    <a:pt x="356" y="907"/>
                    <a:pt x="356" y="907"/>
                    <a:pt x="356" y="907"/>
                  </a:cubicBezTo>
                  <a:cubicBezTo>
                    <a:pt x="357" y="908"/>
                    <a:pt x="358" y="909"/>
                    <a:pt x="358" y="910"/>
                  </a:cubicBezTo>
                  <a:cubicBezTo>
                    <a:pt x="358" y="910"/>
                    <a:pt x="358" y="910"/>
                    <a:pt x="358" y="910"/>
                  </a:cubicBezTo>
                  <a:cubicBezTo>
                    <a:pt x="357" y="911"/>
                    <a:pt x="357" y="911"/>
                    <a:pt x="356" y="911"/>
                  </a:cubicBezTo>
                  <a:cubicBezTo>
                    <a:pt x="356" y="911"/>
                    <a:pt x="356" y="911"/>
                    <a:pt x="356" y="911"/>
                  </a:cubicBezTo>
                  <a:cubicBezTo>
                    <a:pt x="355" y="911"/>
                    <a:pt x="355" y="911"/>
                    <a:pt x="355" y="911"/>
                  </a:cubicBezTo>
                  <a:close/>
                  <a:moveTo>
                    <a:pt x="258" y="903"/>
                  </a:moveTo>
                  <a:cubicBezTo>
                    <a:pt x="258" y="902"/>
                    <a:pt x="258" y="901"/>
                    <a:pt x="260" y="900"/>
                  </a:cubicBezTo>
                  <a:cubicBezTo>
                    <a:pt x="260" y="900"/>
                    <a:pt x="260" y="900"/>
                    <a:pt x="260" y="900"/>
                  </a:cubicBezTo>
                  <a:cubicBezTo>
                    <a:pt x="261" y="900"/>
                    <a:pt x="262" y="900"/>
                    <a:pt x="262" y="901"/>
                  </a:cubicBezTo>
                  <a:cubicBezTo>
                    <a:pt x="262" y="901"/>
                    <a:pt x="262" y="901"/>
                    <a:pt x="262" y="901"/>
                  </a:cubicBezTo>
                  <a:cubicBezTo>
                    <a:pt x="262" y="903"/>
                    <a:pt x="262" y="904"/>
                    <a:pt x="261" y="904"/>
                  </a:cubicBezTo>
                  <a:cubicBezTo>
                    <a:pt x="261" y="904"/>
                    <a:pt x="261" y="904"/>
                    <a:pt x="261" y="904"/>
                  </a:cubicBezTo>
                  <a:cubicBezTo>
                    <a:pt x="261" y="904"/>
                    <a:pt x="260" y="904"/>
                    <a:pt x="260" y="904"/>
                  </a:cubicBezTo>
                  <a:cubicBezTo>
                    <a:pt x="260" y="904"/>
                    <a:pt x="260" y="904"/>
                    <a:pt x="260" y="904"/>
                  </a:cubicBezTo>
                  <a:cubicBezTo>
                    <a:pt x="259" y="904"/>
                    <a:pt x="259" y="904"/>
                    <a:pt x="258" y="903"/>
                  </a:cubicBezTo>
                  <a:close/>
                  <a:moveTo>
                    <a:pt x="359" y="900"/>
                  </a:moveTo>
                  <a:cubicBezTo>
                    <a:pt x="358" y="899"/>
                    <a:pt x="357" y="898"/>
                    <a:pt x="358" y="897"/>
                  </a:cubicBezTo>
                  <a:cubicBezTo>
                    <a:pt x="358" y="897"/>
                    <a:pt x="358" y="897"/>
                    <a:pt x="358" y="897"/>
                  </a:cubicBezTo>
                  <a:cubicBezTo>
                    <a:pt x="358" y="896"/>
                    <a:pt x="359" y="895"/>
                    <a:pt x="360" y="896"/>
                  </a:cubicBezTo>
                  <a:cubicBezTo>
                    <a:pt x="360" y="896"/>
                    <a:pt x="360" y="896"/>
                    <a:pt x="360" y="896"/>
                  </a:cubicBezTo>
                  <a:cubicBezTo>
                    <a:pt x="361" y="896"/>
                    <a:pt x="362" y="897"/>
                    <a:pt x="361" y="898"/>
                  </a:cubicBezTo>
                  <a:cubicBezTo>
                    <a:pt x="361" y="898"/>
                    <a:pt x="361" y="898"/>
                    <a:pt x="361" y="898"/>
                  </a:cubicBezTo>
                  <a:cubicBezTo>
                    <a:pt x="361" y="899"/>
                    <a:pt x="360" y="900"/>
                    <a:pt x="359" y="900"/>
                  </a:cubicBezTo>
                  <a:cubicBezTo>
                    <a:pt x="359" y="900"/>
                    <a:pt x="359" y="900"/>
                    <a:pt x="359" y="900"/>
                  </a:cubicBezTo>
                  <a:cubicBezTo>
                    <a:pt x="359" y="900"/>
                    <a:pt x="359" y="900"/>
                    <a:pt x="359" y="900"/>
                  </a:cubicBezTo>
                  <a:close/>
                  <a:moveTo>
                    <a:pt x="254" y="891"/>
                  </a:moveTo>
                  <a:cubicBezTo>
                    <a:pt x="254" y="890"/>
                    <a:pt x="255" y="889"/>
                    <a:pt x="256" y="889"/>
                  </a:cubicBezTo>
                  <a:cubicBezTo>
                    <a:pt x="256" y="889"/>
                    <a:pt x="256" y="889"/>
                    <a:pt x="256" y="889"/>
                  </a:cubicBezTo>
                  <a:cubicBezTo>
                    <a:pt x="257" y="888"/>
                    <a:pt x="258" y="889"/>
                    <a:pt x="258" y="890"/>
                  </a:cubicBezTo>
                  <a:cubicBezTo>
                    <a:pt x="258" y="890"/>
                    <a:pt x="258" y="890"/>
                    <a:pt x="258" y="890"/>
                  </a:cubicBezTo>
                  <a:cubicBezTo>
                    <a:pt x="259" y="891"/>
                    <a:pt x="258" y="892"/>
                    <a:pt x="257" y="893"/>
                  </a:cubicBezTo>
                  <a:cubicBezTo>
                    <a:pt x="257" y="893"/>
                    <a:pt x="257" y="893"/>
                    <a:pt x="257" y="893"/>
                  </a:cubicBezTo>
                  <a:cubicBezTo>
                    <a:pt x="257" y="893"/>
                    <a:pt x="257" y="893"/>
                    <a:pt x="256" y="893"/>
                  </a:cubicBezTo>
                  <a:cubicBezTo>
                    <a:pt x="256" y="893"/>
                    <a:pt x="256" y="893"/>
                    <a:pt x="256" y="893"/>
                  </a:cubicBezTo>
                  <a:cubicBezTo>
                    <a:pt x="256" y="893"/>
                    <a:pt x="255" y="892"/>
                    <a:pt x="254" y="891"/>
                  </a:cubicBezTo>
                  <a:close/>
                  <a:moveTo>
                    <a:pt x="363" y="888"/>
                  </a:moveTo>
                  <a:cubicBezTo>
                    <a:pt x="362" y="888"/>
                    <a:pt x="361" y="887"/>
                    <a:pt x="361" y="886"/>
                  </a:cubicBezTo>
                  <a:cubicBezTo>
                    <a:pt x="361" y="886"/>
                    <a:pt x="361" y="886"/>
                    <a:pt x="361" y="886"/>
                  </a:cubicBezTo>
                  <a:cubicBezTo>
                    <a:pt x="362" y="885"/>
                    <a:pt x="363" y="884"/>
                    <a:pt x="364" y="884"/>
                  </a:cubicBezTo>
                  <a:cubicBezTo>
                    <a:pt x="364" y="884"/>
                    <a:pt x="364" y="884"/>
                    <a:pt x="364" y="884"/>
                  </a:cubicBezTo>
                  <a:cubicBezTo>
                    <a:pt x="365" y="885"/>
                    <a:pt x="366" y="886"/>
                    <a:pt x="365" y="887"/>
                  </a:cubicBezTo>
                  <a:cubicBezTo>
                    <a:pt x="365" y="887"/>
                    <a:pt x="365" y="887"/>
                    <a:pt x="365" y="887"/>
                  </a:cubicBezTo>
                  <a:cubicBezTo>
                    <a:pt x="365" y="888"/>
                    <a:pt x="364" y="888"/>
                    <a:pt x="363" y="888"/>
                  </a:cubicBezTo>
                  <a:cubicBezTo>
                    <a:pt x="363" y="888"/>
                    <a:pt x="363" y="888"/>
                    <a:pt x="363" y="888"/>
                  </a:cubicBezTo>
                  <a:cubicBezTo>
                    <a:pt x="363" y="888"/>
                    <a:pt x="363" y="888"/>
                    <a:pt x="363" y="888"/>
                  </a:cubicBezTo>
                  <a:close/>
                  <a:moveTo>
                    <a:pt x="251" y="880"/>
                  </a:moveTo>
                  <a:cubicBezTo>
                    <a:pt x="250" y="879"/>
                    <a:pt x="251" y="878"/>
                    <a:pt x="252" y="877"/>
                  </a:cubicBezTo>
                  <a:cubicBezTo>
                    <a:pt x="252" y="877"/>
                    <a:pt x="252" y="877"/>
                    <a:pt x="252" y="877"/>
                  </a:cubicBezTo>
                  <a:cubicBezTo>
                    <a:pt x="253" y="877"/>
                    <a:pt x="254" y="878"/>
                    <a:pt x="254" y="879"/>
                  </a:cubicBezTo>
                  <a:cubicBezTo>
                    <a:pt x="254" y="879"/>
                    <a:pt x="254" y="879"/>
                    <a:pt x="254" y="879"/>
                  </a:cubicBezTo>
                  <a:cubicBezTo>
                    <a:pt x="255" y="880"/>
                    <a:pt x="254" y="881"/>
                    <a:pt x="253" y="881"/>
                  </a:cubicBezTo>
                  <a:cubicBezTo>
                    <a:pt x="253" y="881"/>
                    <a:pt x="253" y="881"/>
                    <a:pt x="253" y="881"/>
                  </a:cubicBezTo>
                  <a:cubicBezTo>
                    <a:pt x="253" y="881"/>
                    <a:pt x="253" y="881"/>
                    <a:pt x="253" y="881"/>
                  </a:cubicBezTo>
                  <a:cubicBezTo>
                    <a:pt x="253" y="881"/>
                    <a:pt x="253" y="881"/>
                    <a:pt x="253" y="881"/>
                  </a:cubicBezTo>
                  <a:cubicBezTo>
                    <a:pt x="252" y="881"/>
                    <a:pt x="251" y="881"/>
                    <a:pt x="251" y="880"/>
                  </a:cubicBezTo>
                  <a:close/>
                  <a:moveTo>
                    <a:pt x="366" y="877"/>
                  </a:moveTo>
                  <a:cubicBezTo>
                    <a:pt x="365" y="876"/>
                    <a:pt x="365" y="875"/>
                    <a:pt x="365" y="874"/>
                  </a:cubicBezTo>
                  <a:cubicBezTo>
                    <a:pt x="365" y="874"/>
                    <a:pt x="365" y="874"/>
                    <a:pt x="365" y="874"/>
                  </a:cubicBezTo>
                  <a:cubicBezTo>
                    <a:pt x="366" y="873"/>
                    <a:pt x="367" y="873"/>
                    <a:pt x="368" y="873"/>
                  </a:cubicBezTo>
                  <a:cubicBezTo>
                    <a:pt x="368" y="873"/>
                    <a:pt x="368" y="873"/>
                    <a:pt x="368" y="873"/>
                  </a:cubicBezTo>
                  <a:cubicBezTo>
                    <a:pt x="369" y="873"/>
                    <a:pt x="369" y="875"/>
                    <a:pt x="369" y="876"/>
                  </a:cubicBezTo>
                  <a:cubicBezTo>
                    <a:pt x="369" y="876"/>
                    <a:pt x="369" y="876"/>
                    <a:pt x="369" y="876"/>
                  </a:cubicBezTo>
                  <a:cubicBezTo>
                    <a:pt x="369" y="876"/>
                    <a:pt x="368" y="877"/>
                    <a:pt x="367" y="877"/>
                  </a:cubicBezTo>
                  <a:cubicBezTo>
                    <a:pt x="367" y="877"/>
                    <a:pt x="367" y="877"/>
                    <a:pt x="367" y="877"/>
                  </a:cubicBezTo>
                  <a:cubicBezTo>
                    <a:pt x="367" y="877"/>
                    <a:pt x="367" y="877"/>
                    <a:pt x="366" y="877"/>
                  </a:cubicBezTo>
                  <a:close/>
                  <a:moveTo>
                    <a:pt x="247" y="869"/>
                  </a:moveTo>
                  <a:cubicBezTo>
                    <a:pt x="247" y="868"/>
                    <a:pt x="247" y="866"/>
                    <a:pt x="248" y="866"/>
                  </a:cubicBezTo>
                  <a:cubicBezTo>
                    <a:pt x="248" y="866"/>
                    <a:pt x="248" y="866"/>
                    <a:pt x="248" y="866"/>
                  </a:cubicBezTo>
                  <a:cubicBezTo>
                    <a:pt x="249" y="866"/>
                    <a:pt x="250" y="866"/>
                    <a:pt x="251" y="867"/>
                  </a:cubicBezTo>
                  <a:cubicBezTo>
                    <a:pt x="251" y="867"/>
                    <a:pt x="251" y="867"/>
                    <a:pt x="251" y="867"/>
                  </a:cubicBezTo>
                  <a:cubicBezTo>
                    <a:pt x="251" y="868"/>
                    <a:pt x="250" y="870"/>
                    <a:pt x="249" y="870"/>
                  </a:cubicBezTo>
                  <a:cubicBezTo>
                    <a:pt x="249" y="870"/>
                    <a:pt x="249" y="870"/>
                    <a:pt x="249" y="870"/>
                  </a:cubicBezTo>
                  <a:cubicBezTo>
                    <a:pt x="249" y="870"/>
                    <a:pt x="249" y="870"/>
                    <a:pt x="249" y="870"/>
                  </a:cubicBezTo>
                  <a:cubicBezTo>
                    <a:pt x="249" y="870"/>
                    <a:pt x="249" y="870"/>
                    <a:pt x="249" y="870"/>
                  </a:cubicBezTo>
                  <a:cubicBezTo>
                    <a:pt x="248" y="870"/>
                    <a:pt x="247" y="869"/>
                    <a:pt x="247" y="869"/>
                  </a:cubicBezTo>
                  <a:close/>
                  <a:moveTo>
                    <a:pt x="370" y="865"/>
                  </a:moveTo>
                  <a:cubicBezTo>
                    <a:pt x="369" y="865"/>
                    <a:pt x="369" y="864"/>
                    <a:pt x="369" y="863"/>
                  </a:cubicBezTo>
                  <a:cubicBezTo>
                    <a:pt x="369" y="863"/>
                    <a:pt x="369" y="863"/>
                    <a:pt x="369" y="863"/>
                  </a:cubicBezTo>
                  <a:cubicBezTo>
                    <a:pt x="369" y="862"/>
                    <a:pt x="370" y="861"/>
                    <a:pt x="371" y="862"/>
                  </a:cubicBezTo>
                  <a:cubicBezTo>
                    <a:pt x="371" y="862"/>
                    <a:pt x="371" y="862"/>
                    <a:pt x="371" y="862"/>
                  </a:cubicBezTo>
                  <a:cubicBezTo>
                    <a:pt x="373" y="862"/>
                    <a:pt x="373" y="863"/>
                    <a:pt x="373" y="864"/>
                  </a:cubicBezTo>
                  <a:cubicBezTo>
                    <a:pt x="373" y="864"/>
                    <a:pt x="373" y="864"/>
                    <a:pt x="373" y="864"/>
                  </a:cubicBezTo>
                  <a:cubicBezTo>
                    <a:pt x="372" y="865"/>
                    <a:pt x="372" y="866"/>
                    <a:pt x="371" y="866"/>
                  </a:cubicBezTo>
                  <a:cubicBezTo>
                    <a:pt x="371" y="866"/>
                    <a:pt x="371" y="866"/>
                    <a:pt x="371" y="866"/>
                  </a:cubicBezTo>
                  <a:cubicBezTo>
                    <a:pt x="371" y="866"/>
                    <a:pt x="370" y="865"/>
                    <a:pt x="370" y="865"/>
                  </a:cubicBezTo>
                  <a:close/>
                  <a:moveTo>
                    <a:pt x="243" y="857"/>
                  </a:moveTo>
                  <a:cubicBezTo>
                    <a:pt x="243" y="856"/>
                    <a:pt x="243" y="855"/>
                    <a:pt x="244" y="855"/>
                  </a:cubicBezTo>
                  <a:cubicBezTo>
                    <a:pt x="244" y="855"/>
                    <a:pt x="244" y="855"/>
                    <a:pt x="244" y="855"/>
                  </a:cubicBezTo>
                  <a:cubicBezTo>
                    <a:pt x="245" y="854"/>
                    <a:pt x="247" y="855"/>
                    <a:pt x="247" y="856"/>
                  </a:cubicBezTo>
                  <a:cubicBezTo>
                    <a:pt x="247" y="856"/>
                    <a:pt x="247" y="856"/>
                    <a:pt x="247" y="856"/>
                  </a:cubicBezTo>
                  <a:cubicBezTo>
                    <a:pt x="247" y="857"/>
                    <a:pt x="247" y="858"/>
                    <a:pt x="246" y="858"/>
                  </a:cubicBezTo>
                  <a:cubicBezTo>
                    <a:pt x="246" y="858"/>
                    <a:pt x="246" y="858"/>
                    <a:pt x="246" y="858"/>
                  </a:cubicBezTo>
                  <a:cubicBezTo>
                    <a:pt x="245" y="859"/>
                    <a:pt x="245" y="859"/>
                    <a:pt x="245" y="859"/>
                  </a:cubicBezTo>
                  <a:cubicBezTo>
                    <a:pt x="245" y="859"/>
                    <a:pt x="245" y="859"/>
                    <a:pt x="245" y="859"/>
                  </a:cubicBezTo>
                  <a:cubicBezTo>
                    <a:pt x="244" y="859"/>
                    <a:pt x="243" y="858"/>
                    <a:pt x="243" y="857"/>
                  </a:cubicBezTo>
                  <a:close/>
                  <a:moveTo>
                    <a:pt x="374" y="854"/>
                  </a:moveTo>
                  <a:cubicBezTo>
                    <a:pt x="373" y="854"/>
                    <a:pt x="372" y="853"/>
                    <a:pt x="373" y="852"/>
                  </a:cubicBezTo>
                  <a:cubicBezTo>
                    <a:pt x="373" y="852"/>
                    <a:pt x="373" y="852"/>
                    <a:pt x="373" y="852"/>
                  </a:cubicBezTo>
                  <a:cubicBezTo>
                    <a:pt x="373" y="850"/>
                    <a:pt x="374" y="850"/>
                    <a:pt x="375" y="850"/>
                  </a:cubicBezTo>
                  <a:cubicBezTo>
                    <a:pt x="375" y="850"/>
                    <a:pt x="375" y="850"/>
                    <a:pt x="375" y="850"/>
                  </a:cubicBezTo>
                  <a:cubicBezTo>
                    <a:pt x="376" y="851"/>
                    <a:pt x="377" y="852"/>
                    <a:pt x="377" y="853"/>
                  </a:cubicBezTo>
                  <a:cubicBezTo>
                    <a:pt x="377" y="853"/>
                    <a:pt x="377" y="853"/>
                    <a:pt x="377" y="853"/>
                  </a:cubicBezTo>
                  <a:cubicBezTo>
                    <a:pt x="376" y="854"/>
                    <a:pt x="375" y="854"/>
                    <a:pt x="375" y="854"/>
                  </a:cubicBezTo>
                  <a:cubicBezTo>
                    <a:pt x="375" y="854"/>
                    <a:pt x="375" y="854"/>
                    <a:pt x="375" y="854"/>
                  </a:cubicBezTo>
                  <a:cubicBezTo>
                    <a:pt x="374" y="854"/>
                    <a:pt x="374" y="854"/>
                    <a:pt x="374" y="854"/>
                  </a:cubicBezTo>
                  <a:close/>
                  <a:moveTo>
                    <a:pt x="239" y="846"/>
                  </a:moveTo>
                  <a:cubicBezTo>
                    <a:pt x="239" y="845"/>
                    <a:pt x="240" y="844"/>
                    <a:pt x="241" y="843"/>
                  </a:cubicBezTo>
                  <a:cubicBezTo>
                    <a:pt x="241" y="843"/>
                    <a:pt x="241" y="843"/>
                    <a:pt x="241" y="843"/>
                  </a:cubicBezTo>
                  <a:cubicBezTo>
                    <a:pt x="242" y="843"/>
                    <a:pt x="243" y="844"/>
                    <a:pt x="243" y="845"/>
                  </a:cubicBezTo>
                  <a:cubicBezTo>
                    <a:pt x="243" y="845"/>
                    <a:pt x="243" y="845"/>
                    <a:pt x="243" y="845"/>
                  </a:cubicBezTo>
                  <a:cubicBezTo>
                    <a:pt x="243" y="846"/>
                    <a:pt x="243" y="847"/>
                    <a:pt x="242" y="847"/>
                  </a:cubicBezTo>
                  <a:cubicBezTo>
                    <a:pt x="242" y="847"/>
                    <a:pt x="242" y="847"/>
                    <a:pt x="242" y="847"/>
                  </a:cubicBezTo>
                  <a:cubicBezTo>
                    <a:pt x="242" y="847"/>
                    <a:pt x="241" y="847"/>
                    <a:pt x="241" y="847"/>
                  </a:cubicBezTo>
                  <a:cubicBezTo>
                    <a:pt x="241" y="847"/>
                    <a:pt x="241" y="847"/>
                    <a:pt x="241" y="847"/>
                  </a:cubicBezTo>
                  <a:cubicBezTo>
                    <a:pt x="240" y="847"/>
                    <a:pt x="240" y="847"/>
                    <a:pt x="239" y="846"/>
                  </a:cubicBezTo>
                  <a:close/>
                  <a:moveTo>
                    <a:pt x="378" y="843"/>
                  </a:moveTo>
                  <a:cubicBezTo>
                    <a:pt x="377" y="842"/>
                    <a:pt x="376" y="841"/>
                    <a:pt x="377" y="840"/>
                  </a:cubicBezTo>
                  <a:cubicBezTo>
                    <a:pt x="377" y="840"/>
                    <a:pt x="377" y="840"/>
                    <a:pt x="377" y="840"/>
                  </a:cubicBezTo>
                  <a:cubicBezTo>
                    <a:pt x="377" y="839"/>
                    <a:pt x="378" y="839"/>
                    <a:pt x="379" y="839"/>
                  </a:cubicBezTo>
                  <a:cubicBezTo>
                    <a:pt x="379" y="839"/>
                    <a:pt x="379" y="839"/>
                    <a:pt x="379" y="839"/>
                  </a:cubicBezTo>
                  <a:cubicBezTo>
                    <a:pt x="380" y="839"/>
                    <a:pt x="381" y="840"/>
                    <a:pt x="380" y="841"/>
                  </a:cubicBezTo>
                  <a:cubicBezTo>
                    <a:pt x="380" y="841"/>
                    <a:pt x="380" y="841"/>
                    <a:pt x="380" y="841"/>
                  </a:cubicBezTo>
                  <a:cubicBezTo>
                    <a:pt x="380" y="842"/>
                    <a:pt x="379" y="843"/>
                    <a:pt x="378" y="843"/>
                  </a:cubicBezTo>
                  <a:cubicBezTo>
                    <a:pt x="378" y="843"/>
                    <a:pt x="378" y="843"/>
                    <a:pt x="378" y="843"/>
                  </a:cubicBezTo>
                  <a:cubicBezTo>
                    <a:pt x="378" y="843"/>
                    <a:pt x="378" y="843"/>
                    <a:pt x="378" y="843"/>
                  </a:cubicBezTo>
                  <a:close/>
                  <a:moveTo>
                    <a:pt x="236" y="834"/>
                  </a:moveTo>
                  <a:cubicBezTo>
                    <a:pt x="235" y="833"/>
                    <a:pt x="236" y="832"/>
                    <a:pt x="237" y="832"/>
                  </a:cubicBezTo>
                  <a:cubicBezTo>
                    <a:pt x="237" y="832"/>
                    <a:pt x="237" y="832"/>
                    <a:pt x="237" y="832"/>
                  </a:cubicBezTo>
                  <a:cubicBezTo>
                    <a:pt x="238" y="832"/>
                    <a:pt x="239" y="832"/>
                    <a:pt x="239" y="833"/>
                  </a:cubicBezTo>
                  <a:cubicBezTo>
                    <a:pt x="239" y="833"/>
                    <a:pt x="239" y="833"/>
                    <a:pt x="239" y="833"/>
                  </a:cubicBezTo>
                  <a:cubicBezTo>
                    <a:pt x="240" y="834"/>
                    <a:pt x="239" y="835"/>
                    <a:pt x="238" y="836"/>
                  </a:cubicBezTo>
                  <a:cubicBezTo>
                    <a:pt x="238" y="836"/>
                    <a:pt x="238" y="836"/>
                    <a:pt x="238" y="836"/>
                  </a:cubicBezTo>
                  <a:cubicBezTo>
                    <a:pt x="238" y="836"/>
                    <a:pt x="238" y="836"/>
                    <a:pt x="237" y="836"/>
                  </a:cubicBezTo>
                  <a:cubicBezTo>
                    <a:pt x="237" y="836"/>
                    <a:pt x="237" y="836"/>
                    <a:pt x="237" y="836"/>
                  </a:cubicBezTo>
                  <a:cubicBezTo>
                    <a:pt x="237" y="836"/>
                    <a:pt x="236" y="835"/>
                    <a:pt x="236" y="834"/>
                  </a:cubicBezTo>
                  <a:close/>
                  <a:moveTo>
                    <a:pt x="382" y="831"/>
                  </a:moveTo>
                  <a:cubicBezTo>
                    <a:pt x="381" y="831"/>
                    <a:pt x="380" y="830"/>
                    <a:pt x="380" y="829"/>
                  </a:cubicBezTo>
                  <a:cubicBezTo>
                    <a:pt x="380" y="829"/>
                    <a:pt x="380" y="829"/>
                    <a:pt x="380" y="829"/>
                  </a:cubicBezTo>
                  <a:cubicBezTo>
                    <a:pt x="381" y="828"/>
                    <a:pt x="382" y="827"/>
                    <a:pt x="383" y="827"/>
                  </a:cubicBezTo>
                  <a:cubicBezTo>
                    <a:pt x="383" y="827"/>
                    <a:pt x="383" y="827"/>
                    <a:pt x="383" y="827"/>
                  </a:cubicBezTo>
                  <a:cubicBezTo>
                    <a:pt x="384" y="828"/>
                    <a:pt x="384" y="829"/>
                    <a:pt x="384" y="830"/>
                  </a:cubicBezTo>
                  <a:cubicBezTo>
                    <a:pt x="384" y="830"/>
                    <a:pt x="384" y="830"/>
                    <a:pt x="384" y="830"/>
                  </a:cubicBezTo>
                  <a:cubicBezTo>
                    <a:pt x="384" y="831"/>
                    <a:pt x="383" y="831"/>
                    <a:pt x="382" y="831"/>
                  </a:cubicBezTo>
                  <a:cubicBezTo>
                    <a:pt x="382" y="831"/>
                    <a:pt x="382" y="831"/>
                    <a:pt x="382" y="831"/>
                  </a:cubicBezTo>
                  <a:cubicBezTo>
                    <a:pt x="382" y="831"/>
                    <a:pt x="382" y="831"/>
                    <a:pt x="382" y="831"/>
                  </a:cubicBezTo>
                  <a:close/>
                  <a:moveTo>
                    <a:pt x="232" y="823"/>
                  </a:moveTo>
                  <a:cubicBezTo>
                    <a:pt x="231" y="822"/>
                    <a:pt x="232" y="821"/>
                    <a:pt x="233" y="821"/>
                  </a:cubicBezTo>
                  <a:cubicBezTo>
                    <a:pt x="233" y="821"/>
                    <a:pt x="233" y="821"/>
                    <a:pt x="233" y="821"/>
                  </a:cubicBezTo>
                  <a:cubicBezTo>
                    <a:pt x="234" y="820"/>
                    <a:pt x="235" y="821"/>
                    <a:pt x="236" y="822"/>
                  </a:cubicBezTo>
                  <a:cubicBezTo>
                    <a:pt x="236" y="822"/>
                    <a:pt x="236" y="822"/>
                    <a:pt x="236" y="822"/>
                  </a:cubicBezTo>
                  <a:cubicBezTo>
                    <a:pt x="236" y="823"/>
                    <a:pt x="235" y="824"/>
                    <a:pt x="234" y="824"/>
                  </a:cubicBezTo>
                  <a:cubicBezTo>
                    <a:pt x="234" y="824"/>
                    <a:pt x="234" y="824"/>
                    <a:pt x="234" y="824"/>
                  </a:cubicBezTo>
                  <a:cubicBezTo>
                    <a:pt x="234" y="824"/>
                    <a:pt x="234" y="824"/>
                    <a:pt x="234" y="824"/>
                  </a:cubicBezTo>
                  <a:cubicBezTo>
                    <a:pt x="234" y="824"/>
                    <a:pt x="234" y="824"/>
                    <a:pt x="234" y="824"/>
                  </a:cubicBezTo>
                  <a:cubicBezTo>
                    <a:pt x="233" y="824"/>
                    <a:pt x="232" y="824"/>
                    <a:pt x="232" y="823"/>
                  </a:cubicBezTo>
                  <a:close/>
                  <a:moveTo>
                    <a:pt x="385" y="820"/>
                  </a:moveTo>
                  <a:cubicBezTo>
                    <a:pt x="384" y="820"/>
                    <a:pt x="384" y="818"/>
                    <a:pt x="384" y="817"/>
                  </a:cubicBezTo>
                  <a:cubicBezTo>
                    <a:pt x="384" y="817"/>
                    <a:pt x="384" y="817"/>
                    <a:pt x="384" y="817"/>
                  </a:cubicBezTo>
                  <a:cubicBezTo>
                    <a:pt x="384" y="816"/>
                    <a:pt x="386" y="816"/>
                    <a:pt x="387" y="816"/>
                  </a:cubicBezTo>
                  <a:cubicBezTo>
                    <a:pt x="387" y="816"/>
                    <a:pt x="387" y="816"/>
                    <a:pt x="387" y="816"/>
                  </a:cubicBezTo>
                  <a:cubicBezTo>
                    <a:pt x="388" y="816"/>
                    <a:pt x="388" y="818"/>
                    <a:pt x="388" y="819"/>
                  </a:cubicBezTo>
                  <a:cubicBezTo>
                    <a:pt x="388" y="819"/>
                    <a:pt x="388" y="819"/>
                    <a:pt x="388" y="819"/>
                  </a:cubicBezTo>
                  <a:cubicBezTo>
                    <a:pt x="388" y="819"/>
                    <a:pt x="387" y="820"/>
                    <a:pt x="386" y="820"/>
                  </a:cubicBezTo>
                  <a:cubicBezTo>
                    <a:pt x="386" y="820"/>
                    <a:pt x="386" y="820"/>
                    <a:pt x="386" y="820"/>
                  </a:cubicBezTo>
                  <a:cubicBezTo>
                    <a:pt x="386" y="820"/>
                    <a:pt x="386" y="820"/>
                    <a:pt x="385" y="820"/>
                  </a:cubicBezTo>
                  <a:close/>
                  <a:moveTo>
                    <a:pt x="228" y="812"/>
                  </a:moveTo>
                  <a:cubicBezTo>
                    <a:pt x="228" y="811"/>
                    <a:pt x="228" y="809"/>
                    <a:pt x="229" y="809"/>
                  </a:cubicBezTo>
                  <a:cubicBezTo>
                    <a:pt x="229" y="809"/>
                    <a:pt x="229" y="809"/>
                    <a:pt x="229" y="809"/>
                  </a:cubicBezTo>
                  <a:cubicBezTo>
                    <a:pt x="230" y="809"/>
                    <a:pt x="231" y="809"/>
                    <a:pt x="232" y="810"/>
                  </a:cubicBezTo>
                  <a:cubicBezTo>
                    <a:pt x="232" y="810"/>
                    <a:pt x="232" y="810"/>
                    <a:pt x="232" y="810"/>
                  </a:cubicBezTo>
                  <a:cubicBezTo>
                    <a:pt x="232" y="811"/>
                    <a:pt x="232" y="813"/>
                    <a:pt x="230" y="813"/>
                  </a:cubicBezTo>
                  <a:cubicBezTo>
                    <a:pt x="230" y="813"/>
                    <a:pt x="230" y="813"/>
                    <a:pt x="230" y="813"/>
                  </a:cubicBezTo>
                  <a:cubicBezTo>
                    <a:pt x="230" y="813"/>
                    <a:pt x="230" y="813"/>
                    <a:pt x="230" y="813"/>
                  </a:cubicBezTo>
                  <a:cubicBezTo>
                    <a:pt x="230" y="813"/>
                    <a:pt x="230" y="813"/>
                    <a:pt x="230" y="813"/>
                  </a:cubicBezTo>
                  <a:cubicBezTo>
                    <a:pt x="229" y="813"/>
                    <a:pt x="228" y="813"/>
                    <a:pt x="228" y="812"/>
                  </a:cubicBezTo>
                  <a:close/>
                  <a:moveTo>
                    <a:pt x="389" y="808"/>
                  </a:moveTo>
                  <a:cubicBezTo>
                    <a:pt x="388" y="808"/>
                    <a:pt x="388" y="807"/>
                    <a:pt x="388" y="806"/>
                  </a:cubicBezTo>
                  <a:cubicBezTo>
                    <a:pt x="388" y="806"/>
                    <a:pt x="388" y="806"/>
                    <a:pt x="388" y="806"/>
                  </a:cubicBezTo>
                  <a:cubicBezTo>
                    <a:pt x="388" y="805"/>
                    <a:pt x="389" y="804"/>
                    <a:pt x="390" y="805"/>
                  </a:cubicBezTo>
                  <a:cubicBezTo>
                    <a:pt x="390" y="805"/>
                    <a:pt x="390" y="805"/>
                    <a:pt x="390" y="805"/>
                  </a:cubicBezTo>
                  <a:cubicBezTo>
                    <a:pt x="391" y="805"/>
                    <a:pt x="392" y="806"/>
                    <a:pt x="392" y="807"/>
                  </a:cubicBezTo>
                  <a:cubicBezTo>
                    <a:pt x="392" y="807"/>
                    <a:pt x="392" y="807"/>
                    <a:pt x="392" y="807"/>
                  </a:cubicBezTo>
                  <a:cubicBezTo>
                    <a:pt x="391" y="808"/>
                    <a:pt x="391" y="809"/>
                    <a:pt x="390" y="809"/>
                  </a:cubicBezTo>
                  <a:cubicBezTo>
                    <a:pt x="390" y="809"/>
                    <a:pt x="390" y="809"/>
                    <a:pt x="390" y="809"/>
                  </a:cubicBezTo>
                  <a:cubicBezTo>
                    <a:pt x="390" y="809"/>
                    <a:pt x="389" y="809"/>
                    <a:pt x="389" y="808"/>
                  </a:cubicBezTo>
                  <a:close/>
                  <a:moveTo>
                    <a:pt x="224" y="800"/>
                  </a:moveTo>
                  <a:cubicBezTo>
                    <a:pt x="224" y="799"/>
                    <a:pt x="224" y="798"/>
                    <a:pt x="225" y="798"/>
                  </a:cubicBezTo>
                  <a:cubicBezTo>
                    <a:pt x="225" y="798"/>
                    <a:pt x="225" y="798"/>
                    <a:pt x="225" y="798"/>
                  </a:cubicBezTo>
                  <a:cubicBezTo>
                    <a:pt x="226" y="797"/>
                    <a:pt x="228" y="798"/>
                    <a:pt x="228" y="799"/>
                  </a:cubicBezTo>
                  <a:cubicBezTo>
                    <a:pt x="228" y="799"/>
                    <a:pt x="228" y="799"/>
                    <a:pt x="228" y="799"/>
                  </a:cubicBezTo>
                  <a:cubicBezTo>
                    <a:pt x="228" y="800"/>
                    <a:pt x="228" y="801"/>
                    <a:pt x="227" y="802"/>
                  </a:cubicBezTo>
                  <a:cubicBezTo>
                    <a:pt x="227" y="802"/>
                    <a:pt x="227" y="802"/>
                    <a:pt x="227" y="802"/>
                  </a:cubicBezTo>
                  <a:cubicBezTo>
                    <a:pt x="226" y="802"/>
                    <a:pt x="226" y="802"/>
                    <a:pt x="226" y="802"/>
                  </a:cubicBezTo>
                  <a:cubicBezTo>
                    <a:pt x="226" y="802"/>
                    <a:pt x="226" y="802"/>
                    <a:pt x="226" y="802"/>
                  </a:cubicBezTo>
                  <a:cubicBezTo>
                    <a:pt x="225" y="802"/>
                    <a:pt x="224" y="801"/>
                    <a:pt x="224" y="800"/>
                  </a:cubicBezTo>
                  <a:close/>
                  <a:moveTo>
                    <a:pt x="393" y="797"/>
                  </a:moveTo>
                  <a:cubicBezTo>
                    <a:pt x="392" y="797"/>
                    <a:pt x="391" y="796"/>
                    <a:pt x="392" y="795"/>
                  </a:cubicBezTo>
                  <a:cubicBezTo>
                    <a:pt x="392" y="795"/>
                    <a:pt x="392" y="795"/>
                    <a:pt x="392" y="795"/>
                  </a:cubicBezTo>
                  <a:cubicBezTo>
                    <a:pt x="392" y="794"/>
                    <a:pt x="393" y="793"/>
                    <a:pt x="394" y="793"/>
                  </a:cubicBezTo>
                  <a:cubicBezTo>
                    <a:pt x="394" y="793"/>
                    <a:pt x="394" y="793"/>
                    <a:pt x="394" y="793"/>
                  </a:cubicBezTo>
                  <a:cubicBezTo>
                    <a:pt x="395" y="794"/>
                    <a:pt x="396" y="795"/>
                    <a:pt x="395" y="796"/>
                  </a:cubicBezTo>
                  <a:cubicBezTo>
                    <a:pt x="395" y="796"/>
                    <a:pt x="395" y="796"/>
                    <a:pt x="395" y="796"/>
                  </a:cubicBezTo>
                  <a:cubicBezTo>
                    <a:pt x="395" y="797"/>
                    <a:pt x="394" y="797"/>
                    <a:pt x="394" y="797"/>
                  </a:cubicBezTo>
                  <a:cubicBezTo>
                    <a:pt x="394" y="797"/>
                    <a:pt x="394" y="797"/>
                    <a:pt x="394" y="797"/>
                  </a:cubicBezTo>
                  <a:cubicBezTo>
                    <a:pt x="393" y="797"/>
                    <a:pt x="393" y="797"/>
                    <a:pt x="393" y="797"/>
                  </a:cubicBezTo>
                  <a:close/>
                  <a:moveTo>
                    <a:pt x="220" y="789"/>
                  </a:moveTo>
                  <a:cubicBezTo>
                    <a:pt x="220" y="788"/>
                    <a:pt x="221" y="787"/>
                    <a:pt x="222" y="786"/>
                  </a:cubicBezTo>
                  <a:cubicBezTo>
                    <a:pt x="222" y="786"/>
                    <a:pt x="222" y="786"/>
                    <a:pt x="222" y="786"/>
                  </a:cubicBezTo>
                  <a:cubicBezTo>
                    <a:pt x="223" y="786"/>
                    <a:pt x="224" y="787"/>
                    <a:pt x="224" y="788"/>
                  </a:cubicBezTo>
                  <a:cubicBezTo>
                    <a:pt x="224" y="788"/>
                    <a:pt x="224" y="788"/>
                    <a:pt x="224" y="788"/>
                  </a:cubicBezTo>
                  <a:cubicBezTo>
                    <a:pt x="225" y="789"/>
                    <a:pt x="224" y="790"/>
                    <a:pt x="223" y="790"/>
                  </a:cubicBezTo>
                  <a:cubicBezTo>
                    <a:pt x="223" y="790"/>
                    <a:pt x="223" y="790"/>
                    <a:pt x="223" y="790"/>
                  </a:cubicBezTo>
                  <a:cubicBezTo>
                    <a:pt x="223" y="790"/>
                    <a:pt x="222" y="790"/>
                    <a:pt x="222" y="790"/>
                  </a:cubicBezTo>
                  <a:cubicBezTo>
                    <a:pt x="222" y="790"/>
                    <a:pt x="222" y="790"/>
                    <a:pt x="222" y="790"/>
                  </a:cubicBezTo>
                  <a:cubicBezTo>
                    <a:pt x="221" y="790"/>
                    <a:pt x="221" y="790"/>
                    <a:pt x="220" y="789"/>
                  </a:cubicBezTo>
                  <a:close/>
                  <a:moveTo>
                    <a:pt x="397" y="786"/>
                  </a:moveTo>
                  <a:cubicBezTo>
                    <a:pt x="396" y="785"/>
                    <a:pt x="395" y="784"/>
                    <a:pt x="395" y="783"/>
                  </a:cubicBezTo>
                  <a:cubicBezTo>
                    <a:pt x="395" y="783"/>
                    <a:pt x="395" y="783"/>
                    <a:pt x="395" y="783"/>
                  </a:cubicBezTo>
                  <a:cubicBezTo>
                    <a:pt x="396" y="782"/>
                    <a:pt x="397" y="782"/>
                    <a:pt x="398" y="782"/>
                  </a:cubicBezTo>
                  <a:cubicBezTo>
                    <a:pt x="398" y="782"/>
                    <a:pt x="398" y="782"/>
                    <a:pt x="398" y="782"/>
                  </a:cubicBezTo>
                  <a:cubicBezTo>
                    <a:pt x="399" y="782"/>
                    <a:pt x="400" y="783"/>
                    <a:pt x="399" y="784"/>
                  </a:cubicBezTo>
                  <a:cubicBezTo>
                    <a:pt x="399" y="784"/>
                    <a:pt x="399" y="784"/>
                    <a:pt x="399" y="784"/>
                  </a:cubicBezTo>
                  <a:cubicBezTo>
                    <a:pt x="399" y="785"/>
                    <a:pt x="398" y="786"/>
                    <a:pt x="397" y="786"/>
                  </a:cubicBezTo>
                  <a:cubicBezTo>
                    <a:pt x="397" y="786"/>
                    <a:pt x="397" y="786"/>
                    <a:pt x="397" y="786"/>
                  </a:cubicBezTo>
                  <a:cubicBezTo>
                    <a:pt x="397" y="786"/>
                    <a:pt x="397" y="786"/>
                    <a:pt x="397" y="786"/>
                  </a:cubicBezTo>
                  <a:close/>
                  <a:moveTo>
                    <a:pt x="217" y="778"/>
                  </a:moveTo>
                  <a:cubicBezTo>
                    <a:pt x="216" y="776"/>
                    <a:pt x="217" y="775"/>
                    <a:pt x="218" y="775"/>
                  </a:cubicBezTo>
                  <a:cubicBezTo>
                    <a:pt x="218" y="775"/>
                    <a:pt x="218" y="775"/>
                    <a:pt x="218" y="775"/>
                  </a:cubicBezTo>
                  <a:cubicBezTo>
                    <a:pt x="219" y="775"/>
                    <a:pt x="220" y="775"/>
                    <a:pt x="220" y="776"/>
                  </a:cubicBezTo>
                  <a:cubicBezTo>
                    <a:pt x="220" y="776"/>
                    <a:pt x="220" y="776"/>
                    <a:pt x="220" y="776"/>
                  </a:cubicBezTo>
                  <a:cubicBezTo>
                    <a:pt x="221" y="777"/>
                    <a:pt x="220" y="778"/>
                    <a:pt x="219" y="779"/>
                  </a:cubicBezTo>
                  <a:cubicBezTo>
                    <a:pt x="219" y="779"/>
                    <a:pt x="219" y="779"/>
                    <a:pt x="219" y="779"/>
                  </a:cubicBezTo>
                  <a:cubicBezTo>
                    <a:pt x="219" y="779"/>
                    <a:pt x="219" y="779"/>
                    <a:pt x="218" y="779"/>
                  </a:cubicBezTo>
                  <a:cubicBezTo>
                    <a:pt x="218" y="779"/>
                    <a:pt x="218" y="779"/>
                    <a:pt x="218" y="779"/>
                  </a:cubicBezTo>
                  <a:cubicBezTo>
                    <a:pt x="218" y="779"/>
                    <a:pt x="217" y="778"/>
                    <a:pt x="217" y="778"/>
                  </a:cubicBezTo>
                  <a:close/>
                  <a:moveTo>
                    <a:pt x="401" y="774"/>
                  </a:moveTo>
                  <a:cubicBezTo>
                    <a:pt x="399" y="774"/>
                    <a:pt x="399" y="773"/>
                    <a:pt x="399" y="772"/>
                  </a:cubicBezTo>
                  <a:cubicBezTo>
                    <a:pt x="399" y="772"/>
                    <a:pt x="399" y="772"/>
                    <a:pt x="399" y="772"/>
                  </a:cubicBezTo>
                  <a:cubicBezTo>
                    <a:pt x="400" y="771"/>
                    <a:pt x="401" y="770"/>
                    <a:pt x="402" y="771"/>
                  </a:cubicBezTo>
                  <a:cubicBezTo>
                    <a:pt x="402" y="771"/>
                    <a:pt x="402" y="771"/>
                    <a:pt x="402" y="771"/>
                  </a:cubicBezTo>
                  <a:cubicBezTo>
                    <a:pt x="403" y="771"/>
                    <a:pt x="403" y="772"/>
                    <a:pt x="403" y="773"/>
                  </a:cubicBezTo>
                  <a:cubicBezTo>
                    <a:pt x="403" y="773"/>
                    <a:pt x="403" y="773"/>
                    <a:pt x="403" y="773"/>
                  </a:cubicBezTo>
                  <a:cubicBezTo>
                    <a:pt x="403" y="774"/>
                    <a:pt x="402" y="774"/>
                    <a:pt x="401" y="774"/>
                  </a:cubicBezTo>
                  <a:cubicBezTo>
                    <a:pt x="401" y="774"/>
                    <a:pt x="401" y="774"/>
                    <a:pt x="401" y="774"/>
                  </a:cubicBezTo>
                  <a:cubicBezTo>
                    <a:pt x="401" y="774"/>
                    <a:pt x="401" y="774"/>
                    <a:pt x="401" y="774"/>
                  </a:cubicBezTo>
                  <a:close/>
                  <a:moveTo>
                    <a:pt x="213" y="766"/>
                  </a:moveTo>
                  <a:cubicBezTo>
                    <a:pt x="212" y="765"/>
                    <a:pt x="213" y="764"/>
                    <a:pt x="214" y="764"/>
                  </a:cubicBezTo>
                  <a:cubicBezTo>
                    <a:pt x="214" y="764"/>
                    <a:pt x="214" y="764"/>
                    <a:pt x="214" y="764"/>
                  </a:cubicBezTo>
                  <a:cubicBezTo>
                    <a:pt x="215" y="763"/>
                    <a:pt x="216" y="764"/>
                    <a:pt x="217" y="765"/>
                  </a:cubicBezTo>
                  <a:cubicBezTo>
                    <a:pt x="217" y="765"/>
                    <a:pt x="217" y="765"/>
                    <a:pt x="217" y="765"/>
                  </a:cubicBezTo>
                  <a:cubicBezTo>
                    <a:pt x="217" y="766"/>
                    <a:pt x="216" y="767"/>
                    <a:pt x="215" y="767"/>
                  </a:cubicBezTo>
                  <a:cubicBezTo>
                    <a:pt x="215" y="767"/>
                    <a:pt x="215" y="767"/>
                    <a:pt x="215" y="767"/>
                  </a:cubicBezTo>
                  <a:cubicBezTo>
                    <a:pt x="215" y="767"/>
                    <a:pt x="215" y="767"/>
                    <a:pt x="215" y="767"/>
                  </a:cubicBezTo>
                  <a:cubicBezTo>
                    <a:pt x="215" y="767"/>
                    <a:pt x="215" y="767"/>
                    <a:pt x="215" y="767"/>
                  </a:cubicBezTo>
                  <a:cubicBezTo>
                    <a:pt x="214" y="767"/>
                    <a:pt x="213" y="767"/>
                    <a:pt x="213" y="766"/>
                  </a:cubicBezTo>
                  <a:close/>
                  <a:moveTo>
                    <a:pt x="404" y="763"/>
                  </a:moveTo>
                  <a:cubicBezTo>
                    <a:pt x="403" y="763"/>
                    <a:pt x="403" y="761"/>
                    <a:pt x="403" y="760"/>
                  </a:cubicBezTo>
                  <a:cubicBezTo>
                    <a:pt x="403" y="760"/>
                    <a:pt x="403" y="760"/>
                    <a:pt x="403" y="760"/>
                  </a:cubicBezTo>
                  <a:cubicBezTo>
                    <a:pt x="403" y="759"/>
                    <a:pt x="405" y="759"/>
                    <a:pt x="406" y="759"/>
                  </a:cubicBezTo>
                  <a:cubicBezTo>
                    <a:pt x="406" y="759"/>
                    <a:pt x="406" y="759"/>
                    <a:pt x="406" y="759"/>
                  </a:cubicBezTo>
                  <a:cubicBezTo>
                    <a:pt x="407" y="759"/>
                    <a:pt x="407" y="761"/>
                    <a:pt x="407" y="762"/>
                  </a:cubicBezTo>
                  <a:cubicBezTo>
                    <a:pt x="407" y="762"/>
                    <a:pt x="407" y="762"/>
                    <a:pt x="407" y="762"/>
                  </a:cubicBezTo>
                  <a:cubicBezTo>
                    <a:pt x="407" y="763"/>
                    <a:pt x="406" y="763"/>
                    <a:pt x="405" y="763"/>
                  </a:cubicBezTo>
                  <a:cubicBezTo>
                    <a:pt x="405" y="763"/>
                    <a:pt x="405" y="763"/>
                    <a:pt x="405" y="763"/>
                  </a:cubicBezTo>
                  <a:cubicBezTo>
                    <a:pt x="405" y="763"/>
                    <a:pt x="405" y="763"/>
                    <a:pt x="404" y="763"/>
                  </a:cubicBezTo>
                  <a:close/>
                  <a:moveTo>
                    <a:pt x="209" y="755"/>
                  </a:moveTo>
                  <a:cubicBezTo>
                    <a:pt x="209" y="754"/>
                    <a:pt x="209" y="753"/>
                    <a:pt x="210" y="752"/>
                  </a:cubicBezTo>
                  <a:cubicBezTo>
                    <a:pt x="210" y="752"/>
                    <a:pt x="210" y="752"/>
                    <a:pt x="210" y="752"/>
                  </a:cubicBezTo>
                  <a:cubicBezTo>
                    <a:pt x="211" y="752"/>
                    <a:pt x="212" y="752"/>
                    <a:pt x="213" y="753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213" y="755"/>
                    <a:pt x="213" y="756"/>
                    <a:pt x="212" y="756"/>
                  </a:cubicBezTo>
                  <a:cubicBezTo>
                    <a:pt x="212" y="756"/>
                    <a:pt x="212" y="756"/>
                    <a:pt x="212" y="756"/>
                  </a:cubicBezTo>
                  <a:cubicBezTo>
                    <a:pt x="211" y="756"/>
                    <a:pt x="211" y="756"/>
                    <a:pt x="211" y="756"/>
                  </a:cubicBezTo>
                  <a:cubicBezTo>
                    <a:pt x="211" y="756"/>
                    <a:pt x="211" y="756"/>
                    <a:pt x="211" y="756"/>
                  </a:cubicBezTo>
                  <a:cubicBezTo>
                    <a:pt x="210" y="756"/>
                    <a:pt x="209" y="756"/>
                    <a:pt x="209" y="755"/>
                  </a:cubicBezTo>
                  <a:close/>
                  <a:moveTo>
                    <a:pt x="408" y="752"/>
                  </a:moveTo>
                  <a:cubicBezTo>
                    <a:pt x="407" y="751"/>
                    <a:pt x="406" y="750"/>
                    <a:pt x="407" y="749"/>
                  </a:cubicBezTo>
                  <a:cubicBezTo>
                    <a:pt x="407" y="749"/>
                    <a:pt x="407" y="749"/>
                    <a:pt x="407" y="749"/>
                  </a:cubicBezTo>
                  <a:cubicBezTo>
                    <a:pt x="407" y="748"/>
                    <a:pt x="408" y="747"/>
                    <a:pt x="409" y="748"/>
                  </a:cubicBezTo>
                  <a:cubicBezTo>
                    <a:pt x="409" y="748"/>
                    <a:pt x="409" y="748"/>
                    <a:pt x="409" y="748"/>
                  </a:cubicBezTo>
                  <a:cubicBezTo>
                    <a:pt x="410" y="748"/>
                    <a:pt x="411" y="749"/>
                    <a:pt x="411" y="750"/>
                  </a:cubicBezTo>
                  <a:cubicBezTo>
                    <a:pt x="411" y="750"/>
                    <a:pt x="411" y="750"/>
                    <a:pt x="411" y="750"/>
                  </a:cubicBezTo>
                  <a:cubicBezTo>
                    <a:pt x="410" y="751"/>
                    <a:pt x="410" y="752"/>
                    <a:pt x="409" y="752"/>
                  </a:cubicBezTo>
                  <a:cubicBezTo>
                    <a:pt x="409" y="752"/>
                    <a:pt x="409" y="752"/>
                    <a:pt x="409" y="752"/>
                  </a:cubicBezTo>
                  <a:cubicBezTo>
                    <a:pt x="409" y="752"/>
                    <a:pt x="408" y="752"/>
                    <a:pt x="408" y="752"/>
                  </a:cubicBezTo>
                  <a:close/>
                  <a:moveTo>
                    <a:pt x="205" y="743"/>
                  </a:moveTo>
                  <a:cubicBezTo>
                    <a:pt x="205" y="742"/>
                    <a:pt x="205" y="741"/>
                    <a:pt x="206" y="741"/>
                  </a:cubicBezTo>
                  <a:cubicBezTo>
                    <a:pt x="206" y="741"/>
                    <a:pt x="206" y="741"/>
                    <a:pt x="206" y="741"/>
                  </a:cubicBezTo>
                  <a:cubicBezTo>
                    <a:pt x="208" y="740"/>
                    <a:pt x="209" y="741"/>
                    <a:pt x="209" y="742"/>
                  </a:cubicBezTo>
                  <a:cubicBezTo>
                    <a:pt x="209" y="742"/>
                    <a:pt x="209" y="742"/>
                    <a:pt x="209" y="742"/>
                  </a:cubicBezTo>
                  <a:cubicBezTo>
                    <a:pt x="209" y="743"/>
                    <a:pt x="209" y="744"/>
                    <a:pt x="208" y="745"/>
                  </a:cubicBezTo>
                  <a:cubicBezTo>
                    <a:pt x="208" y="745"/>
                    <a:pt x="208" y="745"/>
                    <a:pt x="208" y="745"/>
                  </a:cubicBezTo>
                  <a:cubicBezTo>
                    <a:pt x="208" y="745"/>
                    <a:pt x="207" y="745"/>
                    <a:pt x="207" y="745"/>
                  </a:cubicBezTo>
                  <a:cubicBezTo>
                    <a:pt x="207" y="745"/>
                    <a:pt x="207" y="745"/>
                    <a:pt x="207" y="745"/>
                  </a:cubicBezTo>
                  <a:cubicBezTo>
                    <a:pt x="206" y="745"/>
                    <a:pt x="205" y="744"/>
                    <a:pt x="205" y="743"/>
                  </a:cubicBezTo>
                  <a:close/>
                  <a:moveTo>
                    <a:pt x="412" y="740"/>
                  </a:moveTo>
                  <a:cubicBezTo>
                    <a:pt x="411" y="740"/>
                    <a:pt x="410" y="739"/>
                    <a:pt x="411" y="738"/>
                  </a:cubicBezTo>
                  <a:cubicBezTo>
                    <a:pt x="411" y="738"/>
                    <a:pt x="411" y="738"/>
                    <a:pt x="411" y="738"/>
                  </a:cubicBezTo>
                  <a:cubicBezTo>
                    <a:pt x="411" y="737"/>
                    <a:pt x="412" y="736"/>
                    <a:pt x="413" y="736"/>
                  </a:cubicBezTo>
                  <a:cubicBezTo>
                    <a:pt x="413" y="736"/>
                    <a:pt x="413" y="736"/>
                    <a:pt x="413" y="736"/>
                  </a:cubicBezTo>
                  <a:cubicBezTo>
                    <a:pt x="414" y="737"/>
                    <a:pt x="415" y="738"/>
                    <a:pt x="414" y="739"/>
                  </a:cubicBezTo>
                  <a:cubicBezTo>
                    <a:pt x="414" y="739"/>
                    <a:pt x="414" y="739"/>
                    <a:pt x="414" y="739"/>
                  </a:cubicBezTo>
                  <a:cubicBezTo>
                    <a:pt x="414" y="740"/>
                    <a:pt x="413" y="740"/>
                    <a:pt x="413" y="740"/>
                  </a:cubicBezTo>
                  <a:cubicBezTo>
                    <a:pt x="413" y="740"/>
                    <a:pt x="413" y="740"/>
                    <a:pt x="413" y="740"/>
                  </a:cubicBezTo>
                  <a:cubicBezTo>
                    <a:pt x="412" y="740"/>
                    <a:pt x="412" y="740"/>
                    <a:pt x="412" y="740"/>
                  </a:cubicBezTo>
                  <a:close/>
                  <a:moveTo>
                    <a:pt x="201" y="732"/>
                  </a:moveTo>
                  <a:cubicBezTo>
                    <a:pt x="201" y="731"/>
                    <a:pt x="202" y="730"/>
                    <a:pt x="203" y="729"/>
                  </a:cubicBezTo>
                  <a:cubicBezTo>
                    <a:pt x="203" y="729"/>
                    <a:pt x="203" y="729"/>
                    <a:pt x="203" y="729"/>
                  </a:cubicBezTo>
                  <a:cubicBezTo>
                    <a:pt x="204" y="729"/>
                    <a:pt x="205" y="730"/>
                    <a:pt x="205" y="731"/>
                  </a:cubicBezTo>
                  <a:cubicBezTo>
                    <a:pt x="205" y="731"/>
                    <a:pt x="205" y="731"/>
                    <a:pt x="205" y="731"/>
                  </a:cubicBezTo>
                  <a:cubicBezTo>
                    <a:pt x="206" y="732"/>
                    <a:pt x="205" y="733"/>
                    <a:pt x="204" y="733"/>
                  </a:cubicBezTo>
                  <a:cubicBezTo>
                    <a:pt x="204" y="733"/>
                    <a:pt x="204" y="733"/>
                    <a:pt x="204" y="733"/>
                  </a:cubicBezTo>
                  <a:cubicBezTo>
                    <a:pt x="204" y="733"/>
                    <a:pt x="204" y="733"/>
                    <a:pt x="203" y="733"/>
                  </a:cubicBezTo>
                  <a:cubicBezTo>
                    <a:pt x="203" y="733"/>
                    <a:pt x="203" y="733"/>
                    <a:pt x="203" y="733"/>
                  </a:cubicBezTo>
                  <a:cubicBezTo>
                    <a:pt x="202" y="733"/>
                    <a:pt x="202" y="733"/>
                    <a:pt x="201" y="732"/>
                  </a:cubicBezTo>
                  <a:close/>
                  <a:moveTo>
                    <a:pt x="416" y="729"/>
                  </a:moveTo>
                  <a:cubicBezTo>
                    <a:pt x="415" y="728"/>
                    <a:pt x="414" y="727"/>
                    <a:pt x="414" y="726"/>
                  </a:cubicBezTo>
                  <a:cubicBezTo>
                    <a:pt x="414" y="726"/>
                    <a:pt x="414" y="726"/>
                    <a:pt x="414" y="726"/>
                  </a:cubicBezTo>
                  <a:cubicBezTo>
                    <a:pt x="415" y="725"/>
                    <a:pt x="416" y="725"/>
                    <a:pt x="417" y="725"/>
                  </a:cubicBezTo>
                  <a:cubicBezTo>
                    <a:pt x="417" y="725"/>
                    <a:pt x="417" y="725"/>
                    <a:pt x="417" y="725"/>
                  </a:cubicBezTo>
                  <a:cubicBezTo>
                    <a:pt x="418" y="725"/>
                    <a:pt x="419" y="726"/>
                    <a:pt x="418" y="728"/>
                  </a:cubicBezTo>
                  <a:cubicBezTo>
                    <a:pt x="418" y="728"/>
                    <a:pt x="418" y="728"/>
                    <a:pt x="418" y="728"/>
                  </a:cubicBezTo>
                  <a:cubicBezTo>
                    <a:pt x="418" y="728"/>
                    <a:pt x="417" y="729"/>
                    <a:pt x="416" y="729"/>
                  </a:cubicBezTo>
                  <a:cubicBezTo>
                    <a:pt x="416" y="729"/>
                    <a:pt x="416" y="729"/>
                    <a:pt x="416" y="729"/>
                  </a:cubicBezTo>
                  <a:cubicBezTo>
                    <a:pt x="416" y="729"/>
                    <a:pt x="416" y="729"/>
                    <a:pt x="416" y="729"/>
                  </a:cubicBezTo>
                  <a:close/>
                  <a:moveTo>
                    <a:pt x="198" y="721"/>
                  </a:moveTo>
                  <a:cubicBezTo>
                    <a:pt x="197" y="720"/>
                    <a:pt x="198" y="718"/>
                    <a:pt x="199" y="718"/>
                  </a:cubicBezTo>
                  <a:cubicBezTo>
                    <a:pt x="199" y="718"/>
                    <a:pt x="199" y="718"/>
                    <a:pt x="199" y="718"/>
                  </a:cubicBezTo>
                  <a:cubicBezTo>
                    <a:pt x="200" y="718"/>
                    <a:pt x="201" y="718"/>
                    <a:pt x="201" y="719"/>
                  </a:cubicBezTo>
                  <a:cubicBezTo>
                    <a:pt x="201" y="719"/>
                    <a:pt x="201" y="719"/>
                    <a:pt x="201" y="719"/>
                  </a:cubicBezTo>
                  <a:cubicBezTo>
                    <a:pt x="202" y="720"/>
                    <a:pt x="201" y="721"/>
                    <a:pt x="200" y="722"/>
                  </a:cubicBezTo>
                  <a:cubicBezTo>
                    <a:pt x="200" y="722"/>
                    <a:pt x="200" y="722"/>
                    <a:pt x="200" y="722"/>
                  </a:cubicBezTo>
                  <a:cubicBezTo>
                    <a:pt x="200" y="722"/>
                    <a:pt x="200" y="722"/>
                    <a:pt x="200" y="722"/>
                  </a:cubicBezTo>
                  <a:cubicBezTo>
                    <a:pt x="200" y="722"/>
                    <a:pt x="200" y="722"/>
                    <a:pt x="200" y="722"/>
                  </a:cubicBezTo>
                  <a:cubicBezTo>
                    <a:pt x="199" y="722"/>
                    <a:pt x="198" y="721"/>
                    <a:pt x="198" y="721"/>
                  </a:cubicBezTo>
                  <a:close/>
                  <a:moveTo>
                    <a:pt x="419" y="717"/>
                  </a:moveTo>
                  <a:cubicBezTo>
                    <a:pt x="418" y="717"/>
                    <a:pt x="418" y="716"/>
                    <a:pt x="418" y="715"/>
                  </a:cubicBezTo>
                  <a:cubicBezTo>
                    <a:pt x="418" y="715"/>
                    <a:pt x="418" y="715"/>
                    <a:pt x="418" y="715"/>
                  </a:cubicBezTo>
                  <a:cubicBezTo>
                    <a:pt x="419" y="714"/>
                    <a:pt x="420" y="713"/>
                    <a:pt x="421" y="714"/>
                  </a:cubicBezTo>
                  <a:cubicBezTo>
                    <a:pt x="421" y="714"/>
                    <a:pt x="421" y="714"/>
                    <a:pt x="421" y="714"/>
                  </a:cubicBezTo>
                  <a:cubicBezTo>
                    <a:pt x="422" y="714"/>
                    <a:pt x="422" y="715"/>
                    <a:pt x="422" y="716"/>
                  </a:cubicBezTo>
                  <a:cubicBezTo>
                    <a:pt x="422" y="716"/>
                    <a:pt x="422" y="716"/>
                    <a:pt x="422" y="716"/>
                  </a:cubicBezTo>
                  <a:cubicBezTo>
                    <a:pt x="422" y="717"/>
                    <a:pt x="421" y="717"/>
                    <a:pt x="420" y="717"/>
                  </a:cubicBezTo>
                  <a:cubicBezTo>
                    <a:pt x="420" y="717"/>
                    <a:pt x="420" y="717"/>
                    <a:pt x="420" y="717"/>
                  </a:cubicBezTo>
                  <a:cubicBezTo>
                    <a:pt x="420" y="717"/>
                    <a:pt x="420" y="717"/>
                    <a:pt x="419" y="717"/>
                  </a:cubicBezTo>
                  <a:close/>
                  <a:moveTo>
                    <a:pt x="194" y="709"/>
                  </a:moveTo>
                  <a:cubicBezTo>
                    <a:pt x="194" y="708"/>
                    <a:pt x="194" y="707"/>
                    <a:pt x="195" y="707"/>
                  </a:cubicBezTo>
                  <a:cubicBezTo>
                    <a:pt x="195" y="707"/>
                    <a:pt x="195" y="707"/>
                    <a:pt x="195" y="707"/>
                  </a:cubicBezTo>
                  <a:cubicBezTo>
                    <a:pt x="196" y="706"/>
                    <a:pt x="197" y="707"/>
                    <a:pt x="198" y="708"/>
                  </a:cubicBezTo>
                  <a:cubicBezTo>
                    <a:pt x="198" y="708"/>
                    <a:pt x="198" y="708"/>
                    <a:pt x="198" y="708"/>
                  </a:cubicBezTo>
                  <a:cubicBezTo>
                    <a:pt x="198" y="709"/>
                    <a:pt x="197" y="710"/>
                    <a:pt x="196" y="710"/>
                  </a:cubicBezTo>
                  <a:cubicBezTo>
                    <a:pt x="196" y="710"/>
                    <a:pt x="196" y="710"/>
                    <a:pt x="196" y="710"/>
                  </a:cubicBezTo>
                  <a:cubicBezTo>
                    <a:pt x="196" y="711"/>
                    <a:pt x="196" y="711"/>
                    <a:pt x="196" y="711"/>
                  </a:cubicBezTo>
                  <a:cubicBezTo>
                    <a:pt x="196" y="711"/>
                    <a:pt x="196" y="711"/>
                    <a:pt x="196" y="711"/>
                  </a:cubicBezTo>
                  <a:cubicBezTo>
                    <a:pt x="195" y="711"/>
                    <a:pt x="194" y="710"/>
                    <a:pt x="194" y="709"/>
                  </a:cubicBezTo>
                  <a:close/>
                  <a:moveTo>
                    <a:pt x="423" y="706"/>
                  </a:moveTo>
                  <a:cubicBezTo>
                    <a:pt x="422" y="706"/>
                    <a:pt x="422" y="705"/>
                    <a:pt x="422" y="703"/>
                  </a:cubicBezTo>
                  <a:cubicBezTo>
                    <a:pt x="422" y="703"/>
                    <a:pt x="422" y="703"/>
                    <a:pt x="422" y="703"/>
                  </a:cubicBezTo>
                  <a:cubicBezTo>
                    <a:pt x="422" y="702"/>
                    <a:pt x="423" y="702"/>
                    <a:pt x="424" y="702"/>
                  </a:cubicBezTo>
                  <a:cubicBezTo>
                    <a:pt x="424" y="702"/>
                    <a:pt x="424" y="702"/>
                    <a:pt x="424" y="702"/>
                  </a:cubicBezTo>
                  <a:cubicBezTo>
                    <a:pt x="426" y="703"/>
                    <a:pt x="426" y="704"/>
                    <a:pt x="426" y="705"/>
                  </a:cubicBezTo>
                  <a:cubicBezTo>
                    <a:pt x="426" y="705"/>
                    <a:pt x="426" y="705"/>
                    <a:pt x="426" y="705"/>
                  </a:cubicBezTo>
                  <a:cubicBezTo>
                    <a:pt x="425" y="706"/>
                    <a:pt x="425" y="706"/>
                    <a:pt x="424" y="706"/>
                  </a:cubicBezTo>
                  <a:cubicBezTo>
                    <a:pt x="424" y="706"/>
                    <a:pt x="424" y="706"/>
                    <a:pt x="424" y="706"/>
                  </a:cubicBezTo>
                  <a:cubicBezTo>
                    <a:pt x="424" y="706"/>
                    <a:pt x="423" y="706"/>
                    <a:pt x="423" y="706"/>
                  </a:cubicBezTo>
                  <a:close/>
                  <a:moveTo>
                    <a:pt x="190" y="698"/>
                  </a:moveTo>
                  <a:cubicBezTo>
                    <a:pt x="190" y="697"/>
                    <a:pt x="190" y="696"/>
                    <a:pt x="191" y="695"/>
                  </a:cubicBezTo>
                  <a:cubicBezTo>
                    <a:pt x="191" y="695"/>
                    <a:pt x="191" y="695"/>
                    <a:pt x="191" y="695"/>
                  </a:cubicBezTo>
                  <a:cubicBezTo>
                    <a:pt x="192" y="695"/>
                    <a:pt x="194" y="695"/>
                    <a:pt x="194" y="697"/>
                  </a:cubicBezTo>
                  <a:cubicBezTo>
                    <a:pt x="194" y="697"/>
                    <a:pt x="194" y="697"/>
                    <a:pt x="194" y="697"/>
                  </a:cubicBezTo>
                  <a:cubicBezTo>
                    <a:pt x="194" y="698"/>
                    <a:pt x="194" y="699"/>
                    <a:pt x="193" y="699"/>
                  </a:cubicBezTo>
                  <a:cubicBezTo>
                    <a:pt x="193" y="699"/>
                    <a:pt x="193" y="699"/>
                    <a:pt x="193" y="699"/>
                  </a:cubicBezTo>
                  <a:cubicBezTo>
                    <a:pt x="192" y="699"/>
                    <a:pt x="192" y="699"/>
                    <a:pt x="192" y="699"/>
                  </a:cubicBezTo>
                  <a:cubicBezTo>
                    <a:pt x="192" y="699"/>
                    <a:pt x="192" y="699"/>
                    <a:pt x="192" y="699"/>
                  </a:cubicBezTo>
                  <a:cubicBezTo>
                    <a:pt x="191" y="699"/>
                    <a:pt x="190" y="699"/>
                    <a:pt x="190" y="698"/>
                  </a:cubicBezTo>
                  <a:close/>
                  <a:moveTo>
                    <a:pt x="427" y="695"/>
                  </a:moveTo>
                  <a:cubicBezTo>
                    <a:pt x="426" y="694"/>
                    <a:pt x="425" y="693"/>
                    <a:pt x="426" y="692"/>
                  </a:cubicBezTo>
                  <a:cubicBezTo>
                    <a:pt x="426" y="692"/>
                    <a:pt x="426" y="692"/>
                    <a:pt x="426" y="692"/>
                  </a:cubicBezTo>
                  <a:cubicBezTo>
                    <a:pt x="426" y="691"/>
                    <a:pt x="427" y="690"/>
                    <a:pt x="428" y="691"/>
                  </a:cubicBezTo>
                  <a:cubicBezTo>
                    <a:pt x="428" y="691"/>
                    <a:pt x="428" y="691"/>
                    <a:pt x="428" y="691"/>
                  </a:cubicBezTo>
                  <a:cubicBezTo>
                    <a:pt x="429" y="691"/>
                    <a:pt x="430" y="692"/>
                    <a:pt x="430" y="693"/>
                  </a:cubicBezTo>
                  <a:cubicBezTo>
                    <a:pt x="430" y="693"/>
                    <a:pt x="430" y="693"/>
                    <a:pt x="430" y="693"/>
                  </a:cubicBezTo>
                  <a:cubicBezTo>
                    <a:pt x="429" y="694"/>
                    <a:pt x="428" y="695"/>
                    <a:pt x="428" y="695"/>
                  </a:cubicBezTo>
                  <a:cubicBezTo>
                    <a:pt x="428" y="695"/>
                    <a:pt x="428" y="695"/>
                    <a:pt x="428" y="695"/>
                  </a:cubicBezTo>
                  <a:cubicBezTo>
                    <a:pt x="427" y="695"/>
                    <a:pt x="427" y="695"/>
                    <a:pt x="427" y="695"/>
                  </a:cubicBezTo>
                  <a:close/>
                  <a:moveTo>
                    <a:pt x="186" y="686"/>
                  </a:moveTo>
                  <a:cubicBezTo>
                    <a:pt x="186" y="685"/>
                    <a:pt x="187" y="684"/>
                    <a:pt x="188" y="684"/>
                  </a:cubicBezTo>
                  <a:cubicBezTo>
                    <a:pt x="188" y="684"/>
                    <a:pt x="188" y="684"/>
                    <a:pt x="188" y="684"/>
                  </a:cubicBezTo>
                  <a:cubicBezTo>
                    <a:pt x="189" y="684"/>
                    <a:pt x="190" y="684"/>
                    <a:pt x="190" y="685"/>
                  </a:cubicBezTo>
                  <a:cubicBezTo>
                    <a:pt x="190" y="685"/>
                    <a:pt x="190" y="685"/>
                    <a:pt x="190" y="685"/>
                  </a:cubicBezTo>
                  <a:cubicBezTo>
                    <a:pt x="190" y="686"/>
                    <a:pt x="190" y="687"/>
                    <a:pt x="189" y="688"/>
                  </a:cubicBezTo>
                  <a:cubicBezTo>
                    <a:pt x="189" y="688"/>
                    <a:pt x="189" y="688"/>
                    <a:pt x="189" y="688"/>
                  </a:cubicBezTo>
                  <a:cubicBezTo>
                    <a:pt x="189" y="688"/>
                    <a:pt x="188" y="688"/>
                    <a:pt x="188" y="688"/>
                  </a:cubicBezTo>
                  <a:cubicBezTo>
                    <a:pt x="188" y="688"/>
                    <a:pt x="188" y="688"/>
                    <a:pt x="188" y="688"/>
                  </a:cubicBezTo>
                  <a:cubicBezTo>
                    <a:pt x="187" y="688"/>
                    <a:pt x="187" y="687"/>
                    <a:pt x="186" y="686"/>
                  </a:cubicBezTo>
                  <a:close/>
                  <a:moveTo>
                    <a:pt x="431" y="683"/>
                  </a:moveTo>
                  <a:cubicBezTo>
                    <a:pt x="430" y="683"/>
                    <a:pt x="429" y="682"/>
                    <a:pt x="430" y="681"/>
                  </a:cubicBezTo>
                  <a:cubicBezTo>
                    <a:pt x="430" y="681"/>
                    <a:pt x="430" y="681"/>
                    <a:pt x="430" y="681"/>
                  </a:cubicBezTo>
                  <a:cubicBezTo>
                    <a:pt x="430" y="680"/>
                    <a:pt x="431" y="679"/>
                    <a:pt x="432" y="679"/>
                  </a:cubicBezTo>
                  <a:cubicBezTo>
                    <a:pt x="432" y="679"/>
                    <a:pt x="432" y="679"/>
                    <a:pt x="432" y="679"/>
                  </a:cubicBezTo>
                  <a:cubicBezTo>
                    <a:pt x="433" y="680"/>
                    <a:pt x="434" y="681"/>
                    <a:pt x="433" y="682"/>
                  </a:cubicBezTo>
                  <a:cubicBezTo>
                    <a:pt x="433" y="682"/>
                    <a:pt x="433" y="682"/>
                    <a:pt x="433" y="682"/>
                  </a:cubicBezTo>
                  <a:cubicBezTo>
                    <a:pt x="433" y="683"/>
                    <a:pt x="432" y="683"/>
                    <a:pt x="431" y="683"/>
                  </a:cubicBezTo>
                  <a:cubicBezTo>
                    <a:pt x="431" y="683"/>
                    <a:pt x="431" y="683"/>
                    <a:pt x="431" y="683"/>
                  </a:cubicBezTo>
                  <a:cubicBezTo>
                    <a:pt x="431" y="683"/>
                    <a:pt x="431" y="683"/>
                    <a:pt x="431" y="683"/>
                  </a:cubicBezTo>
                  <a:close/>
                  <a:moveTo>
                    <a:pt x="182" y="675"/>
                  </a:moveTo>
                  <a:cubicBezTo>
                    <a:pt x="182" y="674"/>
                    <a:pt x="183" y="673"/>
                    <a:pt x="184" y="673"/>
                  </a:cubicBezTo>
                  <a:cubicBezTo>
                    <a:pt x="184" y="673"/>
                    <a:pt x="184" y="673"/>
                    <a:pt x="184" y="673"/>
                  </a:cubicBezTo>
                  <a:cubicBezTo>
                    <a:pt x="185" y="672"/>
                    <a:pt x="186" y="673"/>
                    <a:pt x="186" y="674"/>
                  </a:cubicBezTo>
                  <a:cubicBezTo>
                    <a:pt x="186" y="674"/>
                    <a:pt x="186" y="674"/>
                    <a:pt x="186" y="674"/>
                  </a:cubicBezTo>
                  <a:cubicBezTo>
                    <a:pt x="187" y="675"/>
                    <a:pt x="186" y="676"/>
                    <a:pt x="185" y="676"/>
                  </a:cubicBezTo>
                  <a:cubicBezTo>
                    <a:pt x="185" y="676"/>
                    <a:pt x="185" y="676"/>
                    <a:pt x="185" y="676"/>
                  </a:cubicBezTo>
                  <a:cubicBezTo>
                    <a:pt x="185" y="676"/>
                    <a:pt x="185" y="676"/>
                    <a:pt x="184" y="676"/>
                  </a:cubicBezTo>
                  <a:cubicBezTo>
                    <a:pt x="184" y="676"/>
                    <a:pt x="184" y="676"/>
                    <a:pt x="184" y="676"/>
                  </a:cubicBezTo>
                  <a:cubicBezTo>
                    <a:pt x="184" y="676"/>
                    <a:pt x="183" y="676"/>
                    <a:pt x="182" y="675"/>
                  </a:cubicBezTo>
                  <a:close/>
                  <a:moveTo>
                    <a:pt x="435" y="672"/>
                  </a:moveTo>
                  <a:cubicBezTo>
                    <a:pt x="434" y="671"/>
                    <a:pt x="433" y="670"/>
                    <a:pt x="433" y="669"/>
                  </a:cubicBezTo>
                  <a:cubicBezTo>
                    <a:pt x="433" y="669"/>
                    <a:pt x="433" y="669"/>
                    <a:pt x="433" y="669"/>
                  </a:cubicBezTo>
                  <a:cubicBezTo>
                    <a:pt x="434" y="668"/>
                    <a:pt x="435" y="668"/>
                    <a:pt x="436" y="668"/>
                  </a:cubicBezTo>
                  <a:cubicBezTo>
                    <a:pt x="436" y="668"/>
                    <a:pt x="436" y="668"/>
                    <a:pt x="436" y="668"/>
                  </a:cubicBezTo>
                  <a:cubicBezTo>
                    <a:pt x="437" y="668"/>
                    <a:pt x="437" y="670"/>
                    <a:pt x="437" y="671"/>
                  </a:cubicBezTo>
                  <a:cubicBezTo>
                    <a:pt x="437" y="671"/>
                    <a:pt x="437" y="671"/>
                    <a:pt x="437" y="671"/>
                  </a:cubicBezTo>
                  <a:cubicBezTo>
                    <a:pt x="437" y="671"/>
                    <a:pt x="436" y="672"/>
                    <a:pt x="435" y="672"/>
                  </a:cubicBezTo>
                  <a:cubicBezTo>
                    <a:pt x="435" y="672"/>
                    <a:pt x="435" y="672"/>
                    <a:pt x="435" y="672"/>
                  </a:cubicBezTo>
                  <a:cubicBezTo>
                    <a:pt x="435" y="672"/>
                    <a:pt x="435" y="672"/>
                    <a:pt x="435" y="672"/>
                  </a:cubicBezTo>
                  <a:close/>
                  <a:moveTo>
                    <a:pt x="179" y="664"/>
                  </a:moveTo>
                  <a:cubicBezTo>
                    <a:pt x="178" y="663"/>
                    <a:pt x="179" y="661"/>
                    <a:pt x="180" y="661"/>
                  </a:cubicBezTo>
                  <a:cubicBezTo>
                    <a:pt x="180" y="661"/>
                    <a:pt x="180" y="661"/>
                    <a:pt x="180" y="661"/>
                  </a:cubicBezTo>
                  <a:cubicBezTo>
                    <a:pt x="181" y="661"/>
                    <a:pt x="182" y="661"/>
                    <a:pt x="183" y="662"/>
                  </a:cubicBezTo>
                  <a:cubicBezTo>
                    <a:pt x="183" y="662"/>
                    <a:pt x="183" y="662"/>
                    <a:pt x="183" y="662"/>
                  </a:cubicBezTo>
                  <a:cubicBezTo>
                    <a:pt x="183" y="663"/>
                    <a:pt x="182" y="665"/>
                    <a:pt x="181" y="665"/>
                  </a:cubicBezTo>
                  <a:cubicBezTo>
                    <a:pt x="181" y="665"/>
                    <a:pt x="181" y="665"/>
                    <a:pt x="181" y="665"/>
                  </a:cubicBezTo>
                  <a:cubicBezTo>
                    <a:pt x="181" y="665"/>
                    <a:pt x="181" y="665"/>
                    <a:pt x="181" y="665"/>
                  </a:cubicBezTo>
                  <a:cubicBezTo>
                    <a:pt x="181" y="665"/>
                    <a:pt x="181" y="665"/>
                    <a:pt x="181" y="665"/>
                  </a:cubicBezTo>
                  <a:cubicBezTo>
                    <a:pt x="180" y="665"/>
                    <a:pt x="179" y="664"/>
                    <a:pt x="179" y="664"/>
                  </a:cubicBezTo>
                  <a:close/>
                  <a:moveTo>
                    <a:pt x="438" y="660"/>
                  </a:moveTo>
                  <a:cubicBezTo>
                    <a:pt x="437" y="660"/>
                    <a:pt x="437" y="659"/>
                    <a:pt x="437" y="658"/>
                  </a:cubicBezTo>
                  <a:cubicBezTo>
                    <a:pt x="437" y="658"/>
                    <a:pt x="437" y="658"/>
                    <a:pt x="437" y="658"/>
                  </a:cubicBezTo>
                  <a:cubicBezTo>
                    <a:pt x="437" y="657"/>
                    <a:pt x="439" y="656"/>
                    <a:pt x="440" y="657"/>
                  </a:cubicBezTo>
                  <a:cubicBezTo>
                    <a:pt x="440" y="657"/>
                    <a:pt x="440" y="657"/>
                    <a:pt x="440" y="657"/>
                  </a:cubicBezTo>
                  <a:cubicBezTo>
                    <a:pt x="441" y="657"/>
                    <a:pt x="441" y="658"/>
                    <a:pt x="441" y="659"/>
                  </a:cubicBezTo>
                  <a:cubicBezTo>
                    <a:pt x="441" y="659"/>
                    <a:pt x="441" y="659"/>
                    <a:pt x="441" y="659"/>
                  </a:cubicBezTo>
                  <a:cubicBezTo>
                    <a:pt x="441" y="660"/>
                    <a:pt x="440" y="661"/>
                    <a:pt x="439" y="661"/>
                  </a:cubicBezTo>
                  <a:cubicBezTo>
                    <a:pt x="439" y="661"/>
                    <a:pt x="439" y="661"/>
                    <a:pt x="439" y="661"/>
                  </a:cubicBezTo>
                  <a:cubicBezTo>
                    <a:pt x="439" y="661"/>
                    <a:pt x="439" y="661"/>
                    <a:pt x="438" y="660"/>
                  </a:cubicBezTo>
                  <a:close/>
                  <a:moveTo>
                    <a:pt x="175" y="652"/>
                  </a:moveTo>
                  <a:cubicBezTo>
                    <a:pt x="175" y="651"/>
                    <a:pt x="175" y="650"/>
                    <a:pt x="176" y="650"/>
                  </a:cubicBezTo>
                  <a:cubicBezTo>
                    <a:pt x="176" y="650"/>
                    <a:pt x="176" y="650"/>
                    <a:pt x="176" y="650"/>
                  </a:cubicBezTo>
                  <a:cubicBezTo>
                    <a:pt x="177" y="649"/>
                    <a:pt x="178" y="650"/>
                    <a:pt x="179" y="651"/>
                  </a:cubicBezTo>
                  <a:cubicBezTo>
                    <a:pt x="179" y="651"/>
                    <a:pt x="179" y="651"/>
                    <a:pt x="179" y="651"/>
                  </a:cubicBezTo>
                  <a:cubicBezTo>
                    <a:pt x="179" y="652"/>
                    <a:pt x="178" y="653"/>
                    <a:pt x="177" y="654"/>
                  </a:cubicBezTo>
                  <a:cubicBezTo>
                    <a:pt x="177" y="654"/>
                    <a:pt x="177" y="654"/>
                    <a:pt x="177" y="654"/>
                  </a:cubicBezTo>
                  <a:cubicBezTo>
                    <a:pt x="177" y="654"/>
                    <a:pt x="177" y="654"/>
                    <a:pt x="177" y="654"/>
                  </a:cubicBezTo>
                  <a:cubicBezTo>
                    <a:pt x="177" y="654"/>
                    <a:pt x="177" y="654"/>
                    <a:pt x="177" y="654"/>
                  </a:cubicBezTo>
                  <a:cubicBezTo>
                    <a:pt x="176" y="654"/>
                    <a:pt x="175" y="653"/>
                    <a:pt x="175" y="652"/>
                  </a:cubicBezTo>
                  <a:close/>
                  <a:moveTo>
                    <a:pt x="442" y="649"/>
                  </a:moveTo>
                  <a:cubicBezTo>
                    <a:pt x="441" y="649"/>
                    <a:pt x="441" y="648"/>
                    <a:pt x="441" y="647"/>
                  </a:cubicBezTo>
                  <a:cubicBezTo>
                    <a:pt x="441" y="647"/>
                    <a:pt x="441" y="647"/>
                    <a:pt x="441" y="647"/>
                  </a:cubicBezTo>
                  <a:cubicBezTo>
                    <a:pt x="441" y="646"/>
                    <a:pt x="442" y="645"/>
                    <a:pt x="443" y="645"/>
                  </a:cubicBezTo>
                  <a:cubicBezTo>
                    <a:pt x="443" y="645"/>
                    <a:pt x="443" y="645"/>
                    <a:pt x="443" y="645"/>
                  </a:cubicBezTo>
                  <a:cubicBezTo>
                    <a:pt x="444" y="646"/>
                    <a:pt x="445" y="647"/>
                    <a:pt x="445" y="648"/>
                  </a:cubicBezTo>
                  <a:cubicBezTo>
                    <a:pt x="445" y="648"/>
                    <a:pt x="445" y="648"/>
                    <a:pt x="445" y="648"/>
                  </a:cubicBezTo>
                  <a:cubicBezTo>
                    <a:pt x="444" y="649"/>
                    <a:pt x="444" y="649"/>
                    <a:pt x="443" y="649"/>
                  </a:cubicBezTo>
                  <a:cubicBezTo>
                    <a:pt x="443" y="649"/>
                    <a:pt x="443" y="649"/>
                    <a:pt x="443" y="649"/>
                  </a:cubicBezTo>
                  <a:cubicBezTo>
                    <a:pt x="443" y="649"/>
                    <a:pt x="442" y="649"/>
                    <a:pt x="442" y="649"/>
                  </a:cubicBezTo>
                  <a:close/>
                  <a:moveTo>
                    <a:pt x="171" y="641"/>
                  </a:moveTo>
                  <a:cubicBezTo>
                    <a:pt x="171" y="640"/>
                    <a:pt x="171" y="639"/>
                    <a:pt x="172" y="638"/>
                  </a:cubicBezTo>
                  <a:cubicBezTo>
                    <a:pt x="172" y="638"/>
                    <a:pt x="172" y="638"/>
                    <a:pt x="172" y="638"/>
                  </a:cubicBezTo>
                  <a:cubicBezTo>
                    <a:pt x="173" y="638"/>
                    <a:pt x="175" y="639"/>
                    <a:pt x="175" y="640"/>
                  </a:cubicBezTo>
                  <a:cubicBezTo>
                    <a:pt x="175" y="640"/>
                    <a:pt x="175" y="640"/>
                    <a:pt x="175" y="640"/>
                  </a:cubicBezTo>
                  <a:cubicBezTo>
                    <a:pt x="175" y="641"/>
                    <a:pt x="175" y="642"/>
                    <a:pt x="174" y="642"/>
                  </a:cubicBezTo>
                  <a:cubicBezTo>
                    <a:pt x="174" y="642"/>
                    <a:pt x="174" y="642"/>
                    <a:pt x="174" y="642"/>
                  </a:cubicBezTo>
                  <a:cubicBezTo>
                    <a:pt x="173" y="642"/>
                    <a:pt x="173" y="642"/>
                    <a:pt x="173" y="642"/>
                  </a:cubicBezTo>
                  <a:cubicBezTo>
                    <a:pt x="173" y="642"/>
                    <a:pt x="173" y="642"/>
                    <a:pt x="173" y="642"/>
                  </a:cubicBezTo>
                  <a:cubicBezTo>
                    <a:pt x="172" y="642"/>
                    <a:pt x="171" y="642"/>
                    <a:pt x="171" y="641"/>
                  </a:cubicBezTo>
                  <a:close/>
                  <a:moveTo>
                    <a:pt x="446" y="638"/>
                  </a:moveTo>
                  <a:cubicBezTo>
                    <a:pt x="445" y="637"/>
                    <a:pt x="444" y="636"/>
                    <a:pt x="445" y="635"/>
                  </a:cubicBezTo>
                  <a:cubicBezTo>
                    <a:pt x="445" y="635"/>
                    <a:pt x="445" y="635"/>
                    <a:pt x="445" y="635"/>
                  </a:cubicBezTo>
                  <a:cubicBezTo>
                    <a:pt x="445" y="634"/>
                    <a:pt x="446" y="634"/>
                    <a:pt x="447" y="634"/>
                  </a:cubicBezTo>
                  <a:cubicBezTo>
                    <a:pt x="447" y="634"/>
                    <a:pt x="447" y="634"/>
                    <a:pt x="447" y="634"/>
                  </a:cubicBezTo>
                  <a:cubicBezTo>
                    <a:pt x="448" y="634"/>
                    <a:pt x="449" y="635"/>
                    <a:pt x="448" y="636"/>
                  </a:cubicBezTo>
                  <a:cubicBezTo>
                    <a:pt x="448" y="636"/>
                    <a:pt x="448" y="636"/>
                    <a:pt x="448" y="636"/>
                  </a:cubicBezTo>
                  <a:cubicBezTo>
                    <a:pt x="448" y="637"/>
                    <a:pt x="447" y="638"/>
                    <a:pt x="447" y="638"/>
                  </a:cubicBezTo>
                  <a:cubicBezTo>
                    <a:pt x="447" y="638"/>
                    <a:pt x="447" y="638"/>
                    <a:pt x="447" y="638"/>
                  </a:cubicBezTo>
                  <a:cubicBezTo>
                    <a:pt x="446" y="638"/>
                    <a:pt x="446" y="638"/>
                    <a:pt x="446" y="638"/>
                  </a:cubicBezTo>
                  <a:close/>
                  <a:moveTo>
                    <a:pt x="167" y="629"/>
                  </a:moveTo>
                  <a:cubicBezTo>
                    <a:pt x="167" y="628"/>
                    <a:pt x="168" y="627"/>
                    <a:pt x="169" y="627"/>
                  </a:cubicBezTo>
                  <a:cubicBezTo>
                    <a:pt x="169" y="627"/>
                    <a:pt x="169" y="627"/>
                    <a:pt x="169" y="627"/>
                  </a:cubicBezTo>
                  <a:cubicBezTo>
                    <a:pt x="170" y="627"/>
                    <a:pt x="171" y="627"/>
                    <a:pt x="171" y="628"/>
                  </a:cubicBezTo>
                  <a:cubicBezTo>
                    <a:pt x="171" y="628"/>
                    <a:pt x="171" y="628"/>
                    <a:pt x="171" y="628"/>
                  </a:cubicBezTo>
                  <a:cubicBezTo>
                    <a:pt x="171" y="629"/>
                    <a:pt x="171" y="630"/>
                    <a:pt x="170" y="631"/>
                  </a:cubicBezTo>
                  <a:cubicBezTo>
                    <a:pt x="170" y="631"/>
                    <a:pt x="170" y="631"/>
                    <a:pt x="170" y="631"/>
                  </a:cubicBezTo>
                  <a:cubicBezTo>
                    <a:pt x="170" y="631"/>
                    <a:pt x="169" y="631"/>
                    <a:pt x="169" y="631"/>
                  </a:cubicBezTo>
                  <a:cubicBezTo>
                    <a:pt x="169" y="631"/>
                    <a:pt x="169" y="631"/>
                    <a:pt x="169" y="631"/>
                  </a:cubicBezTo>
                  <a:cubicBezTo>
                    <a:pt x="168" y="631"/>
                    <a:pt x="168" y="630"/>
                    <a:pt x="167" y="629"/>
                  </a:cubicBezTo>
                  <a:close/>
                  <a:moveTo>
                    <a:pt x="450" y="626"/>
                  </a:moveTo>
                  <a:cubicBezTo>
                    <a:pt x="449" y="626"/>
                    <a:pt x="448" y="625"/>
                    <a:pt x="448" y="624"/>
                  </a:cubicBezTo>
                  <a:cubicBezTo>
                    <a:pt x="448" y="624"/>
                    <a:pt x="448" y="624"/>
                    <a:pt x="448" y="624"/>
                  </a:cubicBezTo>
                  <a:cubicBezTo>
                    <a:pt x="449" y="623"/>
                    <a:pt x="450" y="622"/>
                    <a:pt x="451" y="623"/>
                  </a:cubicBezTo>
                  <a:cubicBezTo>
                    <a:pt x="451" y="623"/>
                    <a:pt x="451" y="623"/>
                    <a:pt x="451" y="623"/>
                  </a:cubicBezTo>
                  <a:cubicBezTo>
                    <a:pt x="452" y="623"/>
                    <a:pt x="453" y="624"/>
                    <a:pt x="452" y="625"/>
                  </a:cubicBezTo>
                  <a:cubicBezTo>
                    <a:pt x="452" y="625"/>
                    <a:pt x="452" y="625"/>
                    <a:pt x="452" y="625"/>
                  </a:cubicBezTo>
                  <a:cubicBezTo>
                    <a:pt x="452" y="626"/>
                    <a:pt x="451" y="626"/>
                    <a:pt x="450" y="626"/>
                  </a:cubicBezTo>
                  <a:cubicBezTo>
                    <a:pt x="450" y="626"/>
                    <a:pt x="450" y="626"/>
                    <a:pt x="450" y="626"/>
                  </a:cubicBezTo>
                  <a:cubicBezTo>
                    <a:pt x="450" y="626"/>
                    <a:pt x="450" y="626"/>
                    <a:pt x="450" y="626"/>
                  </a:cubicBezTo>
                  <a:close/>
                  <a:moveTo>
                    <a:pt x="164" y="618"/>
                  </a:moveTo>
                  <a:cubicBezTo>
                    <a:pt x="163" y="617"/>
                    <a:pt x="164" y="616"/>
                    <a:pt x="165" y="616"/>
                  </a:cubicBezTo>
                  <a:cubicBezTo>
                    <a:pt x="165" y="616"/>
                    <a:pt x="165" y="616"/>
                    <a:pt x="165" y="616"/>
                  </a:cubicBezTo>
                  <a:cubicBezTo>
                    <a:pt x="166" y="615"/>
                    <a:pt x="167" y="616"/>
                    <a:pt x="167" y="617"/>
                  </a:cubicBezTo>
                  <a:cubicBezTo>
                    <a:pt x="167" y="617"/>
                    <a:pt x="167" y="617"/>
                    <a:pt x="167" y="617"/>
                  </a:cubicBezTo>
                  <a:cubicBezTo>
                    <a:pt x="168" y="618"/>
                    <a:pt x="167" y="619"/>
                    <a:pt x="166" y="619"/>
                  </a:cubicBezTo>
                  <a:cubicBezTo>
                    <a:pt x="166" y="619"/>
                    <a:pt x="166" y="619"/>
                    <a:pt x="166" y="619"/>
                  </a:cubicBezTo>
                  <a:cubicBezTo>
                    <a:pt x="166" y="619"/>
                    <a:pt x="166" y="619"/>
                    <a:pt x="165" y="619"/>
                  </a:cubicBezTo>
                  <a:cubicBezTo>
                    <a:pt x="165" y="619"/>
                    <a:pt x="165" y="619"/>
                    <a:pt x="165" y="619"/>
                  </a:cubicBezTo>
                  <a:cubicBezTo>
                    <a:pt x="165" y="619"/>
                    <a:pt x="164" y="619"/>
                    <a:pt x="164" y="618"/>
                  </a:cubicBezTo>
                  <a:close/>
                  <a:moveTo>
                    <a:pt x="454" y="615"/>
                  </a:moveTo>
                  <a:cubicBezTo>
                    <a:pt x="452" y="615"/>
                    <a:pt x="452" y="613"/>
                    <a:pt x="452" y="612"/>
                  </a:cubicBezTo>
                  <a:cubicBezTo>
                    <a:pt x="452" y="612"/>
                    <a:pt x="452" y="612"/>
                    <a:pt x="452" y="612"/>
                  </a:cubicBezTo>
                  <a:cubicBezTo>
                    <a:pt x="453" y="611"/>
                    <a:pt x="454" y="611"/>
                    <a:pt x="455" y="611"/>
                  </a:cubicBezTo>
                  <a:cubicBezTo>
                    <a:pt x="455" y="611"/>
                    <a:pt x="455" y="611"/>
                    <a:pt x="455" y="611"/>
                  </a:cubicBezTo>
                  <a:cubicBezTo>
                    <a:pt x="456" y="611"/>
                    <a:pt x="456" y="613"/>
                    <a:pt x="456" y="614"/>
                  </a:cubicBezTo>
                  <a:cubicBezTo>
                    <a:pt x="456" y="614"/>
                    <a:pt x="456" y="614"/>
                    <a:pt x="456" y="614"/>
                  </a:cubicBezTo>
                  <a:cubicBezTo>
                    <a:pt x="456" y="614"/>
                    <a:pt x="455" y="615"/>
                    <a:pt x="454" y="615"/>
                  </a:cubicBezTo>
                  <a:cubicBezTo>
                    <a:pt x="454" y="615"/>
                    <a:pt x="454" y="615"/>
                    <a:pt x="454" y="615"/>
                  </a:cubicBezTo>
                  <a:cubicBezTo>
                    <a:pt x="454" y="615"/>
                    <a:pt x="454" y="615"/>
                    <a:pt x="454" y="615"/>
                  </a:cubicBezTo>
                  <a:close/>
                  <a:moveTo>
                    <a:pt x="160" y="607"/>
                  </a:moveTo>
                  <a:cubicBezTo>
                    <a:pt x="159" y="606"/>
                    <a:pt x="160" y="605"/>
                    <a:pt x="161" y="604"/>
                  </a:cubicBezTo>
                  <a:cubicBezTo>
                    <a:pt x="161" y="604"/>
                    <a:pt x="161" y="604"/>
                    <a:pt x="161" y="604"/>
                  </a:cubicBezTo>
                  <a:cubicBezTo>
                    <a:pt x="162" y="604"/>
                    <a:pt x="163" y="604"/>
                    <a:pt x="164" y="605"/>
                  </a:cubicBezTo>
                  <a:cubicBezTo>
                    <a:pt x="164" y="605"/>
                    <a:pt x="164" y="605"/>
                    <a:pt x="164" y="605"/>
                  </a:cubicBezTo>
                  <a:cubicBezTo>
                    <a:pt x="164" y="606"/>
                    <a:pt x="163" y="608"/>
                    <a:pt x="162" y="608"/>
                  </a:cubicBezTo>
                  <a:cubicBezTo>
                    <a:pt x="162" y="608"/>
                    <a:pt x="162" y="608"/>
                    <a:pt x="162" y="608"/>
                  </a:cubicBezTo>
                  <a:cubicBezTo>
                    <a:pt x="162" y="608"/>
                    <a:pt x="162" y="608"/>
                    <a:pt x="162" y="608"/>
                  </a:cubicBezTo>
                  <a:cubicBezTo>
                    <a:pt x="162" y="608"/>
                    <a:pt x="162" y="608"/>
                    <a:pt x="162" y="608"/>
                  </a:cubicBezTo>
                  <a:cubicBezTo>
                    <a:pt x="161" y="608"/>
                    <a:pt x="160" y="608"/>
                    <a:pt x="160" y="607"/>
                  </a:cubicBezTo>
                  <a:close/>
                  <a:moveTo>
                    <a:pt x="457" y="604"/>
                  </a:moveTo>
                  <a:cubicBezTo>
                    <a:pt x="456" y="603"/>
                    <a:pt x="456" y="602"/>
                    <a:pt x="456" y="601"/>
                  </a:cubicBezTo>
                  <a:cubicBezTo>
                    <a:pt x="456" y="601"/>
                    <a:pt x="456" y="601"/>
                    <a:pt x="456" y="601"/>
                  </a:cubicBezTo>
                  <a:cubicBezTo>
                    <a:pt x="456" y="600"/>
                    <a:pt x="458" y="599"/>
                    <a:pt x="459" y="600"/>
                  </a:cubicBezTo>
                  <a:cubicBezTo>
                    <a:pt x="459" y="600"/>
                    <a:pt x="459" y="600"/>
                    <a:pt x="459" y="600"/>
                  </a:cubicBezTo>
                  <a:cubicBezTo>
                    <a:pt x="460" y="600"/>
                    <a:pt x="460" y="601"/>
                    <a:pt x="460" y="602"/>
                  </a:cubicBezTo>
                  <a:cubicBezTo>
                    <a:pt x="460" y="602"/>
                    <a:pt x="460" y="602"/>
                    <a:pt x="460" y="602"/>
                  </a:cubicBezTo>
                  <a:cubicBezTo>
                    <a:pt x="460" y="603"/>
                    <a:pt x="459" y="604"/>
                    <a:pt x="458" y="604"/>
                  </a:cubicBezTo>
                  <a:cubicBezTo>
                    <a:pt x="458" y="604"/>
                    <a:pt x="458" y="604"/>
                    <a:pt x="458" y="604"/>
                  </a:cubicBezTo>
                  <a:cubicBezTo>
                    <a:pt x="458" y="604"/>
                    <a:pt x="458" y="604"/>
                    <a:pt x="457" y="604"/>
                  </a:cubicBezTo>
                  <a:close/>
                  <a:moveTo>
                    <a:pt x="156" y="595"/>
                  </a:moveTo>
                  <a:cubicBezTo>
                    <a:pt x="156" y="594"/>
                    <a:pt x="156" y="593"/>
                    <a:pt x="157" y="593"/>
                  </a:cubicBezTo>
                  <a:cubicBezTo>
                    <a:pt x="157" y="593"/>
                    <a:pt x="157" y="593"/>
                    <a:pt x="157" y="593"/>
                  </a:cubicBezTo>
                  <a:cubicBezTo>
                    <a:pt x="158" y="592"/>
                    <a:pt x="159" y="593"/>
                    <a:pt x="160" y="594"/>
                  </a:cubicBezTo>
                  <a:cubicBezTo>
                    <a:pt x="160" y="594"/>
                    <a:pt x="160" y="594"/>
                    <a:pt x="160" y="594"/>
                  </a:cubicBezTo>
                  <a:cubicBezTo>
                    <a:pt x="160" y="595"/>
                    <a:pt x="160" y="596"/>
                    <a:pt x="159" y="597"/>
                  </a:cubicBezTo>
                  <a:cubicBezTo>
                    <a:pt x="159" y="597"/>
                    <a:pt x="159" y="597"/>
                    <a:pt x="159" y="597"/>
                  </a:cubicBezTo>
                  <a:cubicBezTo>
                    <a:pt x="158" y="597"/>
                    <a:pt x="158" y="597"/>
                    <a:pt x="158" y="597"/>
                  </a:cubicBezTo>
                  <a:cubicBezTo>
                    <a:pt x="158" y="597"/>
                    <a:pt x="158" y="597"/>
                    <a:pt x="158" y="597"/>
                  </a:cubicBezTo>
                  <a:cubicBezTo>
                    <a:pt x="157" y="597"/>
                    <a:pt x="156" y="596"/>
                    <a:pt x="156" y="595"/>
                  </a:cubicBezTo>
                  <a:close/>
                  <a:moveTo>
                    <a:pt x="461" y="592"/>
                  </a:moveTo>
                  <a:cubicBezTo>
                    <a:pt x="460" y="592"/>
                    <a:pt x="459" y="591"/>
                    <a:pt x="460" y="590"/>
                  </a:cubicBezTo>
                  <a:cubicBezTo>
                    <a:pt x="460" y="590"/>
                    <a:pt x="460" y="590"/>
                    <a:pt x="460" y="590"/>
                  </a:cubicBezTo>
                  <a:cubicBezTo>
                    <a:pt x="460" y="589"/>
                    <a:pt x="461" y="588"/>
                    <a:pt x="462" y="588"/>
                  </a:cubicBezTo>
                  <a:cubicBezTo>
                    <a:pt x="462" y="588"/>
                    <a:pt x="462" y="588"/>
                    <a:pt x="462" y="588"/>
                  </a:cubicBezTo>
                  <a:cubicBezTo>
                    <a:pt x="463" y="589"/>
                    <a:pt x="464" y="590"/>
                    <a:pt x="464" y="591"/>
                  </a:cubicBezTo>
                  <a:cubicBezTo>
                    <a:pt x="464" y="591"/>
                    <a:pt x="464" y="591"/>
                    <a:pt x="464" y="591"/>
                  </a:cubicBezTo>
                  <a:cubicBezTo>
                    <a:pt x="463" y="592"/>
                    <a:pt x="463" y="592"/>
                    <a:pt x="462" y="592"/>
                  </a:cubicBezTo>
                  <a:cubicBezTo>
                    <a:pt x="462" y="592"/>
                    <a:pt x="462" y="592"/>
                    <a:pt x="462" y="592"/>
                  </a:cubicBezTo>
                  <a:cubicBezTo>
                    <a:pt x="462" y="592"/>
                    <a:pt x="461" y="592"/>
                    <a:pt x="461" y="592"/>
                  </a:cubicBezTo>
                  <a:close/>
                  <a:moveTo>
                    <a:pt x="152" y="584"/>
                  </a:moveTo>
                  <a:cubicBezTo>
                    <a:pt x="152" y="583"/>
                    <a:pt x="152" y="582"/>
                    <a:pt x="153" y="581"/>
                  </a:cubicBezTo>
                  <a:cubicBezTo>
                    <a:pt x="153" y="581"/>
                    <a:pt x="153" y="581"/>
                    <a:pt x="153" y="581"/>
                  </a:cubicBezTo>
                  <a:cubicBezTo>
                    <a:pt x="155" y="581"/>
                    <a:pt x="156" y="582"/>
                    <a:pt x="156" y="583"/>
                  </a:cubicBezTo>
                  <a:cubicBezTo>
                    <a:pt x="156" y="583"/>
                    <a:pt x="156" y="583"/>
                    <a:pt x="156" y="583"/>
                  </a:cubicBezTo>
                  <a:cubicBezTo>
                    <a:pt x="156" y="584"/>
                    <a:pt x="156" y="585"/>
                    <a:pt x="155" y="585"/>
                  </a:cubicBezTo>
                  <a:cubicBezTo>
                    <a:pt x="155" y="585"/>
                    <a:pt x="155" y="585"/>
                    <a:pt x="155" y="585"/>
                  </a:cubicBezTo>
                  <a:cubicBezTo>
                    <a:pt x="155" y="585"/>
                    <a:pt x="154" y="585"/>
                    <a:pt x="154" y="585"/>
                  </a:cubicBezTo>
                  <a:cubicBezTo>
                    <a:pt x="154" y="585"/>
                    <a:pt x="154" y="585"/>
                    <a:pt x="154" y="585"/>
                  </a:cubicBezTo>
                  <a:cubicBezTo>
                    <a:pt x="153" y="585"/>
                    <a:pt x="152" y="585"/>
                    <a:pt x="152" y="584"/>
                  </a:cubicBezTo>
                  <a:close/>
                  <a:moveTo>
                    <a:pt x="465" y="581"/>
                  </a:moveTo>
                  <a:cubicBezTo>
                    <a:pt x="464" y="580"/>
                    <a:pt x="463" y="579"/>
                    <a:pt x="464" y="578"/>
                  </a:cubicBezTo>
                  <a:cubicBezTo>
                    <a:pt x="464" y="578"/>
                    <a:pt x="464" y="578"/>
                    <a:pt x="464" y="578"/>
                  </a:cubicBezTo>
                  <a:cubicBezTo>
                    <a:pt x="464" y="577"/>
                    <a:pt x="465" y="577"/>
                    <a:pt x="466" y="577"/>
                  </a:cubicBezTo>
                  <a:cubicBezTo>
                    <a:pt x="466" y="577"/>
                    <a:pt x="466" y="577"/>
                    <a:pt x="466" y="577"/>
                  </a:cubicBezTo>
                  <a:cubicBezTo>
                    <a:pt x="467" y="577"/>
                    <a:pt x="468" y="578"/>
                    <a:pt x="467" y="579"/>
                  </a:cubicBezTo>
                  <a:cubicBezTo>
                    <a:pt x="467" y="579"/>
                    <a:pt x="467" y="579"/>
                    <a:pt x="467" y="579"/>
                  </a:cubicBezTo>
                  <a:cubicBezTo>
                    <a:pt x="467" y="580"/>
                    <a:pt x="466" y="581"/>
                    <a:pt x="466" y="581"/>
                  </a:cubicBezTo>
                  <a:cubicBezTo>
                    <a:pt x="466" y="581"/>
                    <a:pt x="466" y="581"/>
                    <a:pt x="466" y="581"/>
                  </a:cubicBezTo>
                  <a:cubicBezTo>
                    <a:pt x="465" y="581"/>
                    <a:pt x="465" y="581"/>
                    <a:pt x="465" y="581"/>
                  </a:cubicBezTo>
                  <a:close/>
                  <a:moveTo>
                    <a:pt x="148" y="573"/>
                  </a:moveTo>
                  <a:cubicBezTo>
                    <a:pt x="148" y="571"/>
                    <a:pt x="149" y="570"/>
                    <a:pt x="150" y="570"/>
                  </a:cubicBezTo>
                  <a:cubicBezTo>
                    <a:pt x="150" y="570"/>
                    <a:pt x="150" y="570"/>
                    <a:pt x="150" y="570"/>
                  </a:cubicBezTo>
                  <a:cubicBezTo>
                    <a:pt x="151" y="570"/>
                    <a:pt x="152" y="570"/>
                    <a:pt x="152" y="571"/>
                  </a:cubicBezTo>
                  <a:cubicBezTo>
                    <a:pt x="152" y="571"/>
                    <a:pt x="152" y="571"/>
                    <a:pt x="152" y="571"/>
                  </a:cubicBezTo>
                  <a:cubicBezTo>
                    <a:pt x="153" y="572"/>
                    <a:pt x="152" y="573"/>
                    <a:pt x="151" y="574"/>
                  </a:cubicBezTo>
                  <a:cubicBezTo>
                    <a:pt x="151" y="574"/>
                    <a:pt x="151" y="574"/>
                    <a:pt x="151" y="574"/>
                  </a:cubicBezTo>
                  <a:cubicBezTo>
                    <a:pt x="151" y="574"/>
                    <a:pt x="151" y="574"/>
                    <a:pt x="150" y="574"/>
                  </a:cubicBezTo>
                  <a:cubicBezTo>
                    <a:pt x="150" y="574"/>
                    <a:pt x="150" y="574"/>
                    <a:pt x="150" y="574"/>
                  </a:cubicBezTo>
                  <a:cubicBezTo>
                    <a:pt x="149" y="574"/>
                    <a:pt x="149" y="573"/>
                    <a:pt x="148" y="573"/>
                  </a:cubicBezTo>
                  <a:close/>
                  <a:moveTo>
                    <a:pt x="469" y="569"/>
                  </a:moveTo>
                  <a:cubicBezTo>
                    <a:pt x="468" y="569"/>
                    <a:pt x="467" y="568"/>
                    <a:pt x="467" y="567"/>
                  </a:cubicBezTo>
                  <a:cubicBezTo>
                    <a:pt x="467" y="567"/>
                    <a:pt x="467" y="567"/>
                    <a:pt x="467" y="567"/>
                  </a:cubicBezTo>
                  <a:cubicBezTo>
                    <a:pt x="468" y="566"/>
                    <a:pt x="469" y="565"/>
                    <a:pt x="470" y="566"/>
                  </a:cubicBezTo>
                  <a:cubicBezTo>
                    <a:pt x="470" y="566"/>
                    <a:pt x="470" y="566"/>
                    <a:pt x="470" y="566"/>
                  </a:cubicBezTo>
                  <a:cubicBezTo>
                    <a:pt x="471" y="566"/>
                    <a:pt x="472" y="567"/>
                    <a:pt x="471" y="568"/>
                  </a:cubicBezTo>
                  <a:cubicBezTo>
                    <a:pt x="471" y="568"/>
                    <a:pt x="471" y="568"/>
                    <a:pt x="471" y="568"/>
                  </a:cubicBezTo>
                  <a:cubicBezTo>
                    <a:pt x="471" y="569"/>
                    <a:pt x="470" y="569"/>
                    <a:pt x="469" y="569"/>
                  </a:cubicBezTo>
                  <a:cubicBezTo>
                    <a:pt x="469" y="569"/>
                    <a:pt x="469" y="569"/>
                    <a:pt x="469" y="569"/>
                  </a:cubicBezTo>
                  <a:cubicBezTo>
                    <a:pt x="469" y="569"/>
                    <a:pt x="469" y="569"/>
                    <a:pt x="469" y="569"/>
                  </a:cubicBezTo>
                  <a:close/>
                  <a:moveTo>
                    <a:pt x="145" y="561"/>
                  </a:moveTo>
                  <a:cubicBezTo>
                    <a:pt x="144" y="560"/>
                    <a:pt x="145" y="559"/>
                    <a:pt x="146" y="559"/>
                  </a:cubicBezTo>
                  <a:cubicBezTo>
                    <a:pt x="146" y="559"/>
                    <a:pt x="146" y="559"/>
                    <a:pt x="146" y="559"/>
                  </a:cubicBezTo>
                  <a:cubicBezTo>
                    <a:pt x="147" y="558"/>
                    <a:pt x="148" y="559"/>
                    <a:pt x="148" y="560"/>
                  </a:cubicBezTo>
                  <a:cubicBezTo>
                    <a:pt x="148" y="560"/>
                    <a:pt x="148" y="560"/>
                    <a:pt x="148" y="560"/>
                  </a:cubicBezTo>
                  <a:cubicBezTo>
                    <a:pt x="149" y="561"/>
                    <a:pt x="148" y="562"/>
                    <a:pt x="147" y="562"/>
                  </a:cubicBezTo>
                  <a:cubicBezTo>
                    <a:pt x="147" y="562"/>
                    <a:pt x="147" y="562"/>
                    <a:pt x="147" y="562"/>
                  </a:cubicBezTo>
                  <a:cubicBezTo>
                    <a:pt x="147" y="562"/>
                    <a:pt x="147" y="563"/>
                    <a:pt x="147" y="563"/>
                  </a:cubicBezTo>
                  <a:cubicBezTo>
                    <a:pt x="147" y="563"/>
                    <a:pt x="147" y="563"/>
                    <a:pt x="147" y="563"/>
                  </a:cubicBezTo>
                  <a:cubicBezTo>
                    <a:pt x="146" y="563"/>
                    <a:pt x="145" y="562"/>
                    <a:pt x="145" y="561"/>
                  </a:cubicBezTo>
                  <a:close/>
                  <a:moveTo>
                    <a:pt x="472" y="558"/>
                  </a:moveTo>
                  <a:cubicBezTo>
                    <a:pt x="471" y="558"/>
                    <a:pt x="471" y="557"/>
                    <a:pt x="471" y="555"/>
                  </a:cubicBezTo>
                  <a:cubicBezTo>
                    <a:pt x="471" y="555"/>
                    <a:pt x="471" y="555"/>
                    <a:pt x="471" y="555"/>
                  </a:cubicBezTo>
                  <a:cubicBezTo>
                    <a:pt x="472" y="554"/>
                    <a:pt x="473" y="554"/>
                    <a:pt x="474" y="554"/>
                  </a:cubicBezTo>
                  <a:cubicBezTo>
                    <a:pt x="474" y="554"/>
                    <a:pt x="474" y="554"/>
                    <a:pt x="474" y="554"/>
                  </a:cubicBezTo>
                  <a:cubicBezTo>
                    <a:pt x="475" y="555"/>
                    <a:pt x="475" y="556"/>
                    <a:pt x="475" y="557"/>
                  </a:cubicBezTo>
                  <a:cubicBezTo>
                    <a:pt x="475" y="557"/>
                    <a:pt x="475" y="557"/>
                    <a:pt x="475" y="557"/>
                  </a:cubicBezTo>
                  <a:cubicBezTo>
                    <a:pt x="475" y="558"/>
                    <a:pt x="474" y="558"/>
                    <a:pt x="473" y="558"/>
                  </a:cubicBezTo>
                  <a:cubicBezTo>
                    <a:pt x="473" y="558"/>
                    <a:pt x="473" y="558"/>
                    <a:pt x="473" y="558"/>
                  </a:cubicBezTo>
                  <a:cubicBezTo>
                    <a:pt x="473" y="558"/>
                    <a:pt x="473" y="558"/>
                    <a:pt x="472" y="558"/>
                  </a:cubicBezTo>
                  <a:close/>
                  <a:moveTo>
                    <a:pt x="141" y="550"/>
                  </a:moveTo>
                  <a:cubicBezTo>
                    <a:pt x="140" y="549"/>
                    <a:pt x="141" y="548"/>
                    <a:pt x="142" y="547"/>
                  </a:cubicBezTo>
                  <a:cubicBezTo>
                    <a:pt x="142" y="547"/>
                    <a:pt x="142" y="547"/>
                    <a:pt x="142" y="547"/>
                  </a:cubicBezTo>
                  <a:cubicBezTo>
                    <a:pt x="143" y="547"/>
                    <a:pt x="144" y="547"/>
                    <a:pt x="145" y="549"/>
                  </a:cubicBezTo>
                  <a:cubicBezTo>
                    <a:pt x="145" y="549"/>
                    <a:pt x="145" y="549"/>
                    <a:pt x="145" y="549"/>
                  </a:cubicBezTo>
                  <a:cubicBezTo>
                    <a:pt x="145" y="550"/>
                    <a:pt x="144" y="551"/>
                    <a:pt x="143" y="551"/>
                  </a:cubicBezTo>
                  <a:cubicBezTo>
                    <a:pt x="143" y="551"/>
                    <a:pt x="143" y="551"/>
                    <a:pt x="143" y="551"/>
                  </a:cubicBezTo>
                  <a:cubicBezTo>
                    <a:pt x="143" y="551"/>
                    <a:pt x="143" y="551"/>
                    <a:pt x="143" y="551"/>
                  </a:cubicBezTo>
                  <a:cubicBezTo>
                    <a:pt x="143" y="551"/>
                    <a:pt x="143" y="551"/>
                    <a:pt x="143" y="551"/>
                  </a:cubicBezTo>
                  <a:cubicBezTo>
                    <a:pt x="142" y="551"/>
                    <a:pt x="141" y="551"/>
                    <a:pt x="141" y="550"/>
                  </a:cubicBezTo>
                  <a:close/>
                  <a:moveTo>
                    <a:pt x="476" y="547"/>
                  </a:moveTo>
                  <a:cubicBezTo>
                    <a:pt x="475" y="546"/>
                    <a:pt x="475" y="545"/>
                    <a:pt x="475" y="544"/>
                  </a:cubicBezTo>
                  <a:cubicBezTo>
                    <a:pt x="475" y="544"/>
                    <a:pt x="475" y="544"/>
                    <a:pt x="475" y="544"/>
                  </a:cubicBezTo>
                  <a:cubicBezTo>
                    <a:pt x="475" y="543"/>
                    <a:pt x="476" y="542"/>
                    <a:pt x="478" y="543"/>
                  </a:cubicBezTo>
                  <a:cubicBezTo>
                    <a:pt x="478" y="543"/>
                    <a:pt x="478" y="543"/>
                    <a:pt x="478" y="543"/>
                  </a:cubicBezTo>
                  <a:cubicBezTo>
                    <a:pt x="479" y="543"/>
                    <a:pt x="479" y="544"/>
                    <a:pt x="479" y="545"/>
                  </a:cubicBezTo>
                  <a:cubicBezTo>
                    <a:pt x="479" y="545"/>
                    <a:pt x="479" y="545"/>
                    <a:pt x="479" y="545"/>
                  </a:cubicBezTo>
                  <a:cubicBezTo>
                    <a:pt x="478" y="546"/>
                    <a:pt x="478" y="547"/>
                    <a:pt x="477" y="547"/>
                  </a:cubicBezTo>
                  <a:cubicBezTo>
                    <a:pt x="477" y="547"/>
                    <a:pt x="477" y="547"/>
                    <a:pt x="477" y="547"/>
                  </a:cubicBezTo>
                  <a:cubicBezTo>
                    <a:pt x="477" y="547"/>
                    <a:pt x="476" y="547"/>
                    <a:pt x="476" y="547"/>
                  </a:cubicBezTo>
                  <a:close/>
                  <a:moveTo>
                    <a:pt x="137" y="538"/>
                  </a:moveTo>
                  <a:cubicBezTo>
                    <a:pt x="137" y="537"/>
                    <a:pt x="137" y="536"/>
                    <a:pt x="138" y="536"/>
                  </a:cubicBezTo>
                  <a:cubicBezTo>
                    <a:pt x="138" y="536"/>
                    <a:pt x="138" y="536"/>
                    <a:pt x="138" y="536"/>
                  </a:cubicBezTo>
                  <a:cubicBezTo>
                    <a:pt x="139" y="535"/>
                    <a:pt x="140" y="536"/>
                    <a:pt x="141" y="537"/>
                  </a:cubicBezTo>
                  <a:cubicBezTo>
                    <a:pt x="141" y="537"/>
                    <a:pt x="141" y="537"/>
                    <a:pt x="141" y="537"/>
                  </a:cubicBezTo>
                  <a:cubicBezTo>
                    <a:pt x="141" y="538"/>
                    <a:pt x="141" y="539"/>
                    <a:pt x="140" y="540"/>
                  </a:cubicBezTo>
                  <a:cubicBezTo>
                    <a:pt x="140" y="540"/>
                    <a:pt x="140" y="540"/>
                    <a:pt x="140" y="540"/>
                  </a:cubicBezTo>
                  <a:cubicBezTo>
                    <a:pt x="139" y="540"/>
                    <a:pt x="139" y="540"/>
                    <a:pt x="139" y="540"/>
                  </a:cubicBezTo>
                  <a:cubicBezTo>
                    <a:pt x="139" y="540"/>
                    <a:pt x="139" y="540"/>
                    <a:pt x="139" y="540"/>
                  </a:cubicBezTo>
                  <a:cubicBezTo>
                    <a:pt x="138" y="540"/>
                    <a:pt x="137" y="539"/>
                    <a:pt x="137" y="538"/>
                  </a:cubicBezTo>
                  <a:close/>
                  <a:moveTo>
                    <a:pt x="480" y="535"/>
                  </a:moveTo>
                  <a:cubicBezTo>
                    <a:pt x="479" y="535"/>
                    <a:pt x="478" y="534"/>
                    <a:pt x="479" y="533"/>
                  </a:cubicBezTo>
                  <a:cubicBezTo>
                    <a:pt x="479" y="533"/>
                    <a:pt x="479" y="533"/>
                    <a:pt x="479" y="533"/>
                  </a:cubicBezTo>
                  <a:cubicBezTo>
                    <a:pt x="479" y="532"/>
                    <a:pt x="480" y="531"/>
                    <a:pt x="481" y="531"/>
                  </a:cubicBezTo>
                  <a:cubicBezTo>
                    <a:pt x="481" y="531"/>
                    <a:pt x="481" y="531"/>
                    <a:pt x="481" y="531"/>
                  </a:cubicBezTo>
                  <a:cubicBezTo>
                    <a:pt x="482" y="532"/>
                    <a:pt x="483" y="533"/>
                    <a:pt x="483" y="534"/>
                  </a:cubicBezTo>
                  <a:cubicBezTo>
                    <a:pt x="483" y="534"/>
                    <a:pt x="483" y="534"/>
                    <a:pt x="483" y="534"/>
                  </a:cubicBezTo>
                  <a:cubicBezTo>
                    <a:pt x="482" y="535"/>
                    <a:pt x="482" y="535"/>
                    <a:pt x="481" y="535"/>
                  </a:cubicBezTo>
                  <a:cubicBezTo>
                    <a:pt x="481" y="535"/>
                    <a:pt x="481" y="535"/>
                    <a:pt x="481" y="535"/>
                  </a:cubicBezTo>
                  <a:cubicBezTo>
                    <a:pt x="480" y="535"/>
                    <a:pt x="480" y="535"/>
                    <a:pt x="480" y="535"/>
                  </a:cubicBezTo>
                  <a:close/>
                  <a:moveTo>
                    <a:pt x="133" y="527"/>
                  </a:moveTo>
                  <a:cubicBezTo>
                    <a:pt x="133" y="526"/>
                    <a:pt x="133" y="525"/>
                    <a:pt x="135" y="524"/>
                  </a:cubicBezTo>
                  <a:cubicBezTo>
                    <a:pt x="135" y="524"/>
                    <a:pt x="135" y="524"/>
                    <a:pt x="135" y="524"/>
                  </a:cubicBezTo>
                  <a:cubicBezTo>
                    <a:pt x="136" y="524"/>
                    <a:pt x="137" y="525"/>
                    <a:pt x="137" y="526"/>
                  </a:cubicBezTo>
                  <a:cubicBezTo>
                    <a:pt x="137" y="526"/>
                    <a:pt x="137" y="526"/>
                    <a:pt x="137" y="526"/>
                  </a:cubicBezTo>
                  <a:cubicBezTo>
                    <a:pt x="137" y="527"/>
                    <a:pt x="137" y="528"/>
                    <a:pt x="136" y="528"/>
                  </a:cubicBezTo>
                  <a:cubicBezTo>
                    <a:pt x="136" y="528"/>
                    <a:pt x="136" y="528"/>
                    <a:pt x="136" y="528"/>
                  </a:cubicBezTo>
                  <a:cubicBezTo>
                    <a:pt x="136" y="528"/>
                    <a:pt x="135" y="528"/>
                    <a:pt x="135" y="528"/>
                  </a:cubicBezTo>
                  <a:cubicBezTo>
                    <a:pt x="135" y="528"/>
                    <a:pt x="135" y="528"/>
                    <a:pt x="135" y="528"/>
                  </a:cubicBezTo>
                  <a:cubicBezTo>
                    <a:pt x="134" y="528"/>
                    <a:pt x="134" y="528"/>
                    <a:pt x="133" y="527"/>
                  </a:cubicBezTo>
                  <a:close/>
                  <a:moveTo>
                    <a:pt x="484" y="524"/>
                  </a:moveTo>
                  <a:cubicBezTo>
                    <a:pt x="483" y="523"/>
                    <a:pt x="482" y="522"/>
                    <a:pt x="483" y="521"/>
                  </a:cubicBezTo>
                  <a:cubicBezTo>
                    <a:pt x="483" y="521"/>
                    <a:pt x="483" y="521"/>
                    <a:pt x="483" y="521"/>
                  </a:cubicBezTo>
                  <a:cubicBezTo>
                    <a:pt x="483" y="520"/>
                    <a:pt x="484" y="520"/>
                    <a:pt x="485" y="520"/>
                  </a:cubicBezTo>
                  <a:cubicBezTo>
                    <a:pt x="485" y="520"/>
                    <a:pt x="485" y="520"/>
                    <a:pt x="485" y="520"/>
                  </a:cubicBezTo>
                  <a:cubicBezTo>
                    <a:pt x="486" y="520"/>
                    <a:pt x="487" y="522"/>
                    <a:pt x="486" y="523"/>
                  </a:cubicBezTo>
                  <a:cubicBezTo>
                    <a:pt x="486" y="523"/>
                    <a:pt x="486" y="523"/>
                    <a:pt x="486" y="523"/>
                  </a:cubicBezTo>
                  <a:cubicBezTo>
                    <a:pt x="486" y="523"/>
                    <a:pt x="485" y="524"/>
                    <a:pt x="484" y="524"/>
                  </a:cubicBezTo>
                  <a:cubicBezTo>
                    <a:pt x="484" y="524"/>
                    <a:pt x="484" y="524"/>
                    <a:pt x="484" y="524"/>
                  </a:cubicBezTo>
                  <a:cubicBezTo>
                    <a:pt x="484" y="524"/>
                    <a:pt x="484" y="524"/>
                    <a:pt x="484" y="524"/>
                  </a:cubicBezTo>
                  <a:close/>
                  <a:moveTo>
                    <a:pt x="129" y="516"/>
                  </a:moveTo>
                  <a:cubicBezTo>
                    <a:pt x="129" y="515"/>
                    <a:pt x="130" y="513"/>
                    <a:pt x="131" y="513"/>
                  </a:cubicBezTo>
                  <a:cubicBezTo>
                    <a:pt x="131" y="513"/>
                    <a:pt x="131" y="513"/>
                    <a:pt x="131" y="513"/>
                  </a:cubicBezTo>
                  <a:cubicBezTo>
                    <a:pt x="132" y="513"/>
                    <a:pt x="133" y="513"/>
                    <a:pt x="133" y="514"/>
                  </a:cubicBezTo>
                  <a:cubicBezTo>
                    <a:pt x="133" y="514"/>
                    <a:pt x="133" y="514"/>
                    <a:pt x="133" y="514"/>
                  </a:cubicBezTo>
                  <a:cubicBezTo>
                    <a:pt x="134" y="515"/>
                    <a:pt x="133" y="517"/>
                    <a:pt x="132" y="517"/>
                  </a:cubicBezTo>
                  <a:cubicBezTo>
                    <a:pt x="132" y="517"/>
                    <a:pt x="132" y="517"/>
                    <a:pt x="132" y="517"/>
                  </a:cubicBezTo>
                  <a:cubicBezTo>
                    <a:pt x="132" y="517"/>
                    <a:pt x="132" y="517"/>
                    <a:pt x="131" y="517"/>
                  </a:cubicBezTo>
                  <a:cubicBezTo>
                    <a:pt x="131" y="517"/>
                    <a:pt x="131" y="517"/>
                    <a:pt x="131" y="517"/>
                  </a:cubicBezTo>
                  <a:cubicBezTo>
                    <a:pt x="131" y="517"/>
                    <a:pt x="130" y="516"/>
                    <a:pt x="129" y="516"/>
                  </a:cubicBezTo>
                  <a:close/>
                  <a:moveTo>
                    <a:pt x="488" y="512"/>
                  </a:moveTo>
                  <a:cubicBezTo>
                    <a:pt x="487" y="512"/>
                    <a:pt x="486" y="511"/>
                    <a:pt x="486" y="510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7" y="509"/>
                    <a:pt x="488" y="508"/>
                    <a:pt x="489" y="509"/>
                  </a:cubicBezTo>
                  <a:cubicBezTo>
                    <a:pt x="489" y="509"/>
                    <a:pt x="489" y="509"/>
                    <a:pt x="489" y="509"/>
                  </a:cubicBezTo>
                  <a:cubicBezTo>
                    <a:pt x="490" y="509"/>
                    <a:pt x="490" y="510"/>
                    <a:pt x="490" y="511"/>
                  </a:cubicBezTo>
                  <a:cubicBezTo>
                    <a:pt x="490" y="511"/>
                    <a:pt x="490" y="511"/>
                    <a:pt x="490" y="511"/>
                  </a:cubicBezTo>
                  <a:cubicBezTo>
                    <a:pt x="490" y="512"/>
                    <a:pt x="489" y="513"/>
                    <a:pt x="488" y="513"/>
                  </a:cubicBezTo>
                  <a:cubicBezTo>
                    <a:pt x="488" y="513"/>
                    <a:pt x="488" y="513"/>
                    <a:pt x="488" y="513"/>
                  </a:cubicBezTo>
                  <a:cubicBezTo>
                    <a:pt x="488" y="513"/>
                    <a:pt x="488" y="513"/>
                    <a:pt x="488" y="512"/>
                  </a:cubicBezTo>
                  <a:close/>
                  <a:moveTo>
                    <a:pt x="126" y="504"/>
                  </a:moveTo>
                  <a:cubicBezTo>
                    <a:pt x="125" y="503"/>
                    <a:pt x="126" y="502"/>
                    <a:pt x="127" y="502"/>
                  </a:cubicBezTo>
                  <a:cubicBezTo>
                    <a:pt x="127" y="502"/>
                    <a:pt x="127" y="502"/>
                    <a:pt x="127" y="502"/>
                  </a:cubicBezTo>
                  <a:cubicBezTo>
                    <a:pt x="128" y="501"/>
                    <a:pt x="129" y="502"/>
                    <a:pt x="129" y="503"/>
                  </a:cubicBezTo>
                  <a:cubicBezTo>
                    <a:pt x="129" y="503"/>
                    <a:pt x="129" y="503"/>
                    <a:pt x="129" y="503"/>
                  </a:cubicBezTo>
                  <a:cubicBezTo>
                    <a:pt x="130" y="504"/>
                    <a:pt x="129" y="505"/>
                    <a:pt x="128" y="505"/>
                  </a:cubicBezTo>
                  <a:cubicBezTo>
                    <a:pt x="128" y="505"/>
                    <a:pt x="128" y="505"/>
                    <a:pt x="128" y="505"/>
                  </a:cubicBezTo>
                  <a:cubicBezTo>
                    <a:pt x="128" y="506"/>
                    <a:pt x="128" y="506"/>
                    <a:pt x="128" y="506"/>
                  </a:cubicBezTo>
                  <a:cubicBezTo>
                    <a:pt x="128" y="506"/>
                    <a:pt x="128" y="506"/>
                    <a:pt x="128" y="506"/>
                  </a:cubicBezTo>
                  <a:cubicBezTo>
                    <a:pt x="127" y="506"/>
                    <a:pt x="126" y="505"/>
                    <a:pt x="126" y="504"/>
                  </a:cubicBezTo>
                  <a:close/>
                  <a:moveTo>
                    <a:pt x="491" y="501"/>
                  </a:moveTo>
                  <a:cubicBezTo>
                    <a:pt x="490" y="501"/>
                    <a:pt x="490" y="500"/>
                    <a:pt x="490" y="499"/>
                  </a:cubicBezTo>
                  <a:cubicBezTo>
                    <a:pt x="490" y="499"/>
                    <a:pt x="490" y="499"/>
                    <a:pt x="490" y="499"/>
                  </a:cubicBezTo>
                  <a:cubicBezTo>
                    <a:pt x="490" y="497"/>
                    <a:pt x="492" y="497"/>
                    <a:pt x="493" y="497"/>
                  </a:cubicBezTo>
                  <a:cubicBezTo>
                    <a:pt x="493" y="497"/>
                    <a:pt x="493" y="497"/>
                    <a:pt x="493" y="497"/>
                  </a:cubicBezTo>
                  <a:cubicBezTo>
                    <a:pt x="494" y="498"/>
                    <a:pt x="494" y="499"/>
                    <a:pt x="494" y="500"/>
                  </a:cubicBezTo>
                  <a:cubicBezTo>
                    <a:pt x="494" y="500"/>
                    <a:pt x="494" y="500"/>
                    <a:pt x="494" y="500"/>
                  </a:cubicBezTo>
                  <a:cubicBezTo>
                    <a:pt x="494" y="501"/>
                    <a:pt x="493" y="501"/>
                    <a:pt x="492" y="501"/>
                  </a:cubicBezTo>
                  <a:cubicBezTo>
                    <a:pt x="492" y="501"/>
                    <a:pt x="492" y="501"/>
                    <a:pt x="492" y="501"/>
                  </a:cubicBezTo>
                  <a:cubicBezTo>
                    <a:pt x="492" y="501"/>
                    <a:pt x="492" y="501"/>
                    <a:pt x="491" y="501"/>
                  </a:cubicBezTo>
                  <a:close/>
                  <a:moveTo>
                    <a:pt x="122" y="493"/>
                  </a:moveTo>
                  <a:cubicBezTo>
                    <a:pt x="122" y="492"/>
                    <a:pt x="122" y="491"/>
                    <a:pt x="123" y="490"/>
                  </a:cubicBezTo>
                  <a:cubicBezTo>
                    <a:pt x="123" y="490"/>
                    <a:pt x="123" y="490"/>
                    <a:pt x="123" y="490"/>
                  </a:cubicBezTo>
                  <a:cubicBezTo>
                    <a:pt x="124" y="490"/>
                    <a:pt x="125" y="491"/>
                    <a:pt x="126" y="492"/>
                  </a:cubicBezTo>
                  <a:cubicBezTo>
                    <a:pt x="126" y="492"/>
                    <a:pt x="126" y="492"/>
                    <a:pt x="126" y="492"/>
                  </a:cubicBezTo>
                  <a:cubicBezTo>
                    <a:pt x="126" y="493"/>
                    <a:pt x="125" y="494"/>
                    <a:pt x="124" y="494"/>
                  </a:cubicBezTo>
                  <a:cubicBezTo>
                    <a:pt x="124" y="494"/>
                    <a:pt x="124" y="494"/>
                    <a:pt x="124" y="494"/>
                  </a:cubicBezTo>
                  <a:cubicBezTo>
                    <a:pt x="124" y="494"/>
                    <a:pt x="124" y="494"/>
                    <a:pt x="124" y="494"/>
                  </a:cubicBezTo>
                  <a:cubicBezTo>
                    <a:pt x="124" y="494"/>
                    <a:pt x="124" y="494"/>
                    <a:pt x="124" y="494"/>
                  </a:cubicBezTo>
                  <a:cubicBezTo>
                    <a:pt x="123" y="494"/>
                    <a:pt x="122" y="494"/>
                    <a:pt x="122" y="493"/>
                  </a:cubicBezTo>
                  <a:close/>
                  <a:moveTo>
                    <a:pt x="495" y="490"/>
                  </a:moveTo>
                  <a:cubicBezTo>
                    <a:pt x="494" y="489"/>
                    <a:pt x="494" y="488"/>
                    <a:pt x="494" y="487"/>
                  </a:cubicBezTo>
                  <a:cubicBezTo>
                    <a:pt x="494" y="487"/>
                    <a:pt x="494" y="487"/>
                    <a:pt x="494" y="487"/>
                  </a:cubicBezTo>
                  <a:cubicBezTo>
                    <a:pt x="494" y="486"/>
                    <a:pt x="495" y="486"/>
                    <a:pt x="496" y="486"/>
                  </a:cubicBezTo>
                  <a:cubicBezTo>
                    <a:pt x="496" y="486"/>
                    <a:pt x="496" y="486"/>
                    <a:pt x="496" y="486"/>
                  </a:cubicBezTo>
                  <a:cubicBezTo>
                    <a:pt x="498" y="486"/>
                    <a:pt x="498" y="487"/>
                    <a:pt x="498" y="488"/>
                  </a:cubicBezTo>
                  <a:cubicBezTo>
                    <a:pt x="498" y="488"/>
                    <a:pt x="498" y="488"/>
                    <a:pt x="498" y="488"/>
                  </a:cubicBezTo>
                  <a:cubicBezTo>
                    <a:pt x="497" y="489"/>
                    <a:pt x="497" y="490"/>
                    <a:pt x="496" y="490"/>
                  </a:cubicBezTo>
                  <a:cubicBezTo>
                    <a:pt x="496" y="490"/>
                    <a:pt x="496" y="490"/>
                    <a:pt x="496" y="490"/>
                  </a:cubicBezTo>
                  <a:cubicBezTo>
                    <a:pt x="496" y="490"/>
                    <a:pt x="495" y="490"/>
                    <a:pt x="495" y="490"/>
                  </a:cubicBezTo>
                  <a:close/>
                  <a:moveTo>
                    <a:pt x="118" y="481"/>
                  </a:moveTo>
                  <a:cubicBezTo>
                    <a:pt x="118" y="480"/>
                    <a:pt x="118" y="479"/>
                    <a:pt x="119" y="479"/>
                  </a:cubicBezTo>
                  <a:cubicBezTo>
                    <a:pt x="119" y="479"/>
                    <a:pt x="119" y="479"/>
                    <a:pt x="119" y="479"/>
                  </a:cubicBezTo>
                  <a:cubicBezTo>
                    <a:pt x="120" y="479"/>
                    <a:pt x="122" y="479"/>
                    <a:pt x="122" y="480"/>
                  </a:cubicBezTo>
                  <a:cubicBezTo>
                    <a:pt x="122" y="480"/>
                    <a:pt x="122" y="480"/>
                    <a:pt x="122" y="480"/>
                  </a:cubicBezTo>
                  <a:cubicBezTo>
                    <a:pt x="122" y="481"/>
                    <a:pt x="122" y="482"/>
                    <a:pt x="121" y="483"/>
                  </a:cubicBezTo>
                  <a:cubicBezTo>
                    <a:pt x="121" y="483"/>
                    <a:pt x="121" y="483"/>
                    <a:pt x="121" y="483"/>
                  </a:cubicBezTo>
                  <a:cubicBezTo>
                    <a:pt x="120" y="483"/>
                    <a:pt x="120" y="483"/>
                    <a:pt x="120" y="483"/>
                  </a:cubicBezTo>
                  <a:cubicBezTo>
                    <a:pt x="120" y="483"/>
                    <a:pt x="120" y="483"/>
                    <a:pt x="120" y="483"/>
                  </a:cubicBezTo>
                  <a:cubicBezTo>
                    <a:pt x="119" y="483"/>
                    <a:pt x="118" y="482"/>
                    <a:pt x="118" y="481"/>
                  </a:cubicBezTo>
                  <a:close/>
                  <a:moveTo>
                    <a:pt x="499" y="478"/>
                  </a:moveTo>
                  <a:cubicBezTo>
                    <a:pt x="498" y="478"/>
                    <a:pt x="497" y="477"/>
                    <a:pt x="498" y="476"/>
                  </a:cubicBezTo>
                  <a:cubicBezTo>
                    <a:pt x="498" y="476"/>
                    <a:pt x="498" y="476"/>
                    <a:pt x="498" y="476"/>
                  </a:cubicBezTo>
                  <a:cubicBezTo>
                    <a:pt x="498" y="475"/>
                    <a:pt x="499" y="474"/>
                    <a:pt x="500" y="474"/>
                  </a:cubicBezTo>
                  <a:cubicBezTo>
                    <a:pt x="500" y="474"/>
                    <a:pt x="500" y="474"/>
                    <a:pt x="500" y="474"/>
                  </a:cubicBezTo>
                  <a:cubicBezTo>
                    <a:pt x="501" y="475"/>
                    <a:pt x="502" y="476"/>
                    <a:pt x="502" y="477"/>
                  </a:cubicBezTo>
                  <a:cubicBezTo>
                    <a:pt x="502" y="477"/>
                    <a:pt x="502" y="477"/>
                    <a:pt x="502" y="477"/>
                  </a:cubicBezTo>
                  <a:cubicBezTo>
                    <a:pt x="501" y="478"/>
                    <a:pt x="500" y="478"/>
                    <a:pt x="500" y="478"/>
                  </a:cubicBezTo>
                  <a:cubicBezTo>
                    <a:pt x="500" y="478"/>
                    <a:pt x="500" y="478"/>
                    <a:pt x="500" y="478"/>
                  </a:cubicBezTo>
                  <a:cubicBezTo>
                    <a:pt x="499" y="478"/>
                    <a:pt x="499" y="478"/>
                    <a:pt x="499" y="478"/>
                  </a:cubicBezTo>
                  <a:close/>
                  <a:moveTo>
                    <a:pt x="114" y="470"/>
                  </a:moveTo>
                  <a:cubicBezTo>
                    <a:pt x="114" y="469"/>
                    <a:pt x="115" y="468"/>
                    <a:pt x="116" y="468"/>
                  </a:cubicBezTo>
                  <a:cubicBezTo>
                    <a:pt x="116" y="468"/>
                    <a:pt x="116" y="468"/>
                    <a:pt x="116" y="468"/>
                  </a:cubicBezTo>
                  <a:cubicBezTo>
                    <a:pt x="117" y="467"/>
                    <a:pt x="118" y="468"/>
                    <a:pt x="118" y="469"/>
                  </a:cubicBezTo>
                  <a:cubicBezTo>
                    <a:pt x="118" y="469"/>
                    <a:pt x="118" y="469"/>
                    <a:pt x="118" y="469"/>
                  </a:cubicBezTo>
                  <a:cubicBezTo>
                    <a:pt x="118" y="470"/>
                    <a:pt x="118" y="471"/>
                    <a:pt x="117" y="471"/>
                  </a:cubicBezTo>
                  <a:cubicBezTo>
                    <a:pt x="117" y="471"/>
                    <a:pt x="117" y="471"/>
                    <a:pt x="117" y="471"/>
                  </a:cubicBezTo>
                  <a:cubicBezTo>
                    <a:pt x="117" y="471"/>
                    <a:pt x="116" y="471"/>
                    <a:pt x="116" y="471"/>
                  </a:cubicBezTo>
                  <a:cubicBezTo>
                    <a:pt x="116" y="471"/>
                    <a:pt x="116" y="471"/>
                    <a:pt x="116" y="471"/>
                  </a:cubicBezTo>
                  <a:cubicBezTo>
                    <a:pt x="115" y="471"/>
                    <a:pt x="115" y="471"/>
                    <a:pt x="114" y="470"/>
                  </a:cubicBezTo>
                  <a:close/>
                  <a:moveTo>
                    <a:pt x="503" y="467"/>
                  </a:moveTo>
                  <a:cubicBezTo>
                    <a:pt x="502" y="467"/>
                    <a:pt x="501" y="465"/>
                    <a:pt x="502" y="464"/>
                  </a:cubicBezTo>
                  <a:cubicBezTo>
                    <a:pt x="502" y="464"/>
                    <a:pt x="502" y="464"/>
                    <a:pt x="502" y="464"/>
                  </a:cubicBezTo>
                  <a:cubicBezTo>
                    <a:pt x="502" y="463"/>
                    <a:pt x="503" y="463"/>
                    <a:pt x="504" y="463"/>
                  </a:cubicBezTo>
                  <a:cubicBezTo>
                    <a:pt x="504" y="463"/>
                    <a:pt x="504" y="463"/>
                    <a:pt x="504" y="463"/>
                  </a:cubicBezTo>
                  <a:cubicBezTo>
                    <a:pt x="505" y="463"/>
                    <a:pt x="506" y="465"/>
                    <a:pt x="505" y="466"/>
                  </a:cubicBezTo>
                  <a:cubicBezTo>
                    <a:pt x="505" y="466"/>
                    <a:pt x="505" y="466"/>
                    <a:pt x="505" y="466"/>
                  </a:cubicBezTo>
                  <a:cubicBezTo>
                    <a:pt x="505" y="466"/>
                    <a:pt x="504" y="467"/>
                    <a:pt x="503" y="467"/>
                  </a:cubicBezTo>
                  <a:cubicBezTo>
                    <a:pt x="503" y="467"/>
                    <a:pt x="503" y="467"/>
                    <a:pt x="503" y="467"/>
                  </a:cubicBezTo>
                  <a:cubicBezTo>
                    <a:pt x="503" y="467"/>
                    <a:pt x="503" y="467"/>
                    <a:pt x="503" y="467"/>
                  </a:cubicBezTo>
                  <a:close/>
                  <a:moveTo>
                    <a:pt x="111" y="459"/>
                  </a:moveTo>
                  <a:cubicBezTo>
                    <a:pt x="110" y="458"/>
                    <a:pt x="111" y="456"/>
                    <a:pt x="112" y="456"/>
                  </a:cubicBezTo>
                  <a:cubicBezTo>
                    <a:pt x="112" y="456"/>
                    <a:pt x="112" y="456"/>
                    <a:pt x="112" y="456"/>
                  </a:cubicBezTo>
                  <a:cubicBezTo>
                    <a:pt x="113" y="456"/>
                    <a:pt x="114" y="456"/>
                    <a:pt x="114" y="457"/>
                  </a:cubicBezTo>
                  <a:cubicBezTo>
                    <a:pt x="114" y="457"/>
                    <a:pt x="114" y="457"/>
                    <a:pt x="114" y="457"/>
                  </a:cubicBezTo>
                  <a:cubicBezTo>
                    <a:pt x="115" y="458"/>
                    <a:pt x="114" y="460"/>
                    <a:pt x="113" y="460"/>
                  </a:cubicBezTo>
                  <a:cubicBezTo>
                    <a:pt x="113" y="460"/>
                    <a:pt x="113" y="460"/>
                    <a:pt x="113" y="460"/>
                  </a:cubicBezTo>
                  <a:cubicBezTo>
                    <a:pt x="113" y="460"/>
                    <a:pt x="113" y="460"/>
                    <a:pt x="112" y="460"/>
                  </a:cubicBezTo>
                  <a:cubicBezTo>
                    <a:pt x="112" y="460"/>
                    <a:pt x="112" y="460"/>
                    <a:pt x="112" y="460"/>
                  </a:cubicBezTo>
                  <a:cubicBezTo>
                    <a:pt x="112" y="460"/>
                    <a:pt x="111" y="460"/>
                    <a:pt x="111" y="459"/>
                  </a:cubicBezTo>
                  <a:close/>
                  <a:moveTo>
                    <a:pt x="507" y="456"/>
                  </a:moveTo>
                  <a:cubicBezTo>
                    <a:pt x="506" y="455"/>
                    <a:pt x="505" y="454"/>
                    <a:pt x="505" y="453"/>
                  </a:cubicBezTo>
                  <a:cubicBezTo>
                    <a:pt x="505" y="453"/>
                    <a:pt x="505" y="453"/>
                    <a:pt x="505" y="453"/>
                  </a:cubicBezTo>
                  <a:cubicBezTo>
                    <a:pt x="506" y="452"/>
                    <a:pt x="507" y="451"/>
                    <a:pt x="508" y="452"/>
                  </a:cubicBezTo>
                  <a:cubicBezTo>
                    <a:pt x="508" y="452"/>
                    <a:pt x="508" y="452"/>
                    <a:pt x="508" y="452"/>
                  </a:cubicBezTo>
                  <a:cubicBezTo>
                    <a:pt x="509" y="452"/>
                    <a:pt x="509" y="453"/>
                    <a:pt x="509" y="454"/>
                  </a:cubicBezTo>
                  <a:cubicBezTo>
                    <a:pt x="509" y="454"/>
                    <a:pt x="509" y="454"/>
                    <a:pt x="509" y="454"/>
                  </a:cubicBezTo>
                  <a:cubicBezTo>
                    <a:pt x="509" y="455"/>
                    <a:pt x="508" y="456"/>
                    <a:pt x="507" y="456"/>
                  </a:cubicBezTo>
                  <a:cubicBezTo>
                    <a:pt x="507" y="456"/>
                    <a:pt x="507" y="456"/>
                    <a:pt x="507" y="456"/>
                  </a:cubicBezTo>
                  <a:cubicBezTo>
                    <a:pt x="507" y="456"/>
                    <a:pt x="507" y="456"/>
                    <a:pt x="507" y="456"/>
                  </a:cubicBezTo>
                  <a:close/>
                  <a:moveTo>
                    <a:pt x="107" y="447"/>
                  </a:moveTo>
                  <a:cubicBezTo>
                    <a:pt x="106" y="446"/>
                    <a:pt x="107" y="445"/>
                    <a:pt x="108" y="445"/>
                  </a:cubicBezTo>
                  <a:cubicBezTo>
                    <a:pt x="108" y="445"/>
                    <a:pt x="108" y="445"/>
                    <a:pt x="108" y="445"/>
                  </a:cubicBezTo>
                  <a:cubicBezTo>
                    <a:pt x="109" y="444"/>
                    <a:pt x="110" y="445"/>
                    <a:pt x="111" y="446"/>
                  </a:cubicBezTo>
                  <a:cubicBezTo>
                    <a:pt x="111" y="446"/>
                    <a:pt x="111" y="446"/>
                    <a:pt x="111" y="446"/>
                  </a:cubicBezTo>
                  <a:cubicBezTo>
                    <a:pt x="111" y="447"/>
                    <a:pt x="110" y="448"/>
                    <a:pt x="109" y="449"/>
                  </a:cubicBezTo>
                  <a:cubicBezTo>
                    <a:pt x="109" y="449"/>
                    <a:pt x="109" y="449"/>
                    <a:pt x="109" y="449"/>
                  </a:cubicBezTo>
                  <a:cubicBezTo>
                    <a:pt x="109" y="449"/>
                    <a:pt x="109" y="449"/>
                    <a:pt x="109" y="449"/>
                  </a:cubicBezTo>
                  <a:cubicBezTo>
                    <a:pt x="109" y="449"/>
                    <a:pt x="109" y="449"/>
                    <a:pt x="109" y="449"/>
                  </a:cubicBezTo>
                  <a:cubicBezTo>
                    <a:pt x="108" y="449"/>
                    <a:pt x="107" y="448"/>
                    <a:pt x="107" y="447"/>
                  </a:cubicBezTo>
                  <a:close/>
                  <a:moveTo>
                    <a:pt x="510" y="444"/>
                  </a:moveTo>
                  <a:cubicBezTo>
                    <a:pt x="509" y="444"/>
                    <a:pt x="509" y="443"/>
                    <a:pt x="509" y="442"/>
                  </a:cubicBezTo>
                  <a:cubicBezTo>
                    <a:pt x="509" y="442"/>
                    <a:pt x="509" y="442"/>
                    <a:pt x="509" y="442"/>
                  </a:cubicBezTo>
                  <a:cubicBezTo>
                    <a:pt x="509" y="441"/>
                    <a:pt x="511" y="440"/>
                    <a:pt x="512" y="440"/>
                  </a:cubicBezTo>
                  <a:cubicBezTo>
                    <a:pt x="512" y="440"/>
                    <a:pt x="512" y="440"/>
                    <a:pt x="512" y="440"/>
                  </a:cubicBezTo>
                  <a:cubicBezTo>
                    <a:pt x="513" y="441"/>
                    <a:pt x="513" y="442"/>
                    <a:pt x="513" y="443"/>
                  </a:cubicBezTo>
                  <a:cubicBezTo>
                    <a:pt x="513" y="443"/>
                    <a:pt x="513" y="443"/>
                    <a:pt x="513" y="443"/>
                  </a:cubicBezTo>
                  <a:cubicBezTo>
                    <a:pt x="513" y="444"/>
                    <a:pt x="512" y="444"/>
                    <a:pt x="511" y="444"/>
                  </a:cubicBezTo>
                  <a:cubicBezTo>
                    <a:pt x="511" y="444"/>
                    <a:pt x="511" y="444"/>
                    <a:pt x="511" y="444"/>
                  </a:cubicBezTo>
                  <a:cubicBezTo>
                    <a:pt x="511" y="444"/>
                    <a:pt x="511" y="444"/>
                    <a:pt x="510" y="444"/>
                  </a:cubicBezTo>
                  <a:close/>
                  <a:moveTo>
                    <a:pt x="103" y="436"/>
                  </a:moveTo>
                  <a:cubicBezTo>
                    <a:pt x="103" y="435"/>
                    <a:pt x="103" y="434"/>
                    <a:pt x="104" y="433"/>
                  </a:cubicBezTo>
                  <a:cubicBezTo>
                    <a:pt x="104" y="433"/>
                    <a:pt x="104" y="433"/>
                    <a:pt x="104" y="433"/>
                  </a:cubicBezTo>
                  <a:cubicBezTo>
                    <a:pt x="105" y="433"/>
                    <a:pt x="106" y="434"/>
                    <a:pt x="107" y="435"/>
                  </a:cubicBezTo>
                  <a:cubicBezTo>
                    <a:pt x="107" y="435"/>
                    <a:pt x="107" y="435"/>
                    <a:pt x="107" y="435"/>
                  </a:cubicBezTo>
                  <a:cubicBezTo>
                    <a:pt x="107" y="436"/>
                    <a:pt x="107" y="437"/>
                    <a:pt x="105" y="437"/>
                  </a:cubicBezTo>
                  <a:cubicBezTo>
                    <a:pt x="105" y="437"/>
                    <a:pt x="105" y="437"/>
                    <a:pt x="105" y="437"/>
                  </a:cubicBezTo>
                  <a:cubicBezTo>
                    <a:pt x="105" y="437"/>
                    <a:pt x="105" y="437"/>
                    <a:pt x="105" y="437"/>
                  </a:cubicBezTo>
                  <a:cubicBezTo>
                    <a:pt x="105" y="437"/>
                    <a:pt x="105" y="437"/>
                    <a:pt x="105" y="437"/>
                  </a:cubicBezTo>
                  <a:cubicBezTo>
                    <a:pt x="104" y="437"/>
                    <a:pt x="103" y="437"/>
                    <a:pt x="103" y="436"/>
                  </a:cubicBezTo>
                  <a:close/>
                  <a:moveTo>
                    <a:pt x="514" y="433"/>
                  </a:moveTo>
                  <a:cubicBezTo>
                    <a:pt x="513" y="432"/>
                    <a:pt x="513" y="431"/>
                    <a:pt x="513" y="430"/>
                  </a:cubicBezTo>
                  <a:cubicBezTo>
                    <a:pt x="513" y="430"/>
                    <a:pt x="513" y="430"/>
                    <a:pt x="513" y="430"/>
                  </a:cubicBezTo>
                  <a:cubicBezTo>
                    <a:pt x="513" y="429"/>
                    <a:pt x="514" y="429"/>
                    <a:pt x="515" y="429"/>
                  </a:cubicBezTo>
                  <a:cubicBezTo>
                    <a:pt x="515" y="429"/>
                    <a:pt x="515" y="429"/>
                    <a:pt x="515" y="429"/>
                  </a:cubicBezTo>
                  <a:cubicBezTo>
                    <a:pt x="516" y="429"/>
                    <a:pt x="517" y="430"/>
                    <a:pt x="517" y="431"/>
                  </a:cubicBezTo>
                  <a:cubicBezTo>
                    <a:pt x="517" y="431"/>
                    <a:pt x="517" y="431"/>
                    <a:pt x="517" y="431"/>
                  </a:cubicBezTo>
                  <a:cubicBezTo>
                    <a:pt x="516" y="432"/>
                    <a:pt x="516" y="433"/>
                    <a:pt x="515" y="433"/>
                  </a:cubicBezTo>
                  <a:cubicBezTo>
                    <a:pt x="515" y="433"/>
                    <a:pt x="515" y="433"/>
                    <a:pt x="515" y="433"/>
                  </a:cubicBezTo>
                  <a:cubicBezTo>
                    <a:pt x="515" y="433"/>
                    <a:pt x="514" y="433"/>
                    <a:pt x="514" y="433"/>
                  </a:cubicBezTo>
                  <a:close/>
                  <a:moveTo>
                    <a:pt x="99" y="425"/>
                  </a:moveTo>
                  <a:cubicBezTo>
                    <a:pt x="99" y="423"/>
                    <a:pt x="99" y="422"/>
                    <a:pt x="100" y="422"/>
                  </a:cubicBezTo>
                  <a:cubicBezTo>
                    <a:pt x="100" y="422"/>
                    <a:pt x="100" y="422"/>
                    <a:pt x="100" y="422"/>
                  </a:cubicBezTo>
                  <a:cubicBezTo>
                    <a:pt x="101" y="422"/>
                    <a:pt x="103" y="422"/>
                    <a:pt x="103" y="423"/>
                  </a:cubicBezTo>
                  <a:cubicBezTo>
                    <a:pt x="103" y="423"/>
                    <a:pt x="103" y="423"/>
                    <a:pt x="103" y="423"/>
                  </a:cubicBezTo>
                  <a:cubicBezTo>
                    <a:pt x="103" y="424"/>
                    <a:pt x="103" y="425"/>
                    <a:pt x="102" y="426"/>
                  </a:cubicBezTo>
                  <a:cubicBezTo>
                    <a:pt x="102" y="426"/>
                    <a:pt x="102" y="426"/>
                    <a:pt x="102" y="426"/>
                  </a:cubicBezTo>
                  <a:cubicBezTo>
                    <a:pt x="101" y="426"/>
                    <a:pt x="101" y="426"/>
                    <a:pt x="101" y="426"/>
                  </a:cubicBezTo>
                  <a:cubicBezTo>
                    <a:pt x="101" y="426"/>
                    <a:pt x="101" y="426"/>
                    <a:pt x="101" y="426"/>
                  </a:cubicBezTo>
                  <a:cubicBezTo>
                    <a:pt x="100" y="426"/>
                    <a:pt x="99" y="425"/>
                    <a:pt x="99" y="425"/>
                  </a:cubicBezTo>
                  <a:close/>
                  <a:moveTo>
                    <a:pt x="518" y="421"/>
                  </a:moveTo>
                  <a:cubicBezTo>
                    <a:pt x="517" y="421"/>
                    <a:pt x="516" y="420"/>
                    <a:pt x="517" y="419"/>
                  </a:cubicBezTo>
                  <a:cubicBezTo>
                    <a:pt x="517" y="419"/>
                    <a:pt x="517" y="419"/>
                    <a:pt x="517" y="419"/>
                  </a:cubicBezTo>
                  <a:cubicBezTo>
                    <a:pt x="517" y="419"/>
                    <a:pt x="517" y="419"/>
                    <a:pt x="517" y="419"/>
                  </a:cubicBezTo>
                  <a:cubicBezTo>
                    <a:pt x="517" y="419"/>
                    <a:pt x="517" y="419"/>
                    <a:pt x="517" y="419"/>
                  </a:cubicBezTo>
                  <a:cubicBezTo>
                    <a:pt x="517" y="418"/>
                    <a:pt x="518" y="417"/>
                    <a:pt x="519" y="418"/>
                  </a:cubicBezTo>
                  <a:cubicBezTo>
                    <a:pt x="519" y="418"/>
                    <a:pt x="519" y="418"/>
                    <a:pt x="519" y="418"/>
                  </a:cubicBezTo>
                  <a:cubicBezTo>
                    <a:pt x="520" y="418"/>
                    <a:pt x="521" y="419"/>
                    <a:pt x="520" y="420"/>
                  </a:cubicBezTo>
                  <a:cubicBezTo>
                    <a:pt x="520" y="420"/>
                    <a:pt x="520" y="420"/>
                    <a:pt x="520" y="420"/>
                  </a:cubicBezTo>
                  <a:cubicBezTo>
                    <a:pt x="520" y="421"/>
                    <a:pt x="519" y="421"/>
                    <a:pt x="519" y="421"/>
                  </a:cubicBezTo>
                  <a:cubicBezTo>
                    <a:pt x="519" y="421"/>
                    <a:pt x="519" y="421"/>
                    <a:pt x="519" y="421"/>
                  </a:cubicBezTo>
                  <a:cubicBezTo>
                    <a:pt x="518" y="421"/>
                    <a:pt x="518" y="421"/>
                    <a:pt x="518" y="421"/>
                  </a:cubicBezTo>
                  <a:close/>
                  <a:moveTo>
                    <a:pt x="96" y="413"/>
                  </a:moveTo>
                  <a:cubicBezTo>
                    <a:pt x="95" y="412"/>
                    <a:pt x="96" y="411"/>
                    <a:pt x="97" y="410"/>
                  </a:cubicBezTo>
                  <a:cubicBezTo>
                    <a:pt x="97" y="410"/>
                    <a:pt x="97" y="410"/>
                    <a:pt x="97" y="410"/>
                  </a:cubicBezTo>
                  <a:cubicBezTo>
                    <a:pt x="98" y="410"/>
                    <a:pt x="99" y="411"/>
                    <a:pt x="99" y="412"/>
                  </a:cubicBezTo>
                  <a:cubicBezTo>
                    <a:pt x="99" y="412"/>
                    <a:pt x="99" y="412"/>
                    <a:pt x="99" y="412"/>
                  </a:cubicBezTo>
                  <a:cubicBezTo>
                    <a:pt x="100" y="413"/>
                    <a:pt x="99" y="414"/>
                    <a:pt x="98" y="414"/>
                  </a:cubicBezTo>
                  <a:cubicBezTo>
                    <a:pt x="98" y="414"/>
                    <a:pt x="98" y="414"/>
                    <a:pt x="98" y="414"/>
                  </a:cubicBezTo>
                  <a:cubicBezTo>
                    <a:pt x="98" y="414"/>
                    <a:pt x="98" y="414"/>
                    <a:pt x="98" y="414"/>
                  </a:cubicBezTo>
                  <a:cubicBezTo>
                    <a:pt x="98" y="414"/>
                    <a:pt x="98" y="414"/>
                    <a:pt x="98" y="414"/>
                  </a:cubicBezTo>
                  <a:cubicBezTo>
                    <a:pt x="97" y="414"/>
                    <a:pt x="96" y="414"/>
                    <a:pt x="96" y="413"/>
                  </a:cubicBezTo>
                  <a:close/>
                  <a:moveTo>
                    <a:pt x="521" y="410"/>
                  </a:moveTo>
                  <a:cubicBezTo>
                    <a:pt x="520" y="410"/>
                    <a:pt x="520" y="408"/>
                    <a:pt x="520" y="407"/>
                  </a:cubicBezTo>
                  <a:cubicBezTo>
                    <a:pt x="520" y="407"/>
                    <a:pt x="520" y="407"/>
                    <a:pt x="520" y="407"/>
                  </a:cubicBezTo>
                  <a:cubicBezTo>
                    <a:pt x="520" y="407"/>
                    <a:pt x="520" y="407"/>
                    <a:pt x="520" y="407"/>
                  </a:cubicBezTo>
                  <a:cubicBezTo>
                    <a:pt x="520" y="407"/>
                    <a:pt x="520" y="407"/>
                    <a:pt x="520" y="407"/>
                  </a:cubicBezTo>
                  <a:cubicBezTo>
                    <a:pt x="520" y="406"/>
                    <a:pt x="521" y="406"/>
                    <a:pt x="522" y="406"/>
                  </a:cubicBezTo>
                  <a:cubicBezTo>
                    <a:pt x="522" y="406"/>
                    <a:pt x="522" y="406"/>
                    <a:pt x="522" y="406"/>
                  </a:cubicBezTo>
                  <a:cubicBezTo>
                    <a:pt x="523" y="406"/>
                    <a:pt x="524" y="407"/>
                    <a:pt x="524" y="408"/>
                  </a:cubicBezTo>
                  <a:cubicBezTo>
                    <a:pt x="524" y="408"/>
                    <a:pt x="524" y="408"/>
                    <a:pt x="524" y="408"/>
                  </a:cubicBezTo>
                  <a:cubicBezTo>
                    <a:pt x="524" y="409"/>
                    <a:pt x="523" y="410"/>
                    <a:pt x="522" y="410"/>
                  </a:cubicBezTo>
                  <a:cubicBezTo>
                    <a:pt x="522" y="410"/>
                    <a:pt x="522" y="410"/>
                    <a:pt x="522" y="410"/>
                  </a:cubicBezTo>
                  <a:cubicBezTo>
                    <a:pt x="522" y="410"/>
                    <a:pt x="521" y="410"/>
                    <a:pt x="521" y="410"/>
                  </a:cubicBezTo>
                  <a:close/>
                  <a:moveTo>
                    <a:pt x="93" y="401"/>
                  </a:moveTo>
                  <a:cubicBezTo>
                    <a:pt x="92" y="400"/>
                    <a:pt x="93" y="399"/>
                    <a:pt x="94" y="399"/>
                  </a:cubicBezTo>
                  <a:cubicBezTo>
                    <a:pt x="94" y="399"/>
                    <a:pt x="94" y="399"/>
                    <a:pt x="94" y="399"/>
                  </a:cubicBezTo>
                  <a:cubicBezTo>
                    <a:pt x="95" y="399"/>
                    <a:pt x="96" y="399"/>
                    <a:pt x="97" y="400"/>
                  </a:cubicBezTo>
                  <a:cubicBezTo>
                    <a:pt x="97" y="400"/>
                    <a:pt x="97" y="400"/>
                    <a:pt x="97" y="400"/>
                  </a:cubicBezTo>
                  <a:cubicBezTo>
                    <a:pt x="97" y="401"/>
                    <a:pt x="96" y="402"/>
                    <a:pt x="95" y="403"/>
                  </a:cubicBezTo>
                  <a:cubicBezTo>
                    <a:pt x="95" y="403"/>
                    <a:pt x="95" y="403"/>
                    <a:pt x="95" y="403"/>
                  </a:cubicBezTo>
                  <a:cubicBezTo>
                    <a:pt x="95" y="403"/>
                    <a:pt x="95" y="403"/>
                    <a:pt x="95" y="403"/>
                  </a:cubicBezTo>
                  <a:cubicBezTo>
                    <a:pt x="95" y="403"/>
                    <a:pt x="95" y="403"/>
                    <a:pt x="95" y="403"/>
                  </a:cubicBezTo>
                  <a:cubicBezTo>
                    <a:pt x="94" y="403"/>
                    <a:pt x="93" y="402"/>
                    <a:pt x="93" y="401"/>
                  </a:cubicBezTo>
                  <a:close/>
                  <a:moveTo>
                    <a:pt x="524" y="398"/>
                  </a:moveTo>
                  <a:cubicBezTo>
                    <a:pt x="523" y="398"/>
                    <a:pt x="522" y="397"/>
                    <a:pt x="523" y="396"/>
                  </a:cubicBezTo>
                  <a:cubicBezTo>
                    <a:pt x="523" y="396"/>
                    <a:pt x="523" y="396"/>
                    <a:pt x="523" y="396"/>
                  </a:cubicBezTo>
                  <a:cubicBezTo>
                    <a:pt x="523" y="395"/>
                    <a:pt x="524" y="394"/>
                    <a:pt x="525" y="394"/>
                  </a:cubicBezTo>
                  <a:cubicBezTo>
                    <a:pt x="525" y="394"/>
                    <a:pt x="525" y="394"/>
                    <a:pt x="525" y="394"/>
                  </a:cubicBezTo>
                  <a:cubicBezTo>
                    <a:pt x="526" y="394"/>
                    <a:pt x="527" y="396"/>
                    <a:pt x="526" y="397"/>
                  </a:cubicBezTo>
                  <a:cubicBezTo>
                    <a:pt x="526" y="397"/>
                    <a:pt x="526" y="397"/>
                    <a:pt x="526" y="397"/>
                  </a:cubicBezTo>
                  <a:cubicBezTo>
                    <a:pt x="526" y="398"/>
                    <a:pt x="525" y="398"/>
                    <a:pt x="524" y="398"/>
                  </a:cubicBezTo>
                  <a:cubicBezTo>
                    <a:pt x="524" y="398"/>
                    <a:pt x="524" y="398"/>
                    <a:pt x="524" y="398"/>
                  </a:cubicBezTo>
                  <a:cubicBezTo>
                    <a:pt x="524" y="398"/>
                    <a:pt x="524" y="398"/>
                    <a:pt x="524" y="398"/>
                  </a:cubicBezTo>
                  <a:close/>
                  <a:moveTo>
                    <a:pt x="90" y="389"/>
                  </a:moveTo>
                  <a:cubicBezTo>
                    <a:pt x="90" y="388"/>
                    <a:pt x="91" y="387"/>
                    <a:pt x="92" y="387"/>
                  </a:cubicBezTo>
                  <a:cubicBezTo>
                    <a:pt x="92" y="387"/>
                    <a:pt x="92" y="387"/>
                    <a:pt x="92" y="387"/>
                  </a:cubicBezTo>
                  <a:cubicBezTo>
                    <a:pt x="93" y="387"/>
                    <a:pt x="94" y="388"/>
                    <a:pt x="94" y="389"/>
                  </a:cubicBezTo>
                  <a:cubicBezTo>
                    <a:pt x="94" y="389"/>
                    <a:pt x="94" y="389"/>
                    <a:pt x="94" y="389"/>
                  </a:cubicBezTo>
                  <a:cubicBezTo>
                    <a:pt x="94" y="390"/>
                    <a:pt x="94" y="391"/>
                    <a:pt x="93" y="391"/>
                  </a:cubicBezTo>
                  <a:cubicBezTo>
                    <a:pt x="93" y="391"/>
                    <a:pt x="93" y="391"/>
                    <a:pt x="93" y="391"/>
                  </a:cubicBezTo>
                  <a:cubicBezTo>
                    <a:pt x="93" y="391"/>
                    <a:pt x="92" y="391"/>
                    <a:pt x="92" y="391"/>
                  </a:cubicBezTo>
                  <a:cubicBezTo>
                    <a:pt x="92" y="391"/>
                    <a:pt x="92" y="391"/>
                    <a:pt x="92" y="391"/>
                  </a:cubicBezTo>
                  <a:cubicBezTo>
                    <a:pt x="91" y="391"/>
                    <a:pt x="91" y="390"/>
                    <a:pt x="90" y="389"/>
                  </a:cubicBezTo>
                  <a:close/>
                  <a:moveTo>
                    <a:pt x="526" y="386"/>
                  </a:moveTo>
                  <a:cubicBezTo>
                    <a:pt x="525" y="386"/>
                    <a:pt x="524" y="385"/>
                    <a:pt x="525" y="384"/>
                  </a:cubicBezTo>
                  <a:cubicBezTo>
                    <a:pt x="525" y="384"/>
                    <a:pt x="525" y="384"/>
                    <a:pt x="525" y="384"/>
                  </a:cubicBezTo>
                  <a:cubicBezTo>
                    <a:pt x="525" y="383"/>
                    <a:pt x="526" y="382"/>
                    <a:pt x="527" y="382"/>
                  </a:cubicBezTo>
                  <a:cubicBezTo>
                    <a:pt x="527" y="382"/>
                    <a:pt x="527" y="382"/>
                    <a:pt x="527" y="382"/>
                  </a:cubicBezTo>
                  <a:cubicBezTo>
                    <a:pt x="528" y="383"/>
                    <a:pt x="529" y="384"/>
                    <a:pt x="528" y="385"/>
                  </a:cubicBezTo>
                  <a:cubicBezTo>
                    <a:pt x="528" y="385"/>
                    <a:pt x="528" y="385"/>
                    <a:pt x="528" y="385"/>
                  </a:cubicBezTo>
                  <a:cubicBezTo>
                    <a:pt x="528" y="386"/>
                    <a:pt x="527" y="386"/>
                    <a:pt x="527" y="386"/>
                  </a:cubicBezTo>
                  <a:cubicBezTo>
                    <a:pt x="527" y="386"/>
                    <a:pt x="527" y="386"/>
                    <a:pt x="527" y="386"/>
                  </a:cubicBezTo>
                  <a:cubicBezTo>
                    <a:pt x="526" y="386"/>
                    <a:pt x="526" y="386"/>
                    <a:pt x="526" y="386"/>
                  </a:cubicBezTo>
                  <a:close/>
                  <a:moveTo>
                    <a:pt x="89" y="377"/>
                  </a:moveTo>
                  <a:cubicBezTo>
                    <a:pt x="89" y="376"/>
                    <a:pt x="89" y="375"/>
                    <a:pt x="90" y="375"/>
                  </a:cubicBezTo>
                  <a:cubicBezTo>
                    <a:pt x="90" y="375"/>
                    <a:pt x="90" y="375"/>
                    <a:pt x="90" y="375"/>
                  </a:cubicBezTo>
                  <a:cubicBezTo>
                    <a:pt x="92" y="375"/>
                    <a:pt x="93" y="376"/>
                    <a:pt x="93" y="377"/>
                  </a:cubicBezTo>
                  <a:cubicBezTo>
                    <a:pt x="93" y="377"/>
                    <a:pt x="93" y="377"/>
                    <a:pt x="93" y="377"/>
                  </a:cubicBezTo>
                  <a:cubicBezTo>
                    <a:pt x="93" y="378"/>
                    <a:pt x="92" y="379"/>
                    <a:pt x="91" y="379"/>
                  </a:cubicBezTo>
                  <a:cubicBezTo>
                    <a:pt x="91" y="379"/>
                    <a:pt x="91" y="379"/>
                    <a:pt x="91" y="379"/>
                  </a:cubicBezTo>
                  <a:cubicBezTo>
                    <a:pt x="91" y="379"/>
                    <a:pt x="91" y="379"/>
                    <a:pt x="91" y="379"/>
                  </a:cubicBezTo>
                  <a:cubicBezTo>
                    <a:pt x="91" y="379"/>
                    <a:pt x="91" y="379"/>
                    <a:pt x="91" y="379"/>
                  </a:cubicBezTo>
                  <a:cubicBezTo>
                    <a:pt x="90" y="379"/>
                    <a:pt x="89" y="378"/>
                    <a:pt x="89" y="377"/>
                  </a:cubicBezTo>
                  <a:close/>
                  <a:moveTo>
                    <a:pt x="528" y="374"/>
                  </a:moveTo>
                  <a:cubicBezTo>
                    <a:pt x="527" y="374"/>
                    <a:pt x="526" y="373"/>
                    <a:pt x="526" y="372"/>
                  </a:cubicBezTo>
                  <a:cubicBezTo>
                    <a:pt x="526" y="372"/>
                    <a:pt x="526" y="372"/>
                    <a:pt x="526" y="372"/>
                  </a:cubicBezTo>
                  <a:cubicBezTo>
                    <a:pt x="526" y="371"/>
                    <a:pt x="527" y="370"/>
                    <a:pt x="528" y="370"/>
                  </a:cubicBezTo>
                  <a:cubicBezTo>
                    <a:pt x="528" y="370"/>
                    <a:pt x="528" y="370"/>
                    <a:pt x="528" y="370"/>
                  </a:cubicBezTo>
                  <a:cubicBezTo>
                    <a:pt x="529" y="371"/>
                    <a:pt x="530" y="372"/>
                    <a:pt x="530" y="373"/>
                  </a:cubicBezTo>
                  <a:cubicBezTo>
                    <a:pt x="530" y="373"/>
                    <a:pt x="530" y="373"/>
                    <a:pt x="530" y="373"/>
                  </a:cubicBezTo>
                  <a:cubicBezTo>
                    <a:pt x="530" y="374"/>
                    <a:pt x="529" y="374"/>
                    <a:pt x="528" y="374"/>
                  </a:cubicBezTo>
                  <a:cubicBezTo>
                    <a:pt x="528" y="374"/>
                    <a:pt x="528" y="374"/>
                    <a:pt x="528" y="374"/>
                  </a:cubicBezTo>
                  <a:cubicBezTo>
                    <a:pt x="528" y="374"/>
                    <a:pt x="528" y="374"/>
                    <a:pt x="528" y="374"/>
                  </a:cubicBezTo>
                  <a:close/>
                  <a:moveTo>
                    <a:pt x="88" y="365"/>
                  </a:moveTo>
                  <a:cubicBezTo>
                    <a:pt x="88" y="365"/>
                    <a:pt x="88" y="365"/>
                    <a:pt x="88" y="365"/>
                  </a:cubicBezTo>
                  <a:cubicBezTo>
                    <a:pt x="88" y="364"/>
                    <a:pt x="89" y="363"/>
                    <a:pt x="90" y="363"/>
                  </a:cubicBezTo>
                  <a:cubicBezTo>
                    <a:pt x="90" y="363"/>
                    <a:pt x="90" y="363"/>
                    <a:pt x="90" y="363"/>
                  </a:cubicBezTo>
                  <a:cubicBezTo>
                    <a:pt x="91" y="363"/>
                    <a:pt x="92" y="364"/>
                    <a:pt x="92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2" y="366"/>
                    <a:pt x="91" y="367"/>
                    <a:pt x="90" y="367"/>
                  </a:cubicBezTo>
                  <a:cubicBezTo>
                    <a:pt x="90" y="367"/>
                    <a:pt x="90" y="367"/>
                    <a:pt x="90" y="367"/>
                  </a:cubicBezTo>
                  <a:cubicBezTo>
                    <a:pt x="90" y="367"/>
                    <a:pt x="90" y="367"/>
                    <a:pt x="90" y="367"/>
                  </a:cubicBezTo>
                  <a:cubicBezTo>
                    <a:pt x="90" y="367"/>
                    <a:pt x="90" y="367"/>
                    <a:pt x="90" y="367"/>
                  </a:cubicBezTo>
                  <a:cubicBezTo>
                    <a:pt x="89" y="367"/>
                    <a:pt x="88" y="366"/>
                    <a:pt x="88" y="365"/>
                  </a:cubicBezTo>
                  <a:close/>
                  <a:moveTo>
                    <a:pt x="529" y="362"/>
                  </a:moveTo>
                  <a:cubicBezTo>
                    <a:pt x="527" y="362"/>
                    <a:pt x="527" y="362"/>
                    <a:pt x="527" y="360"/>
                  </a:cubicBezTo>
                  <a:cubicBezTo>
                    <a:pt x="527" y="360"/>
                    <a:pt x="527" y="360"/>
                    <a:pt x="527" y="360"/>
                  </a:cubicBezTo>
                  <a:cubicBezTo>
                    <a:pt x="527" y="360"/>
                    <a:pt x="527" y="360"/>
                    <a:pt x="527" y="360"/>
                  </a:cubicBezTo>
                  <a:cubicBezTo>
                    <a:pt x="527" y="360"/>
                    <a:pt x="527" y="360"/>
                    <a:pt x="527" y="360"/>
                  </a:cubicBezTo>
                  <a:cubicBezTo>
                    <a:pt x="527" y="359"/>
                    <a:pt x="528" y="358"/>
                    <a:pt x="529" y="358"/>
                  </a:cubicBezTo>
                  <a:cubicBezTo>
                    <a:pt x="529" y="358"/>
                    <a:pt x="529" y="358"/>
                    <a:pt x="529" y="358"/>
                  </a:cubicBezTo>
                  <a:cubicBezTo>
                    <a:pt x="530" y="359"/>
                    <a:pt x="531" y="359"/>
                    <a:pt x="531" y="361"/>
                  </a:cubicBezTo>
                  <a:cubicBezTo>
                    <a:pt x="531" y="361"/>
                    <a:pt x="531" y="361"/>
                    <a:pt x="531" y="361"/>
                  </a:cubicBezTo>
                  <a:cubicBezTo>
                    <a:pt x="531" y="362"/>
                    <a:pt x="530" y="362"/>
                    <a:pt x="529" y="362"/>
                  </a:cubicBezTo>
                  <a:cubicBezTo>
                    <a:pt x="529" y="362"/>
                    <a:pt x="529" y="362"/>
                    <a:pt x="529" y="362"/>
                  </a:cubicBezTo>
                  <a:cubicBezTo>
                    <a:pt x="529" y="362"/>
                    <a:pt x="529" y="362"/>
                    <a:pt x="529" y="362"/>
                  </a:cubicBezTo>
                  <a:close/>
                  <a:moveTo>
                    <a:pt x="87" y="353"/>
                  </a:moveTo>
                  <a:cubicBezTo>
                    <a:pt x="87" y="352"/>
                    <a:pt x="88" y="351"/>
                    <a:pt x="89" y="351"/>
                  </a:cubicBezTo>
                  <a:cubicBezTo>
                    <a:pt x="89" y="351"/>
                    <a:pt x="89" y="351"/>
                    <a:pt x="89" y="351"/>
                  </a:cubicBezTo>
                  <a:cubicBezTo>
                    <a:pt x="91" y="351"/>
                    <a:pt x="91" y="352"/>
                    <a:pt x="91" y="353"/>
                  </a:cubicBezTo>
                  <a:cubicBezTo>
                    <a:pt x="91" y="353"/>
                    <a:pt x="91" y="353"/>
                    <a:pt x="91" y="353"/>
                  </a:cubicBezTo>
                  <a:cubicBezTo>
                    <a:pt x="91" y="354"/>
                    <a:pt x="91" y="355"/>
                    <a:pt x="89" y="355"/>
                  </a:cubicBezTo>
                  <a:cubicBezTo>
                    <a:pt x="89" y="355"/>
                    <a:pt x="89" y="355"/>
                    <a:pt x="89" y="355"/>
                  </a:cubicBezTo>
                  <a:cubicBezTo>
                    <a:pt x="88" y="355"/>
                    <a:pt x="87" y="354"/>
                    <a:pt x="87" y="353"/>
                  </a:cubicBezTo>
                  <a:close/>
                  <a:moveTo>
                    <a:pt x="87" y="353"/>
                  </a:moveTo>
                  <a:cubicBezTo>
                    <a:pt x="87" y="353"/>
                    <a:pt x="87" y="353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lose/>
                  <a:moveTo>
                    <a:pt x="527" y="349"/>
                  </a:moveTo>
                  <a:cubicBezTo>
                    <a:pt x="527" y="347"/>
                    <a:pt x="528" y="346"/>
                    <a:pt x="529" y="346"/>
                  </a:cubicBezTo>
                  <a:cubicBezTo>
                    <a:pt x="529" y="346"/>
                    <a:pt x="529" y="346"/>
                    <a:pt x="529" y="346"/>
                  </a:cubicBezTo>
                  <a:cubicBezTo>
                    <a:pt x="530" y="346"/>
                    <a:pt x="531" y="347"/>
                    <a:pt x="531" y="348"/>
                  </a:cubicBezTo>
                  <a:cubicBezTo>
                    <a:pt x="531" y="348"/>
                    <a:pt x="531" y="348"/>
                    <a:pt x="531" y="348"/>
                  </a:cubicBezTo>
                  <a:cubicBezTo>
                    <a:pt x="531" y="350"/>
                    <a:pt x="530" y="350"/>
                    <a:pt x="529" y="350"/>
                  </a:cubicBezTo>
                  <a:cubicBezTo>
                    <a:pt x="529" y="350"/>
                    <a:pt x="529" y="350"/>
                    <a:pt x="529" y="350"/>
                  </a:cubicBezTo>
                  <a:cubicBezTo>
                    <a:pt x="529" y="350"/>
                    <a:pt x="529" y="350"/>
                    <a:pt x="529" y="350"/>
                  </a:cubicBezTo>
                  <a:cubicBezTo>
                    <a:pt x="529" y="350"/>
                    <a:pt x="529" y="350"/>
                    <a:pt x="529" y="350"/>
                  </a:cubicBezTo>
                  <a:cubicBezTo>
                    <a:pt x="528" y="350"/>
                    <a:pt x="527" y="350"/>
                    <a:pt x="527" y="349"/>
                  </a:cubicBezTo>
                  <a:close/>
                  <a:moveTo>
                    <a:pt x="90" y="343"/>
                  </a:moveTo>
                  <a:cubicBezTo>
                    <a:pt x="89" y="343"/>
                    <a:pt x="88" y="342"/>
                    <a:pt x="88" y="341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8" y="340"/>
                    <a:pt x="89" y="339"/>
                    <a:pt x="90" y="339"/>
                  </a:cubicBezTo>
                  <a:cubicBezTo>
                    <a:pt x="90" y="339"/>
                    <a:pt x="90" y="339"/>
                    <a:pt x="90" y="339"/>
                  </a:cubicBezTo>
                  <a:cubicBezTo>
                    <a:pt x="91" y="339"/>
                    <a:pt x="92" y="340"/>
                    <a:pt x="92" y="341"/>
                  </a:cubicBezTo>
                  <a:cubicBezTo>
                    <a:pt x="92" y="341"/>
                    <a:pt x="92" y="341"/>
                    <a:pt x="92" y="341"/>
                  </a:cubicBezTo>
                  <a:cubicBezTo>
                    <a:pt x="92" y="342"/>
                    <a:pt x="91" y="343"/>
                    <a:pt x="90" y="343"/>
                  </a:cubicBezTo>
                  <a:cubicBezTo>
                    <a:pt x="90" y="343"/>
                    <a:pt x="90" y="343"/>
                    <a:pt x="90" y="343"/>
                  </a:cubicBezTo>
                  <a:cubicBezTo>
                    <a:pt x="90" y="343"/>
                    <a:pt x="90" y="343"/>
                    <a:pt x="90" y="343"/>
                  </a:cubicBezTo>
                  <a:close/>
                  <a:moveTo>
                    <a:pt x="526" y="337"/>
                  </a:moveTo>
                  <a:cubicBezTo>
                    <a:pt x="526" y="336"/>
                    <a:pt x="527" y="335"/>
                    <a:pt x="528" y="335"/>
                  </a:cubicBezTo>
                  <a:cubicBezTo>
                    <a:pt x="528" y="335"/>
                    <a:pt x="528" y="335"/>
                    <a:pt x="528" y="335"/>
                  </a:cubicBezTo>
                  <a:cubicBezTo>
                    <a:pt x="529" y="334"/>
                    <a:pt x="530" y="335"/>
                    <a:pt x="530" y="336"/>
                  </a:cubicBezTo>
                  <a:cubicBezTo>
                    <a:pt x="530" y="336"/>
                    <a:pt x="530" y="336"/>
                    <a:pt x="530" y="336"/>
                  </a:cubicBezTo>
                  <a:cubicBezTo>
                    <a:pt x="530" y="337"/>
                    <a:pt x="529" y="338"/>
                    <a:pt x="528" y="338"/>
                  </a:cubicBezTo>
                  <a:cubicBezTo>
                    <a:pt x="528" y="338"/>
                    <a:pt x="528" y="338"/>
                    <a:pt x="528" y="338"/>
                  </a:cubicBezTo>
                  <a:cubicBezTo>
                    <a:pt x="528" y="338"/>
                    <a:pt x="528" y="338"/>
                    <a:pt x="528" y="338"/>
                  </a:cubicBezTo>
                  <a:cubicBezTo>
                    <a:pt x="528" y="338"/>
                    <a:pt x="528" y="338"/>
                    <a:pt x="528" y="338"/>
                  </a:cubicBezTo>
                  <a:cubicBezTo>
                    <a:pt x="527" y="338"/>
                    <a:pt x="526" y="338"/>
                    <a:pt x="526" y="337"/>
                  </a:cubicBezTo>
                  <a:close/>
                  <a:moveTo>
                    <a:pt x="91" y="331"/>
                  </a:moveTo>
                  <a:cubicBezTo>
                    <a:pt x="89" y="331"/>
                    <a:pt x="89" y="330"/>
                    <a:pt x="89" y="329"/>
                  </a:cubicBezTo>
                  <a:cubicBezTo>
                    <a:pt x="89" y="329"/>
                    <a:pt x="89" y="329"/>
                    <a:pt x="89" y="329"/>
                  </a:cubicBezTo>
                  <a:cubicBezTo>
                    <a:pt x="89" y="328"/>
                    <a:pt x="90" y="327"/>
                    <a:pt x="91" y="327"/>
                  </a:cubicBezTo>
                  <a:cubicBezTo>
                    <a:pt x="91" y="327"/>
                    <a:pt x="91" y="327"/>
                    <a:pt x="91" y="327"/>
                  </a:cubicBezTo>
                  <a:cubicBezTo>
                    <a:pt x="92" y="327"/>
                    <a:pt x="93" y="328"/>
                    <a:pt x="93" y="329"/>
                  </a:cubicBezTo>
                  <a:cubicBezTo>
                    <a:pt x="93" y="329"/>
                    <a:pt x="93" y="329"/>
                    <a:pt x="93" y="329"/>
                  </a:cubicBezTo>
                  <a:cubicBezTo>
                    <a:pt x="93" y="330"/>
                    <a:pt x="92" y="331"/>
                    <a:pt x="91" y="331"/>
                  </a:cubicBezTo>
                  <a:cubicBezTo>
                    <a:pt x="91" y="331"/>
                    <a:pt x="91" y="331"/>
                    <a:pt x="91" y="331"/>
                  </a:cubicBezTo>
                  <a:cubicBezTo>
                    <a:pt x="91" y="331"/>
                    <a:pt x="91" y="331"/>
                    <a:pt x="91" y="331"/>
                  </a:cubicBezTo>
                  <a:close/>
                  <a:moveTo>
                    <a:pt x="525" y="325"/>
                  </a:moveTo>
                  <a:cubicBezTo>
                    <a:pt x="525" y="325"/>
                    <a:pt x="525" y="325"/>
                    <a:pt x="525" y="325"/>
                  </a:cubicBezTo>
                  <a:cubicBezTo>
                    <a:pt x="525" y="325"/>
                    <a:pt x="525" y="325"/>
                    <a:pt x="525" y="325"/>
                  </a:cubicBezTo>
                  <a:cubicBezTo>
                    <a:pt x="525" y="324"/>
                    <a:pt x="525" y="323"/>
                    <a:pt x="527" y="323"/>
                  </a:cubicBezTo>
                  <a:cubicBezTo>
                    <a:pt x="527" y="323"/>
                    <a:pt x="527" y="323"/>
                    <a:pt x="527" y="323"/>
                  </a:cubicBezTo>
                  <a:cubicBezTo>
                    <a:pt x="528" y="322"/>
                    <a:pt x="529" y="323"/>
                    <a:pt x="529" y="324"/>
                  </a:cubicBezTo>
                  <a:cubicBezTo>
                    <a:pt x="529" y="324"/>
                    <a:pt x="529" y="324"/>
                    <a:pt x="529" y="324"/>
                  </a:cubicBezTo>
                  <a:cubicBezTo>
                    <a:pt x="529" y="325"/>
                    <a:pt x="528" y="326"/>
                    <a:pt x="527" y="327"/>
                  </a:cubicBezTo>
                  <a:cubicBezTo>
                    <a:pt x="527" y="327"/>
                    <a:pt x="527" y="327"/>
                    <a:pt x="527" y="327"/>
                  </a:cubicBezTo>
                  <a:cubicBezTo>
                    <a:pt x="527" y="327"/>
                    <a:pt x="527" y="327"/>
                    <a:pt x="527" y="327"/>
                  </a:cubicBezTo>
                  <a:cubicBezTo>
                    <a:pt x="527" y="327"/>
                    <a:pt x="527" y="327"/>
                    <a:pt x="527" y="327"/>
                  </a:cubicBezTo>
                  <a:cubicBezTo>
                    <a:pt x="526" y="327"/>
                    <a:pt x="525" y="326"/>
                    <a:pt x="525" y="325"/>
                  </a:cubicBezTo>
                  <a:close/>
                  <a:moveTo>
                    <a:pt x="92" y="319"/>
                  </a:moveTo>
                  <a:cubicBezTo>
                    <a:pt x="91" y="319"/>
                    <a:pt x="90" y="318"/>
                    <a:pt x="90" y="317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91" y="316"/>
                    <a:pt x="92" y="315"/>
                    <a:pt x="93" y="315"/>
                  </a:cubicBezTo>
                  <a:cubicBezTo>
                    <a:pt x="93" y="315"/>
                    <a:pt x="93" y="315"/>
                    <a:pt x="93" y="315"/>
                  </a:cubicBezTo>
                  <a:cubicBezTo>
                    <a:pt x="94" y="316"/>
                    <a:pt x="95" y="317"/>
                    <a:pt x="94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4" y="319"/>
                    <a:pt x="93" y="319"/>
                    <a:pt x="92" y="319"/>
                  </a:cubicBezTo>
                  <a:cubicBezTo>
                    <a:pt x="92" y="319"/>
                    <a:pt x="92" y="319"/>
                    <a:pt x="92" y="319"/>
                  </a:cubicBezTo>
                  <a:cubicBezTo>
                    <a:pt x="92" y="319"/>
                    <a:pt x="92" y="319"/>
                    <a:pt x="92" y="319"/>
                  </a:cubicBezTo>
                  <a:close/>
                  <a:moveTo>
                    <a:pt x="523" y="313"/>
                  </a:moveTo>
                  <a:cubicBezTo>
                    <a:pt x="523" y="312"/>
                    <a:pt x="523" y="311"/>
                    <a:pt x="524" y="311"/>
                  </a:cubicBezTo>
                  <a:cubicBezTo>
                    <a:pt x="524" y="311"/>
                    <a:pt x="524" y="311"/>
                    <a:pt x="524" y="311"/>
                  </a:cubicBezTo>
                  <a:cubicBezTo>
                    <a:pt x="526" y="311"/>
                    <a:pt x="527" y="311"/>
                    <a:pt x="527" y="312"/>
                  </a:cubicBezTo>
                  <a:cubicBezTo>
                    <a:pt x="527" y="312"/>
                    <a:pt x="527" y="312"/>
                    <a:pt x="527" y="312"/>
                  </a:cubicBezTo>
                  <a:cubicBezTo>
                    <a:pt x="527" y="313"/>
                    <a:pt x="526" y="314"/>
                    <a:pt x="525" y="315"/>
                  </a:cubicBezTo>
                  <a:cubicBezTo>
                    <a:pt x="525" y="315"/>
                    <a:pt x="525" y="315"/>
                    <a:pt x="525" y="315"/>
                  </a:cubicBezTo>
                  <a:cubicBezTo>
                    <a:pt x="525" y="315"/>
                    <a:pt x="525" y="315"/>
                    <a:pt x="525" y="315"/>
                  </a:cubicBezTo>
                  <a:cubicBezTo>
                    <a:pt x="525" y="315"/>
                    <a:pt x="525" y="315"/>
                    <a:pt x="525" y="315"/>
                  </a:cubicBezTo>
                  <a:cubicBezTo>
                    <a:pt x="524" y="315"/>
                    <a:pt x="523" y="314"/>
                    <a:pt x="523" y="313"/>
                  </a:cubicBezTo>
                  <a:close/>
                  <a:moveTo>
                    <a:pt x="94" y="308"/>
                  </a:moveTo>
                  <a:cubicBezTo>
                    <a:pt x="93" y="307"/>
                    <a:pt x="93" y="306"/>
                    <a:pt x="93" y="305"/>
                  </a:cubicBezTo>
                  <a:cubicBezTo>
                    <a:pt x="93" y="305"/>
                    <a:pt x="93" y="305"/>
                    <a:pt x="93" y="305"/>
                  </a:cubicBezTo>
                  <a:cubicBezTo>
                    <a:pt x="93" y="304"/>
                    <a:pt x="94" y="303"/>
                    <a:pt x="95" y="304"/>
                  </a:cubicBezTo>
                  <a:cubicBezTo>
                    <a:pt x="95" y="304"/>
                    <a:pt x="95" y="304"/>
                    <a:pt x="95" y="304"/>
                  </a:cubicBezTo>
                  <a:cubicBezTo>
                    <a:pt x="96" y="304"/>
                    <a:pt x="97" y="305"/>
                    <a:pt x="97" y="306"/>
                  </a:cubicBezTo>
                  <a:cubicBezTo>
                    <a:pt x="97" y="306"/>
                    <a:pt x="97" y="306"/>
                    <a:pt x="97" y="306"/>
                  </a:cubicBezTo>
                  <a:cubicBezTo>
                    <a:pt x="97" y="306"/>
                    <a:pt x="97" y="306"/>
                    <a:pt x="97" y="306"/>
                  </a:cubicBezTo>
                  <a:cubicBezTo>
                    <a:pt x="97" y="306"/>
                    <a:pt x="97" y="306"/>
                    <a:pt x="97" y="306"/>
                  </a:cubicBezTo>
                  <a:cubicBezTo>
                    <a:pt x="97" y="307"/>
                    <a:pt x="96" y="308"/>
                    <a:pt x="95" y="308"/>
                  </a:cubicBezTo>
                  <a:cubicBezTo>
                    <a:pt x="95" y="308"/>
                    <a:pt x="95" y="308"/>
                    <a:pt x="95" y="308"/>
                  </a:cubicBezTo>
                  <a:cubicBezTo>
                    <a:pt x="95" y="308"/>
                    <a:pt x="94" y="308"/>
                    <a:pt x="94" y="308"/>
                  </a:cubicBezTo>
                  <a:close/>
                  <a:moveTo>
                    <a:pt x="520" y="301"/>
                  </a:moveTo>
                  <a:cubicBezTo>
                    <a:pt x="520" y="300"/>
                    <a:pt x="521" y="299"/>
                    <a:pt x="522" y="299"/>
                  </a:cubicBezTo>
                  <a:cubicBezTo>
                    <a:pt x="522" y="299"/>
                    <a:pt x="522" y="299"/>
                    <a:pt x="522" y="299"/>
                  </a:cubicBezTo>
                  <a:cubicBezTo>
                    <a:pt x="523" y="299"/>
                    <a:pt x="524" y="299"/>
                    <a:pt x="524" y="300"/>
                  </a:cubicBezTo>
                  <a:cubicBezTo>
                    <a:pt x="524" y="300"/>
                    <a:pt x="524" y="300"/>
                    <a:pt x="524" y="300"/>
                  </a:cubicBezTo>
                  <a:cubicBezTo>
                    <a:pt x="524" y="302"/>
                    <a:pt x="524" y="303"/>
                    <a:pt x="523" y="303"/>
                  </a:cubicBezTo>
                  <a:cubicBezTo>
                    <a:pt x="523" y="303"/>
                    <a:pt x="523" y="303"/>
                    <a:pt x="523" y="303"/>
                  </a:cubicBezTo>
                  <a:cubicBezTo>
                    <a:pt x="523" y="303"/>
                    <a:pt x="522" y="303"/>
                    <a:pt x="522" y="303"/>
                  </a:cubicBezTo>
                  <a:cubicBezTo>
                    <a:pt x="522" y="303"/>
                    <a:pt x="522" y="303"/>
                    <a:pt x="522" y="303"/>
                  </a:cubicBezTo>
                  <a:cubicBezTo>
                    <a:pt x="521" y="303"/>
                    <a:pt x="521" y="302"/>
                    <a:pt x="520" y="301"/>
                  </a:cubicBezTo>
                  <a:close/>
                  <a:moveTo>
                    <a:pt x="97" y="296"/>
                  </a:moveTo>
                  <a:cubicBezTo>
                    <a:pt x="96" y="296"/>
                    <a:pt x="96" y="295"/>
                    <a:pt x="96" y="293"/>
                  </a:cubicBezTo>
                  <a:cubicBezTo>
                    <a:pt x="96" y="293"/>
                    <a:pt x="96" y="293"/>
                    <a:pt x="96" y="293"/>
                  </a:cubicBezTo>
                  <a:cubicBezTo>
                    <a:pt x="96" y="292"/>
                    <a:pt x="97" y="292"/>
                    <a:pt x="98" y="292"/>
                  </a:cubicBezTo>
                  <a:cubicBezTo>
                    <a:pt x="98" y="292"/>
                    <a:pt x="98" y="292"/>
                    <a:pt x="98" y="292"/>
                  </a:cubicBezTo>
                  <a:cubicBezTo>
                    <a:pt x="99" y="292"/>
                    <a:pt x="100" y="293"/>
                    <a:pt x="100" y="295"/>
                  </a:cubicBezTo>
                  <a:cubicBezTo>
                    <a:pt x="100" y="295"/>
                    <a:pt x="100" y="295"/>
                    <a:pt x="100" y="295"/>
                  </a:cubicBezTo>
                  <a:cubicBezTo>
                    <a:pt x="99" y="295"/>
                    <a:pt x="99" y="296"/>
                    <a:pt x="98" y="296"/>
                  </a:cubicBezTo>
                  <a:cubicBezTo>
                    <a:pt x="98" y="296"/>
                    <a:pt x="98" y="296"/>
                    <a:pt x="98" y="296"/>
                  </a:cubicBezTo>
                  <a:cubicBezTo>
                    <a:pt x="98" y="296"/>
                    <a:pt x="97" y="296"/>
                    <a:pt x="97" y="296"/>
                  </a:cubicBezTo>
                  <a:close/>
                  <a:moveTo>
                    <a:pt x="517" y="290"/>
                  </a:moveTo>
                  <a:cubicBezTo>
                    <a:pt x="517" y="290"/>
                    <a:pt x="517" y="290"/>
                    <a:pt x="517" y="290"/>
                  </a:cubicBezTo>
                  <a:cubicBezTo>
                    <a:pt x="517" y="290"/>
                    <a:pt x="517" y="290"/>
                    <a:pt x="517" y="290"/>
                  </a:cubicBezTo>
                  <a:cubicBezTo>
                    <a:pt x="517" y="289"/>
                    <a:pt x="517" y="288"/>
                    <a:pt x="518" y="288"/>
                  </a:cubicBezTo>
                  <a:cubicBezTo>
                    <a:pt x="518" y="288"/>
                    <a:pt x="518" y="288"/>
                    <a:pt x="518" y="288"/>
                  </a:cubicBezTo>
                  <a:cubicBezTo>
                    <a:pt x="519" y="287"/>
                    <a:pt x="521" y="288"/>
                    <a:pt x="521" y="289"/>
                  </a:cubicBezTo>
                  <a:cubicBezTo>
                    <a:pt x="521" y="289"/>
                    <a:pt x="521" y="289"/>
                    <a:pt x="521" y="289"/>
                  </a:cubicBezTo>
                  <a:cubicBezTo>
                    <a:pt x="521" y="290"/>
                    <a:pt x="521" y="291"/>
                    <a:pt x="520" y="291"/>
                  </a:cubicBezTo>
                  <a:cubicBezTo>
                    <a:pt x="520" y="291"/>
                    <a:pt x="520" y="291"/>
                    <a:pt x="520" y="291"/>
                  </a:cubicBezTo>
                  <a:cubicBezTo>
                    <a:pt x="519" y="291"/>
                    <a:pt x="519" y="291"/>
                    <a:pt x="519" y="291"/>
                  </a:cubicBezTo>
                  <a:cubicBezTo>
                    <a:pt x="519" y="291"/>
                    <a:pt x="519" y="291"/>
                    <a:pt x="519" y="291"/>
                  </a:cubicBezTo>
                  <a:cubicBezTo>
                    <a:pt x="518" y="291"/>
                    <a:pt x="517" y="291"/>
                    <a:pt x="517" y="290"/>
                  </a:cubicBezTo>
                  <a:close/>
                  <a:moveTo>
                    <a:pt x="101" y="284"/>
                  </a:moveTo>
                  <a:cubicBezTo>
                    <a:pt x="100" y="284"/>
                    <a:pt x="99" y="283"/>
                    <a:pt x="99" y="282"/>
                  </a:cubicBezTo>
                  <a:cubicBezTo>
                    <a:pt x="99" y="282"/>
                    <a:pt x="99" y="282"/>
                    <a:pt x="99" y="282"/>
                  </a:cubicBezTo>
                  <a:cubicBezTo>
                    <a:pt x="100" y="281"/>
                    <a:pt x="101" y="280"/>
                    <a:pt x="102" y="281"/>
                  </a:cubicBezTo>
                  <a:cubicBezTo>
                    <a:pt x="102" y="281"/>
                    <a:pt x="102" y="281"/>
                    <a:pt x="102" y="281"/>
                  </a:cubicBezTo>
                  <a:cubicBezTo>
                    <a:pt x="103" y="281"/>
                    <a:pt x="104" y="282"/>
                    <a:pt x="103" y="283"/>
                  </a:cubicBezTo>
                  <a:cubicBezTo>
                    <a:pt x="103" y="283"/>
                    <a:pt x="103" y="283"/>
                    <a:pt x="103" y="283"/>
                  </a:cubicBezTo>
                  <a:cubicBezTo>
                    <a:pt x="103" y="284"/>
                    <a:pt x="102" y="285"/>
                    <a:pt x="101" y="285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1" y="285"/>
                    <a:pt x="101" y="285"/>
                    <a:pt x="101" y="284"/>
                  </a:cubicBezTo>
                  <a:close/>
                  <a:moveTo>
                    <a:pt x="513" y="279"/>
                  </a:moveTo>
                  <a:cubicBezTo>
                    <a:pt x="513" y="278"/>
                    <a:pt x="513" y="277"/>
                    <a:pt x="514" y="276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6" y="276"/>
                    <a:pt x="517" y="276"/>
                    <a:pt x="517" y="277"/>
                  </a:cubicBezTo>
                  <a:cubicBezTo>
                    <a:pt x="517" y="277"/>
                    <a:pt x="517" y="277"/>
                    <a:pt x="517" y="277"/>
                  </a:cubicBezTo>
                  <a:cubicBezTo>
                    <a:pt x="517" y="278"/>
                    <a:pt x="517" y="280"/>
                    <a:pt x="516" y="280"/>
                  </a:cubicBezTo>
                  <a:cubicBezTo>
                    <a:pt x="516" y="280"/>
                    <a:pt x="516" y="280"/>
                    <a:pt x="516" y="280"/>
                  </a:cubicBezTo>
                  <a:cubicBezTo>
                    <a:pt x="516" y="280"/>
                    <a:pt x="515" y="280"/>
                    <a:pt x="515" y="280"/>
                  </a:cubicBezTo>
                  <a:cubicBezTo>
                    <a:pt x="515" y="280"/>
                    <a:pt x="515" y="280"/>
                    <a:pt x="515" y="280"/>
                  </a:cubicBezTo>
                  <a:cubicBezTo>
                    <a:pt x="514" y="280"/>
                    <a:pt x="514" y="280"/>
                    <a:pt x="513" y="279"/>
                  </a:cubicBezTo>
                  <a:close/>
                  <a:moveTo>
                    <a:pt x="105" y="273"/>
                  </a:moveTo>
                  <a:cubicBezTo>
                    <a:pt x="104" y="273"/>
                    <a:pt x="103" y="272"/>
                    <a:pt x="104" y="271"/>
                  </a:cubicBezTo>
                  <a:cubicBezTo>
                    <a:pt x="104" y="271"/>
                    <a:pt x="104" y="271"/>
                    <a:pt x="104" y="271"/>
                  </a:cubicBezTo>
                  <a:cubicBezTo>
                    <a:pt x="104" y="270"/>
                    <a:pt x="105" y="269"/>
                    <a:pt x="106" y="270"/>
                  </a:cubicBezTo>
                  <a:cubicBezTo>
                    <a:pt x="106" y="270"/>
                    <a:pt x="106" y="270"/>
                    <a:pt x="106" y="270"/>
                  </a:cubicBezTo>
                  <a:cubicBezTo>
                    <a:pt x="107" y="270"/>
                    <a:pt x="108" y="271"/>
                    <a:pt x="107" y="272"/>
                  </a:cubicBezTo>
                  <a:cubicBezTo>
                    <a:pt x="107" y="272"/>
                    <a:pt x="107" y="272"/>
                    <a:pt x="107" y="272"/>
                  </a:cubicBezTo>
                  <a:cubicBezTo>
                    <a:pt x="107" y="273"/>
                    <a:pt x="106" y="273"/>
                    <a:pt x="106" y="273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05" y="273"/>
                    <a:pt x="105" y="273"/>
                    <a:pt x="105" y="273"/>
                  </a:cubicBezTo>
                  <a:close/>
                  <a:moveTo>
                    <a:pt x="509" y="268"/>
                  </a:moveTo>
                  <a:cubicBezTo>
                    <a:pt x="509" y="268"/>
                    <a:pt x="509" y="268"/>
                    <a:pt x="509" y="268"/>
                  </a:cubicBezTo>
                  <a:cubicBezTo>
                    <a:pt x="509" y="268"/>
                    <a:pt x="509" y="268"/>
                    <a:pt x="509" y="268"/>
                  </a:cubicBezTo>
                  <a:cubicBezTo>
                    <a:pt x="508" y="267"/>
                    <a:pt x="509" y="265"/>
                    <a:pt x="510" y="265"/>
                  </a:cubicBezTo>
                  <a:cubicBezTo>
                    <a:pt x="510" y="265"/>
                    <a:pt x="510" y="265"/>
                    <a:pt x="510" y="265"/>
                  </a:cubicBezTo>
                  <a:cubicBezTo>
                    <a:pt x="511" y="265"/>
                    <a:pt x="512" y="265"/>
                    <a:pt x="513" y="266"/>
                  </a:cubicBezTo>
                  <a:cubicBezTo>
                    <a:pt x="513" y="266"/>
                    <a:pt x="513" y="266"/>
                    <a:pt x="513" y="266"/>
                  </a:cubicBezTo>
                  <a:cubicBezTo>
                    <a:pt x="513" y="267"/>
                    <a:pt x="512" y="268"/>
                    <a:pt x="511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10" y="269"/>
                    <a:pt x="509" y="268"/>
                    <a:pt x="509" y="268"/>
                  </a:cubicBezTo>
                  <a:close/>
                  <a:moveTo>
                    <a:pt x="110" y="262"/>
                  </a:moveTo>
                  <a:cubicBezTo>
                    <a:pt x="109" y="262"/>
                    <a:pt x="108" y="261"/>
                    <a:pt x="109" y="260"/>
                  </a:cubicBezTo>
                  <a:cubicBezTo>
                    <a:pt x="109" y="260"/>
                    <a:pt x="109" y="260"/>
                    <a:pt x="109" y="260"/>
                  </a:cubicBezTo>
                  <a:cubicBezTo>
                    <a:pt x="109" y="259"/>
                    <a:pt x="110" y="258"/>
                    <a:pt x="111" y="259"/>
                  </a:cubicBezTo>
                  <a:cubicBezTo>
                    <a:pt x="111" y="259"/>
                    <a:pt x="111" y="259"/>
                    <a:pt x="111" y="259"/>
                  </a:cubicBezTo>
                  <a:cubicBezTo>
                    <a:pt x="112" y="259"/>
                    <a:pt x="113" y="260"/>
                    <a:pt x="112" y="261"/>
                  </a:cubicBezTo>
                  <a:cubicBezTo>
                    <a:pt x="112" y="261"/>
                    <a:pt x="112" y="261"/>
                    <a:pt x="112" y="261"/>
                  </a:cubicBezTo>
                  <a:cubicBezTo>
                    <a:pt x="112" y="262"/>
                    <a:pt x="111" y="262"/>
                    <a:pt x="110" y="262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10" y="262"/>
                    <a:pt x="110" y="262"/>
                    <a:pt x="110" y="262"/>
                  </a:cubicBezTo>
                  <a:close/>
                  <a:moveTo>
                    <a:pt x="504" y="257"/>
                  </a:moveTo>
                  <a:cubicBezTo>
                    <a:pt x="503" y="256"/>
                    <a:pt x="504" y="255"/>
                    <a:pt x="505" y="254"/>
                  </a:cubicBezTo>
                  <a:cubicBezTo>
                    <a:pt x="505" y="254"/>
                    <a:pt x="505" y="254"/>
                    <a:pt x="505" y="254"/>
                  </a:cubicBezTo>
                  <a:cubicBezTo>
                    <a:pt x="506" y="254"/>
                    <a:pt x="507" y="254"/>
                    <a:pt x="507" y="255"/>
                  </a:cubicBezTo>
                  <a:cubicBezTo>
                    <a:pt x="507" y="255"/>
                    <a:pt x="507" y="255"/>
                    <a:pt x="507" y="255"/>
                  </a:cubicBezTo>
                  <a:cubicBezTo>
                    <a:pt x="508" y="256"/>
                    <a:pt x="507" y="257"/>
                    <a:pt x="506" y="258"/>
                  </a:cubicBezTo>
                  <a:cubicBezTo>
                    <a:pt x="506" y="258"/>
                    <a:pt x="506" y="258"/>
                    <a:pt x="506" y="258"/>
                  </a:cubicBezTo>
                  <a:cubicBezTo>
                    <a:pt x="506" y="258"/>
                    <a:pt x="506" y="258"/>
                    <a:pt x="506" y="258"/>
                  </a:cubicBezTo>
                  <a:cubicBezTo>
                    <a:pt x="506" y="258"/>
                    <a:pt x="506" y="258"/>
                    <a:pt x="506" y="258"/>
                  </a:cubicBezTo>
                  <a:cubicBezTo>
                    <a:pt x="505" y="258"/>
                    <a:pt x="504" y="258"/>
                    <a:pt x="504" y="257"/>
                  </a:cubicBezTo>
                  <a:close/>
                  <a:moveTo>
                    <a:pt x="115" y="251"/>
                  </a:moveTo>
                  <a:cubicBezTo>
                    <a:pt x="114" y="251"/>
                    <a:pt x="114" y="250"/>
                    <a:pt x="114" y="249"/>
                  </a:cubicBezTo>
                  <a:cubicBezTo>
                    <a:pt x="114" y="249"/>
                    <a:pt x="114" y="249"/>
                    <a:pt x="114" y="249"/>
                  </a:cubicBezTo>
                  <a:cubicBezTo>
                    <a:pt x="115" y="248"/>
                    <a:pt x="116" y="247"/>
                    <a:pt x="117" y="248"/>
                  </a:cubicBezTo>
                  <a:cubicBezTo>
                    <a:pt x="117" y="248"/>
                    <a:pt x="117" y="248"/>
                    <a:pt x="117" y="248"/>
                  </a:cubicBezTo>
                  <a:cubicBezTo>
                    <a:pt x="118" y="248"/>
                    <a:pt x="118" y="250"/>
                    <a:pt x="118" y="251"/>
                  </a:cubicBezTo>
                  <a:cubicBezTo>
                    <a:pt x="118" y="251"/>
                    <a:pt x="118" y="251"/>
                    <a:pt x="118" y="251"/>
                  </a:cubicBezTo>
                  <a:cubicBezTo>
                    <a:pt x="118" y="251"/>
                    <a:pt x="118" y="251"/>
                    <a:pt x="118" y="251"/>
                  </a:cubicBezTo>
                  <a:cubicBezTo>
                    <a:pt x="118" y="251"/>
                    <a:pt x="118" y="251"/>
                    <a:pt x="118" y="251"/>
                  </a:cubicBezTo>
                  <a:cubicBezTo>
                    <a:pt x="117" y="251"/>
                    <a:pt x="117" y="252"/>
                    <a:pt x="116" y="252"/>
                  </a:cubicBezTo>
                  <a:cubicBezTo>
                    <a:pt x="116" y="252"/>
                    <a:pt x="116" y="252"/>
                    <a:pt x="116" y="252"/>
                  </a:cubicBezTo>
                  <a:cubicBezTo>
                    <a:pt x="116" y="252"/>
                    <a:pt x="115" y="252"/>
                    <a:pt x="115" y="251"/>
                  </a:cubicBezTo>
                  <a:close/>
                  <a:moveTo>
                    <a:pt x="498" y="246"/>
                  </a:moveTo>
                  <a:cubicBezTo>
                    <a:pt x="498" y="245"/>
                    <a:pt x="498" y="244"/>
                    <a:pt x="499" y="244"/>
                  </a:cubicBezTo>
                  <a:cubicBezTo>
                    <a:pt x="499" y="244"/>
                    <a:pt x="499" y="244"/>
                    <a:pt x="499" y="244"/>
                  </a:cubicBezTo>
                  <a:cubicBezTo>
                    <a:pt x="500" y="243"/>
                    <a:pt x="501" y="243"/>
                    <a:pt x="502" y="244"/>
                  </a:cubicBezTo>
                  <a:cubicBezTo>
                    <a:pt x="502" y="244"/>
                    <a:pt x="502" y="244"/>
                    <a:pt x="502" y="244"/>
                  </a:cubicBezTo>
                  <a:cubicBezTo>
                    <a:pt x="502" y="245"/>
                    <a:pt x="502" y="247"/>
                    <a:pt x="501" y="247"/>
                  </a:cubicBezTo>
                  <a:cubicBezTo>
                    <a:pt x="501" y="247"/>
                    <a:pt x="501" y="247"/>
                    <a:pt x="501" y="247"/>
                  </a:cubicBezTo>
                  <a:cubicBezTo>
                    <a:pt x="501" y="247"/>
                    <a:pt x="500" y="247"/>
                    <a:pt x="500" y="247"/>
                  </a:cubicBezTo>
                  <a:cubicBezTo>
                    <a:pt x="500" y="247"/>
                    <a:pt x="500" y="247"/>
                    <a:pt x="500" y="247"/>
                  </a:cubicBezTo>
                  <a:cubicBezTo>
                    <a:pt x="499" y="247"/>
                    <a:pt x="499" y="247"/>
                    <a:pt x="498" y="246"/>
                  </a:cubicBezTo>
                  <a:close/>
                  <a:moveTo>
                    <a:pt x="121" y="241"/>
                  </a:moveTo>
                  <a:cubicBezTo>
                    <a:pt x="120" y="240"/>
                    <a:pt x="120" y="239"/>
                    <a:pt x="120" y="238"/>
                  </a:cubicBezTo>
                  <a:cubicBezTo>
                    <a:pt x="120" y="238"/>
                    <a:pt x="120" y="238"/>
                    <a:pt x="120" y="238"/>
                  </a:cubicBezTo>
                  <a:cubicBezTo>
                    <a:pt x="121" y="237"/>
                    <a:pt x="122" y="237"/>
                    <a:pt x="123" y="238"/>
                  </a:cubicBezTo>
                  <a:cubicBezTo>
                    <a:pt x="123" y="238"/>
                    <a:pt x="123" y="238"/>
                    <a:pt x="123" y="238"/>
                  </a:cubicBezTo>
                  <a:cubicBezTo>
                    <a:pt x="124" y="238"/>
                    <a:pt x="124" y="239"/>
                    <a:pt x="124" y="240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3" y="241"/>
                    <a:pt x="122" y="241"/>
                    <a:pt x="122" y="241"/>
                  </a:cubicBezTo>
                  <a:cubicBezTo>
                    <a:pt x="122" y="241"/>
                    <a:pt x="122" y="241"/>
                    <a:pt x="122" y="241"/>
                  </a:cubicBezTo>
                  <a:cubicBezTo>
                    <a:pt x="121" y="241"/>
                    <a:pt x="121" y="241"/>
                    <a:pt x="121" y="241"/>
                  </a:cubicBezTo>
                  <a:close/>
                  <a:moveTo>
                    <a:pt x="492" y="236"/>
                  </a:moveTo>
                  <a:cubicBezTo>
                    <a:pt x="492" y="236"/>
                    <a:pt x="492" y="236"/>
                    <a:pt x="492" y="236"/>
                  </a:cubicBezTo>
                  <a:cubicBezTo>
                    <a:pt x="492" y="236"/>
                    <a:pt x="492" y="236"/>
                    <a:pt x="492" y="236"/>
                  </a:cubicBezTo>
                  <a:cubicBezTo>
                    <a:pt x="491" y="235"/>
                    <a:pt x="492" y="234"/>
                    <a:pt x="493" y="233"/>
                  </a:cubicBezTo>
                  <a:cubicBezTo>
                    <a:pt x="493" y="233"/>
                    <a:pt x="493" y="233"/>
                    <a:pt x="493" y="233"/>
                  </a:cubicBezTo>
                  <a:cubicBezTo>
                    <a:pt x="494" y="233"/>
                    <a:pt x="495" y="233"/>
                    <a:pt x="495" y="234"/>
                  </a:cubicBezTo>
                  <a:cubicBezTo>
                    <a:pt x="495" y="234"/>
                    <a:pt x="495" y="234"/>
                    <a:pt x="495" y="234"/>
                  </a:cubicBezTo>
                  <a:cubicBezTo>
                    <a:pt x="496" y="235"/>
                    <a:pt x="496" y="236"/>
                    <a:pt x="495" y="237"/>
                  </a:cubicBezTo>
                  <a:cubicBezTo>
                    <a:pt x="495" y="237"/>
                    <a:pt x="495" y="237"/>
                    <a:pt x="495" y="237"/>
                  </a:cubicBezTo>
                  <a:cubicBezTo>
                    <a:pt x="494" y="237"/>
                    <a:pt x="494" y="237"/>
                    <a:pt x="494" y="237"/>
                  </a:cubicBezTo>
                  <a:cubicBezTo>
                    <a:pt x="494" y="237"/>
                    <a:pt x="494" y="237"/>
                    <a:pt x="494" y="237"/>
                  </a:cubicBezTo>
                  <a:cubicBezTo>
                    <a:pt x="493" y="237"/>
                    <a:pt x="492" y="237"/>
                    <a:pt x="492" y="236"/>
                  </a:cubicBezTo>
                  <a:close/>
                  <a:moveTo>
                    <a:pt x="127" y="231"/>
                  </a:moveTo>
                  <a:cubicBezTo>
                    <a:pt x="126" y="230"/>
                    <a:pt x="126" y="229"/>
                    <a:pt x="127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27" y="227"/>
                    <a:pt x="129" y="227"/>
                    <a:pt x="129" y="228"/>
                  </a:cubicBezTo>
                  <a:cubicBezTo>
                    <a:pt x="129" y="228"/>
                    <a:pt x="129" y="228"/>
                    <a:pt x="129" y="228"/>
                  </a:cubicBezTo>
                  <a:cubicBezTo>
                    <a:pt x="130" y="228"/>
                    <a:pt x="131" y="229"/>
                    <a:pt x="130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0" y="231"/>
                    <a:pt x="129" y="231"/>
                    <a:pt x="128" y="231"/>
                  </a:cubicBezTo>
                  <a:cubicBezTo>
                    <a:pt x="128" y="231"/>
                    <a:pt x="128" y="231"/>
                    <a:pt x="128" y="231"/>
                  </a:cubicBezTo>
                  <a:cubicBezTo>
                    <a:pt x="128" y="231"/>
                    <a:pt x="128" y="231"/>
                    <a:pt x="127" y="231"/>
                  </a:cubicBezTo>
                  <a:close/>
                  <a:moveTo>
                    <a:pt x="485" y="226"/>
                  </a:moveTo>
                  <a:cubicBezTo>
                    <a:pt x="485" y="226"/>
                    <a:pt x="485" y="224"/>
                    <a:pt x="486" y="224"/>
                  </a:cubicBezTo>
                  <a:cubicBezTo>
                    <a:pt x="486" y="224"/>
                    <a:pt x="486" y="224"/>
                    <a:pt x="486" y="224"/>
                  </a:cubicBezTo>
                  <a:cubicBezTo>
                    <a:pt x="487" y="223"/>
                    <a:pt x="488" y="223"/>
                    <a:pt x="489" y="224"/>
                  </a:cubicBezTo>
                  <a:cubicBezTo>
                    <a:pt x="489" y="224"/>
                    <a:pt x="489" y="224"/>
                    <a:pt x="489" y="224"/>
                  </a:cubicBezTo>
                  <a:cubicBezTo>
                    <a:pt x="489" y="225"/>
                    <a:pt x="489" y="226"/>
                    <a:pt x="488" y="227"/>
                  </a:cubicBezTo>
                  <a:cubicBezTo>
                    <a:pt x="488" y="227"/>
                    <a:pt x="488" y="227"/>
                    <a:pt x="488" y="227"/>
                  </a:cubicBezTo>
                  <a:cubicBezTo>
                    <a:pt x="488" y="227"/>
                    <a:pt x="487" y="227"/>
                    <a:pt x="487" y="227"/>
                  </a:cubicBezTo>
                  <a:cubicBezTo>
                    <a:pt x="487" y="227"/>
                    <a:pt x="487" y="227"/>
                    <a:pt x="487" y="227"/>
                  </a:cubicBezTo>
                  <a:cubicBezTo>
                    <a:pt x="486" y="227"/>
                    <a:pt x="486" y="227"/>
                    <a:pt x="485" y="226"/>
                  </a:cubicBezTo>
                  <a:close/>
                  <a:moveTo>
                    <a:pt x="134" y="221"/>
                  </a:moveTo>
                  <a:cubicBezTo>
                    <a:pt x="133" y="220"/>
                    <a:pt x="133" y="219"/>
                    <a:pt x="134" y="218"/>
                  </a:cubicBezTo>
                  <a:cubicBezTo>
                    <a:pt x="134" y="218"/>
                    <a:pt x="134" y="218"/>
                    <a:pt x="134" y="218"/>
                  </a:cubicBezTo>
                  <a:cubicBezTo>
                    <a:pt x="135" y="217"/>
                    <a:pt x="136" y="217"/>
                    <a:pt x="137" y="218"/>
                  </a:cubicBezTo>
                  <a:cubicBezTo>
                    <a:pt x="137" y="218"/>
                    <a:pt x="137" y="218"/>
                    <a:pt x="137" y="218"/>
                  </a:cubicBezTo>
                  <a:cubicBezTo>
                    <a:pt x="138" y="219"/>
                    <a:pt x="138" y="220"/>
                    <a:pt x="137" y="221"/>
                  </a:cubicBezTo>
                  <a:cubicBezTo>
                    <a:pt x="137" y="221"/>
                    <a:pt x="137" y="221"/>
                    <a:pt x="137" y="221"/>
                  </a:cubicBezTo>
                  <a:cubicBezTo>
                    <a:pt x="137" y="221"/>
                    <a:pt x="136" y="222"/>
                    <a:pt x="135" y="222"/>
                  </a:cubicBezTo>
                  <a:cubicBezTo>
                    <a:pt x="135" y="222"/>
                    <a:pt x="135" y="222"/>
                    <a:pt x="135" y="222"/>
                  </a:cubicBezTo>
                  <a:cubicBezTo>
                    <a:pt x="135" y="222"/>
                    <a:pt x="135" y="221"/>
                    <a:pt x="134" y="221"/>
                  </a:cubicBezTo>
                  <a:close/>
                  <a:moveTo>
                    <a:pt x="478" y="217"/>
                  </a:moveTo>
                  <a:cubicBezTo>
                    <a:pt x="478" y="217"/>
                    <a:pt x="478" y="217"/>
                    <a:pt x="478" y="217"/>
                  </a:cubicBezTo>
                  <a:cubicBezTo>
                    <a:pt x="478" y="217"/>
                    <a:pt x="478" y="217"/>
                    <a:pt x="478" y="217"/>
                  </a:cubicBezTo>
                  <a:cubicBezTo>
                    <a:pt x="477" y="216"/>
                    <a:pt x="478" y="215"/>
                    <a:pt x="478" y="214"/>
                  </a:cubicBezTo>
                  <a:cubicBezTo>
                    <a:pt x="478" y="214"/>
                    <a:pt x="478" y="214"/>
                    <a:pt x="478" y="214"/>
                  </a:cubicBezTo>
                  <a:cubicBezTo>
                    <a:pt x="479" y="213"/>
                    <a:pt x="481" y="214"/>
                    <a:pt x="481" y="214"/>
                  </a:cubicBezTo>
                  <a:cubicBezTo>
                    <a:pt x="481" y="214"/>
                    <a:pt x="481" y="214"/>
                    <a:pt x="481" y="214"/>
                  </a:cubicBezTo>
                  <a:cubicBezTo>
                    <a:pt x="482" y="215"/>
                    <a:pt x="482" y="217"/>
                    <a:pt x="481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218"/>
                    <a:pt x="480" y="218"/>
                    <a:pt x="480" y="218"/>
                  </a:cubicBezTo>
                  <a:cubicBezTo>
                    <a:pt x="480" y="218"/>
                    <a:pt x="480" y="218"/>
                    <a:pt x="480" y="218"/>
                  </a:cubicBezTo>
                  <a:cubicBezTo>
                    <a:pt x="479" y="218"/>
                    <a:pt x="479" y="217"/>
                    <a:pt x="478" y="217"/>
                  </a:cubicBezTo>
                  <a:close/>
                  <a:moveTo>
                    <a:pt x="142" y="212"/>
                  </a:moveTo>
                  <a:cubicBezTo>
                    <a:pt x="141" y="211"/>
                    <a:pt x="141" y="210"/>
                    <a:pt x="141" y="209"/>
                  </a:cubicBezTo>
                  <a:cubicBezTo>
                    <a:pt x="141" y="209"/>
                    <a:pt x="141" y="209"/>
                    <a:pt x="141" y="209"/>
                  </a:cubicBezTo>
                  <a:cubicBezTo>
                    <a:pt x="142" y="208"/>
                    <a:pt x="143" y="208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5" y="209"/>
                    <a:pt x="145" y="211"/>
                    <a:pt x="145" y="212"/>
                  </a:cubicBezTo>
                  <a:cubicBezTo>
                    <a:pt x="145" y="212"/>
                    <a:pt x="145" y="212"/>
                    <a:pt x="145" y="212"/>
                  </a:cubicBezTo>
                  <a:cubicBezTo>
                    <a:pt x="145" y="212"/>
                    <a:pt x="145" y="212"/>
                    <a:pt x="145" y="212"/>
                  </a:cubicBezTo>
                  <a:cubicBezTo>
                    <a:pt x="145" y="212"/>
                    <a:pt x="145" y="212"/>
                    <a:pt x="145" y="212"/>
                  </a:cubicBezTo>
                  <a:cubicBezTo>
                    <a:pt x="144" y="212"/>
                    <a:pt x="144" y="212"/>
                    <a:pt x="143" y="212"/>
                  </a:cubicBezTo>
                  <a:cubicBezTo>
                    <a:pt x="143" y="212"/>
                    <a:pt x="143" y="212"/>
                    <a:pt x="143" y="212"/>
                  </a:cubicBezTo>
                  <a:cubicBezTo>
                    <a:pt x="143" y="212"/>
                    <a:pt x="142" y="212"/>
                    <a:pt x="142" y="212"/>
                  </a:cubicBezTo>
                  <a:close/>
                  <a:moveTo>
                    <a:pt x="470" y="208"/>
                  </a:moveTo>
                  <a:cubicBezTo>
                    <a:pt x="470" y="207"/>
                    <a:pt x="470" y="206"/>
                    <a:pt x="471" y="205"/>
                  </a:cubicBezTo>
                  <a:cubicBezTo>
                    <a:pt x="471" y="205"/>
                    <a:pt x="471" y="205"/>
                    <a:pt x="471" y="205"/>
                  </a:cubicBezTo>
                  <a:cubicBezTo>
                    <a:pt x="471" y="204"/>
                    <a:pt x="473" y="204"/>
                    <a:pt x="473" y="205"/>
                  </a:cubicBezTo>
                  <a:cubicBezTo>
                    <a:pt x="473" y="205"/>
                    <a:pt x="473" y="205"/>
                    <a:pt x="473" y="205"/>
                  </a:cubicBezTo>
                  <a:cubicBezTo>
                    <a:pt x="474" y="206"/>
                    <a:pt x="474" y="207"/>
                    <a:pt x="473" y="208"/>
                  </a:cubicBezTo>
                  <a:cubicBezTo>
                    <a:pt x="473" y="208"/>
                    <a:pt x="473" y="208"/>
                    <a:pt x="473" y="208"/>
                  </a:cubicBezTo>
                  <a:cubicBezTo>
                    <a:pt x="473" y="208"/>
                    <a:pt x="472" y="209"/>
                    <a:pt x="472" y="209"/>
                  </a:cubicBezTo>
                  <a:cubicBezTo>
                    <a:pt x="472" y="209"/>
                    <a:pt x="472" y="209"/>
                    <a:pt x="472" y="209"/>
                  </a:cubicBezTo>
                  <a:cubicBezTo>
                    <a:pt x="471" y="209"/>
                    <a:pt x="471" y="208"/>
                    <a:pt x="470" y="208"/>
                  </a:cubicBezTo>
                  <a:close/>
                  <a:moveTo>
                    <a:pt x="150" y="203"/>
                  </a:moveTo>
                  <a:cubicBezTo>
                    <a:pt x="149" y="202"/>
                    <a:pt x="149" y="201"/>
                    <a:pt x="150" y="200"/>
                  </a:cubicBezTo>
                  <a:cubicBezTo>
                    <a:pt x="150" y="200"/>
                    <a:pt x="150" y="200"/>
                    <a:pt x="150" y="200"/>
                  </a:cubicBezTo>
                  <a:cubicBezTo>
                    <a:pt x="150" y="199"/>
                    <a:pt x="152" y="199"/>
                    <a:pt x="152" y="200"/>
                  </a:cubicBezTo>
                  <a:cubicBezTo>
                    <a:pt x="152" y="200"/>
                    <a:pt x="152" y="200"/>
                    <a:pt x="152" y="200"/>
                  </a:cubicBezTo>
                  <a:cubicBezTo>
                    <a:pt x="153" y="201"/>
                    <a:pt x="153" y="202"/>
                    <a:pt x="153" y="203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52" y="203"/>
                    <a:pt x="152" y="203"/>
                    <a:pt x="151" y="203"/>
                  </a:cubicBezTo>
                  <a:cubicBezTo>
                    <a:pt x="151" y="203"/>
                    <a:pt x="151" y="203"/>
                    <a:pt x="151" y="203"/>
                  </a:cubicBezTo>
                  <a:cubicBezTo>
                    <a:pt x="151" y="203"/>
                    <a:pt x="150" y="203"/>
                    <a:pt x="150" y="203"/>
                  </a:cubicBezTo>
                  <a:close/>
                  <a:moveTo>
                    <a:pt x="462" y="199"/>
                  </a:moveTo>
                  <a:cubicBezTo>
                    <a:pt x="461" y="199"/>
                    <a:pt x="461" y="197"/>
                    <a:pt x="462" y="197"/>
                  </a:cubicBezTo>
                  <a:cubicBezTo>
                    <a:pt x="462" y="197"/>
                    <a:pt x="462" y="197"/>
                    <a:pt x="462" y="197"/>
                  </a:cubicBezTo>
                  <a:cubicBezTo>
                    <a:pt x="463" y="196"/>
                    <a:pt x="464" y="196"/>
                    <a:pt x="465" y="197"/>
                  </a:cubicBezTo>
                  <a:cubicBezTo>
                    <a:pt x="465" y="197"/>
                    <a:pt x="465" y="197"/>
                    <a:pt x="465" y="197"/>
                  </a:cubicBezTo>
                  <a:cubicBezTo>
                    <a:pt x="466" y="197"/>
                    <a:pt x="466" y="199"/>
                    <a:pt x="465" y="199"/>
                  </a:cubicBezTo>
                  <a:cubicBezTo>
                    <a:pt x="465" y="199"/>
                    <a:pt x="465" y="199"/>
                    <a:pt x="465" y="199"/>
                  </a:cubicBezTo>
                  <a:cubicBezTo>
                    <a:pt x="465" y="200"/>
                    <a:pt x="464" y="200"/>
                    <a:pt x="464" y="200"/>
                  </a:cubicBezTo>
                  <a:cubicBezTo>
                    <a:pt x="464" y="200"/>
                    <a:pt x="464" y="200"/>
                    <a:pt x="464" y="200"/>
                  </a:cubicBezTo>
                  <a:cubicBezTo>
                    <a:pt x="463" y="200"/>
                    <a:pt x="463" y="200"/>
                    <a:pt x="462" y="199"/>
                  </a:cubicBezTo>
                  <a:close/>
                  <a:moveTo>
                    <a:pt x="158" y="194"/>
                  </a:moveTo>
                  <a:cubicBezTo>
                    <a:pt x="157" y="194"/>
                    <a:pt x="157" y="192"/>
                    <a:pt x="158" y="192"/>
                  </a:cubicBezTo>
                  <a:cubicBezTo>
                    <a:pt x="158" y="192"/>
                    <a:pt x="158" y="192"/>
                    <a:pt x="158" y="192"/>
                  </a:cubicBezTo>
                  <a:cubicBezTo>
                    <a:pt x="159" y="191"/>
                    <a:pt x="160" y="191"/>
                    <a:pt x="161" y="192"/>
                  </a:cubicBezTo>
                  <a:cubicBezTo>
                    <a:pt x="161" y="192"/>
                    <a:pt x="161" y="192"/>
                    <a:pt x="161" y="192"/>
                  </a:cubicBezTo>
                  <a:cubicBezTo>
                    <a:pt x="162" y="192"/>
                    <a:pt x="162" y="194"/>
                    <a:pt x="161" y="194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1" y="195"/>
                    <a:pt x="160" y="195"/>
                    <a:pt x="160" y="195"/>
                  </a:cubicBezTo>
                  <a:cubicBezTo>
                    <a:pt x="160" y="195"/>
                    <a:pt x="160" y="195"/>
                    <a:pt x="160" y="195"/>
                  </a:cubicBezTo>
                  <a:cubicBezTo>
                    <a:pt x="159" y="195"/>
                    <a:pt x="159" y="195"/>
                    <a:pt x="158" y="194"/>
                  </a:cubicBezTo>
                  <a:close/>
                  <a:moveTo>
                    <a:pt x="454" y="191"/>
                  </a:moveTo>
                  <a:cubicBezTo>
                    <a:pt x="453" y="190"/>
                    <a:pt x="453" y="189"/>
                    <a:pt x="453" y="188"/>
                  </a:cubicBezTo>
                  <a:cubicBezTo>
                    <a:pt x="453" y="188"/>
                    <a:pt x="453" y="188"/>
                    <a:pt x="453" y="188"/>
                  </a:cubicBezTo>
                  <a:cubicBezTo>
                    <a:pt x="454" y="188"/>
                    <a:pt x="455" y="187"/>
                    <a:pt x="456" y="188"/>
                  </a:cubicBezTo>
                  <a:cubicBezTo>
                    <a:pt x="456" y="188"/>
                    <a:pt x="456" y="188"/>
                    <a:pt x="456" y="188"/>
                  </a:cubicBezTo>
                  <a:cubicBezTo>
                    <a:pt x="457" y="189"/>
                    <a:pt x="457" y="190"/>
                    <a:pt x="456" y="191"/>
                  </a:cubicBezTo>
                  <a:cubicBezTo>
                    <a:pt x="456" y="191"/>
                    <a:pt x="456" y="191"/>
                    <a:pt x="456" y="191"/>
                  </a:cubicBezTo>
                  <a:cubicBezTo>
                    <a:pt x="456" y="191"/>
                    <a:pt x="455" y="192"/>
                    <a:pt x="455" y="192"/>
                  </a:cubicBezTo>
                  <a:cubicBezTo>
                    <a:pt x="455" y="192"/>
                    <a:pt x="455" y="192"/>
                    <a:pt x="455" y="192"/>
                  </a:cubicBezTo>
                  <a:cubicBezTo>
                    <a:pt x="454" y="192"/>
                    <a:pt x="454" y="192"/>
                    <a:pt x="454" y="191"/>
                  </a:cubicBezTo>
                  <a:close/>
                  <a:moveTo>
                    <a:pt x="167" y="186"/>
                  </a:moveTo>
                  <a:cubicBezTo>
                    <a:pt x="166" y="185"/>
                    <a:pt x="167" y="184"/>
                    <a:pt x="167" y="183"/>
                  </a:cubicBezTo>
                  <a:cubicBezTo>
                    <a:pt x="167" y="183"/>
                    <a:pt x="167" y="183"/>
                    <a:pt x="167" y="183"/>
                  </a:cubicBezTo>
                  <a:cubicBezTo>
                    <a:pt x="168" y="183"/>
                    <a:pt x="169" y="183"/>
                    <a:pt x="170" y="184"/>
                  </a:cubicBezTo>
                  <a:cubicBezTo>
                    <a:pt x="170" y="184"/>
                    <a:pt x="170" y="184"/>
                    <a:pt x="170" y="184"/>
                  </a:cubicBezTo>
                  <a:cubicBezTo>
                    <a:pt x="171" y="185"/>
                    <a:pt x="171" y="186"/>
                    <a:pt x="170" y="187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0" y="187"/>
                    <a:pt x="169" y="187"/>
                    <a:pt x="169" y="187"/>
                  </a:cubicBezTo>
                  <a:cubicBezTo>
                    <a:pt x="169" y="187"/>
                    <a:pt x="169" y="187"/>
                    <a:pt x="169" y="187"/>
                  </a:cubicBezTo>
                  <a:cubicBezTo>
                    <a:pt x="168" y="187"/>
                    <a:pt x="168" y="187"/>
                    <a:pt x="167" y="186"/>
                  </a:cubicBezTo>
                  <a:close/>
                  <a:moveTo>
                    <a:pt x="444" y="184"/>
                  </a:moveTo>
                  <a:cubicBezTo>
                    <a:pt x="444" y="183"/>
                    <a:pt x="443" y="182"/>
                    <a:pt x="444" y="181"/>
                  </a:cubicBezTo>
                  <a:cubicBezTo>
                    <a:pt x="444" y="181"/>
                    <a:pt x="444" y="181"/>
                    <a:pt x="444" y="181"/>
                  </a:cubicBezTo>
                  <a:cubicBezTo>
                    <a:pt x="445" y="180"/>
                    <a:pt x="446" y="180"/>
                    <a:pt x="447" y="180"/>
                  </a:cubicBezTo>
                  <a:cubicBezTo>
                    <a:pt x="447" y="180"/>
                    <a:pt x="447" y="180"/>
                    <a:pt x="447" y="180"/>
                  </a:cubicBezTo>
                  <a:cubicBezTo>
                    <a:pt x="448" y="181"/>
                    <a:pt x="448" y="182"/>
                    <a:pt x="447" y="183"/>
                  </a:cubicBezTo>
                  <a:cubicBezTo>
                    <a:pt x="447" y="183"/>
                    <a:pt x="447" y="183"/>
                    <a:pt x="447" y="183"/>
                  </a:cubicBezTo>
                  <a:cubicBezTo>
                    <a:pt x="447" y="184"/>
                    <a:pt x="446" y="184"/>
                    <a:pt x="446" y="184"/>
                  </a:cubicBezTo>
                  <a:cubicBezTo>
                    <a:pt x="446" y="184"/>
                    <a:pt x="446" y="184"/>
                    <a:pt x="446" y="184"/>
                  </a:cubicBezTo>
                  <a:cubicBezTo>
                    <a:pt x="445" y="184"/>
                    <a:pt x="445" y="184"/>
                    <a:pt x="444" y="184"/>
                  </a:cubicBezTo>
                  <a:close/>
                  <a:moveTo>
                    <a:pt x="176" y="179"/>
                  </a:moveTo>
                  <a:cubicBezTo>
                    <a:pt x="176" y="178"/>
                    <a:pt x="176" y="177"/>
                    <a:pt x="177" y="176"/>
                  </a:cubicBezTo>
                  <a:cubicBezTo>
                    <a:pt x="177" y="176"/>
                    <a:pt x="177" y="176"/>
                    <a:pt x="177" y="176"/>
                  </a:cubicBezTo>
                  <a:cubicBezTo>
                    <a:pt x="178" y="175"/>
                    <a:pt x="179" y="176"/>
                    <a:pt x="180" y="176"/>
                  </a:cubicBezTo>
                  <a:cubicBezTo>
                    <a:pt x="180" y="176"/>
                    <a:pt x="180" y="176"/>
                    <a:pt x="180" y="176"/>
                  </a:cubicBezTo>
                  <a:cubicBezTo>
                    <a:pt x="180" y="177"/>
                    <a:pt x="180" y="179"/>
                    <a:pt x="179" y="179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9" y="179"/>
                    <a:pt x="178" y="180"/>
                    <a:pt x="178" y="180"/>
                  </a:cubicBezTo>
                  <a:cubicBezTo>
                    <a:pt x="178" y="180"/>
                    <a:pt x="178" y="180"/>
                    <a:pt x="178" y="180"/>
                  </a:cubicBezTo>
                  <a:cubicBezTo>
                    <a:pt x="177" y="180"/>
                    <a:pt x="177" y="179"/>
                    <a:pt x="176" y="179"/>
                  </a:cubicBezTo>
                  <a:close/>
                  <a:moveTo>
                    <a:pt x="435" y="176"/>
                  </a:moveTo>
                  <a:cubicBezTo>
                    <a:pt x="434" y="176"/>
                    <a:pt x="434" y="174"/>
                    <a:pt x="435" y="174"/>
                  </a:cubicBezTo>
                  <a:cubicBezTo>
                    <a:pt x="435" y="174"/>
                    <a:pt x="435" y="174"/>
                    <a:pt x="435" y="174"/>
                  </a:cubicBezTo>
                  <a:cubicBezTo>
                    <a:pt x="435" y="173"/>
                    <a:pt x="436" y="172"/>
                    <a:pt x="437" y="173"/>
                  </a:cubicBezTo>
                  <a:cubicBezTo>
                    <a:pt x="437" y="173"/>
                    <a:pt x="437" y="173"/>
                    <a:pt x="437" y="173"/>
                  </a:cubicBezTo>
                  <a:cubicBezTo>
                    <a:pt x="438" y="174"/>
                    <a:pt x="438" y="175"/>
                    <a:pt x="438" y="176"/>
                  </a:cubicBezTo>
                  <a:cubicBezTo>
                    <a:pt x="438" y="176"/>
                    <a:pt x="438" y="176"/>
                    <a:pt x="438" y="176"/>
                  </a:cubicBezTo>
                  <a:cubicBezTo>
                    <a:pt x="437" y="176"/>
                    <a:pt x="437" y="177"/>
                    <a:pt x="436" y="177"/>
                  </a:cubicBezTo>
                  <a:cubicBezTo>
                    <a:pt x="436" y="177"/>
                    <a:pt x="436" y="177"/>
                    <a:pt x="436" y="177"/>
                  </a:cubicBezTo>
                  <a:cubicBezTo>
                    <a:pt x="436" y="177"/>
                    <a:pt x="435" y="177"/>
                    <a:pt x="435" y="176"/>
                  </a:cubicBezTo>
                  <a:close/>
                  <a:moveTo>
                    <a:pt x="186" y="172"/>
                  </a:moveTo>
                  <a:cubicBezTo>
                    <a:pt x="186" y="171"/>
                    <a:pt x="186" y="170"/>
                    <a:pt x="187" y="169"/>
                  </a:cubicBezTo>
                  <a:cubicBezTo>
                    <a:pt x="187" y="169"/>
                    <a:pt x="187" y="169"/>
                    <a:pt x="187" y="169"/>
                  </a:cubicBezTo>
                  <a:cubicBezTo>
                    <a:pt x="188" y="168"/>
                    <a:pt x="189" y="169"/>
                    <a:pt x="190" y="170"/>
                  </a:cubicBezTo>
                  <a:cubicBezTo>
                    <a:pt x="190" y="170"/>
                    <a:pt x="190" y="170"/>
                    <a:pt x="190" y="170"/>
                  </a:cubicBezTo>
                  <a:cubicBezTo>
                    <a:pt x="190" y="170"/>
                    <a:pt x="190" y="172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3"/>
                    <a:pt x="188" y="173"/>
                    <a:pt x="188" y="173"/>
                  </a:cubicBezTo>
                  <a:cubicBezTo>
                    <a:pt x="188" y="173"/>
                    <a:pt x="188" y="173"/>
                    <a:pt x="188" y="173"/>
                  </a:cubicBezTo>
                  <a:cubicBezTo>
                    <a:pt x="187" y="173"/>
                    <a:pt x="187" y="172"/>
                    <a:pt x="186" y="172"/>
                  </a:cubicBezTo>
                  <a:close/>
                  <a:moveTo>
                    <a:pt x="425" y="170"/>
                  </a:moveTo>
                  <a:cubicBezTo>
                    <a:pt x="424" y="169"/>
                    <a:pt x="424" y="168"/>
                    <a:pt x="425" y="167"/>
                  </a:cubicBezTo>
                  <a:cubicBezTo>
                    <a:pt x="425" y="167"/>
                    <a:pt x="425" y="167"/>
                    <a:pt x="425" y="167"/>
                  </a:cubicBezTo>
                  <a:cubicBezTo>
                    <a:pt x="425" y="166"/>
                    <a:pt x="426" y="166"/>
                    <a:pt x="427" y="166"/>
                  </a:cubicBezTo>
                  <a:cubicBezTo>
                    <a:pt x="427" y="166"/>
                    <a:pt x="427" y="166"/>
                    <a:pt x="427" y="166"/>
                  </a:cubicBezTo>
                  <a:cubicBezTo>
                    <a:pt x="428" y="167"/>
                    <a:pt x="429" y="168"/>
                    <a:pt x="428" y="169"/>
                  </a:cubicBezTo>
                  <a:cubicBezTo>
                    <a:pt x="428" y="169"/>
                    <a:pt x="428" y="169"/>
                    <a:pt x="428" y="169"/>
                  </a:cubicBezTo>
                  <a:cubicBezTo>
                    <a:pt x="428" y="170"/>
                    <a:pt x="427" y="170"/>
                    <a:pt x="426" y="170"/>
                  </a:cubicBezTo>
                  <a:cubicBezTo>
                    <a:pt x="426" y="170"/>
                    <a:pt x="426" y="170"/>
                    <a:pt x="426" y="170"/>
                  </a:cubicBezTo>
                  <a:cubicBezTo>
                    <a:pt x="426" y="170"/>
                    <a:pt x="426" y="170"/>
                    <a:pt x="425" y="170"/>
                  </a:cubicBezTo>
                  <a:close/>
                  <a:moveTo>
                    <a:pt x="196" y="165"/>
                  </a:moveTo>
                  <a:cubicBezTo>
                    <a:pt x="196" y="164"/>
                    <a:pt x="196" y="163"/>
                    <a:pt x="197" y="163"/>
                  </a:cubicBezTo>
                  <a:cubicBezTo>
                    <a:pt x="197" y="163"/>
                    <a:pt x="197" y="163"/>
                    <a:pt x="197" y="163"/>
                  </a:cubicBezTo>
                  <a:cubicBezTo>
                    <a:pt x="198" y="162"/>
                    <a:pt x="199" y="162"/>
                    <a:pt x="200" y="16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00" y="164"/>
                    <a:pt x="200" y="165"/>
                    <a:pt x="199" y="166"/>
                  </a:cubicBezTo>
                  <a:cubicBezTo>
                    <a:pt x="199" y="166"/>
                    <a:pt x="199" y="166"/>
                    <a:pt x="199" y="166"/>
                  </a:cubicBezTo>
                  <a:cubicBezTo>
                    <a:pt x="199" y="166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7" y="166"/>
                    <a:pt x="197" y="166"/>
                    <a:pt x="196" y="165"/>
                  </a:cubicBezTo>
                  <a:close/>
                  <a:moveTo>
                    <a:pt x="415" y="164"/>
                  </a:moveTo>
                  <a:cubicBezTo>
                    <a:pt x="414" y="163"/>
                    <a:pt x="414" y="162"/>
                    <a:pt x="414" y="161"/>
                  </a:cubicBezTo>
                  <a:cubicBezTo>
                    <a:pt x="414" y="161"/>
                    <a:pt x="414" y="161"/>
                    <a:pt x="414" y="161"/>
                  </a:cubicBezTo>
                  <a:cubicBezTo>
                    <a:pt x="415" y="160"/>
                    <a:pt x="416" y="160"/>
                    <a:pt x="417" y="160"/>
                  </a:cubicBezTo>
                  <a:cubicBezTo>
                    <a:pt x="417" y="160"/>
                    <a:pt x="417" y="160"/>
                    <a:pt x="417" y="160"/>
                  </a:cubicBezTo>
                  <a:cubicBezTo>
                    <a:pt x="418" y="161"/>
                    <a:pt x="418" y="162"/>
                    <a:pt x="418" y="163"/>
                  </a:cubicBezTo>
                  <a:cubicBezTo>
                    <a:pt x="418" y="163"/>
                    <a:pt x="418" y="163"/>
                    <a:pt x="418" y="163"/>
                  </a:cubicBezTo>
                  <a:cubicBezTo>
                    <a:pt x="417" y="164"/>
                    <a:pt x="417" y="164"/>
                    <a:pt x="416" y="164"/>
                  </a:cubicBezTo>
                  <a:cubicBezTo>
                    <a:pt x="416" y="164"/>
                    <a:pt x="416" y="164"/>
                    <a:pt x="416" y="164"/>
                  </a:cubicBezTo>
                  <a:cubicBezTo>
                    <a:pt x="416" y="164"/>
                    <a:pt x="415" y="164"/>
                    <a:pt x="415" y="164"/>
                  </a:cubicBezTo>
                  <a:close/>
                  <a:moveTo>
                    <a:pt x="207" y="159"/>
                  </a:moveTo>
                  <a:cubicBezTo>
                    <a:pt x="206" y="158"/>
                    <a:pt x="207" y="157"/>
                    <a:pt x="208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9" y="156"/>
                    <a:pt x="210" y="157"/>
                    <a:pt x="210" y="158"/>
                  </a:cubicBezTo>
                  <a:cubicBezTo>
                    <a:pt x="210" y="158"/>
                    <a:pt x="210" y="158"/>
                    <a:pt x="210" y="158"/>
                  </a:cubicBezTo>
                  <a:cubicBezTo>
                    <a:pt x="211" y="159"/>
                    <a:pt x="210" y="160"/>
                    <a:pt x="210" y="160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8" y="160"/>
                    <a:pt x="207" y="160"/>
                    <a:pt x="207" y="159"/>
                  </a:cubicBezTo>
                  <a:close/>
                  <a:moveTo>
                    <a:pt x="404" y="158"/>
                  </a:moveTo>
                  <a:cubicBezTo>
                    <a:pt x="404" y="158"/>
                    <a:pt x="404" y="158"/>
                    <a:pt x="404" y="158"/>
                  </a:cubicBezTo>
                  <a:cubicBezTo>
                    <a:pt x="404" y="158"/>
                    <a:pt x="404" y="158"/>
                    <a:pt x="404" y="158"/>
                  </a:cubicBezTo>
                  <a:cubicBezTo>
                    <a:pt x="403" y="158"/>
                    <a:pt x="403" y="156"/>
                    <a:pt x="404" y="155"/>
                  </a:cubicBezTo>
                  <a:cubicBezTo>
                    <a:pt x="404" y="155"/>
                    <a:pt x="404" y="155"/>
                    <a:pt x="404" y="155"/>
                  </a:cubicBezTo>
                  <a:cubicBezTo>
                    <a:pt x="404" y="154"/>
                    <a:pt x="405" y="154"/>
                    <a:pt x="406" y="155"/>
                  </a:cubicBezTo>
                  <a:cubicBezTo>
                    <a:pt x="406" y="155"/>
                    <a:pt x="406" y="155"/>
                    <a:pt x="406" y="155"/>
                  </a:cubicBezTo>
                  <a:cubicBezTo>
                    <a:pt x="407" y="155"/>
                    <a:pt x="408" y="156"/>
                    <a:pt x="407" y="157"/>
                  </a:cubicBezTo>
                  <a:cubicBezTo>
                    <a:pt x="407" y="157"/>
                    <a:pt x="407" y="157"/>
                    <a:pt x="407" y="157"/>
                  </a:cubicBezTo>
                  <a:cubicBezTo>
                    <a:pt x="407" y="158"/>
                    <a:pt x="406" y="158"/>
                    <a:pt x="405" y="158"/>
                  </a:cubicBezTo>
                  <a:cubicBezTo>
                    <a:pt x="405" y="158"/>
                    <a:pt x="405" y="158"/>
                    <a:pt x="405" y="158"/>
                  </a:cubicBezTo>
                  <a:cubicBezTo>
                    <a:pt x="405" y="158"/>
                    <a:pt x="405" y="158"/>
                    <a:pt x="404" y="158"/>
                  </a:cubicBezTo>
                  <a:close/>
                  <a:moveTo>
                    <a:pt x="218" y="154"/>
                  </a:moveTo>
                  <a:cubicBezTo>
                    <a:pt x="217" y="153"/>
                    <a:pt x="218" y="152"/>
                    <a:pt x="219" y="151"/>
                  </a:cubicBezTo>
                  <a:cubicBezTo>
                    <a:pt x="219" y="151"/>
                    <a:pt x="219" y="151"/>
                    <a:pt x="219" y="151"/>
                  </a:cubicBezTo>
                  <a:cubicBezTo>
                    <a:pt x="220" y="151"/>
                    <a:pt x="221" y="151"/>
                    <a:pt x="221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2" y="153"/>
                    <a:pt x="221" y="155"/>
                    <a:pt x="220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5"/>
                    <a:pt x="220" y="155"/>
                    <a:pt x="219" y="155"/>
                  </a:cubicBezTo>
                  <a:cubicBezTo>
                    <a:pt x="219" y="155"/>
                    <a:pt x="219" y="155"/>
                    <a:pt x="219" y="155"/>
                  </a:cubicBezTo>
                  <a:cubicBezTo>
                    <a:pt x="219" y="155"/>
                    <a:pt x="218" y="155"/>
                    <a:pt x="218" y="154"/>
                  </a:cubicBezTo>
                  <a:close/>
                  <a:moveTo>
                    <a:pt x="394" y="153"/>
                  </a:moveTo>
                  <a:cubicBezTo>
                    <a:pt x="393" y="153"/>
                    <a:pt x="392" y="152"/>
                    <a:pt x="393" y="151"/>
                  </a:cubicBezTo>
                  <a:cubicBezTo>
                    <a:pt x="393" y="151"/>
                    <a:pt x="393" y="151"/>
                    <a:pt x="393" y="151"/>
                  </a:cubicBezTo>
                  <a:cubicBezTo>
                    <a:pt x="393" y="150"/>
                    <a:pt x="394" y="149"/>
                    <a:pt x="395" y="150"/>
                  </a:cubicBezTo>
                  <a:cubicBezTo>
                    <a:pt x="395" y="150"/>
                    <a:pt x="395" y="150"/>
                    <a:pt x="395" y="150"/>
                  </a:cubicBezTo>
                  <a:cubicBezTo>
                    <a:pt x="396" y="150"/>
                    <a:pt x="397" y="151"/>
                    <a:pt x="396" y="152"/>
                  </a:cubicBezTo>
                  <a:cubicBezTo>
                    <a:pt x="396" y="152"/>
                    <a:pt x="396" y="152"/>
                    <a:pt x="396" y="152"/>
                  </a:cubicBezTo>
                  <a:cubicBezTo>
                    <a:pt x="396" y="153"/>
                    <a:pt x="395" y="153"/>
                    <a:pt x="394" y="153"/>
                  </a:cubicBezTo>
                  <a:cubicBezTo>
                    <a:pt x="394" y="153"/>
                    <a:pt x="394" y="153"/>
                    <a:pt x="394" y="153"/>
                  </a:cubicBezTo>
                  <a:cubicBezTo>
                    <a:pt x="394" y="153"/>
                    <a:pt x="394" y="153"/>
                    <a:pt x="394" y="153"/>
                  </a:cubicBezTo>
                  <a:close/>
                  <a:moveTo>
                    <a:pt x="229" y="149"/>
                  </a:moveTo>
                  <a:cubicBezTo>
                    <a:pt x="228" y="148"/>
                    <a:pt x="229" y="147"/>
                    <a:pt x="230" y="147"/>
                  </a:cubicBezTo>
                  <a:cubicBezTo>
                    <a:pt x="230" y="147"/>
                    <a:pt x="230" y="147"/>
                    <a:pt x="230" y="147"/>
                  </a:cubicBezTo>
                  <a:cubicBezTo>
                    <a:pt x="231" y="146"/>
                    <a:pt x="232" y="147"/>
                    <a:pt x="232" y="148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3" y="149"/>
                    <a:pt x="232" y="150"/>
                    <a:pt x="231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0" y="151"/>
                    <a:pt x="229" y="150"/>
                    <a:pt x="229" y="149"/>
                  </a:cubicBezTo>
                  <a:close/>
                  <a:moveTo>
                    <a:pt x="383" y="149"/>
                  </a:moveTo>
                  <a:cubicBezTo>
                    <a:pt x="382" y="149"/>
                    <a:pt x="381" y="147"/>
                    <a:pt x="381" y="146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82" y="145"/>
                    <a:pt x="383" y="145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5" y="146"/>
                    <a:pt x="385" y="147"/>
                    <a:pt x="385" y="148"/>
                  </a:cubicBezTo>
                  <a:cubicBezTo>
                    <a:pt x="385" y="148"/>
                    <a:pt x="385" y="148"/>
                    <a:pt x="385" y="148"/>
                  </a:cubicBezTo>
                  <a:cubicBezTo>
                    <a:pt x="385" y="149"/>
                    <a:pt x="384" y="149"/>
                    <a:pt x="383" y="149"/>
                  </a:cubicBezTo>
                  <a:cubicBezTo>
                    <a:pt x="383" y="149"/>
                    <a:pt x="383" y="149"/>
                    <a:pt x="383" y="149"/>
                  </a:cubicBezTo>
                  <a:cubicBezTo>
                    <a:pt x="383" y="149"/>
                    <a:pt x="383" y="149"/>
                    <a:pt x="383" y="149"/>
                  </a:cubicBezTo>
                  <a:close/>
                  <a:moveTo>
                    <a:pt x="240" y="145"/>
                  </a:moveTo>
                  <a:cubicBezTo>
                    <a:pt x="240" y="144"/>
                    <a:pt x="240" y="143"/>
                    <a:pt x="241" y="143"/>
                  </a:cubicBezTo>
                  <a:cubicBezTo>
                    <a:pt x="241" y="143"/>
                    <a:pt x="241" y="143"/>
                    <a:pt x="241" y="143"/>
                  </a:cubicBezTo>
                  <a:cubicBezTo>
                    <a:pt x="242" y="142"/>
                    <a:pt x="243" y="143"/>
                    <a:pt x="244" y="144"/>
                  </a:cubicBezTo>
                  <a:cubicBezTo>
                    <a:pt x="244" y="144"/>
                    <a:pt x="244" y="144"/>
                    <a:pt x="244" y="144"/>
                  </a:cubicBezTo>
                  <a:cubicBezTo>
                    <a:pt x="244" y="145"/>
                    <a:pt x="243" y="146"/>
                    <a:pt x="242" y="147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1" y="147"/>
                    <a:pt x="240" y="146"/>
                    <a:pt x="240" y="145"/>
                  </a:cubicBezTo>
                  <a:close/>
                  <a:moveTo>
                    <a:pt x="371" y="145"/>
                  </a:moveTo>
                  <a:cubicBezTo>
                    <a:pt x="370" y="145"/>
                    <a:pt x="370" y="144"/>
                    <a:pt x="370" y="143"/>
                  </a:cubicBezTo>
                  <a:cubicBezTo>
                    <a:pt x="370" y="143"/>
                    <a:pt x="370" y="143"/>
                    <a:pt x="370" y="143"/>
                  </a:cubicBezTo>
                  <a:cubicBezTo>
                    <a:pt x="370" y="142"/>
                    <a:pt x="371" y="141"/>
                    <a:pt x="372" y="141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73" y="142"/>
                    <a:pt x="374" y="143"/>
                    <a:pt x="374" y="144"/>
                  </a:cubicBezTo>
                  <a:cubicBezTo>
                    <a:pt x="374" y="144"/>
                    <a:pt x="374" y="144"/>
                    <a:pt x="374" y="144"/>
                  </a:cubicBezTo>
                  <a:cubicBezTo>
                    <a:pt x="373" y="145"/>
                    <a:pt x="373" y="145"/>
                    <a:pt x="372" y="145"/>
                  </a:cubicBezTo>
                  <a:cubicBezTo>
                    <a:pt x="372" y="145"/>
                    <a:pt x="372" y="145"/>
                    <a:pt x="372" y="145"/>
                  </a:cubicBezTo>
                  <a:cubicBezTo>
                    <a:pt x="372" y="145"/>
                    <a:pt x="371" y="145"/>
                    <a:pt x="371" y="145"/>
                  </a:cubicBezTo>
                  <a:close/>
                  <a:moveTo>
                    <a:pt x="251" y="142"/>
                  </a:moveTo>
                  <a:cubicBezTo>
                    <a:pt x="251" y="141"/>
                    <a:pt x="252" y="140"/>
                    <a:pt x="253" y="139"/>
                  </a:cubicBezTo>
                  <a:cubicBezTo>
                    <a:pt x="253" y="139"/>
                    <a:pt x="253" y="139"/>
                    <a:pt x="253" y="139"/>
                  </a:cubicBezTo>
                  <a:cubicBezTo>
                    <a:pt x="254" y="139"/>
                    <a:pt x="255" y="140"/>
                    <a:pt x="255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56" y="142"/>
                    <a:pt x="255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3" y="143"/>
                  </a:cubicBezTo>
                  <a:cubicBezTo>
                    <a:pt x="253" y="143"/>
                    <a:pt x="253" y="143"/>
                    <a:pt x="253" y="143"/>
                  </a:cubicBezTo>
                  <a:cubicBezTo>
                    <a:pt x="252" y="143"/>
                    <a:pt x="252" y="143"/>
                    <a:pt x="251" y="142"/>
                  </a:cubicBezTo>
                  <a:close/>
                  <a:moveTo>
                    <a:pt x="360" y="142"/>
                  </a:moveTo>
                  <a:cubicBezTo>
                    <a:pt x="359" y="142"/>
                    <a:pt x="358" y="141"/>
                    <a:pt x="358" y="140"/>
                  </a:cubicBezTo>
                  <a:cubicBezTo>
                    <a:pt x="358" y="140"/>
                    <a:pt x="358" y="140"/>
                    <a:pt x="358" y="140"/>
                  </a:cubicBezTo>
                  <a:cubicBezTo>
                    <a:pt x="359" y="139"/>
                    <a:pt x="360" y="138"/>
                    <a:pt x="361" y="138"/>
                  </a:cubicBezTo>
                  <a:cubicBezTo>
                    <a:pt x="361" y="138"/>
                    <a:pt x="361" y="138"/>
                    <a:pt x="361" y="138"/>
                  </a:cubicBezTo>
                  <a:cubicBezTo>
                    <a:pt x="362" y="139"/>
                    <a:pt x="362" y="140"/>
                    <a:pt x="362" y="141"/>
                  </a:cubicBezTo>
                  <a:cubicBezTo>
                    <a:pt x="362" y="141"/>
                    <a:pt x="362" y="141"/>
                    <a:pt x="362" y="141"/>
                  </a:cubicBezTo>
                  <a:cubicBezTo>
                    <a:pt x="362" y="142"/>
                    <a:pt x="361" y="142"/>
                    <a:pt x="360" y="142"/>
                  </a:cubicBezTo>
                  <a:cubicBezTo>
                    <a:pt x="360" y="142"/>
                    <a:pt x="360" y="142"/>
                    <a:pt x="360" y="142"/>
                  </a:cubicBezTo>
                  <a:cubicBezTo>
                    <a:pt x="360" y="142"/>
                    <a:pt x="360" y="142"/>
                    <a:pt x="360" y="142"/>
                  </a:cubicBezTo>
                  <a:close/>
                  <a:moveTo>
                    <a:pt x="263" y="139"/>
                  </a:moveTo>
                  <a:cubicBezTo>
                    <a:pt x="263" y="138"/>
                    <a:pt x="264" y="137"/>
                    <a:pt x="265" y="137"/>
                  </a:cubicBezTo>
                  <a:cubicBezTo>
                    <a:pt x="265" y="137"/>
                    <a:pt x="265" y="137"/>
                    <a:pt x="265" y="137"/>
                  </a:cubicBezTo>
                  <a:cubicBezTo>
                    <a:pt x="266" y="137"/>
                    <a:pt x="267" y="137"/>
                    <a:pt x="267" y="138"/>
                  </a:cubicBezTo>
                  <a:cubicBezTo>
                    <a:pt x="267" y="138"/>
                    <a:pt x="267" y="138"/>
                    <a:pt x="267" y="138"/>
                  </a:cubicBezTo>
                  <a:cubicBezTo>
                    <a:pt x="267" y="139"/>
                    <a:pt x="267" y="140"/>
                    <a:pt x="265" y="141"/>
                  </a:cubicBezTo>
                  <a:cubicBezTo>
                    <a:pt x="265" y="141"/>
                    <a:pt x="265" y="141"/>
                    <a:pt x="265" y="141"/>
                  </a:cubicBezTo>
                  <a:cubicBezTo>
                    <a:pt x="265" y="141"/>
                    <a:pt x="265" y="141"/>
                    <a:pt x="265" y="141"/>
                  </a:cubicBezTo>
                  <a:cubicBezTo>
                    <a:pt x="265" y="141"/>
                    <a:pt x="265" y="141"/>
                    <a:pt x="265" y="141"/>
                  </a:cubicBezTo>
                  <a:cubicBezTo>
                    <a:pt x="264" y="141"/>
                    <a:pt x="263" y="140"/>
                    <a:pt x="263" y="139"/>
                  </a:cubicBezTo>
                  <a:close/>
                  <a:moveTo>
                    <a:pt x="348" y="140"/>
                  </a:moveTo>
                  <a:cubicBezTo>
                    <a:pt x="347" y="140"/>
                    <a:pt x="346" y="139"/>
                    <a:pt x="347" y="137"/>
                  </a:cubicBezTo>
                  <a:cubicBezTo>
                    <a:pt x="347" y="137"/>
                    <a:pt x="347" y="137"/>
                    <a:pt x="347" y="137"/>
                  </a:cubicBezTo>
                  <a:cubicBezTo>
                    <a:pt x="347" y="136"/>
                    <a:pt x="348" y="136"/>
                    <a:pt x="349" y="136"/>
                  </a:cubicBezTo>
                  <a:cubicBezTo>
                    <a:pt x="349" y="136"/>
                    <a:pt x="349" y="136"/>
                    <a:pt x="349" y="136"/>
                  </a:cubicBezTo>
                  <a:cubicBezTo>
                    <a:pt x="350" y="136"/>
                    <a:pt x="351" y="137"/>
                    <a:pt x="350" y="138"/>
                  </a:cubicBezTo>
                  <a:cubicBezTo>
                    <a:pt x="350" y="138"/>
                    <a:pt x="350" y="138"/>
                    <a:pt x="350" y="138"/>
                  </a:cubicBezTo>
                  <a:cubicBezTo>
                    <a:pt x="350" y="139"/>
                    <a:pt x="349" y="140"/>
                    <a:pt x="348" y="140"/>
                  </a:cubicBezTo>
                  <a:cubicBezTo>
                    <a:pt x="348" y="140"/>
                    <a:pt x="348" y="140"/>
                    <a:pt x="348" y="140"/>
                  </a:cubicBezTo>
                  <a:cubicBezTo>
                    <a:pt x="348" y="140"/>
                    <a:pt x="348" y="140"/>
                    <a:pt x="348" y="140"/>
                  </a:cubicBezTo>
                  <a:close/>
                  <a:moveTo>
                    <a:pt x="275" y="137"/>
                  </a:moveTo>
                  <a:cubicBezTo>
                    <a:pt x="275" y="136"/>
                    <a:pt x="275" y="135"/>
                    <a:pt x="277" y="135"/>
                  </a:cubicBezTo>
                  <a:cubicBezTo>
                    <a:pt x="277" y="135"/>
                    <a:pt x="277" y="135"/>
                    <a:pt x="277" y="135"/>
                  </a:cubicBezTo>
                  <a:cubicBezTo>
                    <a:pt x="278" y="135"/>
                    <a:pt x="279" y="135"/>
                    <a:pt x="279" y="136"/>
                  </a:cubicBezTo>
                  <a:cubicBezTo>
                    <a:pt x="279" y="136"/>
                    <a:pt x="279" y="136"/>
                    <a:pt x="279" y="136"/>
                  </a:cubicBezTo>
                  <a:cubicBezTo>
                    <a:pt x="279" y="137"/>
                    <a:pt x="278" y="138"/>
                    <a:pt x="277" y="139"/>
                  </a:cubicBezTo>
                  <a:cubicBezTo>
                    <a:pt x="277" y="139"/>
                    <a:pt x="277" y="139"/>
                    <a:pt x="277" y="139"/>
                  </a:cubicBezTo>
                  <a:cubicBezTo>
                    <a:pt x="277" y="139"/>
                    <a:pt x="277" y="139"/>
                    <a:pt x="277" y="139"/>
                  </a:cubicBezTo>
                  <a:cubicBezTo>
                    <a:pt x="277" y="139"/>
                    <a:pt x="277" y="139"/>
                    <a:pt x="277" y="139"/>
                  </a:cubicBezTo>
                  <a:cubicBezTo>
                    <a:pt x="276" y="139"/>
                    <a:pt x="275" y="138"/>
                    <a:pt x="275" y="137"/>
                  </a:cubicBezTo>
                  <a:close/>
                  <a:moveTo>
                    <a:pt x="336" y="138"/>
                  </a:moveTo>
                  <a:cubicBezTo>
                    <a:pt x="336" y="138"/>
                    <a:pt x="336" y="138"/>
                    <a:pt x="336" y="138"/>
                  </a:cubicBezTo>
                  <a:cubicBezTo>
                    <a:pt x="336" y="138"/>
                    <a:pt x="336" y="138"/>
                    <a:pt x="336" y="138"/>
                  </a:cubicBezTo>
                  <a:cubicBezTo>
                    <a:pt x="335" y="138"/>
                    <a:pt x="335" y="137"/>
                    <a:pt x="335" y="136"/>
                  </a:cubicBezTo>
                  <a:cubicBezTo>
                    <a:pt x="335" y="136"/>
                    <a:pt x="335" y="136"/>
                    <a:pt x="335" y="136"/>
                  </a:cubicBezTo>
                  <a:cubicBezTo>
                    <a:pt x="335" y="135"/>
                    <a:pt x="336" y="134"/>
                    <a:pt x="337" y="134"/>
                  </a:cubicBezTo>
                  <a:cubicBezTo>
                    <a:pt x="337" y="134"/>
                    <a:pt x="337" y="134"/>
                    <a:pt x="337" y="134"/>
                  </a:cubicBezTo>
                  <a:cubicBezTo>
                    <a:pt x="338" y="134"/>
                    <a:pt x="339" y="135"/>
                    <a:pt x="339" y="136"/>
                  </a:cubicBezTo>
                  <a:cubicBezTo>
                    <a:pt x="339" y="136"/>
                    <a:pt x="339" y="136"/>
                    <a:pt x="339" y="136"/>
                  </a:cubicBezTo>
                  <a:cubicBezTo>
                    <a:pt x="338" y="137"/>
                    <a:pt x="338" y="138"/>
                    <a:pt x="337" y="138"/>
                  </a:cubicBezTo>
                  <a:cubicBezTo>
                    <a:pt x="337" y="138"/>
                    <a:pt x="337" y="138"/>
                    <a:pt x="337" y="138"/>
                  </a:cubicBezTo>
                  <a:cubicBezTo>
                    <a:pt x="337" y="138"/>
                    <a:pt x="336" y="138"/>
                    <a:pt x="336" y="138"/>
                  </a:cubicBezTo>
                  <a:close/>
                  <a:moveTo>
                    <a:pt x="287" y="135"/>
                  </a:moveTo>
                  <a:cubicBezTo>
                    <a:pt x="287" y="134"/>
                    <a:pt x="287" y="133"/>
                    <a:pt x="289" y="133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90" y="133"/>
                    <a:pt x="291" y="134"/>
                    <a:pt x="291" y="135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91" y="136"/>
                    <a:pt x="290" y="137"/>
                    <a:pt x="289" y="137"/>
                  </a:cubicBezTo>
                  <a:cubicBezTo>
                    <a:pt x="289" y="137"/>
                    <a:pt x="289" y="137"/>
                    <a:pt x="289" y="137"/>
                  </a:cubicBezTo>
                  <a:cubicBezTo>
                    <a:pt x="289" y="137"/>
                    <a:pt x="289" y="137"/>
                    <a:pt x="289" y="137"/>
                  </a:cubicBezTo>
                  <a:cubicBezTo>
                    <a:pt x="289" y="137"/>
                    <a:pt x="289" y="137"/>
                    <a:pt x="289" y="137"/>
                  </a:cubicBezTo>
                  <a:cubicBezTo>
                    <a:pt x="288" y="137"/>
                    <a:pt x="287" y="136"/>
                    <a:pt x="287" y="135"/>
                  </a:cubicBezTo>
                  <a:close/>
                  <a:moveTo>
                    <a:pt x="325" y="137"/>
                  </a:moveTo>
                  <a:cubicBezTo>
                    <a:pt x="323" y="137"/>
                    <a:pt x="323" y="136"/>
                    <a:pt x="323" y="135"/>
                  </a:cubicBezTo>
                  <a:cubicBezTo>
                    <a:pt x="323" y="135"/>
                    <a:pt x="323" y="135"/>
                    <a:pt x="323" y="135"/>
                  </a:cubicBezTo>
                  <a:cubicBezTo>
                    <a:pt x="323" y="134"/>
                    <a:pt x="324" y="133"/>
                    <a:pt x="325" y="133"/>
                  </a:cubicBezTo>
                  <a:cubicBezTo>
                    <a:pt x="325" y="133"/>
                    <a:pt x="325" y="133"/>
                    <a:pt x="325" y="133"/>
                  </a:cubicBezTo>
                  <a:cubicBezTo>
                    <a:pt x="326" y="133"/>
                    <a:pt x="327" y="134"/>
                    <a:pt x="327" y="135"/>
                  </a:cubicBezTo>
                  <a:cubicBezTo>
                    <a:pt x="327" y="135"/>
                    <a:pt x="327" y="135"/>
                    <a:pt x="327" y="135"/>
                  </a:cubicBezTo>
                  <a:cubicBezTo>
                    <a:pt x="327" y="136"/>
                    <a:pt x="326" y="137"/>
                    <a:pt x="325" y="137"/>
                  </a:cubicBezTo>
                  <a:cubicBezTo>
                    <a:pt x="325" y="137"/>
                    <a:pt x="325" y="137"/>
                    <a:pt x="325" y="137"/>
                  </a:cubicBezTo>
                  <a:cubicBezTo>
                    <a:pt x="325" y="137"/>
                    <a:pt x="325" y="137"/>
                    <a:pt x="325" y="137"/>
                  </a:cubicBezTo>
                  <a:close/>
                  <a:moveTo>
                    <a:pt x="299" y="135"/>
                  </a:moveTo>
                  <a:cubicBezTo>
                    <a:pt x="299" y="133"/>
                    <a:pt x="300" y="133"/>
                    <a:pt x="301" y="132"/>
                  </a:cubicBezTo>
                  <a:cubicBezTo>
                    <a:pt x="301" y="132"/>
                    <a:pt x="301" y="132"/>
                    <a:pt x="301" y="132"/>
                  </a:cubicBezTo>
                  <a:cubicBezTo>
                    <a:pt x="302" y="132"/>
                    <a:pt x="303" y="133"/>
                    <a:pt x="303" y="134"/>
                  </a:cubicBezTo>
                  <a:cubicBezTo>
                    <a:pt x="303" y="134"/>
                    <a:pt x="303" y="134"/>
                    <a:pt x="303" y="134"/>
                  </a:cubicBezTo>
                  <a:cubicBezTo>
                    <a:pt x="303" y="136"/>
                    <a:pt x="302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0" y="136"/>
                    <a:pt x="299" y="136"/>
                    <a:pt x="299" y="135"/>
                  </a:cubicBezTo>
                  <a:close/>
                  <a:moveTo>
                    <a:pt x="313" y="136"/>
                  </a:moveTo>
                  <a:cubicBezTo>
                    <a:pt x="312" y="136"/>
                    <a:pt x="311" y="135"/>
                    <a:pt x="311" y="134"/>
                  </a:cubicBezTo>
                  <a:cubicBezTo>
                    <a:pt x="311" y="134"/>
                    <a:pt x="311" y="134"/>
                    <a:pt x="311" y="134"/>
                  </a:cubicBezTo>
                  <a:cubicBezTo>
                    <a:pt x="311" y="133"/>
                    <a:pt x="312" y="132"/>
                    <a:pt x="313" y="132"/>
                  </a:cubicBezTo>
                  <a:cubicBezTo>
                    <a:pt x="313" y="132"/>
                    <a:pt x="313" y="132"/>
                    <a:pt x="313" y="132"/>
                  </a:cubicBezTo>
                  <a:cubicBezTo>
                    <a:pt x="314" y="132"/>
                    <a:pt x="315" y="133"/>
                    <a:pt x="315" y="134"/>
                  </a:cubicBezTo>
                  <a:cubicBezTo>
                    <a:pt x="315" y="134"/>
                    <a:pt x="315" y="134"/>
                    <a:pt x="315" y="134"/>
                  </a:cubicBezTo>
                  <a:cubicBezTo>
                    <a:pt x="315" y="135"/>
                    <a:pt x="314" y="136"/>
                    <a:pt x="313" y="136"/>
                  </a:cubicBezTo>
                  <a:cubicBezTo>
                    <a:pt x="313" y="136"/>
                    <a:pt x="313" y="136"/>
                    <a:pt x="313" y="136"/>
                  </a:cubicBezTo>
                  <a:cubicBezTo>
                    <a:pt x="313" y="136"/>
                    <a:pt x="313" y="136"/>
                    <a:pt x="313" y="136"/>
                  </a:cubicBezTo>
                  <a:close/>
                  <a:moveTo>
                    <a:pt x="325" y="1002"/>
                  </a:moveTo>
                  <a:cubicBezTo>
                    <a:pt x="324" y="1002"/>
                    <a:pt x="323" y="1001"/>
                    <a:pt x="324" y="999"/>
                  </a:cubicBezTo>
                  <a:cubicBezTo>
                    <a:pt x="324" y="999"/>
                    <a:pt x="324" y="999"/>
                    <a:pt x="324" y="999"/>
                  </a:cubicBezTo>
                  <a:cubicBezTo>
                    <a:pt x="324" y="998"/>
                    <a:pt x="325" y="998"/>
                    <a:pt x="326" y="998"/>
                  </a:cubicBezTo>
                  <a:cubicBezTo>
                    <a:pt x="326" y="998"/>
                    <a:pt x="326" y="998"/>
                    <a:pt x="326" y="998"/>
                  </a:cubicBezTo>
                  <a:cubicBezTo>
                    <a:pt x="327" y="999"/>
                    <a:pt x="328" y="1000"/>
                    <a:pt x="327" y="1001"/>
                  </a:cubicBezTo>
                  <a:cubicBezTo>
                    <a:pt x="327" y="1001"/>
                    <a:pt x="327" y="1001"/>
                    <a:pt x="327" y="1001"/>
                  </a:cubicBezTo>
                  <a:cubicBezTo>
                    <a:pt x="327" y="1002"/>
                    <a:pt x="326" y="1002"/>
                    <a:pt x="326" y="1002"/>
                  </a:cubicBezTo>
                  <a:cubicBezTo>
                    <a:pt x="326" y="1002"/>
                    <a:pt x="326" y="1002"/>
                    <a:pt x="326" y="1002"/>
                  </a:cubicBezTo>
                  <a:cubicBezTo>
                    <a:pt x="325" y="1002"/>
                    <a:pt x="325" y="1002"/>
                    <a:pt x="325" y="1002"/>
                  </a:cubicBezTo>
                  <a:close/>
                  <a:moveTo>
                    <a:pt x="289" y="995"/>
                  </a:moveTo>
                  <a:cubicBezTo>
                    <a:pt x="288" y="994"/>
                    <a:pt x="289" y="993"/>
                    <a:pt x="290" y="992"/>
                  </a:cubicBezTo>
                  <a:cubicBezTo>
                    <a:pt x="290" y="992"/>
                    <a:pt x="290" y="992"/>
                    <a:pt x="290" y="992"/>
                  </a:cubicBezTo>
                  <a:cubicBezTo>
                    <a:pt x="291" y="992"/>
                    <a:pt x="292" y="992"/>
                    <a:pt x="292" y="993"/>
                  </a:cubicBezTo>
                  <a:cubicBezTo>
                    <a:pt x="292" y="993"/>
                    <a:pt x="292" y="993"/>
                    <a:pt x="292" y="993"/>
                  </a:cubicBezTo>
                  <a:cubicBezTo>
                    <a:pt x="293" y="994"/>
                    <a:pt x="292" y="996"/>
                    <a:pt x="291" y="996"/>
                  </a:cubicBezTo>
                  <a:cubicBezTo>
                    <a:pt x="291" y="996"/>
                    <a:pt x="291" y="996"/>
                    <a:pt x="291" y="996"/>
                  </a:cubicBezTo>
                  <a:cubicBezTo>
                    <a:pt x="291" y="996"/>
                    <a:pt x="291" y="996"/>
                    <a:pt x="290" y="996"/>
                  </a:cubicBezTo>
                  <a:cubicBezTo>
                    <a:pt x="290" y="996"/>
                    <a:pt x="290" y="996"/>
                    <a:pt x="290" y="996"/>
                  </a:cubicBezTo>
                  <a:cubicBezTo>
                    <a:pt x="290" y="996"/>
                    <a:pt x="289" y="996"/>
                    <a:pt x="289" y="995"/>
                  </a:cubicBezTo>
                  <a:close/>
                  <a:moveTo>
                    <a:pt x="329" y="991"/>
                  </a:moveTo>
                  <a:cubicBezTo>
                    <a:pt x="328" y="990"/>
                    <a:pt x="327" y="989"/>
                    <a:pt x="328" y="988"/>
                  </a:cubicBezTo>
                  <a:cubicBezTo>
                    <a:pt x="328" y="988"/>
                    <a:pt x="328" y="988"/>
                    <a:pt x="328" y="988"/>
                  </a:cubicBezTo>
                  <a:cubicBezTo>
                    <a:pt x="328" y="987"/>
                    <a:pt x="329" y="987"/>
                    <a:pt x="330" y="987"/>
                  </a:cubicBezTo>
                  <a:cubicBezTo>
                    <a:pt x="330" y="987"/>
                    <a:pt x="330" y="987"/>
                    <a:pt x="330" y="987"/>
                  </a:cubicBezTo>
                  <a:cubicBezTo>
                    <a:pt x="331" y="987"/>
                    <a:pt x="332" y="989"/>
                    <a:pt x="331" y="990"/>
                  </a:cubicBezTo>
                  <a:cubicBezTo>
                    <a:pt x="331" y="990"/>
                    <a:pt x="331" y="990"/>
                    <a:pt x="331" y="990"/>
                  </a:cubicBezTo>
                  <a:cubicBezTo>
                    <a:pt x="331" y="990"/>
                    <a:pt x="330" y="991"/>
                    <a:pt x="330" y="991"/>
                  </a:cubicBezTo>
                  <a:cubicBezTo>
                    <a:pt x="330" y="991"/>
                    <a:pt x="330" y="991"/>
                    <a:pt x="330" y="991"/>
                  </a:cubicBezTo>
                  <a:cubicBezTo>
                    <a:pt x="329" y="991"/>
                    <a:pt x="329" y="991"/>
                    <a:pt x="329" y="991"/>
                  </a:cubicBezTo>
                  <a:close/>
                  <a:moveTo>
                    <a:pt x="285" y="983"/>
                  </a:moveTo>
                  <a:cubicBezTo>
                    <a:pt x="284" y="982"/>
                    <a:pt x="285" y="981"/>
                    <a:pt x="286" y="981"/>
                  </a:cubicBezTo>
                  <a:cubicBezTo>
                    <a:pt x="286" y="981"/>
                    <a:pt x="286" y="981"/>
                    <a:pt x="286" y="981"/>
                  </a:cubicBezTo>
                  <a:cubicBezTo>
                    <a:pt x="287" y="981"/>
                    <a:pt x="288" y="981"/>
                    <a:pt x="288" y="982"/>
                  </a:cubicBezTo>
                  <a:cubicBezTo>
                    <a:pt x="288" y="982"/>
                    <a:pt x="288" y="982"/>
                    <a:pt x="288" y="982"/>
                  </a:cubicBezTo>
                  <a:cubicBezTo>
                    <a:pt x="289" y="983"/>
                    <a:pt x="288" y="984"/>
                    <a:pt x="287" y="985"/>
                  </a:cubicBezTo>
                  <a:cubicBezTo>
                    <a:pt x="287" y="985"/>
                    <a:pt x="287" y="985"/>
                    <a:pt x="287" y="985"/>
                  </a:cubicBezTo>
                  <a:cubicBezTo>
                    <a:pt x="287" y="985"/>
                    <a:pt x="287" y="985"/>
                    <a:pt x="286" y="985"/>
                  </a:cubicBezTo>
                  <a:cubicBezTo>
                    <a:pt x="286" y="985"/>
                    <a:pt x="286" y="985"/>
                    <a:pt x="286" y="985"/>
                  </a:cubicBezTo>
                  <a:cubicBezTo>
                    <a:pt x="286" y="985"/>
                    <a:pt x="285" y="984"/>
                    <a:pt x="285" y="983"/>
                  </a:cubicBezTo>
                  <a:close/>
                  <a:moveTo>
                    <a:pt x="333" y="979"/>
                  </a:moveTo>
                  <a:cubicBezTo>
                    <a:pt x="332" y="979"/>
                    <a:pt x="331" y="978"/>
                    <a:pt x="332" y="977"/>
                  </a:cubicBezTo>
                  <a:cubicBezTo>
                    <a:pt x="332" y="977"/>
                    <a:pt x="332" y="977"/>
                    <a:pt x="332" y="977"/>
                  </a:cubicBezTo>
                  <a:cubicBezTo>
                    <a:pt x="332" y="976"/>
                    <a:pt x="333" y="975"/>
                    <a:pt x="334" y="976"/>
                  </a:cubicBezTo>
                  <a:cubicBezTo>
                    <a:pt x="334" y="976"/>
                    <a:pt x="334" y="976"/>
                    <a:pt x="334" y="976"/>
                  </a:cubicBezTo>
                  <a:cubicBezTo>
                    <a:pt x="335" y="976"/>
                    <a:pt x="336" y="977"/>
                    <a:pt x="335" y="978"/>
                  </a:cubicBezTo>
                  <a:cubicBezTo>
                    <a:pt x="335" y="978"/>
                    <a:pt x="335" y="978"/>
                    <a:pt x="335" y="978"/>
                  </a:cubicBezTo>
                  <a:cubicBezTo>
                    <a:pt x="335" y="979"/>
                    <a:pt x="334" y="980"/>
                    <a:pt x="334" y="980"/>
                  </a:cubicBezTo>
                  <a:cubicBezTo>
                    <a:pt x="334" y="980"/>
                    <a:pt x="334" y="980"/>
                    <a:pt x="334" y="980"/>
                  </a:cubicBezTo>
                  <a:cubicBezTo>
                    <a:pt x="333" y="980"/>
                    <a:pt x="333" y="980"/>
                    <a:pt x="333" y="979"/>
                  </a:cubicBezTo>
                  <a:close/>
                  <a:moveTo>
                    <a:pt x="280" y="972"/>
                  </a:moveTo>
                  <a:cubicBezTo>
                    <a:pt x="280" y="971"/>
                    <a:pt x="281" y="970"/>
                    <a:pt x="282" y="970"/>
                  </a:cubicBezTo>
                  <a:cubicBezTo>
                    <a:pt x="282" y="970"/>
                    <a:pt x="282" y="970"/>
                    <a:pt x="282" y="970"/>
                  </a:cubicBezTo>
                  <a:cubicBezTo>
                    <a:pt x="283" y="969"/>
                    <a:pt x="284" y="970"/>
                    <a:pt x="284" y="971"/>
                  </a:cubicBezTo>
                  <a:cubicBezTo>
                    <a:pt x="284" y="971"/>
                    <a:pt x="284" y="971"/>
                    <a:pt x="284" y="971"/>
                  </a:cubicBezTo>
                  <a:cubicBezTo>
                    <a:pt x="285" y="972"/>
                    <a:pt x="284" y="973"/>
                    <a:pt x="283" y="973"/>
                  </a:cubicBezTo>
                  <a:cubicBezTo>
                    <a:pt x="283" y="973"/>
                    <a:pt x="283" y="973"/>
                    <a:pt x="283" y="973"/>
                  </a:cubicBezTo>
                  <a:cubicBezTo>
                    <a:pt x="283" y="973"/>
                    <a:pt x="283" y="973"/>
                    <a:pt x="282" y="973"/>
                  </a:cubicBezTo>
                  <a:cubicBezTo>
                    <a:pt x="282" y="973"/>
                    <a:pt x="282" y="973"/>
                    <a:pt x="282" y="973"/>
                  </a:cubicBezTo>
                  <a:cubicBezTo>
                    <a:pt x="282" y="973"/>
                    <a:pt x="281" y="973"/>
                    <a:pt x="280" y="972"/>
                  </a:cubicBezTo>
                  <a:close/>
                  <a:moveTo>
                    <a:pt x="337" y="968"/>
                  </a:moveTo>
                  <a:cubicBezTo>
                    <a:pt x="336" y="968"/>
                    <a:pt x="335" y="967"/>
                    <a:pt x="336" y="966"/>
                  </a:cubicBezTo>
                  <a:cubicBezTo>
                    <a:pt x="336" y="966"/>
                    <a:pt x="336" y="966"/>
                    <a:pt x="336" y="966"/>
                  </a:cubicBezTo>
                  <a:cubicBezTo>
                    <a:pt x="336" y="965"/>
                    <a:pt x="337" y="964"/>
                    <a:pt x="338" y="964"/>
                  </a:cubicBezTo>
                  <a:cubicBezTo>
                    <a:pt x="338" y="964"/>
                    <a:pt x="338" y="964"/>
                    <a:pt x="338" y="964"/>
                  </a:cubicBezTo>
                  <a:cubicBezTo>
                    <a:pt x="339" y="965"/>
                    <a:pt x="340" y="966"/>
                    <a:pt x="340" y="967"/>
                  </a:cubicBezTo>
                  <a:cubicBezTo>
                    <a:pt x="340" y="967"/>
                    <a:pt x="340" y="967"/>
                    <a:pt x="340" y="967"/>
                  </a:cubicBezTo>
                  <a:cubicBezTo>
                    <a:pt x="339" y="968"/>
                    <a:pt x="338" y="968"/>
                    <a:pt x="338" y="968"/>
                  </a:cubicBezTo>
                  <a:cubicBezTo>
                    <a:pt x="338" y="968"/>
                    <a:pt x="338" y="968"/>
                    <a:pt x="338" y="968"/>
                  </a:cubicBezTo>
                  <a:cubicBezTo>
                    <a:pt x="337" y="968"/>
                    <a:pt x="337" y="968"/>
                    <a:pt x="337" y="968"/>
                  </a:cubicBezTo>
                  <a:close/>
                  <a:moveTo>
                    <a:pt x="276" y="961"/>
                  </a:moveTo>
                  <a:cubicBezTo>
                    <a:pt x="276" y="960"/>
                    <a:pt x="277" y="959"/>
                    <a:pt x="278" y="958"/>
                  </a:cubicBezTo>
                  <a:cubicBezTo>
                    <a:pt x="278" y="958"/>
                    <a:pt x="278" y="958"/>
                    <a:pt x="278" y="958"/>
                  </a:cubicBezTo>
                  <a:cubicBezTo>
                    <a:pt x="279" y="958"/>
                    <a:pt x="280" y="958"/>
                    <a:pt x="280" y="960"/>
                  </a:cubicBezTo>
                  <a:cubicBezTo>
                    <a:pt x="280" y="960"/>
                    <a:pt x="280" y="960"/>
                    <a:pt x="280" y="960"/>
                  </a:cubicBezTo>
                  <a:cubicBezTo>
                    <a:pt x="281" y="961"/>
                    <a:pt x="280" y="962"/>
                    <a:pt x="279" y="962"/>
                  </a:cubicBezTo>
                  <a:cubicBezTo>
                    <a:pt x="279" y="962"/>
                    <a:pt x="279" y="962"/>
                    <a:pt x="279" y="962"/>
                  </a:cubicBezTo>
                  <a:cubicBezTo>
                    <a:pt x="279" y="962"/>
                    <a:pt x="279" y="962"/>
                    <a:pt x="278" y="962"/>
                  </a:cubicBezTo>
                  <a:cubicBezTo>
                    <a:pt x="278" y="962"/>
                    <a:pt x="278" y="962"/>
                    <a:pt x="278" y="962"/>
                  </a:cubicBezTo>
                  <a:cubicBezTo>
                    <a:pt x="277" y="962"/>
                    <a:pt x="277" y="962"/>
                    <a:pt x="276" y="961"/>
                  </a:cubicBezTo>
                  <a:close/>
                  <a:moveTo>
                    <a:pt x="341" y="957"/>
                  </a:moveTo>
                  <a:cubicBezTo>
                    <a:pt x="340" y="956"/>
                    <a:pt x="339" y="955"/>
                    <a:pt x="340" y="954"/>
                  </a:cubicBezTo>
                  <a:cubicBezTo>
                    <a:pt x="340" y="954"/>
                    <a:pt x="340" y="954"/>
                    <a:pt x="340" y="954"/>
                  </a:cubicBezTo>
                  <a:cubicBezTo>
                    <a:pt x="340" y="953"/>
                    <a:pt x="341" y="953"/>
                    <a:pt x="342" y="953"/>
                  </a:cubicBezTo>
                  <a:cubicBezTo>
                    <a:pt x="342" y="953"/>
                    <a:pt x="342" y="953"/>
                    <a:pt x="342" y="953"/>
                  </a:cubicBezTo>
                  <a:cubicBezTo>
                    <a:pt x="343" y="953"/>
                    <a:pt x="344" y="955"/>
                    <a:pt x="344" y="956"/>
                  </a:cubicBezTo>
                  <a:cubicBezTo>
                    <a:pt x="344" y="956"/>
                    <a:pt x="344" y="956"/>
                    <a:pt x="344" y="956"/>
                  </a:cubicBezTo>
                  <a:cubicBezTo>
                    <a:pt x="343" y="956"/>
                    <a:pt x="343" y="957"/>
                    <a:pt x="342" y="957"/>
                  </a:cubicBezTo>
                  <a:cubicBezTo>
                    <a:pt x="342" y="957"/>
                    <a:pt x="342" y="957"/>
                    <a:pt x="342" y="957"/>
                  </a:cubicBezTo>
                  <a:cubicBezTo>
                    <a:pt x="341" y="957"/>
                    <a:pt x="341" y="957"/>
                    <a:pt x="341" y="957"/>
                  </a:cubicBezTo>
                  <a:close/>
                  <a:moveTo>
                    <a:pt x="272" y="950"/>
                  </a:moveTo>
                  <a:cubicBezTo>
                    <a:pt x="272" y="949"/>
                    <a:pt x="273" y="947"/>
                    <a:pt x="274" y="947"/>
                  </a:cubicBezTo>
                  <a:cubicBezTo>
                    <a:pt x="274" y="947"/>
                    <a:pt x="274" y="947"/>
                    <a:pt x="274" y="947"/>
                  </a:cubicBezTo>
                  <a:cubicBezTo>
                    <a:pt x="275" y="947"/>
                    <a:pt x="276" y="947"/>
                    <a:pt x="276" y="948"/>
                  </a:cubicBezTo>
                  <a:cubicBezTo>
                    <a:pt x="276" y="948"/>
                    <a:pt x="276" y="948"/>
                    <a:pt x="276" y="948"/>
                  </a:cubicBezTo>
                  <a:cubicBezTo>
                    <a:pt x="277" y="949"/>
                    <a:pt x="276" y="950"/>
                    <a:pt x="275" y="951"/>
                  </a:cubicBezTo>
                  <a:cubicBezTo>
                    <a:pt x="275" y="951"/>
                    <a:pt x="275" y="951"/>
                    <a:pt x="275" y="951"/>
                  </a:cubicBezTo>
                  <a:cubicBezTo>
                    <a:pt x="275" y="951"/>
                    <a:pt x="274" y="951"/>
                    <a:pt x="274" y="951"/>
                  </a:cubicBezTo>
                  <a:cubicBezTo>
                    <a:pt x="274" y="951"/>
                    <a:pt x="274" y="951"/>
                    <a:pt x="274" y="951"/>
                  </a:cubicBezTo>
                  <a:cubicBezTo>
                    <a:pt x="273" y="951"/>
                    <a:pt x="273" y="950"/>
                    <a:pt x="272" y="950"/>
                  </a:cubicBezTo>
                  <a:close/>
                  <a:moveTo>
                    <a:pt x="345" y="946"/>
                  </a:moveTo>
                  <a:cubicBezTo>
                    <a:pt x="344" y="945"/>
                    <a:pt x="344" y="944"/>
                    <a:pt x="344" y="943"/>
                  </a:cubicBezTo>
                  <a:cubicBezTo>
                    <a:pt x="344" y="943"/>
                    <a:pt x="344" y="943"/>
                    <a:pt x="344" y="943"/>
                  </a:cubicBezTo>
                  <a:cubicBezTo>
                    <a:pt x="344" y="942"/>
                    <a:pt x="345" y="941"/>
                    <a:pt x="346" y="942"/>
                  </a:cubicBezTo>
                  <a:cubicBezTo>
                    <a:pt x="346" y="942"/>
                    <a:pt x="346" y="942"/>
                    <a:pt x="346" y="942"/>
                  </a:cubicBezTo>
                  <a:cubicBezTo>
                    <a:pt x="347" y="942"/>
                    <a:pt x="348" y="943"/>
                    <a:pt x="348" y="944"/>
                  </a:cubicBezTo>
                  <a:cubicBezTo>
                    <a:pt x="348" y="944"/>
                    <a:pt x="348" y="944"/>
                    <a:pt x="348" y="944"/>
                  </a:cubicBezTo>
                  <a:cubicBezTo>
                    <a:pt x="347" y="945"/>
                    <a:pt x="347" y="946"/>
                    <a:pt x="346" y="946"/>
                  </a:cubicBezTo>
                  <a:cubicBezTo>
                    <a:pt x="346" y="946"/>
                    <a:pt x="346" y="946"/>
                    <a:pt x="346" y="946"/>
                  </a:cubicBezTo>
                  <a:cubicBezTo>
                    <a:pt x="346" y="946"/>
                    <a:pt x="345" y="946"/>
                    <a:pt x="345" y="946"/>
                  </a:cubicBezTo>
                  <a:close/>
                  <a:moveTo>
                    <a:pt x="268" y="938"/>
                  </a:moveTo>
                  <a:cubicBezTo>
                    <a:pt x="268" y="937"/>
                    <a:pt x="268" y="936"/>
                    <a:pt x="270" y="936"/>
                  </a:cubicBezTo>
                  <a:cubicBezTo>
                    <a:pt x="270" y="936"/>
                    <a:pt x="270" y="936"/>
                    <a:pt x="270" y="936"/>
                  </a:cubicBezTo>
                  <a:cubicBezTo>
                    <a:pt x="271" y="935"/>
                    <a:pt x="272" y="936"/>
                    <a:pt x="272" y="937"/>
                  </a:cubicBezTo>
                  <a:cubicBezTo>
                    <a:pt x="272" y="937"/>
                    <a:pt x="272" y="937"/>
                    <a:pt x="272" y="937"/>
                  </a:cubicBezTo>
                  <a:cubicBezTo>
                    <a:pt x="272" y="938"/>
                    <a:pt x="272" y="939"/>
                    <a:pt x="271" y="939"/>
                  </a:cubicBezTo>
                  <a:cubicBezTo>
                    <a:pt x="271" y="939"/>
                    <a:pt x="271" y="939"/>
                    <a:pt x="271" y="939"/>
                  </a:cubicBezTo>
                  <a:cubicBezTo>
                    <a:pt x="271" y="940"/>
                    <a:pt x="270" y="940"/>
                    <a:pt x="270" y="940"/>
                  </a:cubicBezTo>
                  <a:cubicBezTo>
                    <a:pt x="270" y="940"/>
                    <a:pt x="270" y="940"/>
                    <a:pt x="270" y="940"/>
                  </a:cubicBezTo>
                  <a:cubicBezTo>
                    <a:pt x="269" y="940"/>
                    <a:pt x="269" y="939"/>
                    <a:pt x="268" y="938"/>
                  </a:cubicBezTo>
                  <a:close/>
                  <a:moveTo>
                    <a:pt x="349" y="934"/>
                  </a:moveTo>
                  <a:cubicBezTo>
                    <a:pt x="348" y="934"/>
                    <a:pt x="348" y="933"/>
                    <a:pt x="348" y="932"/>
                  </a:cubicBezTo>
                  <a:cubicBezTo>
                    <a:pt x="348" y="932"/>
                    <a:pt x="348" y="932"/>
                    <a:pt x="348" y="932"/>
                  </a:cubicBezTo>
                  <a:cubicBezTo>
                    <a:pt x="348" y="931"/>
                    <a:pt x="349" y="930"/>
                    <a:pt x="350" y="931"/>
                  </a:cubicBezTo>
                  <a:cubicBezTo>
                    <a:pt x="350" y="931"/>
                    <a:pt x="350" y="931"/>
                    <a:pt x="350" y="931"/>
                  </a:cubicBezTo>
                  <a:cubicBezTo>
                    <a:pt x="352" y="931"/>
                    <a:pt x="352" y="932"/>
                    <a:pt x="352" y="933"/>
                  </a:cubicBezTo>
                  <a:cubicBezTo>
                    <a:pt x="352" y="933"/>
                    <a:pt x="352" y="933"/>
                    <a:pt x="352" y="933"/>
                  </a:cubicBezTo>
                  <a:cubicBezTo>
                    <a:pt x="351" y="934"/>
                    <a:pt x="351" y="934"/>
                    <a:pt x="350" y="934"/>
                  </a:cubicBezTo>
                  <a:cubicBezTo>
                    <a:pt x="350" y="934"/>
                    <a:pt x="350" y="934"/>
                    <a:pt x="350" y="934"/>
                  </a:cubicBezTo>
                  <a:cubicBezTo>
                    <a:pt x="350" y="934"/>
                    <a:pt x="349" y="934"/>
                    <a:pt x="349" y="934"/>
                  </a:cubicBezTo>
                  <a:close/>
                  <a:moveTo>
                    <a:pt x="264" y="927"/>
                  </a:moveTo>
                  <a:cubicBezTo>
                    <a:pt x="264" y="926"/>
                    <a:pt x="264" y="925"/>
                    <a:pt x="265" y="924"/>
                  </a:cubicBezTo>
                  <a:cubicBezTo>
                    <a:pt x="265" y="924"/>
                    <a:pt x="265" y="924"/>
                    <a:pt x="265" y="924"/>
                  </a:cubicBezTo>
                  <a:cubicBezTo>
                    <a:pt x="267" y="924"/>
                    <a:pt x="268" y="925"/>
                    <a:pt x="268" y="926"/>
                  </a:cubicBezTo>
                  <a:cubicBezTo>
                    <a:pt x="268" y="926"/>
                    <a:pt x="268" y="926"/>
                    <a:pt x="268" y="926"/>
                  </a:cubicBezTo>
                  <a:cubicBezTo>
                    <a:pt x="268" y="927"/>
                    <a:pt x="268" y="928"/>
                    <a:pt x="267" y="928"/>
                  </a:cubicBezTo>
                  <a:cubicBezTo>
                    <a:pt x="267" y="928"/>
                    <a:pt x="267" y="928"/>
                    <a:pt x="267" y="928"/>
                  </a:cubicBezTo>
                  <a:cubicBezTo>
                    <a:pt x="267" y="928"/>
                    <a:pt x="266" y="928"/>
                    <a:pt x="266" y="928"/>
                  </a:cubicBezTo>
                  <a:cubicBezTo>
                    <a:pt x="266" y="928"/>
                    <a:pt x="266" y="928"/>
                    <a:pt x="266" y="928"/>
                  </a:cubicBezTo>
                  <a:cubicBezTo>
                    <a:pt x="265" y="928"/>
                    <a:pt x="265" y="928"/>
                    <a:pt x="264" y="927"/>
                  </a:cubicBezTo>
                  <a:close/>
                  <a:moveTo>
                    <a:pt x="353" y="923"/>
                  </a:moveTo>
                  <a:cubicBezTo>
                    <a:pt x="352" y="923"/>
                    <a:pt x="352" y="921"/>
                    <a:pt x="352" y="920"/>
                  </a:cubicBezTo>
                  <a:cubicBezTo>
                    <a:pt x="352" y="920"/>
                    <a:pt x="352" y="920"/>
                    <a:pt x="352" y="920"/>
                  </a:cubicBezTo>
                  <a:cubicBezTo>
                    <a:pt x="352" y="919"/>
                    <a:pt x="354" y="919"/>
                    <a:pt x="355" y="919"/>
                  </a:cubicBezTo>
                  <a:cubicBezTo>
                    <a:pt x="355" y="919"/>
                    <a:pt x="355" y="919"/>
                    <a:pt x="355" y="919"/>
                  </a:cubicBezTo>
                  <a:cubicBezTo>
                    <a:pt x="356" y="920"/>
                    <a:pt x="356" y="921"/>
                    <a:pt x="356" y="922"/>
                  </a:cubicBezTo>
                  <a:cubicBezTo>
                    <a:pt x="356" y="922"/>
                    <a:pt x="356" y="922"/>
                    <a:pt x="356" y="922"/>
                  </a:cubicBezTo>
                  <a:cubicBezTo>
                    <a:pt x="355" y="923"/>
                    <a:pt x="355" y="923"/>
                    <a:pt x="354" y="923"/>
                  </a:cubicBezTo>
                  <a:cubicBezTo>
                    <a:pt x="354" y="923"/>
                    <a:pt x="354" y="923"/>
                    <a:pt x="354" y="923"/>
                  </a:cubicBezTo>
                  <a:cubicBezTo>
                    <a:pt x="354" y="923"/>
                    <a:pt x="353" y="923"/>
                    <a:pt x="353" y="923"/>
                  </a:cubicBezTo>
                  <a:close/>
                  <a:moveTo>
                    <a:pt x="260" y="916"/>
                  </a:moveTo>
                  <a:cubicBezTo>
                    <a:pt x="260" y="915"/>
                    <a:pt x="260" y="914"/>
                    <a:pt x="261" y="913"/>
                  </a:cubicBezTo>
                  <a:cubicBezTo>
                    <a:pt x="261" y="913"/>
                    <a:pt x="261" y="913"/>
                    <a:pt x="261" y="913"/>
                  </a:cubicBezTo>
                  <a:cubicBezTo>
                    <a:pt x="262" y="913"/>
                    <a:pt x="264" y="913"/>
                    <a:pt x="264" y="914"/>
                  </a:cubicBezTo>
                  <a:cubicBezTo>
                    <a:pt x="264" y="914"/>
                    <a:pt x="264" y="914"/>
                    <a:pt x="264" y="914"/>
                  </a:cubicBezTo>
                  <a:cubicBezTo>
                    <a:pt x="264" y="915"/>
                    <a:pt x="264" y="917"/>
                    <a:pt x="263" y="917"/>
                  </a:cubicBezTo>
                  <a:cubicBezTo>
                    <a:pt x="263" y="917"/>
                    <a:pt x="263" y="917"/>
                    <a:pt x="263" y="917"/>
                  </a:cubicBezTo>
                  <a:cubicBezTo>
                    <a:pt x="263" y="917"/>
                    <a:pt x="262" y="917"/>
                    <a:pt x="262" y="917"/>
                  </a:cubicBezTo>
                  <a:cubicBezTo>
                    <a:pt x="262" y="917"/>
                    <a:pt x="262" y="917"/>
                    <a:pt x="262" y="917"/>
                  </a:cubicBezTo>
                  <a:cubicBezTo>
                    <a:pt x="261" y="917"/>
                    <a:pt x="260" y="917"/>
                    <a:pt x="260" y="916"/>
                  </a:cubicBezTo>
                  <a:close/>
                  <a:moveTo>
                    <a:pt x="357" y="912"/>
                  </a:moveTo>
                  <a:cubicBezTo>
                    <a:pt x="356" y="911"/>
                    <a:pt x="356" y="910"/>
                    <a:pt x="356" y="909"/>
                  </a:cubicBezTo>
                  <a:cubicBezTo>
                    <a:pt x="356" y="909"/>
                    <a:pt x="356" y="909"/>
                    <a:pt x="356" y="909"/>
                  </a:cubicBezTo>
                  <a:cubicBezTo>
                    <a:pt x="356" y="908"/>
                    <a:pt x="358" y="908"/>
                    <a:pt x="359" y="908"/>
                  </a:cubicBezTo>
                  <a:cubicBezTo>
                    <a:pt x="359" y="908"/>
                    <a:pt x="359" y="908"/>
                    <a:pt x="359" y="908"/>
                  </a:cubicBezTo>
                  <a:cubicBezTo>
                    <a:pt x="360" y="908"/>
                    <a:pt x="360" y="909"/>
                    <a:pt x="360" y="910"/>
                  </a:cubicBezTo>
                  <a:cubicBezTo>
                    <a:pt x="360" y="910"/>
                    <a:pt x="360" y="910"/>
                    <a:pt x="360" y="910"/>
                  </a:cubicBezTo>
                  <a:cubicBezTo>
                    <a:pt x="360" y="911"/>
                    <a:pt x="359" y="912"/>
                    <a:pt x="358" y="912"/>
                  </a:cubicBezTo>
                  <a:cubicBezTo>
                    <a:pt x="358" y="912"/>
                    <a:pt x="358" y="912"/>
                    <a:pt x="358" y="912"/>
                  </a:cubicBezTo>
                  <a:cubicBezTo>
                    <a:pt x="358" y="912"/>
                    <a:pt x="357" y="912"/>
                    <a:pt x="357" y="912"/>
                  </a:cubicBezTo>
                  <a:close/>
                  <a:moveTo>
                    <a:pt x="256" y="904"/>
                  </a:moveTo>
                  <a:cubicBezTo>
                    <a:pt x="256" y="903"/>
                    <a:pt x="256" y="902"/>
                    <a:pt x="257" y="902"/>
                  </a:cubicBezTo>
                  <a:cubicBezTo>
                    <a:pt x="257" y="902"/>
                    <a:pt x="257" y="902"/>
                    <a:pt x="257" y="902"/>
                  </a:cubicBezTo>
                  <a:cubicBezTo>
                    <a:pt x="258" y="901"/>
                    <a:pt x="260" y="902"/>
                    <a:pt x="260" y="903"/>
                  </a:cubicBezTo>
                  <a:cubicBezTo>
                    <a:pt x="260" y="903"/>
                    <a:pt x="260" y="903"/>
                    <a:pt x="260" y="903"/>
                  </a:cubicBezTo>
                  <a:cubicBezTo>
                    <a:pt x="260" y="904"/>
                    <a:pt x="260" y="905"/>
                    <a:pt x="259" y="906"/>
                  </a:cubicBezTo>
                  <a:cubicBezTo>
                    <a:pt x="259" y="906"/>
                    <a:pt x="259" y="906"/>
                    <a:pt x="259" y="906"/>
                  </a:cubicBezTo>
                  <a:cubicBezTo>
                    <a:pt x="258" y="906"/>
                    <a:pt x="258" y="906"/>
                    <a:pt x="258" y="906"/>
                  </a:cubicBezTo>
                  <a:cubicBezTo>
                    <a:pt x="258" y="906"/>
                    <a:pt x="258" y="906"/>
                    <a:pt x="258" y="906"/>
                  </a:cubicBezTo>
                  <a:cubicBezTo>
                    <a:pt x="257" y="906"/>
                    <a:pt x="256" y="905"/>
                    <a:pt x="256" y="904"/>
                  </a:cubicBezTo>
                  <a:close/>
                  <a:moveTo>
                    <a:pt x="361" y="900"/>
                  </a:moveTo>
                  <a:cubicBezTo>
                    <a:pt x="360" y="900"/>
                    <a:pt x="360" y="899"/>
                    <a:pt x="360" y="898"/>
                  </a:cubicBezTo>
                  <a:cubicBezTo>
                    <a:pt x="360" y="898"/>
                    <a:pt x="360" y="898"/>
                    <a:pt x="360" y="898"/>
                  </a:cubicBezTo>
                  <a:cubicBezTo>
                    <a:pt x="360" y="897"/>
                    <a:pt x="362" y="896"/>
                    <a:pt x="363" y="897"/>
                  </a:cubicBezTo>
                  <a:cubicBezTo>
                    <a:pt x="363" y="897"/>
                    <a:pt x="363" y="897"/>
                    <a:pt x="363" y="897"/>
                  </a:cubicBezTo>
                  <a:cubicBezTo>
                    <a:pt x="364" y="897"/>
                    <a:pt x="364" y="898"/>
                    <a:pt x="364" y="899"/>
                  </a:cubicBezTo>
                  <a:cubicBezTo>
                    <a:pt x="364" y="899"/>
                    <a:pt x="364" y="899"/>
                    <a:pt x="364" y="899"/>
                  </a:cubicBezTo>
                  <a:cubicBezTo>
                    <a:pt x="364" y="900"/>
                    <a:pt x="363" y="901"/>
                    <a:pt x="362" y="901"/>
                  </a:cubicBezTo>
                  <a:cubicBezTo>
                    <a:pt x="362" y="901"/>
                    <a:pt x="362" y="901"/>
                    <a:pt x="362" y="901"/>
                  </a:cubicBezTo>
                  <a:cubicBezTo>
                    <a:pt x="362" y="901"/>
                    <a:pt x="362" y="900"/>
                    <a:pt x="361" y="900"/>
                  </a:cubicBezTo>
                  <a:close/>
                  <a:moveTo>
                    <a:pt x="252" y="893"/>
                  </a:moveTo>
                  <a:cubicBezTo>
                    <a:pt x="252" y="892"/>
                    <a:pt x="252" y="891"/>
                    <a:pt x="253" y="891"/>
                  </a:cubicBezTo>
                  <a:cubicBezTo>
                    <a:pt x="253" y="891"/>
                    <a:pt x="253" y="891"/>
                    <a:pt x="253" y="891"/>
                  </a:cubicBezTo>
                  <a:cubicBezTo>
                    <a:pt x="254" y="890"/>
                    <a:pt x="255" y="891"/>
                    <a:pt x="256" y="892"/>
                  </a:cubicBezTo>
                  <a:cubicBezTo>
                    <a:pt x="256" y="892"/>
                    <a:pt x="256" y="892"/>
                    <a:pt x="256" y="892"/>
                  </a:cubicBezTo>
                  <a:cubicBezTo>
                    <a:pt x="256" y="893"/>
                    <a:pt x="256" y="894"/>
                    <a:pt x="255" y="894"/>
                  </a:cubicBezTo>
                  <a:cubicBezTo>
                    <a:pt x="255" y="894"/>
                    <a:pt x="255" y="894"/>
                    <a:pt x="255" y="894"/>
                  </a:cubicBezTo>
                  <a:cubicBezTo>
                    <a:pt x="254" y="894"/>
                    <a:pt x="254" y="894"/>
                    <a:pt x="254" y="894"/>
                  </a:cubicBezTo>
                  <a:cubicBezTo>
                    <a:pt x="254" y="894"/>
                    <a:pt x="254" y="894"/>
                    <a:pt x="254" y="894"/>
                  </a:cubicBezTo>
                  <a:cubicBezTo>
                    <a:pt x="253" y="894"/>
                    <a:pt x="252" y="894"/>
                    <a:pt x="252" y="893"/>
                  </a:cubicBezTo>
                  <a:close/>
                  <a:moveTo>
                    <a:pt x="365" y="889"/>
                  </a:moveTo>
                  <a:cubicBezTo>
                    <a:pt x="364" y="889"/>
                    <a:pt x="364" y="888"/>
                    <a:pt x="364" y="887"/>
                  </a:cubicBezTo>
                  <a:cubicBezTo>
                    <a:pt x="364" y="887"/>
                    <a:pt x="364" y="887"/>
                    <a:pt x="364" y="887"/>
                  </a:cubicBezTo>
                  <a:cubicBezTo>
                    <a:pt x="365" y="885"/>
                    <a:pt x="366" y="885"/>
                    <a:pt x="367" y="885"/>
                  </a:cubicBezTo>
                  <a:cubicBezTo>
                    <a:pt x="367" y="885"/>
                    <a:pt x="367" y="885"/>
                    <a:pt x="367" y="885"/>
                  </a:cubicBezTo>
                  <a:cubicBezTo>
                    <a:pt x="368" y="886"/>
                    <a:pt x="368" y="887"/>
                    <a:pt x="368" y="888"/>
                  </a:cubicBezTo>
                  <a:cubicBezTo>
                    <a:pt x="368" y="888"/>
                    <a:pt x="368" y="888"/>
                    <a:pt x="368" y="888"/>
                  </a:cubicBezTo>
                  <a:cubicBezTo>
                    <a:pt x="368" y="889"/>
                    <a:pt x="367" y="889"/>
                    <a:pt x="366" y="889"/>
                  </a:cubicBezTo>
                  <a:cubicBezTo>
                    <a:pt x="366" y="889"/>
                    <a:pt x="366" y="889"/>
                    <a:pt x="366" y="889"/>
                  </a:cubicBezTo>
                  <a:cubicBezTo>
                    <a:pt x="366" y="889"/>
                    <a:pt x="366" y="889"/>
                    <a:pt x="365" y="889"/>
                  </a:cubicBezTo>
                  <a:close/>
                  <a:moveTo>
                    <a:pt x="248" y="882"/>
                  </a:moveTo>
                  <a:cubicBezTo>
                    <a:pt x="248" y="881"/>
                    <a:pt x="248" y="880"/>
                    <a:pt x="249" y="879"/>
                  </a:cubicBezTo>
                  <a:cubicBezTo>
                    <a:pt x="249" y="879"/>
                    <a:pt x="249" y="879"/>
                    <a:pt x="249" y="879"/>
                  </a:cubicBezTo>
                  <a:cubicBezTo>
                    <a:pt x="250" y="879"/>
                    <a:pt x="251" y="879"/>
                    <a:pt x="252" y="880"/>
                  </a:cubicBezTo>
                  <a:cubicBezTo>
                    <a:pt x="252" y="880"/>
                    <a:pt x="252" y="880"/>
                    <a:pt x="252" y="880"/>
                  </a:cubicBezTo>
                  <a:cubicBezTo>
                    <a:pt x="252" y="881"/>
                    <a:pt x="252" y="883"/>
                    <a:pt x="251" y="883"/>
                  </a:cubicBezTo>
                  <a:cubicBezTo>
                    <a:pt x="251" y="883"/>
                    <a:pt x="251" y="883"/>
                    <a:pt x="251" y="883"/>
                  </a:cubicBezTo>
                  <a:cubicBezTo>
                    <a:pt x="250" y="883"/>
                    <a:pt x="250" y="883"/>
                    <a:pt x="250" y="883"/>
                  </a:cubicBezTo>
                  <a:cubicBezTo>
                    <a:pt x="250" y="883"/>
                    <a:pt x="250" y="883"/>
                    <a:pt x="250" y="883"/>
                  </a:cubicBezTo>
                  <a:cubicBezTo>
                    <a:pt x="249" y="883"/>
                    <a:pt x="248" y="883"/>
                    <a:pt x="248" y="882"/>
                  </a:cubicBezTo>
                  <a:close/>
                  <a:moveTo>
                    <a:pt x="369" y="878"/>
                  </a:moveTo>
                  <a:cubicBezTo>
                    <a:pt x="368" y="877"/>
                    <a:pt x="368" y="876"/>
                    <a:pt x="368" y="875"/>
                  </a:cubicBezTo>
                  <a:cubicBezTo>
                    <a:pt x="368" y="875"/>
                    <a:pt x="368" y="875"/>
                    <a:pt x="368" y="875"/>
                  </a:cubicBezTo>
                  <a:cubicBezTo>
                    <a:pt x="369" y="874"/>
                    <a:pt x="370" y="874"/>
                    <a:pt x="371" y="874"/>
                  </a:cubicBezTo>
                  <a:cubicBezTo>
                    <a:pt x="371" y="874"/>
                    <a:pt x="371" y="874"/>
                    <a:pt x="371" y="874"/>
                  </a:cubicBezTo>
                  <a:cubicBezTo>
                    <a:pt x="372" y="874"/>
                    <a:pt x="372" y="876"/>
                    <a:pt x="372" y="877"/>
                  </a:cubicBezTo>
                  <a:cubicBezTo>
                    <a:pt x="372" y="877"/>
                    <a:pt x="372" y="877"/>
                    <a:pt x="372" y="877"/>
                  </a:cubicBezTo>
                  <a:cubicBezTo>
                    <a:pt x="372" y="877"/>
                    <a:pt x="371" y="878"/>
                    <a:pt x="370" y="878"/>
                  </a:cubicBezTo>
                  <a:cubicBezTo>
                    <a:pt x="370" y="878"/>
                    <a:pt x="370" y="878"/>
                    <a:pt x="370" y="878"/>
                  </a:cubicBezTo>
                  <a:cubicBezTo>
                    <a:pt x="370" y="878"/>
                    <a:pt x="370" y="878"/>
                    <a:pt x="369" y="878"/>
                  </a:cubicBezTo>
                  <a:close/>
                  <a:moveTo>
                    <a:pt x="244" y="870"/>
                  </a:moveTo>
                  <a:cubicBezTo>
                    <a:pt x="244" y="869"/>
                    <a:pt x="244" y="868"/>
                    <a:pt x="245" y="868"/>
                  </a:cubicBezTo>
                  <a:cubicBezTo>
                    <a:pt x="245" y="868"/>
                    <a:pt x="245" y="868"/>
                    <a:pt x="245" y="868"/>
                  </a:cubicBezTo>
                  <a:cubicBezTo>
                    <a:pt x="246" y="868"/>
                    <a:pt x="247" y="868"/>
                    <a:pt x="248" y="869"/>
                  </a:cubicBezTo>
                  <a:cubicBezTo>
                    <a:pt x="248" y="869"/>
                    <a:pt x="248" y="869"/>
                    <a:pt x="248" y="869"/>
                  </a:cubicBezTo>
                  <a:cubicBezTo>
                    <a:pt x="248" y="870"/>
                    <a:pt x="248" y="871"/>
                    <a:pt x="247" y="872"/>
                  </a:cubicBezTo>
                  <a:cubicBezTo>
                    <a:pt x="247" y="872"/>
                    <a:pt x="247" y="872"/>
                    <a:pt x="247" y="872"/>
                  </a:cubicBezTo>
                  <a:cubicBezTo>
                    <a:pt x="246" y="872"/>
                    <a:pt x="246" y="872"/>
                    <a:pt x="246" y="872"/>
                  </a:cubicBezTo>
                  <a:cubicBezTo>
                    <a:pt x="246" y="872"/>
                    <a:pt x="246" y="872"/>
                    <a:pt x="246" y="872"/>
                  </a:cubicBezTo>
                  <a:cubicBezTo>
                    <a:pt x="245" y="872"/>
                    <a:pt x="244" y="871"/>
                    <a:pt x="244" y="870"/>
                  </a:cubicBezTo>
                  <a:close/>
                  <a:moveTo>
                    <a:pt x="373" y="867"/>
                  </a:moveTo>
                  <a:cubicBezTo>
                    <a:pt x="372" y="866"/>
                    <a:pt x="372" y="865"/>
                    <a:pt x="372" y="864"/>
                  </a:cubicBezTo>
                  <a:cubicBezTo>
                    <a:pt x="372" y="864"/>
                    <a:pt x="372" y="864"/>
                    <a:pt x="372" y="864"/>
                  </a:cubicBezTo>
                  <a:cubicBezTo>
                    <a:pt x="373" y="863"/>
                    <a:pt x="374" y="862"/>
                    <a:pt x="375" y="863"/>
                  </a:cubicBezTo>
                  <a:cubicBezTo>
                    <a:pt x="375" y="863"/>
                    <a:pt x="375" y="863"/>
                    <a:pt x="375" y="863"/>
                  </a:cubicBezTo>
                  <a:cubicBezTo>
                    <a:pt x="376" y="863"/>
                    <a:pt x="376" y="864"/>
                    <a:pt x="376" y="865"/>
                  </a:cubicBezTo>
                  <a:cubicBezTo>
                    <a:pt x="376" y="865"/>
                    <a:pt x="376" y="865"/>
                    <a:pt x="376" y="865"/>
                  </a:cubicBezTo>
                  <a:cubicBezTo>
                    <a:pt x="376" y="866"/>
                    <a:pt x="375" y="867"/>
                    <a:pt x="374" y="867"/>
                  </a:cubicBezTo>
                  <a:cubicBezTo>
                    <a:pt x="374" y="867"/>
                    <a:pt x="374" y="867"/>
                    <a:pt x="374" y="867"/>
                  </a:cubicBezTo>
                  <a:cubicBezTo>
                    <a:pt x="374" y="867"/>
                    <a:pt x="374" y="867"/>
                    <a:pt x="373" y="867"/>
                  </a:cubicBezTo>
                  <a:close/>
                  <a:moveTo>
                    <a:pt x="240" y="859"/>
                  </a:moveTo>
                  <a:cubicBezTo>
                    <a:pt x="240" y="858"/>
                    <a:pt x="240" y="857"/>
                    <a:pt x="241" y="857"/>
                  </a:cubicBezTo>
                  <a:cubicBezTo>
                    <a:pt x="241" y="857"/>
                    <a:pt x="241" y="857"/>
                    <a:pt x="241" y="857"/>
                  </a:cubicBezTo>
                  <a:cubicBezTo>
                    <a:pt x="242" y="856"/>
                    <a:pt x="243" y="857"/>
                    <a:pt x="244" y="858"/>
                  </a:cubicBezTo>
                  <a:cubicBezTo>
                    <a:pt x="244" y="858"/>
                    <a:pt x="244" y="858"/>
                    <a:pt x="244" y="858"/>
                  </a:cubicBezTo>
                  <a:cubicBezTo>
                    <a:pt x="244" y="859"/>
                    <a:pt x="244" y="860"/>
                    <a:pt x="243" y="860"/>
                  </a:cubicBezTo>
                  <a:cubicBezTo>
                    <a:pt x="243" y="860"/>
                    <a:pt x="243" y="860"/>
                    <a:pt x="243" y="860"/>
                  </a:cubicBezTo>
                  <a:cubicBezTo>
                    <a:pt x="242" y="860"/>
                    <a:pt x="242" y="861"/>
                    <a:pt x="242" y="861"/>
                  </a:cubicBezTo>
                  <a:cubicBezTo>
                    <a:pt x="242" y="861"/>
                    <a:pt x="242" y="861"/>
                    <a:pt x="242" y="861"/>
                  </a:cubicBezTo>
                  <a:cubicBezTo>
                    <a:pt x="241" y="861"/>
                    <a:pt x="240" y="860"/>
                    <a:pt x="240" y="859"/>
                  </a:cubicBezTo>
                  <a:close/>
                  <a:moveTo>
                    <a:pt x="377" y="855"/>
                  </a:moveTo>
                  <a:cubicBezTo>
                    <a:pt x="376" y="855"/>
                    <a:pt x="376" y="854"/>
                    <a:pt x="376" y="853"/>
                  </a:cubicBezTo>
                  <a:cubicBezTo>
                    <a:pt x="376" y="853"/>
                    <a:pt x="376" y="853"/>
                    <a:pt x="376" y="853"/>
                  </a:cubicBezTo>
                  <a:cubicBezTo>
                    <a:pt x="377" y="852"/>
                    <a:pt x="378" y="851"/>
                    <a:pt x="379" y="851"/>
                  </a:cubicBezTo>
                  <a:cubicBezTo>
                    <a:pt x="379" y="851"/>
                    <a:pt x="379" y="851"/>
                    <a:pt x="379" y="851"/>
                  </a:cubicBezTo>
                  <a:cubicBezTo>
                    <a:pt x="380" y="852"/>
                    <a:pt x="380" y="853"/>
                    <a:pt x="380" y="854"/>
                  </a:cubicBezTo>
                  <a:cubicBezTo>
                    <a:pt x="380" y="854"/>
                    <a:pt x="380" y="854"/>
                    <a:pt x="380" y="854"/>
                  </a:cubicBezTo>
                  <a:cubicBezTo>
                    <a:pt x="380" y="855"/>
                    <a:pt x="379" y="855"/>
                    <a:pt x="378" y="855"/>
                  </a:cubicBezTo>
                  <a:cubicBezTo>
                    <a:pt x="378" y="855"/>
                    <a:pt x="378" y="855"/>
                    <a:pt x="378" y="855"/>
                  </a:cubicBezTo>
                  <a:cubicBezTo>
                    <a:pt x="378" y="855"/>
                    <a:pt x="378" y="855"/>
                    <a:pt x="377" y="855"/>
                  </a:cubicBezTo>
                  <a:close/>
                  <a:moveTo>
                    <a:pt x="236" y="848"/>
                  </a:moveTo>
                  <a:cubicBezTo>
                    <a:pt x="236" y="847"/>
                    <a:pt x="236" y="846"/>
                    <a:pt x="237" y="845"/>
                  </a:cubicBezTo>
                  <a:cubicBezTo>
                    <a:pt x="237" y="845"/>
                    <a:pt x="237" y="845"/>
                    <a:pt x="237" y="845"/>
                  </a:cubicBezTo>
                  <a:cubicBezTo>
                    <a:pt x="238" y="845"/>
                    <a:pt x="239" y="846"/>
                    <a:pt x="240" y="847"/>
                  </a:cubicBezTo>
                  <a:cubicBezTo>
                    <a:pt x="240" y="847"/>
                    <a:pt x="240" y="847"/>
                    <a:pt x="240" y="847"/>
                  </a:cubicBezTo>
                  <a:cubicBezTo>
                    <a:pt x="240" y="848"/>
                    <a:pt x="239" y="849"/>
                    <a:pt x="238" y="849"/>
                  </a:cubicBezTo>
                  <a:cubicBezTo>
                    <a:pt x="238" y="849"/>
                    <a:pt x="238" y="849"/>
                    <a:pt x="238" y="849"/>
                  </a:cubicBezTo>
                  <a:cubicBezTo>
                    <a:pt x="238" y="849"/>
                    <a:pt x="238" y="849"/>
                    <a:pt x="238" y="849"/>
                  </a:cubicBezTo>
                  <a:cubicBezTo>
                    <a:pt x="238" y="849"/>
                    <a:pt x="238" y="849"/>
                    <a:pt x="238" y="849"/>
                  </a:cubicBezTo>
                  <a:cubicBezTo>
                    <a:pt x="237" y="849"/>
                    <a:pt x="236" y="849"/>
                    <a:pt x="236" y="848"/>
                  </a:cubicBezTo>
                  <a:close/>
                  <a:moveTo>
                    <a:pt x="382" y="844"/>
                  </a:moveTo>
                  <a:cubicBezTo>
                    <a:pt x="381" y="844"/>
                    <a:pt x="380" y="842"/>
                    <a:pt x="380" y="841"/>
                  </a:cubicBezTo>
                  <a:cubicBezTo>
                    <a:pt x="380" y="841"/>
                    <a:pt x="380" y="841"/>
                    <a:pt x="380" y="841"/>
                  </a:cubicBezTo>
                  <a:cubicBezTo>
                    <a:pt x="381" y="840"/>
                    <a:pt x="382" y="840"/>
                    <a:pt x="383" y="840"/>
                  </a:cubicBezTo>
                  <a:cubicBezTo>
                    <a:pt x="383" y="840"/>
                    <a:pt x="383" y="840"/>
                    <a:pt x="383" y="840"/>
                  </a:cubicBezTo>
                  <a:cubicBezTo>
                    <a:pt x="384" y="841"/>
                    <a:pt x="384" y="842"/>
                    <a:pt x="384" y="843"/>
                  </a:cubicBezTo>
                  <a:cubicBezTo>
                    <a:pt x="384" y="843"/>
                    <a:pt x="384" y="843"/>
                    <a:pt x="384" y="843"/>
                  </a:cubicBezTo>
                  <a:cubicBezTo>
                    <a:pt x="384" y="844"/>
                    <a:pt x="383" y="844"/>
                    <a:pt x="382" y="844"/>
                  </a:cubicBezTo>
                  <a:cubicBezTo>
                    <a:pt x="382" y="844"/>
                    <a:pt x="382" y="844"/>
                    <a:pt x="382" y="844"/>
                  </a:cubicBezTo>
                  <a:cubicBezTo>
                    <a:pt x="382" y="844"/>
                    <a:pt x="382" y="844"/>
                    <a:pt x="382" y="844"/>
                  </a:cubicBezTo>
                  <a:close/>
                  <a:moveTo>
                    <a:pt x="232" y="837"/>
                  </a:moveTo>
                  <a:cubicBezTo>
                    <a:pt x="231" y="836"/>
                    <a:pt x="232" y="834"/>
                    <a:pt x="233" y="834"/>
                  </a:cubicBezTo>
                  <a:cubicBezTo>
                    <a:pt x="233" y="834"/>
                    <a:pt x="233" y="834"/>
                    <a:pt x="233" y="834"/>
                  </a:cubicBezTo>
                  <a:cubicBezTo>
                    <a:pt x="234" y="834"/>
                    <a:pt x="235" y="834"/>
                    <a:pt x="236" y="835"/>
                  </a:cubicBezTo>
                  <a:cubicBezTo>
                    <a:pt x="236" y="835"/>
                    <a:pt x="236" y="835"/>
                    <a:pt x="236" y="835"/>
                  </a:cubicBezTo>
                  <a:cubicBezTo>
                    <a:pt x="236" y="836"/>
                    <a:pt x="235" y="837"/>
                    <a:pt x="234" y="838"/>
                  </a:cubicBezTo>
                  <a:cubicBezTo>
                    <a:pt x="234" y="838"/>
                    <a:pt x="234" y="838"/>
                    <a:pt x="234" y="838"/>
                  </a:cubicBezTo>
                  <a:cubicBezTo>
                    <a:pt x="234" y="838"/>
                    <a:pt x="234" y="838"/>
                    <a:pt x="234" y="838"/>
                  </a:cubicBezTo>
                  <a:cubicBezTo>
                    <a:pt x="234" y="838"/>
                    <a:pt x="234" y="838"/>
                    <a:pt x="234" y="838"/>
                  </a:cubicBezTo>
                  <a:cubicBezTo>
                    <a:pt x="233" y="838"/>
                    <a:pt x="232" y="837"/>
                    <a:pt x="232" y="837"/>
                  </a:cubicBezTo>
                  <a:close/>
                  <a:moveTo>
                    <a:pt x="386" y="833"/>
                  </a:moveTo>
                  <a:cubicBezTo>
                    <a:pt x="385" y="832"/>
                    <a:pt x="384" y="831"/>
                    <a:pt x="384" y="830"/>
                  </a:cubicBezTo>
                  <a:cubicBezTo>
                    <a:pt x="384" y="830"/>
                    <a:pt x="384" y="830"/>
                    <a:pt x="384" y="830"/>
                  </a:cubicBezTo>
                  <a:cubicBezTo>
                    <a:pt x="385" y="829"/>
                    <a:pt x="386" y="828"/>
                    <a:pt x="387" y="829"/>
                  </a:cubicBezTo>
                  <a:cubicBezTo>
                    <a:pt x="387" y="829"/>
                    <a:pt x="387" y="829"/>
                    <a:pt x="387" y="829"/>
                  </a:cubicBezTo>
                  <a:cubicBezTo>
                    <a:pt x="388" y="829"/>
                    <a:pt x="389" y="830"/>
                    <a:pt x="388" y="831"/>
                  </a:cubicBezTo>
                  <a:cubicBezTo>
                    <a:pt x="388" y="831"/>
                    <a:pt x="388" y="831"/>
                    <a:pt x="388" y="831"/>
                  </a:cubicBezTo>
                  <a:cubicBezTo>
                    <a:pt x="388" y="832"/>
                    <a:pt x="387" y="833"/>
                    <a:pt x="386" y="833"/>
                  </a:cubicBezTo>
                  <a:cubicBezTo>
                    <a:pt x="386" y="833"/>
                    <a:pt x="386" y="833"/>
                    <a:pt x="386" y="833"/>
                  </a:cubicBezTo>
                  <a:cubicBezTo>
                    <a:pt x="386" y="833"/>
                    <a:pt x="386" y="833"/>
                    <a:pt x="386" y="833"/>
                  </a:cubicBezTo>
                  <a:close/>
                  <a:moveTo>
                    <a:pt x="228" y="825"/>
                  </a:moveTo>
                  <a:cubicBezTo>
                    <a:pt x="227" y="824"/>
                    <a:pt x="228" y="823"/>
                    <a:pt x="229" y="823"/>
                  </a:cubicBezTo>
                  <a:cubicBezTo>
                    <a:pt x="229" y="823"/>
                    <a:pt x="229" y="823"/>
                    <a:pt x="229" y="823"/>
                  </a:cubicBezTo>
                  <a:cubicBezTo>
                    <a:pt x="230" y="822"/>
                    <a:pt x="231" y="823"/>
                    <a:pt x="232" y="824"/>
                  </a:cubicBezTo>
                  <a:cubicBezTo>
                    <a:pt x="232" y="824"/>
                    <a:pt x="232" y="824"/>
                    <a:pt x="232" y="824"/>
                  </a:cubicBezTo>
                  <a:cubicBezTo>
                    <a:pt x="232" y="825"/>
                    <a:pt x="231" y="826"/>
                    <a:pt x="230" y="827"/>
                  </a:cubicBezTo>
                  <a:cubicBezTo>
                    <a:pt x="230" y="827"/>
                    <a:pt x="230" y="827"/>
                    <a:pt x="230" y="827"/>
                  </a:cubicBezTo>
                  <a:cubicBezTo>
                    <a:pt x="230" y="827"/>
                    <a:pt x="230" y="827"/>
                    <a:pt x="230" y="827"/>
                  </a:cubicBezTo>
                  <a:cubicBezTo>
                    <a:pt x="230" y="827"/>
                    <a:pt x="230" y="827"/>
                    <a:pt x="230" y="827"/>
                  </a:cubicBezTo>
                  <a:cubicBezTo>
                    <a:pt x="229" y="827"/>
                    <a:pt x="228" y="826"/>
                    <a:pt x="228" y="825"/>
                  </a:cubicBezTo>
                  <a:close/>
                  <a:moveTo>
                    <a:pt x="390" y="821"/>
                  </a:moveTo>
                  <a:cubicBezTo>
                    <a:pt x="389" y="821"/>
                    <a:pt x="388" y="820"/>
                    <a:pt x="388" y="819"/>
                  </a:cubicBezTo>
                  <a:cubicBezTo>
                    <a:pt x="388" y="819"/>
                    <a:pt x="388" y="819"/>
                    <a:pt x="388" y="819"/>
                  </a:cubicBezTo>
                  <a:cubicBezTo>
                    <a:pt x="389" y="818"/>
                    <a:pt x="390" y="817"/>
                    <a:pt x="391" y="818"/>
                  </a:cubicBezTo>
                  <a:cubicBezTo>
                    <a:pt x="391" y="818"/>
                    <a:pt x="391" y="818"/>
                    <a:pt x="391" y="818"/>
                  </a:cubicBezTo>
                  <a:cubicBezTo>
                    <a:pt x="392" y="818"/>
                    <a:pt x="393" y="819"/>
                    <a:pt x="392" y="820"/>
                  </a:cubicBezTo>
                  <a:cubicBezTo>
                    <a:pt x="392" y="820"/>
                    <a:pt x="392" y="820"/>
                    <a:pt x="392" y="820"/>
                  </a:cubicBezTo>
                  <a:cubicBezTo>
                    <a:pt x="392" y="821"/>
                    <a:pt x="391" y="821"/>
                    <a:pt x="390" y="821"/>
                  </a:cubicBezTo>
                  <a:cubicBezTo>
                    <a:pt x="390" y="821"/>
                    <a:pt x="390" y="821"/>
                    <a:pt x="390" y="821"/>
                  </a:cubicBezTo>
                  <a:cubicBezTo>
                    <a:pt x="390" y="821"/>
                    <a:pt x="390" y="821"/>
                    <a:pt x="390" y="821"/>
                  </a:cubicBezTo>
                  <a:close/>
                  <a:moveTo>
                    <a:pt x="224" y="814"/>
                  </a:moveTo>
                  <a:cubicBezTo>
                    <a:pt x="223" y="813"/>
                    <a:pt x="224" y="812"/>
                    <a:pt x="225" y="811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6" y="811"/>
                    <a:pt x="227" y="812"/>
                    <a:pt x="228" y="813"/>
                  </a:cubicBezTo>
                  <a:cubicBezTo>
                    <a:pt x="228" y="813"/>
                    <a:pt x="228" y="813"/>
                    <a:pt x="228" y="813"/>
                  </a:cubicBezTo>
                  <a:cubicBezTo>
                    <a:pt x="228" y="814"/>
                    <a:pt x="227" y="815"/>
                    <a:pt x="226" y="815"/>
                  </a:cubicBezTo>
                  <a:cubicBezTo>
                    <a:pt x="226" y="815"/>
                    <a:pt x="226" y="815"/>
                    <a:pt x="226" y="815"/>
                  </a:cubicBezTo>
                  <a:cubicBezTo>
                    <a:pt x="226" y="815"/>
                    <a:pt x="226" y="815"/>
                    <a:pt x="226" y="815"/>
                  </a:cubicBezTo>
                  <a:cubicBezTo>
                    <a:pt x="226" y="815"/>
                    <a:pt x="226" y="815"/>
                    <a:pt x="226" y="815"/>
                  </a:cubicBezTo>
                  <a:cubicBezTo>
                    <a:pt x="225" y="815"/>
                    <a:pt x="224" y="815"/>
                    <a:pt x="224" y="814"/>
                  </a:cubicBezTo>
                  <a:close/>
                  <a:moveTo>
                    <a:pt x="394" y="810"/>
                  </a:moveTo>
                  <a:cubicBezTo>
                    <a:pt x="393" y="810"/>
                    <a:pt x="392" y="809"/>
                    <a:pt x="392" y="807"/>
                  </a:cubicBezTo>
                  <a:cubicBezTo>
                    <a:pt x="392" y="807"/>
                    <a:pt x="392" y="807"/>
                    <a:pt x="392" y="807"/>
                  </a:cubicBezTo>
                  <a:cubicBezTo>
                    <a:pt x="393" y="806"/>
                    <a:pt x="394" y="806"/>
                    <a:pt x="395" y="806"/>
                  </a:cubicBezTo>
                  <a:cubicBezTo>
                    <a:pt x="395" y="806"/>
                    <a:pt x="395" y="806"/>
                    <a:pt x="395" y="806"/>
                  </a:cubicBezTo>
                  <a:cubicBezTo>
                    <a:pt x="396" y="807"/>
                    <a:pt x="397" y="808"/>
                    <a:pt x="396" y="809"/>
                  </a:cubicBezTo>
                  <a:cubicBezTo>
                    <a:pt x="396" y="809"/>
                    <a:pt x="396" y="809"/>
                    <a:pt x="396" y="809"/>
                  </a:cubicBezTo>
                  <a:cubicBezTo>
                    <a:pt x="396" y="810"/>
                    <a:pt x="395" y="810"/>
                    <a:pt x="394" y="810"/>
                  </a:cubicBezTo>
                  <a:cubicBezTo>
                    <a:pt x="394" y="810"/>
                    <a:pt x="394" y="810"/>
                    <a:pt x="394" y="810"/>
                  </a:cubicBezTo>
                  <a:cubicBezTo>
                    <a:pt x="394" y="810"/>
                    <a:pt x="394" y="810"/>
                    <a:pt x="394" y="810"/>
                  </a:cubicBezTo>
                  <a:close/>
                  <a:moveTo>
                    <a:pt x="220" y="803"/>
                  </a:moveTo>
                  <a:cubicBezTo>
                    <a:pt x="219" y="802"/>
                    <a:pt x="220" y="801"/>
                    <a:pt x="221" y="800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2" y="800"/>
                    <a:pt x="223" y="800"/>
                    <a:pt x="223" y="801"/>
                  </a:cubicBezTo>
                  <a:cubicBezTo>
                    <a:pt x="223" y="801"/>
                    <a:pt x="223" y="801"/>
                    <a:pt x="223" y="801"/>
                  </a:cubicBezTo>
                  <a:cubicBezTo>
                    <a:pt x="224" y="802"/>
                    <a:pt x="223" y="804"/>
                    <a:pt x="222" y="804"/>
                  </a:cubicBezTo>
                  <a:cubicBezTo>
                    <a:pt x="222" y="804"/>
                    <a:pt x="222" y="804"/>
                    <a:pt x="222" y="804"/>
                  </a:cubicBezTo>
                  <a:cubicBezTo>
                    <a:pt x="222" y="804"/>
                    <a:pt x="222" y="804"/>
                    <a:pt x="222" y="804"/>
                  </a:cubicBezTo>
                  <a:cubicBezTo>
                    <a:pt x="222" y="804"/>
                    <a:pt x="222" y="804"/>
                    <a:pt x="222" y="804"/>
                  </a:cubicBezTo>
                  <a:cubicBezTo>
                    <a:pt x="221" y="804"/>
                    <a:pt x="220" y="804"/>
                    <a:pt x="220" y="803"/>
                  </a:cubicBezTo>
                  <a:close/>
                  <a:moveTo>
                    <a:pt x="398" y="799"/>
                  </a:moveTo>
                  <a:cubicBezTo>
                    <a:pt x="397" y="798"/>
                    <a:pt x="396" y="797"/>
                    <a:pt x="397" y="796"/>
                  </a:cubicBezTo>
                  <a:cubicBezTo>
                    <a:pt x="397" y="796"/>
                    <a:pt x="397" y="796"/>
                    <a:pt x="397" y="796"/>
                  </a:cubicBezTo>
                  <a:cubicBezTo>
                    <a:pt x="397" y="795"/>
                    <a:pt x="398" y="795"/>
                    <a:pt x="399" y="795"/>
                  </a:cubicBezTo>
                  <a:cubicBezTo>
                    <a:pt x="399" y="795"/>
                    <a:pt x="399" y="795"/>
                    <a:pt x="399" y="795"/>
                  </a:cubicBezTo>
                  <a:cubicBezTo>
                    <a:pt x="400" y="795"/>
                    <a:pt x="401" y="796"/>
                    <a:pt x="400" y="798"/>
                  </a:cubicBezTo>
                  <a:cubicBezTo>
                    <a:pt x="400" y="798"/>
                    <a:pt x="400" y="798"/>
                    <a:pt x="400" y="798"/>
                  </a:cubicBezTo>
                  <a:cubicBezTo>
                    <a:pt x="400" y="798"/>
                    <a:pt x="399" y="799"/>
                    <a:pt x="398" y="799"/>
                  </a:cubicBezTo>
                  <a:cubicBezTo>
                    <a:pt x="398" y="799"/>
                    <a:pt x="398" y="799"/>
                    <a:pt x="398" y="799"/>
                  </a:cubicBezTo>
                  <a:cubicBezTo>
                    <a:pt x="398" y="799"/>
                    <a:pt x="398" y="799"/>
                    <a:pt x="398" y="799"/>
                  </a:cubicBezTo>
                  <a:close/>
                  <a:moveTo>
                    <a:pt x="216" y="791"/>
                  </a:moveTo>
                  <a:cubicBezTo>
                    <a:pt x="215" y="790"/>
                    <a:pt x="216" y="789"/>
                    <a:pt x="217" y="789"/>
                  </a:cubicBezTo>
                  <a:cubicBezTo>
                    <a:pt x="217" y="789"/>
                    <a:pt x="217" y="789"/>
                    <a:pt x="217" y="789"/>
                  </a:cubicBezTo>
                  <a:cubicBezTo>
                    <a:pt x="218" y="789"/>
                    <a:pt x="219" y="789"/>
                    <a:pt x="219" y="790"/>
                  </a:cubicBezTo>
                  <a:cubicBezTo>
                    <a:pt x="219" y="790"/>
                    <a:pt x="219" y="790"/>
                    <a:pt x="219" y="790"/>
                  </a:cubicBezTo>
                  <a:cubicBezTo>
                    <a:pt x="220" y="791"/>
                    <a:pt x="219" y="792"/>
                    <a:pt x="218" y="793"/>
                  </a:cubicBezTo>
                  <a:cubicBezTo>
                    <a:pt x="218" y="793"/>
                    <a:pt x="218" y="793"/>
                    <a:pt x="218" y="793"/>
                  </a:cubicBezTo>
                  <a:cubicBezTo>
                    <a:pt x="218" y="793"/>
                    <a:pt x="218" y="793"/>
                    <a:pt x="218" y="793"/>
                  </a:cubicBezTo>
                  <a:cubicBezTo>
                    <a:pt x="218" y="793"/>
                    <a:pt x="218" y="793"/>
                    <a:pt x="218" y="793"/>
                  </a:cubicBezTo>
                  <a:cubicBezTo>
                    <a:pt x="217" y="793"/>
                    <a:pt x="216" y="792"/>
                    <a:pt x="216" y="791"/>
                  </a:cubicBezTo>
                  <a:close/>
                  <a:moveTo>
                    <a:pt x="402" y="787"/>
                  </a:moveTo>
                  <a:cubicBezTo>
                    <a:pt x="401" y="787"/>
                    <a:pt x="400" y="786"/>
                    <a:pt x="401" y="785"/>
                  </a:cubicBezTo>
                  <a:cubicBezTo>
                    <a:pt x="401" y="785"/>
                    <a:pt x="401" y="785"/>
                    <a:pt x="401" y="785"/>
                  </a:cubicBezTo>
                  <a:cubicBezTo>
                    <a:pt x="401" y="784"/>
                    <a:pt x="402" y="783"/>
                    <a:pt x="403" y="784"/>
                  </a:cubicBezTo>
                  <a:cubicBezTo>
                    <a:pt x="403" y="784"/>
                    <a:pt x="403" y="784"/>
                    <a:pt x="403" y="784"/>
                  </a:cubicBezTo>
                  <a:cubicBezTo>
                    <a:pt x="404" y="784"/>
                    <a:pt x="405" y="785"/>
                    <a:pt x="404" y="786"/>
                  </a:cubicBezTo>
                  <a:cubicBezTo>
                    <a:pt x="404" y="786"/>
                    <a:pt x="404" y="786"/>
                    <a:pt x="404" y="786"/>
                  </a:cubicBezTo>
                  <a:cubicBezTo>
                    <a:pt x="404" y="787"/>
                    <a:pt x="403" y="788"/>
                    <a:pt x="402" y="788"/>
                  </a:cubicBezTo>
                  <a:cubicBezTo>
                    <a:pt x="402" y="788"/>
                    <a:pt x="402" y="788"/>
                    <a:pt x="402" y="788"/>
                  </a:cubicBezTo>
                  <a:cubicBezTo>
                    <a:pt x="402" y="788"/>
                    <a:pt x="402" y="788"/>
                    <a:pt x="402" y="787"/>
                  </a:cubicBezTo>
                  <a:close/>
                  <a:moveTo>
                    <a:pt x="212" y="780"/>
                  </a:moveTo>
                  <a:cubicBezTo>
                    <a:pt x="211" y="779"/>
                    <a:pt x="212" y="778"/>
                    <a:pt x="213" y="778"/>
                  </a:cubicBezTo>
                  <a:cubicBezTo>
                    <a:pt x="213" y="778"/>
                    <a:pt x="213" y="778"/>
                    <a:pt x="213" y="778"/>
                  </a:cubicBezTo>
                  <a:cubicBezTo>
                    <a:pt x="214" y="777"/>
                    <a:pt x="215" y="778"/>
                    <a:pt x="215" y="779"/>
                  </a:cubicBezTo>
                  <a:cubicBezTo>
                    <a:pt x="215" y="779"/>
                    <a:pt x="215" y="779"/>
                    <a:pt x="215" y="779"/>
                  </a:cubicBezTo>
                  <a:cubicBezTo>
                    <a:pt x="216" y="780"/>
                    <a:pt x="215" y="781"/>
                    <a:pt x="214" y="781"/>
                  </a:cubicBezTo>
                  <a:cubicBezTo>
                    <a:pt x="214" y="781"/>
                    <a:pt x="214" y="781"/>
                    <a:pt x="214" y="781"/>
                  </a:cubicBezTo>
                  <a:cubicBezTo>
                    <a:pt x="214" y="781"/>
                    <a:pt x="214" y="781"/>
                    <a:pt x="213" y="781"/>
                  </a:cubicBezTo>
                  <a:cubicBezTo>
                    <a:pt x="213" y="781"/>
                    <a:pt x="213" y="781"/>
                    <a:pt x="213" y="781"/>
                  </a:cubicBezTo>
                  <a:cubicBezTo>
                    <a:pt x="213" y="781"/>
                    <a:pt x="212" y="781"/>
                    <a:pt x="212" y="780"/>
                  </a:cubicBezTo>
                  <a:close/>
                  <a:moveTo>
                    <a:pt x="406" y="776"/>
                  </a:moveTo>
                  <a:cubicBezTo>
                    <a:pt x="405" y="776"/>
                    <a:pt x="404" y="775"/>
                    <a:pt x="405" y="774"/>
                  </a:cubicBezTo>
                  <a:cubicBezTo>
                    <a:pt x="405" y="774"/>
                    <a:pt x="405" y="774"/>
                    <a:pt x="405" y="774"/>
                  </a:cubicBezTo>
                  <a:cubicBezTo>
                    <a:pt x="405" y="773"/>
                    <a:pt x="406" y="772"/>
                    <a:pt x="407" y="772"/>
                  </a:cubicBezTo>
                  <a:cubicBezTo>
                    <a:pt x="407" y="772"/>
                    <a:pt x="407" y="772"/>
                    <a:pt x="407" y="772"/>
                  </a:cubicBezTo>
                  <a:cubicBezTo>
                    <a:pt x="408" y="773"/>
                    <a:pt x="409" y="774"/>
                    <a:pt x="408" y="775"/>
                  </a:cubicBezTo>
                  <a:cubicBezTo>
                    <a:pt x="408" y="775"/>
                    <a:pt x="408" y="775"/>
                    <a:pt x="408" y="775"/>
                  </a:cubicBezTo>
                  <a:cubicBezTo>
                    <a:pt x="408" y="776"/>
                    <a:pt x="407" y="776"/>
                    <a:pt x="407" y="776"/>
                  </a:cubicBezTo>
                  <a:cubicBezTo>
                    <a:pt x="407" y="776"/>
                    <a:pt x="407" y="776"/>
                    <a:pt x="407" y="776"/>
                  </a:cubicBezTo>
                  <a:cubicBezTo>
                    <a:pt x="406" y="776"/>
                    <a:pt x="406" y="776"/>
                    <a:pt x="406" y="776"/>
                  </a:cubicBezTo>
                  <a:close/>
                  <a:moveTo>
                    <a:pt x="208" y="769"/>
                  </a:moveTo>
                  <a:cubicBezTo>
                    <a:pt x="207" y="768"/>
                    <a:pt x="208" y="767"/>
                    <a:pt x="209" y="766"/>
                  </a:cubicBezTo>
                  <a:cubicBezTo>
                    <a:pt x="209" y="766"/>
                    <a:pt x="209" y="766"/>
                    <a:pt x="209" y="766"/>
                  </a:cubicBezTo>
                  <a:cubicBezTo>
                    <a:pt x="210" y="766"/>
                    <a:pt x="211" y="766"/>
                    <a:pt x="211" y="768"/>
                  </a:cubicBezTo>
                  <a:cubicBezTo>
                    <a:pt x="211" y="768"/>
                    <a:pt x="211" y="768"/>
                    <a:pt x="211" y="768"/>
                  </a:cubicBezTo>
                  <a:cubicBezTo>
                    <a:pt x="212" y="769"/>
                    <a:pt x="211" y="770"/>
                    <a:pt x="210" y="770"/>
                  </a:cubicBezTo>
                  <a:cubicBezTo>
                    <a:pt x="210" y="770"/>
                    <a:pt x="210" y="770"/>
                    <a:pt x="210" y="770"/>
                  </a:cubicBezTo>
                  <a:cubicBezTo>
                    <a:pt x="210" y="770"/>
                    <a:pt x="210" y="770"/>
                    <a:pt x="209" y="770"/>
                  </a:cubicBezTo>
                  <a:cubicBezTo>
                    <a:pt x="209" y="770"/>
                    <a:pt x="209" y="770"/>
                    <a:pt x="209" y="770"/>
                  </a:cubicBezTo>
                  <a:cubicBezTo>
                    <a:pt x="209" y="770"/>
                    <a:pt x="208" y="770"/>
                    <a:pt x="208" y="769"/>
                  </a:cubicBezTo>
                  <a:close/>
                  <a:moveTo>
                    <a:pt x="410" y="765"/>
                  </a:moveTo>
                  <a:cubicBezTo>
                    <a:pt x="409" y="764"/>
                    <a:pt x="408" y="763"/>
                    <a:pt x="409" y="762"/>
                  </a:cubicBezTo>
                  <a:cubicBezTo>
                    <a:pt x="409" y="762"/>
                    <a:pt x="409" y="762"/>
                    <a:pt x="409" y="762"/>
                  </a:cubicBezTo>
                  <a:cubicBezTo>
                    <a:pt x="409" y="761"/>
                    <a:pt x="410" y="761"/>
                    <a:pt x="411" y="761"/>
                  </a:cubicBezTo>
                  <a:cubicBezTo>
                    <a:pt x="411" y="761"/>
                    <a:pt x="411" y="761"/>
                    <a:pt x="411" y="761"/>
                  </a:cubicBezTo>
                  <a:cubicBezTo>
                    <a:pt x="412" y="761"/>
                    <a:pt x="413" y="763"/>
                    <a:pt x="412" y="764"/>
                  </a:cubicBezTo>
                  <a:cubicBezTo>
                    <a:pt x="412" y="764"/>
                    <a:pt x="412" y="764"/>
                    <a:pt x="412" y="764"/>
                  </a:cubicBezTo>
                  <a:cubicBezTo>
                    <a:pt x="412" y="764"/>
                    <a:pt x="411" y="765"/>
                    <a:pt x="411" y="765"/>
                  </a:cubicBezTo>
                  <a:cubicBezTo>
                    <a:pt x="411" y="765"/>
                    <a:pt x="411" y="765"/>
                    <a:pt x="411" y="765"/>
                  </a:cubicBezTo>
                  <a:cubicBezTo>
                    <a:pt x="410" y="765"/>
                    <a:pt x="410" y="765"/>
                    <a:pt x="410" y="765"/>
                  </a:cubicBezTo>
                  <a:close/>
                  <a:moveTo>
                    <a:pt x="203" y="758"/>
                  </a:moveTo>
                  <a:cubicBezTo>
                    <a:pt x="203" y="757"/>
                    <a:pt x="204" y="755"/>
                    <a:pt x="205" y="755"/>
                  </a:cubicBezTo>
                  <a:cubicBezTo>
                    <a:pt x="205" y="755"/>
                    <a:pt x="205" y="755"/>
                    <a:pt x="205" y="755"/>
                  </a:cubicBezTo>
                  <a:cubicBezTo>
                    <a:pt x="206" y="755"/>
                    <a:pt x="207" y="755"/>
                    <a:pt x="207" y="756"/>
                  </a:cubicBezTo>
                  <a:cubicBezTo>
                    <a:pt x="207" y="756"/>
                    <a:pt x="207" y="756"/>
                    <a:pt x="207" y="756"/>
                  </a:cubicBezTo>
                  <a:cubicBezTo>
                    <a:pt x="208" y="757"/>
                    <a:pt x="207" y="758"/>
                    <a:pt x="206" y="759"/>
                  </a:cubicBezTo>
                  <a:cubicBezTo>
                    <a:pt x="206" y="759"/>
                    <a:pt x="206" y="759"/>
                    <a:pt x="206" y="759"/>
                  </a:cubicBezTo>
                  <a:cubicBezTo>
                    <a:pt x="206" y="759"/>
                    <a:pt x="206" y="759"/>
                    <a:pt x="205" y="759"/>
                  </a:cubicBezTo>
                  <a:cubicBezTo>
                    <a:pt x="205" y="759"/>
                    <a:pt x="205" y="759"/>
                    <a:pt x="205" y="759"/>
                  </a:cubicBezTo>
                  <a:cubicBezTo>
                    <a:pt x="205" y="759"/>
                    <a:pt x="204" y="758"/>
                    <a:pt x="203" y="758"/>
                  </a:cubicBezTo>
                  <a:close/>
                  <a:moveTo>
                    <a:pt x="414" y="754"/>
                  </a:moveTo>
                  <a:cubicBezTo>
                    <a:pt x="413" y="753"/>
                    <a:pt x="412" y="752"/>
                    <a:pt x="413" y="751"/>
                  </a:cubicBezTo>
                  <a:cubicBezTo>
                    <a:pt x="413" y="751"/>
                    <a:pt x="413" y="751"/>
                    <a:pt x="413" y="751"/>
                  </a:cubicBezTo>
                  <a:cubicBezTo>
                    <a:pt x="413" y="750"/>
                    <a:pt x="414" y="749"/>
                    <a:pt x="415" y="750"/>
                  </a:cubicBezTo>
                  <a:cubicBezTo>
                    <a:pt x="415" y="750"/>
                    <a:pt x="415" y="750"/>
                    <a:pt x="415" y="750"/>
                  </a:cubicBezTo>
                  <a:cubicBezTo>
                    <a:pt x="416" y="750"/>
                    <a:pt x="417" y="751"/>
                    <a:pt x="417" y="752"/>
                  </a:cubicBezTo>
                  <a:cubicBezTo>
                    <a:pt x="417" y="752"/>
                    <a:pt x="417" y="752"/>
                    <a:pt x="417" y="752"/>
                  </a:cubicBezTo>
                  <a:cubicBezTo>
                    <a:pt x="416" y="753"/>
                    <a:pt x="415" y="754"/>
                    <a:pt x="415" y="754"/>
                  </a:cubicBezTo>
                  <a:cubicBezTo>
                    <a:pt x="415" y="754"/>
                    <a:pt x="415" y="754"/>
                    <a:pt x="415" y="754"/>
                  </a:cubicBezTo>
                  <a:cubicBezTo>
                    <a:pt x="414" y="754"/>
                    <a:pt x="414" y="754"/>
                    <a:pt x="414" y="754"/>
                  </a:cubicBezTo>
                  <a:close/>
                  <a:moveTo>
                    <a:pt x="199" y="746"/>
                  </a:moveTo>
                  <a:cubicBezTo>
                    <a:pt x="199" y="745"/>
                    <a:pt x="200" y="744"/>
                    <a:pt x="201" y="744"/>
                  </a:cubicBezTo>
                  <a:cubicBezTo>
                    <a:pt x="201" y="744"/>
                    <a:pt x="201" y="744"/>
                    <a:pt x="201" y="744"/>
                  </a:cubicBezTo>
                  <a:cubicBezTo>
                    <a:pt x="202" y="743"/>
                    <a:pt x="203" y="744"/>
                    <a:pt x="203" y="745"/>
                  </a:cubicBezTo>
                  <a:cubicBezTo>
                    <a:pt x="203" y="745"/>
                    <a:pt x="203" y="745"/>
                    <a:pt x="203" y="745"/>
                  </a:cubicBezTo>
                  <a:cubicBezTo>
                    <a:pt x="204" y="746"/>
                    <a:pt x="203" y="747"/>
                    <a:pt x="202" y="747"/>
                  </a:cubicBezTo>
                  <a:cubicBezTo>
                    <a:pt x="202" y="747"/>
                    <a:pt x="202" y="747"/>
                    <a:pt x="202" y="747"/>
                  </a:cubicBezTo>
                  <a:cubicBezTo>
                    <a:pt x="202" y="748"/>
                    <a:pt x="202" y="748"/>
                    <a:pt x="201" y="748"/>
                  </a:cubicBezTo>
                  <a:cubicBezTo>
                    <a:pt x="201" y="748"/>
                    <a:pt x="201" y="748"/>
                    <a:pt x="201" y="748"/>
                  </a:cubicBezTo>
                  <a:cubicBezTo>
                    <a:pt x="200" y="748"/>
                    <a:pt x="200" y="747"/>
                    <a:pt x="199" y="746"/>
                  </a:cubicBezTo>
                  <a:close/>
                  <a:moveTo>
                    <a:pt x="418" y="742"/>
                  </a:moveTo>
                  <a:cubicBezTo>
                    <a:pt x="417" y="742"/>
                    <a:pt x="416" y="741"/>
                    <a:pt x="417" y="740"/>
                  </a:cubicBezTo>
                  <a:cubicBezTo>
                    <a:pt x="417" y="740"/>
                    <a:pt x="417" y="740"/>
                    <a:pt x="417" y="740"/>
                  </a:cubicBezTo>
                  <a:cubicBezTo>
                    <a:pt x="417" y="739"/>
                    <a:pt x="418" y="738"/>
                    <a:pt x="419" y="738"/>
                  </a:cubicBezTo>
                  <a:cubicBezTo>
                    <a:pt x="419" y="738"/>
                    <a:pt x="419" y="738"/>
                    <a:pt x="419" y="738"/>
                  </a:cubicBezTo>
                  <a:cubicBezTo>
                    <a:pt x="420" y="739"/>
                    <a:pt x="421" y="740"/>
                    <a:pt x="421" y="741"/>
                  </a:cubicBezTo>
                  <a:cubicBezTo>
                    <a:pt x="421" y="741"/>
                    <a:pt x="421" y="741"/>
                    <a:pt x="421" y="741"/>
                  </a:cubicBezTo>
                  <a:cubicBezTo>
                    <a:pt x="420" y="742"/>
                    <a:pt x="420" y="742"/>
                    <a:pt x="419" y="742"/>
                  </a:cubicBezTo>
                  <a:cubicBezTo>
                    <a:pt x="419" y="742"/>
                    <a:pt x="419" y="742"/>
                    <a:pt x="419" y="742"/>
                  </a:cubicBezTo>
                  <a:cubicBezTo>
                    <a:pt x="418" y="742"/>
                    <a:pt x="418" y="742"/>
                    <a:pt x="418" y="742"/>
                  </a:cubicBezTo>
                  <a:close/>
                  <a:moveTo>
                    <a:pt x="195" y="735"/>
                  </a:moveTo>
                  <a:cubicBezTo>
                    <a:pt x="195" y="734"/>
                    <a:pt x="196" y="733"/>
                    <a:pt x="197" y="732"/>
                  </a:cubicBezTo>
                  <a:cubicBezTo>
                    <a:pt x="197" y="732"/>
                    <a:pt x="197" y="732"/>
                    <a:pt x="197" y="732"/>
                  </a:cubicBezTo>
                  <a:cubicBezTo>
                    <a:pt x="198" y="732"/>
                    <a:pt x="199" y="733"/>
                    <a:pt x="199" y="734"/>
                  </a:cubicBezTo>
                  <a:cubicBezTo>
                    <a:pt x="199" y="734"/>
                    <a:pt x="199" y="734"/>
                    <a:pt x="199" y="734"/>
                  </a:cubicBezTo>
                  <a:cubicBezTo>
                    <a:pt x="200" y="735"/>
                    <a:pt x="199" y="736"/>
                    <a:pt x="198" y="736"/>
                  </a:cubicBezTo>
                  <a:cubicBezTo>
                    <a:pt x="198" y="736"/>
                    <a:pt x="198" y="736"/>
                    <a:pt x="198" y="736"/>
                  </a:cubicBezTo>
                  <a:cubicBezTo>
                    <a:pt x="198" y="736"/>
                    <a:pt x="197" y="736"/>
                    <a:pt x="197" y="736"/>
                  </a:cubicBezTo>
                  <a:cubicBezTo>
                    <a:pt x="197" y="736"/>
                    <a:pt x="197" y="736"/>
                    <a:pt x="197" y="736"/>
                  </a:cubicBezTo>
                  <a:cubicBezTo>
                    <a:pt x="196" y="736"/>
                    <a:pt x="196" y="736"/>
                    <a:pt x="195" y="735"/>
                  </a:cubicBezTo>
                  <a:close/>
                  <a:moveTo>
                    <a:pt x="422" y="731"/>
                  </a:moveTo>
                  <a:cubicBezTo>
                    <a:pt x="421" y="731"/>
                    <a:pt x="420" y="729"/>
                    <a:pt x="421" y="728"/>
                  </a:cubicBezTo>
                  <a:cubicBezTo>
                    <a:pt x="421" y="728"/>
                    <a:pt x="421" y="728"/>
                    <a:pt x="421" y="728"/>
                  </a:cubicBezTo>
                  <a:cubicBezTo>
                    <a:pt x="421" y="727"/>
                    <a:pt x="422" y="727"/>
                    <a:pt x="423" y="727"/>
                  </a:cubicBezTo>
                  <a:cubicBezTo>
                    <a:pt x="423" y="727"/>
                    <a:pt x="423" y="727"/>
                    <a:pt x="423" y="727"/>
                  </a:cubicBezTo>
                  <a:cubicBezTo>
                    <a:pt x="424" y="728"/>
                    <a:pt x="425" y="729"/>
                    <a:pt x="425" y="730"/>
                  </a:cubicBezTo>
                  <a:cubicBezTo>
                    <a:pt x="425" y="730"/>
                    <a:pt x="425" y="730"/>
                    <a:pt x="425" y="730"/>
                  </a:cubicBezTo>
                  <a:cubicBezTo>
                    <a:pt x="424" y="731"/>
                    <a:pt x="424" y="731"/>
                    <a:pt x="423" y="731"/>
                  </a:cubicBezTo>
                  <a:cubicBezTo>
                    <a:pt x="423" y="731"/>
                    <a:pt x="423" y="731"/>
                    <a:pt x="423" y="731"/>
                  </a:cubicBezTo>
                  <a:cubicBezTo>
                    <a:pt x="423" y="731"/>
                    <a:pt x="422" y="731"/>
                    <a:pt x="422" y="731"/>
                  </a:cubicBezTo>
                  <a:close/>
                  <a:moveTo>
                    <a:pt x="191" y="724"/>
                  </a:moveTo>
                  <a:cubicBezTo>
                    <a:pt x="191" y="723"/>
                    <a:pt x="191" y="721"/>
                    <a:pt x="193" y="721"/>
                  </a:cubicBezTo>
                  <a:cubicBezTo>
                    <a:pt x="193" y="721"/>
                    <a:pt x="193" y="721"/>
                    <a:pt x="193" y="721"/>
                  </a:cubicBezTo>
                  <a:cubicBezTo>
                    <a:pt x="194" y="721"/>
                    <a:pt x="195" y="721"/>
                    <a:pt x="195" y="722"/>
                  </a:cubicBezTo>
                  <a:cubicBezTo>
                    <a:pt x="195" y="722"/>
                    <a:pt x="195" y="722"/>
                    <a:pt x="195" y="722"/>
                  </a:cubicBezTo>
                  <a:cubicBezTo>
                    <a:pt x="195" y="723"/>
                    <a:pt x="195" y="724"/>
                    <a:pt x="194" y="725"/>
                  </a:cubicBezTo>
                  <a:cubicBezTo>
                    <a:pt x="194" y="725"/>
                    <a:pt x="194" y="725"/>
                    <a:pt x="194" y="725"/>
                  </a:cubicBezTo>
                  <a:cubicBezTo>
                    <a:pt x="194" y="725"/>
                    <a:pt x="193" y="725"/>
                    <a:pt x="193" y="725"/>
                  </a:cubicBezTo>
                  <a:cubicBezTo>
                    <a:pt x="193" y="725"/>
                    <a:pt x="193" y="725"/>
                    <a:pt x="193" y="725"/>
                  </a:cubicBezTo>
                  <a:cubicBezTo>
                    <a:pt x="192" y="725"/>
                    <a:pt x="192" y="724"/>
                    <a:pt x="191" y="724"/>
                  </a:cubicBezTo>
                  <a:close/>
                  <a:moveTo>
                    <a:pt x="426" y="720"/>
                  </a:moveTo>
                  <a:cubicBezTo>
                    <a:pt x="425" y="719"/>
                    <a:pt x="425" y="718"/>
                    <a:pt x="425" y="717"/>
                  </a:cubicBezTo>
                  <a:cubicBezTo>
                    <a:pt x="425" y="717"/>
                    <a:pt x="425" y="717"/>
                    <a:pt x="425" y="717"/>
                  </a:cubicBezTo>
                  <a:cubicBezTo>
                    <a:pt x="425" y="716"/>
                    <a:pt x="426" y="716"/>
                    <a:pt x="427" y="716"/>
                  </a:cubicBezTo>
                  <a:cubicBezTo>
                    <a:pt x="427" y="716"/>
                    <a:pt x="427" y="716"/>
                    <a:pt x="427" y="716"/>
                  </a:cubicBezTo>
                  <a:cubicBezTo>
                    <a:pt x="429" y="716"/>
                    <a:pt x="429" y="717"/>
                    <a:pt x="429" y="718"/>
                  </a:cubicBezTo>
                  <a:cubicBezTo>
                    <a:pt x="429" y="718"/>
                    <a:pt x="429" y="718"/>
                    <a:pt x="429" y="718"/>
                  </a:cubicBezTo>
                  <a:cubicBezTo>
                    <a:pt x="428" y="719"/>
                    <a:pt x="428" y="720"/>
                    <a:pt x="427" y="720"/>
                  </a:cubicBezTo>
                  <a:cubicBezTo>
                    <a:pt x="427" y="720"/>
                    <a:pt x="427" y="720"/>
                    <a:pt x="427" y="720"/>
                  </a:cubicBezTo>
                  <a:cubicBezTo>
                    <a:pt x="427" y="720"/>
                    <a:pt x="426" y="720"/>
                    <a:pt x="426" y="720"/>
                  </a:cubicBezTo>
                  <a:close/>
                  <a:moveTo>
                    <a:pt x="187" y="712"/>
                  </a:moveTo>
                  <a:cubicBezTo>
                    <a:pt x="187" y="711"/>
                    <a:pt x="187" y="710"/>
                    <a:pt x="188" y="710"/>
                  </a:cubicBezTo>
                  <a:cubicBezTo>
                    <a:pt x="188" y="710"/>
                    <a:pt x="188" y="710"/>
                    <a:pt x="188" y="710"/>
                  </a:cubicBezTo>
                  <a:cubicBezTo>
                    <a:pt x="190" y="709"/>
                    <a:pt x="191" y="710"/>
                    <a:pt x="191" y="711"/>
                  </a:cubicBezTo>
                  <a:cubicBezTo>
                    <a:pt x="191" y="711"/>
                    <a:pt x="191" y="711"/>
                    <a:pt x="191" y="711"/>
                  </a:cubicBezTo>
                  <a:cubicBezTo>
                    <a:pt x="191" y="712"/>
                    <a:pt x="191" y="713"/>
                    <a:pt x="190" y="714"/>
                  </a:cubicBezTo>
                  <a:cubicBezTo>
                    <a:pt x="190" y="714"/>
                    <a:pt x="190" y="714"/>
                    <a:pt x="190" y="714"/>
                  </a:cubicBezTo>
                  <a:cubicBezTo>
                    <a:pt x="190" y="714"/>
                    <a:pt x="189" y="714"/>
                    <a:pt x="189" y="714"/>
                  </a:cubicBezTo>
                  <a:cubicBezTo>
                    <a:pt x="189" y="714"/>
                    <a:pt x="189" y="714"/>
                    <a:pt x="189" y="714"/>
                  </a:cubicBezTo>
                  <a:cubicBezTo>
                    <a:pt x="188" y="714"/>
                    <a:pt x="188" y="713"/>
                    <a:pt x="187" y="712"/>
                  </a:cubicBezTo>
                  <a:close/>
                  <a:moveTo>
                    <a:pt x="430" y="708"/>
                  </a:moveTo>
                  <a:cubicBezTo>
                    <a:pt x="429" y="708"/>
                    <a:pt x="429" y="707"/>
                    <a:pt x="429" y="706"/>
                  </a:cubicBezTo>
                  <a:cubicBezTo>
                    <a:pt x="429" y="706"/>
                    <a:pt x="429" y="706"/>
                    <a:pt x="429" y="706"/>
                  </a:cubicBezTo>
                  <a:cubicBezTo>
                    <a:pt x="429" y="705"/>
                    <a:pt x="430" y="704"/>
                    <a:pt x="432" y="705"/>
                  </a:cubicBezTo>
                  <a:cubicBezTo>
                    <a:pt x="432" y="705"/>
                    <a:pt x="432" y="705"/>
                    <a:pt x="432" y="705"/>
                  </a:cubicBezTo>
                  <a:cubicBezTo>
                    <a:pt x="433" y="705"/>
                    <a:pt x="433" y="706"/>
                    <a:pt x="433" y="707"/>
                  </a:cubicBezTo>
                  <a:cubicBezTo>
                    <a:pt x="433" y="707"/>
                    <a:pt x="433" y="707"/>
                    <a:pt x="433" y="707"/>
                  </a:cubicBezTo>
                  <a:cubicBezTo>
                    <a:pt x="432" y="708"/>
                    <a:pt x="432" y="708"/>
                    <a:pt x="431" y="708"/>
                  </a:cubicBezTo>
                  <a:cubicBezTo>
                    <a:pt x="431" y="708"/>
                    <a:pt x="431" y="708"/>
                    <a:pt x="431" y="708"/>
                  </a:cubicBezTo>
                  <a:cubicBezTo>
                    <a:pt x="431" y="708"/>
                    <a:pt x="430" y="708"/>
                    <a:pt x="430" y="708"/>
                  </a:cubicBezTo>
                  <a:close/>
                  <a:moveTo>
                    <a:pt x="183" y="701"/>
                  </a:moveTo>
                  <a:cubicBezTo>
                    <a:pt x="183" y="700"/>
                    <a:pt x="183" y="699"/>
                    <a:pt x="184" y="699"/>
                  </a:cubicBezTo>
                  <a:cubicBezTo>
                    <a:pt x="184" y="699"/>
                    <a:pt x="184" y="699"/>
                    <a:pt x="184" y="699"/>
                  </a:cubicBezTo>
                  <a:cubicBezTo>
                    <a:pt x="185" y="698"/>
                    <a:pt x="187" y="699"/>
                    <a:pt x="187" y="700"/>
                  </a:cubicBezTo>
                  <a:cubicBezTo>
                    <a:pt x="187" y="700"/>
                    <a:pt x="187" y="700"/>
                    <a:pt x="187" y="700"/>
                  </a:cubicBezTo>
                  <a:cubicBezTo>
                    <a:pt x="187" y="701"/>
                    <a:pt x="187" y="702"/>
                    <a:pt x="186" y="702"/>
                  </a:cubicBezTo>
                  <a:cubicBezTo>
                    <a:pt x="186" y="702"/>
                    <a:pt x="186" y="702"/>
                    <a:pt x="186" y="702"/>
                  </a:cubicBezTo>
                  <a:cubicBezTo>
                    <a:pt x="186" y="702"/>
                    <a:pt x="185" y="702"/>
                    <a:pt x="185" y="702"/>
                  </a:cubicBezTo>
                  <a:cubicBezTo>
                    <a:pt x="185" y="702"/>
                    <a:pt x="185" y="702"/>
                    <a:pt x="185" y="702"/>
                  </a:cubicBezTo>
                  <a:cubicBezTo>
                    <a:pt x="184" y="702"/>
                    <a:pt x="184" y="702"/>
                    <a:pt x="183" y="701"/>
                  </a:cubicBezTo>
                  <a:close/>
                  <a:moveTo>
                    <a:pt x="434" y="697"/>
                  </a:moveTo>
                  <a:cubicBezTo>
                    <a:pt x="433" y="697"/>
                    <a:pt x="433" y="696"/>
                    <a:pt x="433" y="695"/>
                  </a:cubicBezTo>
                  <a:cubicBezTo>
                    <a:pt x="433" y="695"/>
                    <a:pt x="433" y="695"/>
                    <a:pt x="433" y="695"/>
                  </a:cubicBezTo>
                  <a:cubicBezTo>
                    <a:pt x="433" y="693"/>
                    <a:pt x="435" y="693"/>
                    <a:pt x="436" y="693"/>
                  </a:cubicBezTo>
                  <a:cubicBezTo>
                    <a:pt x="436" y="693"/>
                    <a:pt x="436" y="693"/>
                    <a:pt x="436" y="693"/>
                  </a:cubicBezTo>
                  <a:cubicBezTo>
                    <a:pt x="437" y="694"/>
                    <a:pt x="437" y="695"/>
                    <a:pt x="437" y="696"/>
                  </a:cubicBezTo>
                  <a:cubicBezTo>
                    <a:pt x="437" y="696"/>
                    <a:pt x="437" y="696"/>
                    <a:pt x="437" y="696"/>
                  </a:cubicBezTo>
                  <a:cubicBezTo>
                    <a:pt x="436" y="697"/>
                    <a:pt x="436" y="697"/>
                    <a:pt x="435" y="697"/>
                  </a:cubicBezTo>
                  <a:cubicBezTo>
                    <a:pt x="435" y="697"/>
                    <a:pt x="435" y="697"/>
                    <a:pt x="435" y="697"/>
                  </a:cubicBezTo>
                  <a:cubicBezTo>
                    <a:pt x="435" y="697"/>
                    <a:pt x="434" y="697"/>
                    <a:pt x="434" y="697"/>
                  </a:cubicBezTo>
                  <a:close/>
                  <a:moveTo>
                    <a:pt x="179" y="690"/>
                  </a:moveTo>
                  <a:cubicBezTo>
                    <a:pt x="179" y="689"/>
                    <a:pt x="179" y="688"/>
                    <a:pt x="180" y="687"/>
                  </a:cubicBezTo>
                  <a:cubicBezTo>
                    <a:pt x="180" y="687"/>
                    <a:pt x="180" y="687"/>
                    <a:pt x="180" y="687"/>
                  </a:cubicBezTo>
                  <a:cubicBezTo>
                    <a:pt x="181" y="687"/>
                    <a:pt x="183" y="687"/>
                    <a:pt x="183" y="688"/>
                  </a:cubicBezTo>
                  <a:cubicBezTo>
                    <a:pt x="183" y="688"/>
                    <a:pt x="183" y="688"/>
                    <a:pt x="183" y="688"/>
                  </a:cubicBezTo>
                  <a:cubicBezTo>
                    <a:pt x="183" y="689"/>
                    <a:pt x="183" y="691"/>
                    <a:pt x="182" y="691"/>
                  </a:cubicBezTo>
                  <a:cubicBezTo>
                    <a:pt x="182" y="691"/>
                    <a:pt x="182" y="691"/>
                    <a:pt x="182" y="691"/>
                  </a:cubicBezTo>
                  <a:cubicBezTo>
                    <a:pt x="182" y="691"/>
                    <a:pt x="181" y="691"/>
                    <a:pt x="181" y="691"/>
                  </a:cubicBezTo>
                  <a:cubicBezTo>
                    <a:pt x="181" y="691"/>
                    <a:pt x="181" y="691"/>
                    <a:pt x="181" y="691"/>
                  </a:cubicBezTo>
                  <a:cubicBezTo>
                    <a:pt x="180" y="691"/>
                    <a:pt x="179" y="691"/>
                    <a:pt x="179" y="690"/>
                  </a:cubicBezTo>
                  <a:close/>
                  <a:moveTo>
                    <a:pt x="438" y="686"/>
                  </a:moveTo>
                  <a:cubicBezTo>
                    <a:pt x="437" y="685"/>
                    <a:pt x="437" y="684"/>
                    <a:pt x="437" y="683"/>
                  </a:cubicBezTo>
                  <a:cubicBezTo>
                    <a:pt x="437" y="683"/>
                    <a:pt x="437" y="683"/>
                    <a:pt x="437" y="683"/>
                  </a:cubicBezTo>
                  <a:cubicBezTo>
                    <a:pt x="437" y="682"/>
                    <a:pt x="439" y="682"/>
                    <a:pt x="440" y="682"/>
                  </a:cubicBezTo>
                  <a:cubicBezTo>
                    <a:pt x="440" y="682"/>
                    <a:pt x="440" y="682"/>
                    <a:pt x="440" y="682"/>
                  </a:cubicBezTo>
                  <a:cubicBezTo>
                    <a:pt x="441" y="682"/>
                    <a:pt x="441" y="684"/>
                    <a:pt x="441" y="685"/>
                  </a:cubicBezTo>
                  <a:cubicBezTo>
                    <a:pt x="441" y="685"/>
                    <a:pt x="441" y="685"/>
                    <a:pt x="441" y="685"/>
                  </a:cubicBezTo>
                  <a:cubicBezTo>
                    <a:pt x="441" y="685"/>
                    <a:pt x="440" y="686"/>
                    <a:pt x="439" y="686"/>
                  </a:cubicBezTo>
                  <a:cubicBezTo>
                    <a:pt x="439" y="686"/>
                    <a:pt x="439" y="686"/>
                    <a:pt x="439" y="686"/>
                  </a:cubicBezTo>
                  <a:cubicBezTo>
                    <a:pt x="439" y="686"/>
                    <a:pt x="438" y="686"/>
                    <a:pt x="438" y="686"/>
                  </a:cubicBezTo>
                  <a:close/>
                  <a:moveTo>
                    <a:pt x="175" y="678"/>
                  </a:moveTo>
                  <a:cubicBezTo>
                    <a:pt x="175" y="677"/>
                    <a:pt x="175" y="676"/>
                    <a:pt x="176" y="676"/>
                  </a:cubicBezTo>
                  <a:cubicBezTo>
                    <a:pt x="176" y="676"/>
                    <a:pt x="176" y="676"/>
                    <a:pt x="176" y="676"/>
                  </a:cubicBezTo>
                  <a:cubicBezTo>
                    <a:pt x="177" y="676"/>
                    <a:pt x="179" y="676"/>
                    <a:pt x="179" y="677"/>
                  </a:cubicBezTo>
                  <a:cubicBezTo>
                    <a:pt x="179" y="677"/>
                    <a:pt x="179" y="677"/>
                    <a:pt x="179" y="677"/>
                  </a:cubicBezTo>
                  <a:cubicBezTo>
                    <a:pt x="179" y="678"/>
                    <a:pt x="179" y="679"/>
                    <a:pt x="178" y="680"/>
                  </a:cubicBezTo>
                  <a:cubicBezTo>
                    <a:pt x="178" y="680"/>
                    <a:pt x="178" y="680"/>
                    <a:pt x="178" y="680"/>
                  </a:cubicBezTo>
                  <a:cubicBezTo>
                    <a:pt x="177" y="680"/>
                    <a:pt x="177" y="680"/>
                    <a:pt x="177" y="680"/>
                  </a:cubicBezTo>
                  <a:cubicBezTo>
                    <a:pt x="177" y="680"/>
                    <a:pt x="177" y="680"/>
                    <a:pt x="177" y="680"/>
                  </a:cubicBezTo>
                  <a:cubicBezTo>
                    <a:pt x="176" y="680"/>
                    <a:pt x="175" y="679"/>
                    <a:pt x="175" y="678"/>
                  </a:cubicBezTo>
                  <a:close/>
                  <a:moveTo>
                    <a:pt x="442" y="674"/>
                  </a:moveTo>
                  <a:cubicBezTo>
                    <a:pt x="441" y="674"/>
                    <a:pt x="441" y="673"/>
                    <a:pt x="441" y="672"/>
                  </a:cubicBezTo>
                  <a:cubicBezTo>
                    <a:pt x="441" y="672"/>
                    <a:pt x="441" y="672"/>
                    <a:pt x="441" y="672"/>
                  </a:cubicBezTo>
                  <a:cubicBezTo>
                    <a:pt x="441" y="671"/>
                    <a:pt x="443" y="670"/>
                    <a:pt x="444" y="671"/>
                  </a:cubicBezTo>
                  <a:cubicBezTo>
                    <a:pt x="444" y="671"/>
                    <a:pt x="444" y="671"/>
                    <a:pt x="444" y="671"/>
                  </a:cubicBezTo>
                  <a:cubicBezTo>
                    <a:pt x="445" y="671"/>
                    <a:pt x="445" y="672"/>
                    <a:pt x="445" y="673"/>
                  </a:cubicBezTo>
                  <a:cubicBezTo>
                    <a:pt x="445" y="673"/>
                    <a:pt x="445" y="673"/>
                    <a:pt x="445" y="673"/>
                  </a:cubicBezTo>
                  <a:cubicBezTo>
                    <a:pt x="445" y="674"/>
                    <a:pt x="444" y="675"/>
                    <a:pt x="443" y="675"/>
                  </a:cubicBezTo>
                  <a:cubicBezTo>
                    <a:pt x="443" y="675"/>
                    <a:pt x="443" y="675"/>
                    <a:pt x="443" y="675"/>
                  </a:cubicBezTo>
                  <a:cubicBezTo>
                    <a:pt x="443" y="675"/>
                    <a:pt x="443" y="675"/>
                    <a:pt x="442" y="674"/>
                  </a:cubicBezTo>
                  <a:close/>
                  <a:moveTo>
                    <a:pt x="171" y="667"/>
                  </a:moveTo>
                  <a:cubicBezTo>
                    <a:pt x="171" y="666"/>
                    <a:pt x="171" y="665"/>
                    <a:pt x="172" y="665"/>
                  </a:cubicBezTo>
                  <a:cubicBezTo>
                    <a:pt x="172" y="665"/>
                    <a:pt x="172" y="665"/>
                    <a:pt x="172" y="665"/>
                  </a:cubicBezTo>
                  <a:cubicBezTo>
                    <a:pt x="173" y="664"/>
                    <a:pt x="174" y="665"/>
                    <a:pt x="175" y="666"/>
                  </a:cubicBezTo>
                  <a:cubicBezTo>
                    <a:pt x="175" y="666"/>
                    <a:pt x="175" y="666"/>
                    <a:pt x="175" y="666"/>
                  </a:cubicBezTo>
                  <a:cubicBezTo>
                    <a:pt x="175" y="667"/>
                    <a:pt x="175" y="668"/>
                    <a:pt x="174" y="668"/>
                  </a:cubicBezTo>
                  <a:cubicBezTo>
                    <a:pt x="174" y="668"/>
                    <a:pt x="174" y="668"/>
                    <a:pt x="174" y="668"/>
                  </a:cubicBezTo>
                  <a:cubicBezTo>
                    <a:pt x="173" y="668"/>
                    <a:pt x="173" y="669"/>
                    <a:pt x="173" y="669"/>
                  </a:cubicBezTo>
                  <a:cubicBezTo>
                    <a:pt x="173" y="669"/>
                    <a:pt x="173" y="669"/>
                    <a:pt x="173" y="669"/>
                  </a:cubicBezTo>
                  <a:cubicBezTo>
                    <a:pt x="172" y="669"/>
                    <a:pt x="171" y="668"/>
                    <a:pt x="171" y="667"/>
                  </a:cubicBezTo>
                  <a:close/>
                  <a:moveTo>
                    <a:pt x="446" y="663"/>
                  </a:moveTo>
                  <a:cubicBezTo>
                    <a:pt x="445" y="663"/>
                    <a:pt x="445" y="662"/>
                    <a:pt x="445" y="661"/>
                  </a:cubicBezTo>
                  <a:cubicBezTo>
                    <a:pt x="445" y="661"/>
                    <a:pt x="445" y="661"/>
                    <a:pt x="445" y="661"/>
                  </a:cubicBezTo>
                  <a:cubicBezTo>
                    <a:pt x="446" y="660"/>
                    <a:pt x="447" y="659"/>
                    <a:pt x="448" y="659"/>
                  </a:cubicBezTo>
                  <a:cubicBezTo>
                    <a:pt x="448" y="659"/>
                    <a:pt x="448" y="659"/>
                    <a:pt x="448" y="659"/>
                  </a:cubicBezTo>
                  <a:cubicBezTo>
                    <a:pt x="449" y="660"/>
                    <a:pt x="449" y="661"/>
                    <a:pt x="449" y="662"/>
                  </a:cubicBezTo>
                  <a:cubicBezTo>
                    <a:pt x="449" y="662"/>
                    <a:pt x="449" y="662"/>
                    <a:pt x="449" y="662"/>
                  </a:cubicBezTo>
                  <a:cubicBezTo>
                    <a:pt x="449" y="663"/>
                    <a:pt x="448" y="663"/>
                    <a:pt x="447" y="663"/>
                  </a:cubicBezTo>
                  <a:cubicBezTo>
                    <a:pt x="447" y="663"/>
                    <a:pt x="447" y="663"/>
                    <a:pt x="447" y="663"/>
                  </a:cubicBezTo>
                  <a:cubicBezTo>
                    <a:pt x="447" y="663"/>
                    <a:pt x="447" y="663"/>
                    <a:pt x="446" y="663"/>
                  </a:cubicBezTo>
                  <a:close/>
                  <a:moveTo>
                    <a:pt x="167" y="656"/>
                  </a:moveTo>
                  <a:cubicBezTo>
                    <a:pt x="167" y="655"/>
                    <a:pt x="167" y="654"/>
                    <a:pt x="168" y="653"/>
                  </a:cubicBezTo>
                  <a:cubicBezTo>
                    <a:pt x="168" y="653"/>
                    <a:pt x="168" y="653"/>
                    <a:pt x="168" y="653"/>
                  </a:cubicBezTo>
                  <a:cubicBezTo>
                    <a:pt x="169" y="653"/>
                    <a:pt x="170" y="654"/>
                    <a:pt x="171" y="655"/>
                  </a:cubicBezTo>
                  <a:cubicBezTo>
                    <a:pt x="171" y="655"/>
                    <a:pt x="171" y="655"/>
                    <a:pt x="171" y="655"/>
                  </a:cubicBezTo>
                  <a:cubicBezTo>
                    <a:pt x="171" y="656"/>
                    <a:pt x="171" y="657"/>
                    <a:pt x="170" y="657"/>
                  </a:cubicBezTo>
                  <a:cubicBezTo>
                    <a:pt x="170" y="657"/>
                    <a:pt x="170" y="657"/>
                    <a:pt x="170" y="657"/>
                  </a:cubicBezTo>
                  <a:cubicBezTo>
                    <a:pt x="169" y="657"/>
                    <a:pt x="169" y="657"/>
                    <a:pt x="169" y="657"/>
                  </a:cubicBezTo>
                  <a:cubicBezTo>
                    <a:pt x="169" y="657"/>
                    <a:pt x="169" y="657"/>
                    <a:pt x="169" y="657"/>
                  </a:cubicBezTo>
                  <a:cubicBezTo>
                    <a:pt x="168" y="657"/>
                    <a:pt x="167" y="657"/>
                    <a:pt x="167" y="656"/>
                  </a:cubicBezTo>
                  <a:close/>
                  <a:moveTo>
                    <a:pt x="450" y="652"/>
                  </a:moveTo>
                  <a:cubicBezTo>
                    <a:pt x="449" y="652"/>
                    <a:pt x="449" y="650"/>
                    <a:pt x="449" y="649"/>
                  </a:cubicBezTo>
                  <a:cubicBezTo>
                    <a:pt x="449" y="649"/>
                    <a:pt x="449" y="649"/>
                    <a:pt x="449" y="649"/>
                  </a:cubicBezTo>
                  <a:cubicBezTo>
                    <a:pt x="450" y="648"/>
                    <a:pt x="451" y="648"/>
                    <a:pt x="452" y="648"/>
                  </a:cubicBezTo>
                  <a:cubicBezTo>
                    <a:pt x="452" y="648"/>
                    <a:pt x="452" y="648"/>
                    <a:pt x="452" y="648"/>
                  </a:cubicBezTo>
                  <a:cubicBezTo>
                    <a:pt x="453" y="648"/>
                    <a:pt x="453" y="650"/>
                    <a:pt x="453" y="651"/>
                  </a:cubicBezTo>
                  <a:cubicBezTo>
                    <a:pt x="453" y="651"/>
                    <a:pt x="453" y="651"/>
                    <a:pt x="453" y="651"/>
                  </a:cubicBezTo>
                  <a:cubicBezTo>
                    <a:pt x="453" y="651"/>
                    <a:pt x="452" y="652"/>
                    <a:pt x="451" y="652"/>
                  </a:cubicBezTo>
                  <a:cubicBezTo>
                    <a:pt x="451" y="652"/>
                    <a:pt x="451" y="652"/>
                    <a:pt x="451" y="652"/>
                  </a:cubicBezTo>
                  <a:cubicBezTo>
                    <a:pt x="451" y="652"/>
                    <a:pt x="451" y="652"/>
                    <a:pt x="450" y="652"/>
                  </a:cubicBezTo>
                  <a:close/>
                  <a:moveTo>
                    <a:pt x="163" y="645"/>
                  </a:moveTo>
                  <a:cubicBezTo>
                    <a:pt x="163" y="644"/>
                    <a:pt x="163" y="642"/>
                    <a:pt x="164" y="642"/>
                  </a:cubicBezTo>
                  <a:cubicBezTo>
                    <a:pt x="164" y="642"/>
                    <a:pt x="164" y="642"/>
                    <a:pt x="164" y="642"/>
                  </a:cubicBezTo>
                  <a:cubicBezTo>
                    <a:pt x="165" y="642"/>
                    <a:pt x="166" y="642"/>
                    <a:pt x="167" y="643"/>
                  </a:cubicBezTo>
                  <a:cubicBezTo>
                    <a:pt x="167" y="643"/>
                    <a:pt x="167" y="643"/>
                    <a:pt x="167" y="643"/>
                  </a:cubicBezTo>
                  <a:cubicBezTo>
                    <a:pt x="167" y="644"/>
                    <a:pt x="167" y="645"/>
                    <a:pt x="166" y="646"/>
                  </a:cubicBezTo>
                  <a:cubicBezTo>
                    <a:pt x="166" y="646"/>
                    <a:pt x="166" y="646"/>
                    <a:pt x="166" y="646"/>
                  </a:cubicBezTo>
                  <a:cubicBezTo>
                    <a:pt x="165" y="646"/>
                    <a:pt x="165" y="646"/>
                    <a:pt x="165" y="646"/>
                  </a:cubicBezTo>
                  <a:cubicBezTo>
                    <a:pt x="165" y="646"/>
                    <a:pt x="165" y="646"/>
                    <a:pt x="165" y="646"/>
                  </a:cubicBezTo>
                  <a:cubicBezTo>
                    <a:pt x="164" y="646"/>
                    <a:pt x="163" y="645"/>
                    <a:pt x="163" y="645"/>
                  </a:cubicBezTo>
                  <a:close/>
                  <a:moveTo>
                    <a:pt x="454" y="641"/>
                  </a:moveTo>
                  <a:cubicBezTo>
                    <a:pt x="453" y="640"/>
                    <a:pt x="453" y="639"/>
                    <a:pt x="453" y="638"/>
                  </a:cubicBezTo>
                  <a:cubicBezTo>
                    <a:pt x="453" y="638"/>
                    <a:pt x="453" y="638"/>
                    <a:pt x="453" y="638"/>
                  </a:cubicBezTo>
                  <a:cubicBezTo>
                    <a:pt x="454" y="637"/>
                    <a:pt x="455" y="636"/>
                    <a:pt x="456" y="637"/>
                  </a:cubicBezTo>
                  <a:cubicBezTo>
                    <a:pt x="456" y="637"/>
                    <a:pt x="456" y="637"/>
                    <a:pt x="456" y="637"/>
                  </a:cubicBezTo>
                  <a:cubicBezTo>
                    <a:pt x="457" y="637"/>
                    <a:pt x="457" y="638"/>
                    <a:pt x="457" y="639"/>
                  </a:cubicBezTo>
                  <a:cubicBezTo>
                    <a:pt x="457" y="639"/>
                    <a:pt x="457" y="639"/>
                    <a:pt x="457" y="639"/>
                  </a:cubicBezTo>
                  <a:cubicBezTo>
                    <a:pt x="457" y="640"/>
                    <a:pt x="456" y="641"/>
                    <a:pt x="455" y="641"/>
                  </a:cubicBezTo>
                  <a:cubicBezTo>
                    <a:pt x="455" y="641"/>
                    <a:pt x="455" y="641"/>
                    <a:pt x="455" y="641"/>
                  </a:cubicBezTo>
                  <a:cubicBezTo>
                    <a:pt x="455" y="641"/>
                    <a:pt x="455" y="641"/>
                    <a:pt x="454" y="641"/>
                  </a:cubicBezTo>
                  <a:close/>
                  <a:moveTo>
                    <a:pt x="159" y="633"/>
                  </a:moveTo>
                  <a:cubicBezTo>
                    <a:pt x="159" y="632"/>
                    <a:pt x="159" y="631"/>
                    <a:pt x="160" y="631"/>
                  </a:cubicBezTo>
                  <a:cubicBezTo>
                    <a:pt x="160" y="631"/>
                    <a:pt x="160" y="631"/>
                    <a:pt x="160" y="631"/>
                  </a:cubicBezTo>
                  <a:cubicBezTo>
                    <a:pt x="161" y="630"/>
                    <a:pt x="162" y="631"/>
                    <a:pt x="163" y="632"/>
                  </a:cubicBezTo>
                  <a:cubicBezTo>
                    <a:pt x="163" y="632"/>
                    <a:pt x="163" y="632"/>
                    <a:pt x="163" y="632"/>
                  </a:cubicBezTo>
                  <a:cubicBezTo>
                    <a:pt x="163" y="633"/>
                    <a:pt x="163" y="634"/>
                    <a:pt x="161" y="635"/>
                  </a:cubicBezTo>
                  <a:cubicBezTo>
                    <a:pt x="161" y="635"/>
                    <a:pt x="161" y="635"/>
                    <a:pt x="161" y="635"/>
                  </a:cubicBezTo>
                  <a:cubicBezTo>
                    <a:pt x="161" y="635"/>
                    <a:pt x="161" y="635"/>
                    <a:pt x="161" y="635"/>
                  </a:cubicBezTo>
                  <a:cubicBezTo>
                    <a:pt x="161" y="635"/>
                    <a:pt x="161" y="635"/>
                    <a:pt x="161" y="635"/>
                  </a:cubicBezTo>
                  <a:cubicBezTo>
                    <a:pt x="160" y="635"/>
                    <a:pt x="159" y="634"/>
                    <a:pt x="159" y="633"/>
                  </a:cubicBezTo>
                  <a:close/>
                  <a:moveTo>
                    <a:pt x="459" y="629"/>
                  </a:moveTo>
                  <a:cubicBezTo>
                    <a:pt x="457" y="629"/>
                    <a:pt x="457" y="628"/>
                    <a:pt x="457" y="627"/>
                  </a:cubicBezTo>
                  <a:cubicBezTo>
                    <a:pt x="457" y="627"/>
                    <a:pt x="457" y="627"/>
                    <a:pt x="457" y="627"/>
                  </a:cubicBezTo>
                  <a:cubicBezTo>
                    <a:pt x="458" y="626"/>
                    <a:pt x="459" y="625"/>
                    <a:pt x="460" y="626"/>
                  </a:cubicBezTo>
                  <a:cubicBezTo>
                    <a:pt x="460" y="626"/>
                    <a:pt x="460" y="626"/>
                    <a:pt x="460" y="626"/>
                  </a:cubicBezTo>
                  <a:cubicBezTo>
                    <a:pt x="461" y="626"/>
                    <a:pt x="461" y="627"/>
                    <a:pt x="461" y="628"/>
                  </a:cubicBezTo>
                  <a:cubicBezTo>
                    <a:pt x="461" y="628"/>
                    <a:pt x="461" y="628"/>
                    <a:pt x="461" y="628"/>
                  </a:cubicBezTo>
                  <a:cubicBezTo>
                    <a:pt x="461" y="629"/>
                    <a:pt x="460" y="629"/>
                    <a:pt x="459" y="629"/>
                  </a:cubicBezTo>
                  <a:cubicBezTo>
                    <a:pt x="459" y="629"/>
                    <a:pt x="459" y="629"/>
                    <a:pt x="459" y="629"/>
                  </a:cubicBezTo>
                  <a:cubicBezTo>
                    <a:pt x="459" y="629"/>
                    <a:pt x="459" y="629"/>
                    <a:pt x="459" y="629"/>
                  </a:cubicBezTo>
                  <a:close/>
                  <a:moveTo>
                    <a:pt x="155" y="622"/>
                  </a:moveTo>
                  <a:cubicBezTo>
                    <a:pt x="155" y="621"/>
                    <a:pt x="155" y="620"/>
                    <a:pt x="156" y="619"/>
                  </a:cubicBezTo>
                  <a:cubicBezTo>
                    <a:pt x="156" y="619"/>
                    <a:pt x="156" y="619"/>
                    <a:pt x="156" y="619"/>
                  </a:cubicBezTo>
                  <a:cubicBezTo>
                    <a:pt x="157" y="619"/>
                    <a:pt x="158" y="620"/>
                    <a:pt x="159" y="621"/>
                  </a:cubicBezTo>
                  <a:cubicBezTo>
                    <a:pt x="159" y="621"/>
                    <a:pt x="159" y="621"/>
                    <a:pt x="159" y="621"/>
                  </a:cubicBezTo>
                  <a:cubicBezTo>
                    <a:pt x="159" y="622"/>
                    <a:pt x="158" y="623"/>
                    <a:pt x="157" y="623"/>
                  </a:cubicBezTo>
                  <a:cubicBezTo>
                    <a:pt x="157" y="623"/>
                    <a:pt x="157" y="623"/>
                    <a:pt x="157" y="623"/>
                  </a:cubicBezTo>
                  <a:cubicBezTo>
                    <a:pt x="157" y="623"/>
                    <a:pt x="157" y="623"/>
                    <a:pt x="157" y="623"/>
                  </a:cubicBezTo>
                  <a:cubicBezTo>
                    <a:pt x="157" y="623"/>
                    <a:pt x="157" y="623"/>
                    <a:pt x="157" y="623"/>
                  </a:cubicBezTo>
                  <a:cubicBezTo>
                    <a:pt x="156" y="623"/>
                    <a:pt x="155" y="623"/>
                    <a:pt x="155" y="622"/>
                  </a:cubicBezTo>
                  <a:close/>
                  <a:moveTo>
                    <a:pt x="463" y="618"/>
                  </a:moveTo>
                  <a:cubicBezTo>
                    <a:pt x="462" y="618"/>
                    <a:pt x="461" y="616"/>
                    <a:pt x="461" y="615"/>
                  </a:cubicBezTo>
                  <a:cubicBezTo>
                    <a:pt x="461" y="615"/>
                    <a:pt x="461" y="615"/>
                    <a:pt x="461" y="615"/>
                  </a:cubicBezTo>
                  <a:cubicBezTo>
                    <a:pt x="462" y="614"/>
                    <a:pt x="463" y="614"/>
                    <a:pt x="464" y="614"/>
                  </a:cubicBezTo>
                  <a:cubicBezTo>
                    <a:pt x="464" y="614"/>
                    <a:pt x="464" y="614"/>
                    <a:pt x="464" y="614"/>
                  </a:cubicBezTo>
                  <a:cubicBezTo>
                    <a:pt x="465" y="615"/>
                    <a:pt x="466" y="616"/>
                    <a:pt x="465" y="617"/>
                  </a:cubicBezTo>
                  <a:cubicBezTo>
                    <a:pt x="465" y="617"/>
                    <a:pt x="465" y="617"/>
                    <a:pt x="465" y="617"/>
                  </a:cubicBezTo>
                  <a:cubicBezTo>
                    <a:pt x="465" y="618"/>
                    <a:pt x="464" y="618"/>
                    <a:pt x="463" y="618"/>
                  </a:cubicBezTo>
                  <a:cubicBezTo>
                    <a:pt x="463" y="618"/>
                    <a:pt x="463" y="618"/>
                    <a:pt x="463" y="618"/>
                  </a:cubicBezTo>
                  <a:cubicBezTo>
                    <a:pt x="463" y="618"/>
                    <a:pt x="463" y="618"/>
                    <a:pt x="463" y="618"/>
                  </a:cubicBezTo>
                  <a:close/>
                  <a:moveTo>
                    <a:pt x="151" y="611"/>
                  </a:moveTo>
                  <a:cubicBezTo>
                    <a:pt x="150" y="610"/>
                    <a:pt x="151" y="609"/>
                    <a:pt x="152" y="608"/>
                  </a:cubicBezTo>
                  <a:cubicBezTo>
                    <a:pt x="152" y="608"/>
                    <a:pt x="152" y="608"/>
                    <a:pt x="152" y="608"/>
                  </a:cubicBezTo>
                  <a:cubicBezTo>
                    <a:pt x="153" y="608"/>
                    <a:pt x="154" y="608"/>
                    <a:pt x="155" y="609"/>
                  </a:cubicBezTo>
                  <a:cubicBezTo>
                    <a:pt x="155" y="609"/>
                    <a:pt x="155" y="609"/>
                    <a:pt x="155" y="609"/>
                  </a:cubicBezTo>
                  <a:cubicBezTo>
                    <a:pt x="155" y="610"/>
                    <a:pt x="154" y="612"/>
                    <a:pt x="153" y="612"/>
                  </a:cubicBezTo>
                  <a:cubicBezTo>
                    <a:pt x="153" y="612"/>
                    <a:pt x="153" y="612"/>
                    <a:pt x="153" y="612"/>
                  </a:cubicBezTo>
                  <a:cubicBezTo>
                    <a:pt x="153" y="612"/>
                    <a:pt x="153" y="612"/>
                    <a:pt x="153" y="612"/>
                  </a:cubicBezTo>
                  <a:cubicBezTo>
                    <a:pt x="153" y="612"/>
                    <a:pt x="153" y="612"/>
                    <a:pt x="153" y="612"/>
                  </a:cubicBezTo>
                  <a:cubicBezTo>
                    <a:pt x="152" y="612"/>
                    <a:pt x="151" y="612"/>
                    <a:pt x="151" y="611"/>
                  </a:cubicBezTo>
                  <a:close/>
                  <a:moveTo>
                    <a:pt x="467" y="607"/>
                  </a:moveTo>
                  <a:cubicBezTo>
                    <a:pt x="466" y="606"/>
                    <a:pt x="465" y="605"/>
                    <a:pt x="465" y="604"/>
                  </a:cubicBezTo>
                  <a:cubicBezTo>
                    <a:pt x="465" y="604"/>
                    <a:pt x="465" y="604"/>
                    <a:pt x="465" y="604"/>
                  </a:cubicBezTo>
                  <a:cubicBezTo>
                    <a:pt x="466" y="603"/>
                    <a:pt x="467" y="603"/>
                    <a:pt x="468" y="603"/>
                  </a:cubicBezTo>
                  <a:cubicBezTo>
                    <a:pt x="468" y="603"/>
                    <a:pt x="468" y="603"/>
                    <a:pt x="468" y="603"/>
                  </a:cubicBezTo>
                  <a:cubicBezTo>
                    <a:pt x="469" y="603"/>
                    <a:pt x="470" y="604"/>
                    <a:pt x="469" y="605"/>
                  </a:cubicBezTo>
                  <a:cubicBezTo>
                    <a:pt x="469" y="605"/>
                    <a:pt x="469" y="605"/>
                    <a:pt x="469" y="605"/>
                  </a:cubicBezTo>
                  <a:cubicBezTo>
                    <a:pt x="469" y="606"/>
                    <a:pt x="468" y="607"/>
                    <a:pt x="467" y="607"/>
                  </a:cubicBezTo>
                  <a:cubicBezTo>
                    <a:pt x="467" y="607"/>
                    <a:pt x="467" y="607"/>
                    <a:pt x="467" y="607"/>
                  </a:cubicBezTo>
                  <a:cubicBezTo>
                    <a:pt x="467" y="607"/>
                    <a:pt x="467" y="607"/>
                    <a:pt x="467" y="607"/>
                  </a:cubicBezTo>
                  <a:close/>
                  <a:moveTo>
                    <a:pt x="147" y="599"/>
                  </a:moveTo>
                  <a:cubicBezTo>
                    <a:pt x="146" y="598"/>
                    <a:pt x="147" y="597"/>
                    <a:pt x="148" y="597"/>
                  </a:cubicBezTo>
                  <a:cubicBezTo>
                    <a:pt x="148" y="597"/>
                    <a:pt x="148" y="597"/>
                    <a:pt x="148" y="597"/>
                  </a:cubicBezTo>
                  <a:cubicBezTo>
                    <a:pt x="149" y="596"/>
                    <a:pt x="150" y="597"/>
                    <a:pt x="151" y="598"/>
                  </a:cubicBezTo>
                  <a:cubicBezTo>
                    <a:pt x="151" y="598"/>
                    <a:pt x="151" y="598"/>
                    <a:pt x="151" y="598"/>
                  </a:cubicBezTo>
                  <a:cubicBezTo>
                    <a:pt x="151" y="599"/>
                    <a:pt x="150" y="600"/>
                    <a:pt x="149" y="601"/>
                  </a:cubicBezTo>
                  <a:cubicBezTo>
                    <a:pt x="149" y="601"/>
                    <a:pt x="149" y="601"/>
                    <a:pt x="149" y="601"/>
                  </a:cubicBezTo>
                  <a:cubicBezTo>
                    <a:pt x="149" y="601"/>
                    <a:pt x="149" y="601"/>
                    <a:pt x="149" y="601"/>
                  </a:cubicBezTo>
                  <a:cubicBezTo>
                    <a:pt x="149" y="601"/>
                    <a:pt x="149" y="601"/>
                    <a:pt x="149" y="601"/>
                  </a:cubicBezTo>
                  <a:cubicBezTo>
                    <a:pt x="148" y="601"/>
                    <a:pt x="147" y="600"/>
                    <a:pt x="147" y="599"/>
                  </a:cubicBezTo>
                  <a:close/>
                  <a:moveTo>
                    <a:pt x="471" y="595"/>
                  </a:moveTo>
                  <a:cubicBezTo>
                    <a:pt x="470" y="595"/>
                    <a:pt x="469" y="594"/>
                    <a:pt x="469" y="593"/>
                  </a:cubicBezTo>
                  <a:cubicBezTo>
                    <a:pt x="469" y="593"/>
                    <a:pt x="469" y="593"/>
                    <a:pt x="469" y="593"/>
                  </a:cubicBezTo>
                  <a:cubicBezTo>
                    <a:pt x="470" y="592"/>
                    <a:pt x="471" y="591"/>
                    <a:pt x="472" y="592"/>
                  </a:cubicBezTo>
                  <a:cubicBezTo>
                    <a:pt x="472" y="592"/>
                    <a:pt x="472" y="592"/>
                    <a:pt x="472" y="592"/>
                  </a:cubicBezTo>
                  <a:cubicBezTo>
                    <a:pt x="473" y="592"/>
                    <a:pt x="474" y="593"/>
                    <a:pt x="473" y="594"/>
                  </a:cubicBezTo>
                  <a:cubicBezTo>
                    <a:pt x="473" y="594"/>
                    <a:pt x="473" y="594"/>
                    <a:pt x="473" y="594"/>
                  </a:cubicBezTo>
                  <a:cubicBezTo>
                    <a:pt x="473" y="595"/>
                    <a:pt x="472" y="596"/>
                    <a:pt x="471" y="596"/>
                  </a:cubicBezTo>
                  <a:cubicBezTo>
                    <a:pt x="471" y="596"/>
                    <a:pt x="471" y="596"/>
                    <a:pt x="471" y="596"/>
                  </a:cubicBezTo>
                  <a:cubicBezTo>
                    <a:pt x="471" y="596"/>
                    <a:pt x="471" y="595"/>
                    <a:pt x="471" y="595"/>
                  </a:cubicBezTo>
                  <a:close/>
                  <a:moveTo>
                    <a:pt x="143" y="588"/>
                  </a:moveTo>
                  <a:cubicBezTo>
                    <a:pt x="142" y="587"/>
                    <a:pt x="143" y="586"/>
                    <a:pt x="144" y="586"/>
                  </a:cubicBezTo>
                  <a:cubicBezTo>
                    <a:pt x="144" y="586"/>
                    <a:pt x="144" y="586"/>
                    <a:pt x="144" y="586"/>
                  </a:cubicBezTo>
                  <a:cubicBezTo>
                    <a:pt x="145" y="585"/>
                    <a:pt x="146" y="586"/>
                    <a:pt x="146" y="587"/>
                  </a:cubicBezTo>
                  <a:cubicBezTo>
                    <a:pt x="146" y="587"/>
                    <a:pt x="146" y="587"/>
                    <a:pt x="146" y="587"/>
                  </a:cubicBezTo>
                  <a:cubicBezTo>
                    <a:pt x="147" y="588"/>
                    <a:pt x="146" y="589"/>
                    <a:pt x="145" y="589"/>
                  </a:cubicBezTo>
                  <a:cubicBezTo>
                    <a:pt x="145" y="589"/>
                    <a:pt x="145" y="589"/>
                    <a:pt x="145" y="589"/>
                  </a:cubicBezTo>
                  <a:cubicBezTo>
                    <a:pt x="145" y="589"/>
                    <a:pt x="145" y="589"/>
                    <a:pt x="145" y="589"/>
                  </a:cubicBezTo>
                  <a:cubicBezTo>
                    <a:pt x="145" y="589"/>
                    <a:pt x="145" y="589"/>
                    <a:pt x="145" y="589"/>
                  </a:cubicBezTo>
                  <a:cubicBezTo>
                    <a:pt x="144" y="589"/>
                    <a:pt x="143" y="589"/>
                    <a:pt x="143" y="588"/>
                  </a:cubicBezTo>
                  <a:close/>
                  <a:moveTo>
                    <a:pt x="475" y="584"/>
                  </a:moveTo>
                  <a:cubicBezTo>
                    <a:pt x="474" y="584"/>
                    <a:pt x="473" y="583"/>
                    <a:pt x="474" y="582"/>
                  </a:cubicBezTo>
                  <a:cubicBezTo>
                    <a:pt x="474" y="582"/>
                    <a:pt x="474" y="582"/>
                    <a:pt x="474" y="582"/>
                  </a:cubicBezTo>
                  <a:cubicBezTo>
                    <a:pt x="474" y="581"/>
                    <a:pt x="475" y="580"/>
                    <a:pt x="476" y="580"/>
                  </a:cubicBezTo>
                  <a:cubicBezTo>
                    <a:pt x="476" y="580"/>
                    <a:pt x="476" y="580"/>
                    <a:pt x="476" y="580"/>
                  </a:cubicBezTo>
                  <a:cubicBezTo>
                    <a:pt x="477" y="581"/>
                    <a:pt x="478" y="582"/>
                    <a:pt x="477" y="583"/>
                  </a:cubicBezTo>
                  <a:cubicBezTo>
                    <a:pt x="477" y="583"/>
                    <a:pt x="477" y="583"/>
                    <a:pt x="477" y="583"/>
                  </a:cubicBezTo>
                  <a:cubicBezTo>
                    <a:pt x="477" y="584"/>
                    <a:pt x="476" y="584"/>
                    <a:pt x="475" y="584"/>
                  </a:cubicBezTo>
                  <a:cubicBezTo>
                    <a:pt x="475" y="584"/>
                    <a:pt x="475" y="584"/>
                    <a:pt x="475" y="584"/>
                  </a:cubicBezTo>
                  <a:cubicBezTo>
                    <a:pt x="475" y="584"/>
                    <a:pt x="475" y="584"/>
                    <a:pt x="475" y="584"/>
                  </a:cubicBezTo>
                  <a:close/>
                  <a:moveTo>
                    <a:pt x="139" y="577"/>
                  </a:moveTo>
                  <a:cubicBezTo>
                    <a:pt x="138" y="576"/>
                    <a:pt x="139" y="575"/>
                    <a:pt x="140" y="574"/>
                  </a:cubicBezTo>
                  <a:cubicBezTo>
                    <a:pt x="140" y="574"/>
                    <a:pt x="140" y="574"/>
                    <a:pt x="140" y="574"/>
                  </a:cubicBezTo>
                  <a:cubicBezTo>
                    <a:pt x="141" y="574"/>
                    <a:pt x="142" y="574"/>
                    <a:pt x="142" y="575"/>
                  </a:cubicBezTo>
                  <a:cubicBezTo>
                    <a:pt x="142" y="575"/>
                    <a:pt x="142" y="575"/>
                    <a:pt x="142" y="575"/>
                  </a:cubicBezTo>
                  <a:cubicBezTo>
                    <a:pt x="143" y="577"/>
                    <a:pt x="142" y="578"/>
                    <a:pt x="141" y="578"/>
                  </a:cubicBezTo>
                  <a:cubicBezTo>
                    <a:pt x="141" y="578"/>
                    <a:pt x="141" y="578"/>
                    <a:pt x="141" y="578"/>
                  </a:cubicBezTo>
                  <a:cubicBezTo>
                    <a:pt x="141" y="578"/>
                    <a:pt x="141" y="578"/>
                    <a:pt x="141" y="578"/>
                  </a:cubicBezTo>
                  <a:cubicBezTo>
                    <a:pt x="141" y="578"/>
                    <a:pt x="141" y="578"/>
                    <a:pt x="141" y="578"/>
                  </a:cubicBezTo>
                  <a:cubicBezTo>
                    <a:pt x="140" y="578"/>
                    <a:pt x="139" y="578"/>
                    <a:pt x="139" y="577"/>
                  </a:cubicBezTo>
                  <a:close/>
                  <a:moveTo>
                    <a:pt x="479" y="573"/>
                  </a:moveTo>
                  <a:cubicBezTo>
                    <a:pt x="478" y="572"/>
                    <a:pt x="477" y="571"/>
                    <a:pt x="478" y="570"/>
                  </a:cubicBezTo>
                  <a:cubicBezTo>
                    <a:pt x="478" y="570"/>
                    <a:pt x="478" y="570"/>
                    <a:pt x="478" y="570"/>
                  </a:cubicBezTo>
                  <a:cubicBezTo>
                    <a:pt x="478" y="569"/>
                    <a:pt x="479" y="569"/>
                    <a:pt x="480" y="569"/>
                  </a:cubicBezTo>
                  <a:cubicBezTo>
                    <a:pt x="480" y="569"/>
                    <a:pt x="480" y="569"/>
                    <a:pt x="480" y="569"/>
                  </a:cubicBezTo>
                  <a:cubicBezTo>
                    <a:pt x="481" y="569"/>
                    <a:pt x="482" y="571"/>
                    <a:pt x="481" y="572"/>
                  </a:cubicBezTo>
                  <a:cubicBezTo>
                    <a:pt x="481" y="572"/>
                    <a:pt x="481" y="572"/>
                    <a:pt x="481" y="572"/>
                  </a:cubicBezTo>
                  <a:cubicBezTo>
                    <a:pt x="481" y="572"/>
                    <a:pt x="480" y="573"/>
                    <a:pt x="479" y="573"/>
                  </a:cubicBezTo>
                  <a:cubicBezTo>
                    <a:pt x="479" y="573"/>
                    <a:pt x="479" y="573"/>
                    <a:pt x="479" y="573"/>
                  </a:cubicBezTo>
                  <a:cubicBezTo>
                    <a:pt x="479" y="573"/>
                    <a:pt x="479" y="573"/>
                    <a:pt x="479" y="573"/>
                  </a:cubicBezTo>
                  <a:close/>
                  <a:moveTo>
                    <a:pt x="135" y="566"/>
                  </a:moveTo>
                  <a:cubicBezTo>
                    <a:pt x="134" y="564"/>
                    <a:pt x="135" y="563"/>
                    <a:pt x="136" y="563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7" y="563"/>
                    <a:pt x="138" y="563"/>
                    <a:pt x="138" y="564"/>
                  </a:cubicBezTo>
                  <a:cubicBezTo>
                    <a:pt x="138" y="564"/>
                    <a:pt x="138" y="564"/>
                    <a:pt x="138" y="564"/>
                  </a:cubicBezTo>
                  <a:cubicBezTo>
                    <a:pt x="139" y="565"/>
                    <a:pt x="138" y="566"/>
                    <a:pt x="137" y="567"/>
                  </a:cubicBezTo>
                  <a:cubicBezTo>
                    <a:pt x="137" y="567"/>
                    <a:pt x="137" y="567"/>
                    <a:pt x="137" y="567"/>
                  </a:cubicBezTo>
                  <a:cubicBezTo>
                    <a:pt x="137" y="567"/>
                    <a:pt x="137" y="567"/>
                    <a:pt x="136" y="567"/>
                  </a:cubicBezTo>
                  <a:cubicBezTo>
                    <a:pt x="136" y="567"/>
                    <a:pt x="136" y="567"/>
                    <a:pt x="136" y="567"/>
                  </a:cubicBezTo>
                  <a:cubicBezTo>
                    <a:pt x="136" y="567"/>
                    <a:pt x="135" y="566"/>
                    <a:pt x="135" y="566"/>
                  </a:cubicBezTo>
                  <a:close/>
                  <a:moveTo>
                    <a:pt x="483" y="562"/>
                  </a:moveTo>
                  <a:cubicBezTo>
                    <a:pt x="482" y="561"/>
                    <a:pt x="481" y="560"/>
                    <a:pt x="482" y="559"/>
                  </a:cubicBezTo>
                  <a:cubicBezTo>
                    <a:pt x="482" y="559"/>
                    <a:pt x="482" y="559"/>
                    <a:pt x="482" y="559"/>
                  </a:cubicBezTo>
                  <a:cubicBezTo>
                    <a:pt x="482" y="558"/>
                    <a:pt x="483" y="557"/>
                    <a:pt x="484" y="558"/>
                  </a:cubicBezTo>
                  <a:cubicBezTo>
                    <a:pt x="484" y="558"/>
                    <a:pt x="484" y="558"/>
                    <a:pt x="484" y="558"/>
                  </a:cubicBezTo>
                  <a:cubicBezTo>
                    <a:pt x="485" y="558"/>
                    <a:pt x="486" y="559"/>
                    <a:pt x="485" y="560"/>
                  </a:cubicBezTo>
                  <a:cubicBezTo>
                    <a:pt x="485" y="560"/>
                    <a:pt x="485" y="560"/>
                    <a:pt x="485" y="560"/>
                  </a:cubicBezTo>
                  <a:cubicBezTo>
                    <a:pt x="485" y="561"/>
                    <a:pt x="484" y="562"/>
                    <a:pt x="484" y="562"/>
                  </a:cubicBezTo>
                  <a:cubicBezTo>
                    <a:pt x="484" y="562"/>
                    <a:pt x="484" y="562"/>
                    <a:pt x="484" y="562"/>
                  </a:cubicBezTo>
                  <a:cubicBezTo>
                    <a:pt x="483" y="562"/>
                    <a:pt x="483" y="562"/>
                    <a:pt x="483" y="562"/>
                  </a:cubicBezTo>
                  <a:close/>
                  <a:moveTo>
                    <a:pt x="131" y="554"/>
                  </a:moveTo>
                  <a:cubicBezTo>
                    <a:pt x="130" y="553"/>
                    <a:pt x="131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3" y="551"/>
                    <a:pt x="134" y="552"/>
                    <a:pt x="134" y="553"/>
                  </a:cubicBezTo>
                  <a:cubicBezTo>
                    <a:pt x="134" y="553"/>
                    <a:pt x="134" y="553"/>
                    <a:pt x="134" y="553"/>
                  </a:cubicBezTo>
                  <a:cubicBezTo>
                    <a:pt x="135" y="554"/>
                    <a:pt x="134" y="555"/>
                    <a:pt x="133" y="555"/>
                  </a:cubicBezTo>
                  <a:cubicBezTo>
                    <a:pt x="133" y="555"/>
                    <a:pt x="133" y="555"/>
                    <a:pt x="133" y="555"/>
                  </a:cubicBezTo>
                  <a:cubicBezTo>
                    <a:pt x="133" y="556"/>
                    <a:pt x="133" y="556"/>
                    <a:pt x="132" y="556"/>
                  </a:cubicBezTo>
                  <a:cubicBezTo>
                    <a:pt x="132" y="556"/>
                    <a:pt x="132" y="556"/>
                    <a:pt x="132" y="556"/>
                  </a:cubicBezTo>
                  <a:cubicBezTo>
                    <a:pt x="132" y="556"/>
                    <a:pt x="131" y="555"/>
                    <a:pt x="131" y="554"/>
                  </a:cubicBezTo>
                  <a:close/>
                  <a:moveTo>
                    <a:pt x="487" y="550"/>
                  </a:moveTo>
                  <a:cubicBezTo>
                    <a:pt x="486" y="550"/>
                    <a:pt x="485" y="549"/>
                    <a:pt x="486" y="548"/>
                  </a:cubicBezTo>
                  <a:cubicBezTo>
                    <a:pt x="486" y="548"/>
                    <a:pt x="486" y="548"/>
                    <a:pt x="486" y="548"/>
                  </a:cubicBezTo>
                  <a:cubicBezTo>
                    <a:pt x="486" y="547"/>
                    <a:pt x="487" y="546"/>
                    <a:pt x="488" y="546"/>
                  </a:cubicBezTo>
                  <a:cubicBezTo>
                    <a:pt x="488" y="546"/>
                    <a:pt x="488" y="546"/>
                    <a:pt x="488" y="546"/>
                  </a:cubicBezTo>
                  <a:cubicBezTo>
                    <a:pt x="489" y="547"/>
                    <a:pt x="490" y="548"/>
                    <a:pt x="489" y="549"/>
                  </a:cubicBezTo>
                  <a:cubicBezTo>
                    <a:pt x="489" y="549"/>
                    <a:pt x="489" y="549"/>
                    <a:pt x="489" y="549"/>
                  </a:cubicBezTo>
                  <a:cubicBezTo>
                    <a:pt x="489" y="550"/>
                    <a:pt x="488" y="550"/>
                    <a:pt x="488" y="550"/>
                  </a:cubicBezTo>
                  <a:cubicBezTo>
                    <a:pt x="488" y="550"/>
                    <a:pt x="488" y="550"/>
                    <a:pt x="488" y="550"/>
                  </a:cubicBezTo>
                  <a:cubicBezTo>
                    <a:pt x="487" y="550"/>
                    <a:pt x="487" y="550"/>
                    <a:pt x="487" y="550"/>
                  </a:cubicBezTo>
                  <a:close/>
                  <a:moveTo>
                    <a:pt x="127" y="543"/>
                  </a:moveTo>
                  <a:cubicBezTo>
                    <a:pt x="126" y="542"/>
                    <a:pt x="127" y="541"/>
                    <a:pt x="128" y="540"/>
                  </a:cubicBezTo>
                  <a:cubicBezTo>
                    <a:pt x="128" y="540"/>
                    <a:pt x="128" y="540"/>
                    <a:pt x="128" y="540"/>
                  </a:cubicBezTo>
                  <a:cubicBezTo>
                    <a:pt x="129" y="540"/>
                    <a:pt x="130" y="541"/>
                    <a:pt x="130" y="542"/>
                  </a:cubicBezTo>
                  <a:cubicBezTo>
                    <a:pt x="130" y="542"/>
                    <a:pt x="130" y="542"/>
                    <a:pt x="130" y="542"/>
                  </a:cubicBezTo>
                  <a:cubicBezTo>
                    <a:pt x="131" y="543"/>
                    <a:pt x="130" y="544"/>
                    <a:pt x="129" y="544"/>
                  </a:cubicBezTo>
                  <a:cubicBezTo>
                    <a:pt x="129" y="544"/>
                    <a:pt x="129" y="544"/>
                    <a:pt x="129" y="544"/>
                  </a:cubicBezTo>
                  <a:cubicBezTo>
                    <a:pt x="129" y="544"/>
                    <a:pt x="129" y="544"/>
                    <a:pt x="128" y="544"/>
                  </a:cubicBezTo>
                  <a:cubicBezTo>
                    <a:pt x="128" y="544"/>
                    <a:pt x="128" y="544"/>
                    <a:pt x="128" y="544"/>
                  </a:cubicBezTo>
                  <a:cubicBezTo>
                    <a:pt x="128" y="544"/>
                    <a:pt x="127" y="544"/>
                    <a:pt x="127" y="543"/>
                  </a:cubicBezTo>
                  <a:close/>
                  <a:moveTo>
                    <a:pt x="491" y="539"/>
                  </a:moveTo>
                  <a:cubicBezTo>
                    <a:pt x="490" y="539"/>
                    <a:pt x="489" y="537"/>
                    <a:pt x="490" y="536"/>
                  </a:cubicBezTo>
                  <a:cubicBezTo>
                    <a:pt x="490" y="536"/>
                    <a:pt x="490" y="536"/>
                    <a:pt x="490" y="536"/>
                  </a:cubicBezTo>
                  <a:cubicBezTo>
                    <a:pt x="490" y="535"/>
                    <a:pt x="491" y="535"/>
                    <a:pt x="492" y="535"/>
                  </a:cubicBezTo>
                  <a:cubicBezTo>
                    <a:pt x="492" y="535"/>
                    <a:pt x="492" y="535"/>
                    <a:pt x="492" y="535"/>
                  </a:cubicBezTo>
                  <a:cubicBezTo>
                    <a:pt x="493" y="536"/>
                    <a:pt x="494" y="537"/>
                    <a:pt x="493" y="538"/>
                  </a:cubicBezTo>
                  <a:cubicBezTo>
                    <a:pt x="493" y="538"/>
                    <a:pt x="493" y="538"/>
                    <a:pt x="493" y="538"/>
                  </a:cubicBezTo>
                  <a:cubicBezTo>
                    <a:pt x="493" y="539"/>
                    <a:pt x="492" y="539"/>
                    <a:pt x="492" y="539"/>
                  </a:cubicBezTo>
                  <a:cubicBezTo>
                    <a:pt x="492" y="539"/>
                    <a:pt x="492" y="539"/>
                    <a:pt x="492" y="539"/>
                  </a:cubicBezTo>
                  <a:cubicBezTo>
                    <a:pt x="491" y="539"/>
                    <a:pt x="491" y="539"/>
                    <a:pt x="491" y="539"/>
                  </a:cubicBezTo>
                  <a:close/>
                  <a:moveTo>
                    <a:pt x="122" y="532"/>
                  </a:moveTo>
                  <a:cubicBezTo>
                    <a:pt x="122" y="531"/>
                    <a:pt x="123" y="529"/>
                    <a:pt x="124" y="529"/>
                  </a:cubicBezTo>
                  <a:cubicBezTo>
                    <a:pt x="124" y="529"/>
                    <a:pt x="124" y="529"/>
                    <a:pt x="124" y="529"/>
                  </a:cubicBezTo>
                  <a:cubicBezTo>
                    <a:pt x="125" y="529"/>
                    <a:pt x="126" y="529"/>
                    <a:pt x="126" y="530"/>
                  </a:cubicBezTo>
                  <a:cubicBezTo>
                    <a:pt x="126" y="530"/>
                    <a:pt x="126" y="530"/>
                    <a:pt x="126" y="530"/>
                  </a:cubicBezTo>
                  <a:cubicBezTo>
                    <a:pt x="127" y="531"/>
                    <a:pt x="126" y="532"/>
                    <a:pt x="125" y="533"/>
                  </a:cubicBezTo>
                  <a:cubicBezTo>
                    <a:pt x="125" y="533"/>
                    <a:pt x="125" y="533"/>
                    <a:pt x="125" y="533"/>
                  </a:cubicBezTo>
                  <a:cubicBezTo>
                    <a:pt x="125" y="533"/>
                    <a:pt x="125" y="533"/>
                    <a:pt x="124" y="533"/>
                  </a:cubicBezTo>
                  <a:cubicBezTo>
                    <a:pt x="124" y="533"/>
                    <a:pt x="124" y="533"/>
                    <a:pt x="124" y="533"/>
                  </a:cubicBezTo>
                  <a:cubicBezTo>
                    <a:pt x="124" y="533"/>
                    <a:pt x="123" y="532"/>
                    <a:pt x="122" y="532"/>
                  </a:cubicBezTo>
                  <a:close/>
                  <a:moveTo>
                    <a:pt x="495" y="528"/>
                  </a:moveTo>
                  <a:cubicBezTo>
                    <a:pt x="494" y="527"/>
                    <a:pt x="493" y="526"/>
                    <a:pt x="494" y="525"/>
                  </a:cubicBezTo>
                  <a:cubicBezTo>
                    <a:pt x="494" y="525"/>
                    <a:pt x="494" y="525"/>
                    <a:pt x="494" y="525"/>
                  </a:cubicBezTo>
                  <a:cubicBezTo>
                    <a:pt x="494" y="524"/>
                    <a:pt x="495" y="523"/>
                    <a:pt x="496" y="524"/>
                  </a:cubicBezTo>
                  <a:cubicBezTo>
                    <a:pt x="496" y="524"/>
                    <a:pt x="496" y="524"/>
                    <a:pt x="496" y="524"/>
                  </a:cubicBezTo>
                  <a:cubicBezTo>
                    <a:pt x="497" y="524"/>
                    <a:pt x="498" y="525"/>
                    <a:pt x="498" y="526"/>
                  </a:cubicBezTo>
                  <a:cubicBezTo>
                    <a:pt x="498" y="526"/>
                    <a:pt x="498" y="526"/>
                    <a:pt x="498" y="526"/>
                  </a:cubicBezTo>
                  <a:cubicBezTo>
                    <a:pt x="497" y="527"/>
                    <a:pt x="496" y="528"/>
                    <a:pt x="496" y="528"/>
                  </a:cubicBezTo>
                  <a:cubicBezTo>
                    <a:pt x="496" y="528"/>
                    <a:pt x="496" y="528"/>
                    <a:pt x="496" y="528"/>
                  </a:cubicBezTo>
                  <a:cubicBezTo>
                    <a:pt x="495" y="528"/>
                    <a:pt x="495" y="528"/>
                    <a:pt x="495" y="528"/>
                  </a:cubicBezTo>
                  <a:close/>
                  <a:moveTo>
                    <a:pt x="118" y="520"/>
                  </a:moveTo>
                  <a:cubicBezTo>
                    <a:pt x="118" y="519"/>
                    <a:pt x="119" y="518"/>
                    <a:pt x="120" y="518"/>
                  </a:cubicBezTo>
                  <a:cubicBezTo>
                    <a:pt x="120" y="518"/>
                    <a:pt x="120" y="518"/>
                    <a:pt x="120" y="518"/>
                  </a:cubicBezTo>
                  <a:cubicBezTo>
                    <a:pt x="121" y="517"/>
                    <a:pt x="122" y="518"/>
                    <a:pt x="122" y="519"/>
                  </a:cubicBezTo>
                  <a:cubicBezTo>
                    <a:pt x="122" y="519"/>
                    <a:pt x="122" y="519"/>
                    <a:pt x="122" y="519"/>
                  </a:cubicBezTo>
                  <a:cubicBezTo>
                    <a:pt x="123" y="520"/>
                    <a:pt x="122" y="521"/>
                    <a:pt x="121" y="522"/>
                  </a:cubicBezTo>
                  <a:cubicBezTo>
                    <a:pt x="121" y="522"/>
                    <a:pt x="121" y="522"/>
                    <a:pt x="121" y="522"/>
                  </a:cubicBezTo>
                  <a:cubicBezTo>
                    <a:pt x="121" y="522"/>
                    <a:pt x="121" y="522"/>
                    <a:pt x="120" y="522"/>
                  </a:cubicBezTo>
                  <a:cubicBezTo>
                    <a:pt x="120" y="522"/>
                    <a:pt x="120" y="522"/>
                    <a:pt x="120" y="522"/>
                  </a:cubicBezTo>
                  <a:cubicBezTo>
                    <a:pt x="119" y="522"/>
                    <a:pt x="119" y="521"/>
                    <a:pt x="118" y="520"/>
                  </a:cubicBezTo>
                  <a:close/>
                  <a:moveTo>
                    <a:pt x="499" y="516"/>
                  </a:moveTo>
                  <a:cubicBezTo>
                    <a:pt x="498" y="516"/>
                    <a:pt x="497" y="515"/>
                    <a:pt x="498" y="514"/>
                  </a:cubicBezTo>
                  <a:cubicBezTo>
                    <a:pt x="498" y="514"/>
                    <a:pt x="498" y="514"/>
                    <a:pt x="498" y="514"/>
                  </a:cubicBezTo>
                  <a:cubicBezTo>
                    <a:pt x="498" y="513"/>
                    <a:pt x="499" y="512"/>
                    <a:pt x="500" y="513"/>
                  </a:cubicBezTo>
                  <a:cubicBezTo>
                    <a:pt x="500" y="513"/>
                    <a:pt x="500" y="513"/>
                    <a:pt x="500" y="513"/>
                  </a:cubicBezTo>
                  <a:cubicBezTo>
                    <a:pt x="501" y="513"/>
                    <a:pt x="502" y="514"/>
                    <a:pt x="502" y="515"/>
                  </a:cubicBezTo>
                  <a:cubicBezTo>
                    <a:pt x="502" y="515"/>
                    <a:pt x="502" y="515"/>
                    <a:pt x="502" y="515"/>
                  </a:cubicBezTo>
                  <a:cubicBezTo>
                    <a:pt x="501" y="516"/>
                    <a:pt x="501" y="516"/>
                    <a:pt x="500" y="516"/>
                  </a:cubicBezTo>
                  <a:cubicBezTo>
                    <a:pt x="500" y="516"/>
                    <a:pt x="500" y="516"/>
                    <a:pt x="500" y="516"/>
                  </a:cubicBezTo>
                  <a:cubicBezTo>
                    <a:pt x="499" y="516"/>
                    <a:pt x="499" y="516"/>
                    <a:pt x="499" y="516"/>
                  </a:cubicBezTo>
                  <a:close/>
                  <a:moveTo>
                    <a:pt x="114" y="509"/>
                  </a:moveTo>
                  <a:cubicBezTo>
                    <a:pt x="114" y="508"/>
                    <a:pt x="115" y="507"/>
                    <a:pt x="116" y="506"/>
                  </a:cubicBezTo>
                  <a:cubicBezTo>
                    <a:pt x="116" y="506"/>
                    <a:pt x="116" y="506"/>
                    <a:pt x="116" y="506"/>
                  </a:cubicBezTo>
                  <a:cubicBezTo>
                    <a:pt x="117" y="506"/>
                    <a:pt x="118" y="507"/>
                    <a:pt x="118" y="508"/>
                  </a:cubicBezTo>
                  <a:cubicBezTo>
                    <a:pt x="118" y="508"/>
                    <a:pt x="118" y="508"/>
                    <a:pt x="118" y="508"/>
                  </a:cubicBezTo>
                  <a:cubicBezTo>
                    <a:pt x="118" y="509"/>
                    <a:pt x="118" y="510"/>
                    <a:pt x="117" y="510"/>
                  </a:cubicBezTo>
                  <a:cubicBezTo>
                    <a:pt x="117" y="510"/>
                    <a:pt x="117" y="510"/>
                    <a:pt x="117" y="510"/>
                  </a:cubicBezTo>
                  <a:cubicBezTo>
                    <a:pt x="117" y="510"/>
                    <a:pt x="116" y="510"/>
                    <a:pt x="116" y="510"/>
                  </a:cubicBezTo>
                  <a:cubicBezTo>
                    <a:pt x="116" y="510"/>
                    <a:pt x="116" y="510"/>
                    <a:pt x="116" y="510"/>
                  </a:cubicBezTo>
                  <a:cubicBezTo>
                    <a:pt x="115" y="510"/>
                    <a:pt x="115" y="510"/>
                    <a:pt x="114" y="509"/>
                  </a:cubicBezTo>
                  <a:close/>
                  <a:moveTo>
                    <a:pt x="503" y="505"/>
                  </a:moveTo>
                  <a:cubicBezTo>
                    <a:pt x="502" y="505"/>
                    <a:pt x="502" y="504"/>
                    <a:pt x="502" y="502"/>
                  </a:cubicBezTo>
                  <a:cubicBezTo>
                    <a:pt x="502" y="502"/>
                    <a:pt x="502" y="502"/>
                    <a:pt x="502" y="502"/>
                  </a:cubicBezTo>
                  <a:cubicBezTo>
                    <a:pt x="502" y="501"/>
                    <a:pt x="503" y="501"/>
                    <a:pt x="504" y="501"/>
                  </a:cubicBezTo>
                  <a:cubicBezTo>
                    <a:pt x="504" y="501"/>
                    <a:pt x="504" y="501"/>
                    <a:pt x="504" y="501"/>
                  </a:cubicBezTo>
                  <a:cubicBezTo>
                    <a:pt x="505" y="502"/>
                    <a:pt x="506" y="503"/>
                    <a:pt x="506" y="504"/>
                  </a:cubicBezTo>
                  <a:cubicBezTo>
                    <a:pt x="506" y="504"/>
                    <a:pt x="506" y="504"/>
                    <a:pt x="506" y="504"/>
                  </a:cubicBezTo>
                  <a:cubicBezTo>
                    <a:pt x="505" y="505"/>
                    <a:pt x="505" y="505"/>
                    <a:pt x="504" y="505"/>
                  </a:cubicBezTo>
                  <a:cubicBezTo>
                    <a:pt x="504" y="505"/>
                    <a:pt x="504" y="505"/>
                    <a:pt x="504" y="505"/>
                  </a:cubicBezTo>
                  <a:cubicBezTo>
                    <a:pt x="504" y="505"/>
                    <a:pt x="503" y="505"/>
                    <a:pt x="503" y="505"/>
                  </a:cubicBezTo>
                  <a:close/>
                  <a:moveTo>
                    <a:pt x="110" y="498"/>
                  </a:moveTo>
                  <a:cubicBezTo>
                    <a:pt x="110" y="497"/>
                    <a:pt x="110" y="496"/>
                    <a:pt x="112" y="495"/>
                  </a:cubicBezTo>
                  <a:cubicBezTo>
                    <a:pt x="112" y="495"/>
                    <a:pt x="112" y="495"/>
                    <a:pt x="112" y="495"/>
                  </a:cubicBezTo>
                  <a:cubicBezTo>
                    <a:pt x="113" y="495"/>
                    <a:pt x="114" y="495"/>
                    <a:pt x="114" y="496"/>
                  </a:cubicBezTo>
                  <a:cubicBezTo>
                    <a:pt x="114" y="496"/>
                    <a:pt x="114" y="496"/>
                    <a:pt x="114" y="496"/>
                  </a:cubicBezTo>
                  <a:cubicBezTo>
                    <a:pt x="114" y="497"/>
                    <a:pt x="114" y="499"/>
                    <a:pt x="113" y="499"/>
                  </a:cubicBezTo>
                  <a:cubicBezTo>
                    <a:pt x="113" y="499"/>
                    <a:pt x="113" y="499"/>
                    <a:pt x="113" y="499"/>
                  </a:cubicBezTo>
                  <a:cubicBezTo>
                    <a:pt x="113" y="499"/>
                    <a:pt x="112" y="499"/>
                    <a:pt x="112" y="499"/>
                  </a:cubicBezTo>
                  <a:cubicBezTo>
                    <a:pt x="112" y="499"/>
                    <a:pt x="112" y="499"/>
                    <a:pt x="112" y="499"/>
                  </a:cubicBezTo>
                  <a:cubicBezTo>
                    <a:pt x="111" y="499"/>
                    <a:pt x="111" y="499"/>
                    <a:pt x="110" y="498"/>
                  </a:cubicBezTo>
                  <a:close/>
                  <a:moveTo>
                    <a:pt x="507" y="494"/>
                  </a:moveTo>
                  <a:cubicBezTo>
                    <a:pt x="506" y="493"/>
                    <a:pt x="506" y="492"/>
                    <a:pt x="506" y="491"/>
                  </a:cubicBezTo>
                  <a:cubicBezTo>
                    <a:pt x="506" y="491"/>
                    <a:pt x="506" y="491"/>
                    <a:pt x="506" y="491"/>
                  </a:cubicBezTo>
                  <a:cubicBezTo>
                    <a:pt x="506" y="490"/>
                    <a:pt x="507" y="490"/>
                    <a:pt x="508" y="490"/>
                  </a:cubicBezTo>
                  <a:cubicBezTo>
                    <a:pt x="508" y="490"/>
                    <a:pt x="508" y="490"/>
                    <a:pt x="508" y="490"/>
                  </a:cubicBezTo>
                  <a:cubicBezTo>
                    <a:pt x="510" y="490"/>
                    <a:pt x="510" y="492"/>
                    <a:pt x="510" y="493"/>
                  </a:cubicBezTo>
                  <a:cubicBezTo>
                    <a:pt x="510" y="493"/>
                    <a:pt x="510" y="493"/>
                    <a:pt x="510" y="493"/>
                  </a:cubicBezTo>
                  <a:cubicBezTo>
                    <a:pt x="509" y="493"/>
                    <a:pt x="509" y="494"/>
                    <a:pt x="508" y="494"/>
                  </a:cubicBezTo>
                  <a:cubicBezTo>
                    <a:pt x="508" y="494"/>
                    <a:pt x="508" y="494"/>
                    <a:pt x="508" y="494"/>
                  </a:cubicBezTo>
                  <a:cubicBezTo>
                    <a:pt x="508" y="494"/>
                    <a:pt x="507" y="494"/>
                    <a:pt x="507" y="494"/>
                  </a:cubicBezTo>
                  <a:close/>
                  <a:moveTo>
                    <a:pt x="106" y="486"/>
                  </a:moveTo>
                  <a:cubicBezTo>
                    <a:pt x="106" y="485"/>
                    <a:pt x="106" y="484"/>
                    <a:pt x="107" y="484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9" y="484"/>
                    <a:pt x="110" y="484"/>
                    <a:pt x="110" y="485"/>
                  </a:cubicBezTo>
                  <a:cubicBezTo>
                    <a:pt x="110" y="485"/>
                    <a:pt x="110" y="485"/>
                    <a:pt x="110" y="485"/>
                  </a:cubicBezTo>
                  <a:cubicBezTo>
                    <a:pt x="110" y="486"/>
                    <a:pt x="110" y="487"/>
                    <a:pt x="109" y="488"/>
                  </a:cubicBezTo>
                  <a:cubicBezTo>
                    <a:pt x="109" y="488"/>
                    <a:pt x="109" y="488"/>
                    <a:pt x="109" y="488"/>
                  </a:cubicBezTo>
                  <a:cubicBezTo>
                    <a:pt x="109" y="488"/>
                    <a:pt x="108" y="488"/>
                    <a:pt x="108" y="488"/>
                  </a:cubicBezTo>
                  <a:cubicBezTo>
                    <a:pt x="108" y="488"/>
                    <a:pt x="108" y="488"/>
                    <a:pt x="108" y="488"/>
                  </a:cubicBezTo>
                  <a:cubicBezTo>
                    <a:pt x="107" y="488"/>
                    <a:pt x="107" y="487"/>
                    <a:pt x="106" y="486"/>
                  </a:cubicBezTo>
                  <a:close/>
                  <a:moveTo>
                    <a:pt x="511" y="482"/>
                  </a:moveTo>
                  <a:cubicBezTo>
                    <a:pt x="510" y="482"/>
                    <a:pt x="510" y="481"/>
                    <a:pt x="510" y="480"/>
                  </a:cubicBezTo>
                  <a:cubicBezTo>
                    <a:pt x="510" y="480"/>
                    <a:pt x="510" y="480"/>
                    <a:pt x="510" y="480"/>
                  </a:cubicBezTo>
                  <a:cubicBezTo>
                    <a:pt x="510" y="479"/>
                    <a:pt x="512" y="478"/>
                    <a:pt x="513" y="479"/>
                  </a:cubicBezTo>
                  <a:cubicBezTo>
                    <a:pt x="513" y="479"/>
                    <a:pt x="513" y="479"/>
                    <a:pt x="513" y="479"/>
                  </a:cubicBezTo>
                  <a:cubicBezTo>
                    <a:pt x="514" y="479"/>
                    <a:pt x="514" y="480"/>
                    <a:pt x="514" y="481"/>
                  </a:cubicBezTo>
                  <a:cubicBezTo>
                    <a:pt x="514" y="481"/>
                    <a:pt x="514" y="481"/>
                    <a:pt x="514" y="481"/>
                  </a:cubicBezTo>
                  <a:cubicBezTo>
                    <a:pt x="513" y="482"/>
                    <a:pt x="513" y="483"/>
                    <a:pt x="512" y="483"/>
                  </a:cubicBezTo>
                  <a:cubicBezTo>
                    <a:pt x="512" y="483"/>
                    <a:pt x="512" y="483"/>
                    <a:pt x="512" y="483"/>
                  </a:cubicBezTo>
                  <a:cubicBezTo>
                    <a:pt x="512" y="483"/>
                    <a:pt x="511" y="483"/>
                    <a:pt x="511" y="482"/>
                  </a:cubicBezTo>
                  <a:close/>
                  <a:moveTo>
                    <a:pt x="102" y="475"/>
                  </a:moveTo>
                  <a:cubicBezTo>
                    <a:pt x="102" y="474"/>
                    <a:pt x="102" y="473"/>
                    <a:pt x="103" y="473"/>
                  </a:cubicBezTo>
                  <a:cubicBezTo>
                    <a:pt x="103" y="473"/>
                    <a:pt x="103" y="473"/>
                    <a:pt x="103" y="473"/>
                  </a:cubicBezTo>
                  <a:cubicBezTo>
                    <a:pt x="104" y="472"/>
                    <a:pt x="106" y="473"/>
                    <a:pt x="106" y="474"/>
                  </a:cubicBezTo>
                  <a:cubicBezTo>
                    <a:pt x="106" y="474"/>
                    <a:pt x="106" y="474"/>
                    <a:pt x="106" y="474"/>
                  </a:cubicBezTo>
                  <a:cubicBezTo>
                    <a:pt x="106" y="475"/>
                    <a:pt x="106" y="476"/>
                    <a:pt x="105" y="476"/>
                  </a:cubicBezTo>
                  <a:cubicBezTo>
                    <a:pt x="105" y="476"/>
                    <a:pt x="105" y="476"/>
                    <a:pt x="105" y="476"/>
                  </a:cubicBezTo>
                  <a:cubicBezTo>
                    <a:pt x="105" y="476"/>
                    <a:pt x="104" y="476"/>
                    <a:pt x="104" y="476"/>
                  </a:cubicBezTo>
                  <a:cubicBezTo>
                    <a:pt x="104" y="476"/>
                    <a:pt x="104" y="476"/>
                    <a:pt x="104" y="476"/>
                  </a:cubicBezTo>
                  <a:cubicBezTo>
                    <a:pt x="103" y="476"/>
                    <a:pt x="103" y="476"/>
                    <a:pt x="102" y="475"/>
                  </a:cubicBezTo>
                  <a:close/>
                  <a:moveTo>
                    <a:pt x="515" y="471"/>
                  </a:moveTo>
                  <a:cubicBezTo>
                    <a:pt x="514" y="471"/>
                    <a:pt x="514" y="470"/>
                    <a:pt x="514" y="469"/>
                  </a:cubicBezTo>
                  <a:cubicBezTo>
                    <a:pt x="514" y="469"/>
                    <a:pt x="514" y="469"/>
                    <a:pt x="514" y="469"/>
                  </a:cubicBezTo>
                  <a:cubicBezTo>
                    <a:pt x="514" y="468"/>
                    <a:pt x="516" y="467"/>
                    <a:pt x="517" y="467"/>
                  </a:cubicBezTo>
                  <a:cubicBezTo>
                    <a:pt x="517" y="467"/>
                    <a:pt x="517" y="467"/>
                    <a:pt x="517" y="467"/>
                  </a:cubicBezTo>
                  <a:cubicBezTo>
                    <a:pt x="518" y="468"/>
                    <a:pt x="518" y="469"/>
                    <a:pt x="518" y="470"/>
                  </a:cubicBezTo>
                  <a:cubicBezTo>
                    <a:pt x="518" y="470"/>
                    <a:pt x="518" y="470"/>
                    <a:pt x="518" y="470"/>
                  </a:cubicBezTo>
                  <a:cubicBezTo>
                    <a:pt x="518" y="471"/>
                    <a:pt x="517" y="471"/>
                    <a:pt x="516" y="471"/>
                  </a:cubicBezTo>
                  <a:cubicBezTo>
                    <a:pt x="516" y="471"/>
                    <a:pt x="516" y="471"/>
                    <a:pt x="516" y="471"/>
                  </a:cubicBezTo>
                  <a:cubicBezTo>
                    <a:pt x="516" y="471"/>
                    <a:pt x="515" y="471"/>
                    <a:pt x="515" y="471"/>
                  </a:cubicBezTo>
                  <a:close/>
                  <a:moveTo>
                    <a:pt x="98" y="464"/>
                  </a:moveTo>
                  <a:cubicBezTo>
                    <a:pt x="98" y="463"/>
                    <a:pt x="98" y="462"/>
                    <a:pt x="99" y="461"/>
                  </a:cubicBezTo>
                  <a:cubicBezTo>
                    <a:pt x="99" y="461"/>
                    <a:pt x="99" y="461"/>
                    <a:pt x="99" y="461"/>
                  </a:cubicBezTo>
                  <a:cubicBezTo>
                    <a:pt x="100" y="461"/>
                    <a:pt x="102" y="461"/>
                    <a:pt x="102" y="463"/>
                  </a:cubicBezTo>
                  <a:cubicBezTo>
                    <a:pt x="102" y="463"/>
                    <a:pt x="102" y="463"/>
                    <a:pt x="102" y="463"/>
                  </a:cubicBezTo>
                  <a:cubicBezTo>
                    <a:pt x="102" y="464"/>
                    <a:pt x="102" y="465"/>
                    <a:pt x="101" y="465"/>
                  </a:cubicBezTo>
                  <a:cubicBezTo>
                    <a:pt x="101" y="465"/>
                    <a:pt x="101" y="465"/>
                    <a:pt x="101" y="465"/>
                  </a:cubicBezTo>
                  <a:cubicBezTo>
                    <a:pt x="100" y="465"/>
                    <a:pt x="100" y="465"/>
                    <a:pt x="100" y="465"/>
                  </a:cubicBezTo>
                  <a:cubicBezTo>
                    <a:pt x="100" y="465"/>
                    <a:pt x="100" y="465"/>
                    <a:pt x="100" y="465"/>
                  </a:cubicBezTo>
                  <a:cubicBezTo>
                    <a:pt x="99" y="465"/>
                    <a:pt x="98" y="465"/>
                    <a:pt x="98" y="464"/>
                  </a:cubicBezTo>
                  <a:close/>
                  <a:moveTo>
                    <a:pt x="519" y="460"/>
                  </a:moveTo>
                  <a:cubicBezTo>
                    <a:pt x="518" y="459"/>
                    <a:pt x="518" y="458"/>
                    <a:pt x="518" y="457"/>
                  </a:cubicBezTo>
                  <a:cubicBezTo>
                    <a:pt x="518" y="457"/>
                    <a:pt x="518" y="457"/>
                    <a:pt x="518" y="457"/>
                  </a:cubicBezTo>
                  <a:cubicBezTo>
                    <a:pt x="518" y="456"/>
                    <a:pt x="520" y="456"/>
                    <a:pt x="521" y="456"/>
                  </a:cubicBezTo>
                  <a:cubicBezTo>
                    <a:pt x="521" y="456"/>
                    <a:pt x="521" y="456"/>
                    <a:pt x="521" y="456"/>
                  </a:cubicBezTo>
                  <a:cubicBezTo>
                    <a:pt x="522" y="456"/>
                    <a:pt x="522" y="458"/>
                    <a:pt x="522" y="459"/>
                  </a:cubicBezTo>
                  <a:cubicBezTo>
                    <a:pt x="522" y="459"/>
                    <a:pt x="522" y="459"/>
                    <a:pt x="522" y="459"/>
                  </a:cubicBezTo>
                  <a:cubicBezTo>
                    <a:pt x="522" y="459"/>
                    <a:pt x="521" y="460"/>
                    <a:pt x="520" y="460"/>
                  </a:cubicBezTo>
                  <a:cubicBezTo>
                    <a:pt x="520" y="460"/>
                    <a:pt x="520" y="460"/>
                    <a:pt x="520" y="460"/>
                  </a:cubicBezTo>
                  <a:cubicBezTo>
                    <a:pt x="520" y="460"/>
                    <a:pt x="520" y="460"/>
                    <a:pt x="519" y="460"/>
                  </a:cubicBezTo>
                  <a:close/>
                  <a:moveTo>
                    <a:pt x="94" y="453"/>
                  </a:moveTo>
                  <a:cubicBezTo>
                    <a:pt x="94" y="452"/>
                    <a:pt x="94" y="450"/>
                    <a:pt x="95" y="450"/>
                  </a:cubicBezTo>
                  <a:cubicBezTo>
                    <a:pt x="95" y="450"/>
                    <a:pt x="95" y="450"/>
                    <a:pt x="95" y="450"/>
                  </a:cubicBezTo>
                  <a:cubicBezTo>
                    <a:pt x="96" y="450"/>
                    <a:pt x="97" y="450"/>
                    <a:pt x="98" y="451"/>
                  </a:cubicBezTo>
                  <a:cubicBezTo>
                    <a:pt x="98" y="451"/>
                    <a:pt x="98" y="451"/>
                    <a:pt x="98" y="451"/>
                  </a:cubicBezTo>
                  <a:cubicBezTo>
                    <a:pt x="98" y="452"/>
                    <a:pt x="98" y="453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6" y="454"/>
                    <a:pt x="96" y="454"/>
                    <a:pt x="96" y="454"/>
                  </a:cubicBezTo>
                  <a:cubicBezTo>
                    <a:pt x="96" y="454"/>
                    <a:pt x="96" y="454"/>
                    <a:pt x="96" y="454"/>
                  </a:cubicBezTo>
                  <a:cubicBezTo>
                    <a:pt x="95" y="454"/>
                    <a:pt x="94" y="453"/>
                    <a:pt x="94" y="453"/>
                  </a:cubicBezTo>
                  <a:close/>
                  <a:moveTo>
                    <a:pt x="523" y="449"/>
                  </a:moveTo>
                  <a:cubicBezTo>
                    <a:pt x="522" y="448"/>
                    <a:pt x="522" y="447"/>
                    <a:pt x="522" y="446"/>
                  </a:cubicBezTo>
                  <a:cubicBezTo>
                    <a:pt x="522" y="446"/>
                    <a:pt x="522" y="446"/>
                    <a:pt x="522" y="446"/>
                  </a:cubicBezTo>
                  <a:cubicBezTo>
                    <a:pt x="523" y="445"/>
                    <a:pt x="524" y="444"/>
                    <a:pt x="525" y="445"/>
                  </a:cubicBezTo>
                  <a:cubicBezTo>
                    <a:pt x="525" y="445"/>
                    <a:pt x="525" y="445"/>
                    <a:pt x="525" y="445"/>
                  </a:cubicBezTo>
                  <a:cubicBezTo>
                    <a:pt x="526" y="445"/>
                    <a:pt x="526" y="446"/>
                    <a:pt x="526" y="447"/>
                  </a:cubicBezTo>
                  <a:cubicBezTo>
                    <a:pt x="526" y="447"/>
                    <a:pt x="526" y="447"/>
                    <a:pt x="526" y="447"/>
                  </a:cubicBezTo>
                  <a:cubicBezTo>
                    <a:pt x="526" y="448"/>
                    <a:pt x="525" y="449"/>
                    <a:pt x="524" y="449"/>
                  </a:cubicBezTo>
                  <a:cubicBezTo>
                    <a:pt x="524" y="449"/>
                    <a:pt x="524" y="449"/>
                    <a:pt x="524" y="449"/>
                  </a:cubicBezTo>
                  <a:cubicBezTo>
                    <a:pt x="524" y="449"/>
                    <a:pt x="524" y="449"/>
                    <a:pt x="523" y="449"/>
                  </a:cubicBezTo>
                  <a:close/>
                  <a:moveTo>
                    <a:pt x="90" y="441"/>
                  </a:moveTo>
                  <a:cubicBezTo>
                    <a:pt x="90" y="440"/>
                    <a:pt x="90" y="439"/>
                    <a:pt x="91" y="439"/>
                  </a:cubicBezTo>
                  <a:cubicBezTo>
                    <a:pt x="91" y="439"/>
                    <a:pt x="91" y="439"/>
                    <a:pt x="91" y="439"/>
                  </a:cubicBezTo>
                  <a:cubicBezTo>
                    <a:pt x="92" y="438"/>
                    <a:pt x="93" y="439"/>
                    <a:pt x="94" y="440"/>
                  </a:cubicBezTo>
                  <a:cubicBezTo>
                    <a:pt x="94" y="440"/>
                    <a:pt x="94" y="440"/>
                    <a:pt x="94" y="440"/>
                  </a:cubicBezTo>
                  <a:cubicBezTo>
                    <a:pt x="94" y="441"/>
                    <a:pt x="94" y="442"/>
                    <a:pt x="93" y="442"/>
                  </a:cubicBezTo>
                  <a:cubicBezTo>
                    <a:pt x="93" y="442"/>
                    <a:pt x="93" y="442"/>
                    <a:pt x="93" y="442"/>
                  </a:cubicBezTo>
                  <a:cubicBezTo>
                    <a:pt x="92" y="443"/>
                    <a:pt x="92" y="443"/>
                    <a:pt x="92" y="443"/>
                  </a:cubicBezTo>
                  <a:cubicBezTo>
                    <a:pt x="92" y="443"/>
                    <a:pt x="92" y="443"/>
                    <a:pt x="92" y="443"/>
                  </a:cubicBezTo>
                  <a:cubicBezTo>
                    <a:pt x="91" y="443"/>
                    <a:pt x="90" y="442"/>
                    <a:pt x="90" y="441"/>
                  </a:cubicBezTo>
                  <a:close/>
                  <a:moveTo>
                    <a:pt x="527" y="437"/>
                  </a:moveTo>
                  <a:cubicBezTo>
                    <a:pt x="526" y="437"/>
                    <a:pt x="526" y="436"/>
                    <a:pt x="526" y="435"/>
                  </a:cubicBezTo>
                  <a:cubicBezTo>
                    <a:pt x="526" y="435"/>
                    <a:pt x="526" y="435"/>
                    <a:pt x="526" y="435"/>
                  </a:cubicBezTo>
                  <a:cubicBezTo>
                    <a:pt x="527" y="434"/>
                    <a:pt x="528" y="433"/>
                    <a:pt x="529" y="434"/>
                  </a:cubicBezTo>
                  <a:cubicBezTo>
                    <a:pt x="529" y="434"/>
                    <a:pt x="529" y="434"/>
                    <a:pt x="529" y="434"/>
                  </a:cubicBezTo>
                  <a:cubicBezTo>
                    <a:pt x="530" y="434"/>
                    <a:pt x="530" y="435"/>
                    <a:pt x="530" y="436"/>
                  </a:cubicBezTo>
                  <a:cubicBezTo>
                    <a:pt x="530" y="436"/>
                    <a:pt x="530" y="436"/>
                    <a:pt x="530" y="436"/>
                  </a:cubicBezTo>
                  <a:cubicBezTo>
                    <a:pt x="530" y="437"/>
                    <a:pt x="529" y="437"/>
                    <a:pt x="528" y="437"/>
                  </a:cubicBezTo>
                  <a:cubicBezTo>
                    <a:pt x="528" y="437"/>
                    <a:pt x="528" y="437"/>
                    <a:pt x="528" y="437"/>
                  </a:cubicBezTo>
                  <a:cubicBezTo>
                    <a:pt x="528" y="437"/>
                    <a:pt x="528" y="437"/>
                    <a:pt x="527" y="437"/>
                  </a:cubicBezTo>
                  <a:close/>
                  <a:moveTo>
                    <a:pt x="86" y="430"/>
                  </a:moveTo>
                  <a:cubicBezTo>
                    <a:pt x="86" y="429"/>
                    <a:pt x="86" y="428"/>
                    <a:pt x="87" y="427"/>
                  </a:cubicBezTo>
                  <a:cubicBezTo>
                    <a:pt x="87" y="427"/>
                    <a:pt x="87" y="427"/>
                    <a:pt x="87" y="427"/>
                  </a:cubicBezTo>
                  <a:cubicBezTo>
                    <a:pt x="88" y="427"/>
                    <a:pt x="89" y="428"/>
                    <a:pt x="90" y="429"/>
                  </a:cubicBezTo>
                  <a:cubicBezTo>
                    <a:pt x="90" y="429"/>
                    <a:pt x="90" y="429"/>
                    <a:pt x="90" y="429"/>
                  </a:cubicBezTo>
                  <a:cubicBezTo>
                    <a:pt x="90" y="430"/>
                    <a:pt x="90" y="431"/>
                    <a:pt x="89" y="431"/>
                  </a:cubicBezTo>
                  <a:cubicBezTo>
                    <a:pt x="89" y="431"/>
                    <a:pt x="89" y="431"/>
                    <a:pt x="89" y="431"/>
                  </a:cubicBezTo>
                  <a:cubicBezTo>
                    <a:pt x="88" y="431"/>
                    <a:pt x="88" y="431"/>
                    <a:pt x="88" y="431"/>
                  </a:cubicBezTo>
                  <a:cubicBezTo>
                    <a:pt x="88" y="431"/>
                    <a:pt x="88" y="431"/>
                    <a:pt x="88" y="431"/>
                  </a:cubicBezTo>
                  <a:cubicBezTo>
                    <a:pt x="87" y="431"/>
                    <a:pt x="86" y="431"/>
                    <a:pt x="86" y="430"/>
                  </a:cubicBezTo>
                  <a:close/>
                  <a:moveTo>
                    <a:pt x="531" y="426"/>
                  </a:moveTo>
                  <a:cubicBezTo>
                    <a:pt x="530" y="426"/>
                    <a:pt x="530" y="424"/>
                    <a:pt x="530" y="423"/>
                  </a:cubicBezTo>
                  <a:cubicBezTo>
                    <a:pt x="530" y="423"/>
                    <a:pt x="530" y="423"/>
                    <a:pt x="530" y="423"/>
                  </a:cubicBezTo>
                  <a:cubicBezTo>
                    <a:pt x="531" y="422"/>
                    <a:pt x="532" y="422"/>
                    <a:pt x="533" y="422"/>
                  </a:cubicBezTo>
                  <a:cubicBezTo>
                    <a:pt x="533" y="422"/>
                    <a:pt x="533" y="422"/>
                    <a:pt x="533" y="422"/>
                  </a:cubicBezTo>
                  <a:cubicBezTo>
                    <a:pt x="534" y="423"/>
                    <a:pt x="534" y="424"/>
                    <a:pt x="534" y="425"/>
                  </a:cubicBezTo>
                  <a:cubicBezTo>
                    <a:pt x="534" y="425"/>
                    <a:pt x="534" y="425"/>
                    <a:pt x="534" y="425"/>
                  </a:cubicBezTo>
                  <a:cubicBezTo>
                    <a:pt x="534" y="426"/>
                    <a:pt x="533" y="426"/>
                    <a:pt x="532" y="426"/>
                  </a:cubicBezTo>
                  <a:cubicBezTo>
                    <a:pt x="532" y="426"/>
                    <a:pt x="532" y="426"/>
                    <a:pt x="532" y="426"/>
                  </a:cubicBezTo>
                  <a:cubicBezTo>
                    <a:pt x="532" y="426"/>
                    <a:pt x="532" y="426"/>
                    <a:pt x="531" y="426"/>
                  </a:cubicBezTo>
                  <a:close/>
                  <a:moveTo>
                    <a:pt x="82" y="419"/>
                  </a:moveTo>
                  <a:cubicBezTo>
                    <a:pt x="82" y="419"/>
                    <a:pt x="82" y="419"/>
                    <a:pt x="82" y="419"/>
                  </a:cubicBezTo>
                  <a:cubicBezTo>
                    <a:pt x="82" y="418"/>
                    <a:pt x="82" y="416"/>
                    <a:pt x="83" y="416"/>
                  </a:cubicBezTo>
                  <a:cubicBezTo>
                    <a:pt x="83" y="416"/>
                    <a:pt x="83" y="416"/>
                    <a:pt x="83" y="416"/>
                  </a:cubicBezTo>
                  <a:cubicBezTo>
                    <a:pt x="84" y="416"/>
                    <a:pt x="85" y="416"/>
                    <a:pt x="86" y="417"/>
                  </a:cubicBezTo>
                  <a:cubicBezTo>
                    <a:pt x="86" y="417"/>
                    <a:pt x="86" y="417"/>
                    <a:pt x="86" y="417"/>
                  </a:cubicBezTo>
                  <a:cubicBezTo>
                    <a:pt x="86" y="418"/>
                    <a:pt x="86" y="420"/>
                    <a:pt x="85" y="420"/>
                  </a:cubicBezTo>
                  <a:cubicBezTo>
                    <a:pt x="85" y="420"/>
                    <a:pt x="85" y="420"/>
                    <a:pt x="85" y="420"/>
                  </a:cubicBezTo>
                  <a:cubicBezTo>
                    <a:pt x="84" y="420"/>
                    <a:pt x="84" y="420"/>
                    <a:pt x="84" y="420"/>
                  </a:cubicBezTo>
                  <a:cubicBezTo>
                    <a:pt x="84" y="420"/>
                    <a:pt x="84" y="420"/>
                    <a:pt x="84" y="420"/>
                  </a:cubicBezTo>
                  <a:cubicBezTo>
                    <a:pt x="83" y="420"/>
                    <a:pt x="82" y="419"/>
                    <a:pt x="82" y="419"/>
                  </a:cubicBezTo>
                  <a:close/>
                  <a:moveTo>
                    <a:pt x="535" y="415"/>
                  </a:moveTo>
                  <a:cubicBezTo>
                    <a:pt x="534" y="414"/>
                    <a:pt x="534" y="413"/>
                    <a:pt x="534" y="412"/>
                  </a:cubicBezTo>
                  <a:cubicBezTo>
                    <a:pt x="534" y="412"/>
                    <a:pt x="534" y="412"/>
                    <a:pt x="534" y="412"/>
                  </a:cubicBezTo>
                  <a:cubicBezTo>
                    <a:pt x="534" y="411"/>
                    <a:pt x="535" y="410"/>
                    <a:pt x="536" y="411"/>
                  </a:cubicBezTo>
                  <a:cubicBezTo>
                    <a:pt x="536" y="411"/>
                    <a:pt x="536" y="411"/>
                    <a:pt x="536" y="411"/>
                  </a:cubicBezTo>
                  <a:cubicBezTo>
                    <a:pt x="538" y="411"/>
                    <a:pt x="538" y="412"/>
                    <a:pt x="538" y="413"/>
                  </a:cubicBezTo>
                  <a:cubicBezTo>
                    <a:pt x="538" y="413"/>
                    <a:pt x="538" y="413"/>
                    <a:pt x="538" y="413"/>
                  </a:cubicBezTo>
                  <a:cubicBezTo>
                    <a:pt x="538" y="414"/>
                    <a:pt x="537" y="415"/>
                    <a:pt x="536" y="415"/>
                  </a:cubicBezTo>
                  <a:cubicBezTo>
                    <a:pt x="536" y="415"/>
                    <a:pt x="536" y="415"/>
                    <a:pt x="536" y="415"/>
                  </a:cubicBezTo>
                  <a:cubicBezTo>
                    <a:pt x="536" y="415"/>
                    <a:pt x="535" y="415"/>
                    <a:pt x="535" y="415"/>
                  </a:cubicBezTo>
                  <a:close/>
                  <a:moveTo>
                    <a:pt x="79" y="407"/>
                  </a:moveTo>
                  <a:cubicBezTo>
                    <a:pt x="79" y="407"/>
                    <a:pt x="79" y="407"/>
                    <a:pt x="79" y="407"/>
                  </a:cubicBezTo>
                  <a:cubicBezTo>
                    <a:pt x="78" y="406"/>
                    <a:pt x="79" y="405"/>
                    <a:pt x="80" y="405"/>
                  </a:cubicBezTo>
                  <a:cubicBezTo>
                    <a:pt x="80" y="405"/>
                    <a:pt x="80" y="405"/>
                    <a:pt x="80" y="405"/>
                  </a:cubicBezTo>
                  <a:cubicBezTo>
                    <a:pt x="81" y="404"/>
                    <a:pt x="82" y="405"/>
                    <a:pt x="82" y="406"/>
                  </a:cubicBezTo>
                  <a:cubicBezTo>
                    <a:pt x="82" y="406"/>
                    <a:pt x="82" y="406"/>
                    <a:pt x="82" y="406"/>
                  </a:cubicBezTo>
                  <a:cubicBezTo>
                    <a:pt x="83" y="407"/>
                    <a:pt x="82" y="408"/>
                    <a:pt x="81" y="408"/>
                  </a:cubicBezTo>
                  <a:cubicBezTo>
                    <a:pt x="81" y="408"/>
                    <a:pt x="81" y="408"/>
                    <a:pt x="81" y="408"/>
                  </a:cubicBezTo>
                  <a:cubicBezTo>
                    <a:pt x="81" y="408"/>
                    <a:pt x="81" y="409"/>
                    <a:pt x="80" y="409"/>
                  </a:cubicBezTo>
                  <a:cubicBezTo>
                    <a:pt x="80" y="409"/>
                    <a:pt x="80" y="409"/>
                    <a:pt x="80" y="409"/>
                  </a:cubicBezTo>
                  <a:cubicBezTo>
                    <a:pt x="80" y="409"/>
                    <a:pt x="79" y="408"/>
                    <a:pt x="79" y="407"/>
                  </a:cubicBezTo>
                  <a:close/>
                  <a:moveTo>
                    <a:pt x="539" y="403"/>
                  </a:moveTo>
                  <a:cubicBezTo>
                    <a:pt x="538" y="403"/>
                    <a:pt x="537" y="402"/>
                    <a:pt x="537" y="401"/>
                  </a:cubicBezTo>
                  <a:cubicBezTo>
                    <a:pt x="537" y="401"/>
                    <a:pt x="537" y="401"/>
                    <a:pt x="537" y="401"/>
                  </a:cubicBezTo>
                  <a:cubicBezTo>
                    <a:pt x="537" y="401"/>
                    <a:pt x="537" y="401"/>
                    <a:pt x="537" y="401"/>
                  </a:cubicBezTo>
                  <a:cubicBezTo>
                    <a:pt x="537" y="401"/>
                    <a:pt x="537" y="401"/>
                    <a:pt x="537" y="401"/>
                  </a:cubicBezTo>
                  <a:cubicBezTo>
                    <a:pt x="537" y="400"/>
                    <a:pt x="538" y="399"/>
                    <a:pt x="540" y="399"/>
                  </a:cubicBezTo>
                  <a:cubicBezTo>
                    <a:pt x="540" y="399"/>
                    <a:pt x="540" y="399"/>
                    <a:pt x="540" y="399"/>
                  </a:cubicBezTo>
                  <a:cubicBezTo>
                    <a:pt x="541" y="399"/>
                    <a:pt x="541" y="401"/>
                    <a:pt x="541" y="402"/>
                  </a:cubicBezTo>
                  <a:cubicBezTo>
                    <a:pt x="541" y="402"/>
                    <a:pt x="541" y="402"/>
                    <a:pt x="541" y="402"/>
                  </a:cubicBezTo>
                  <a:cubicBezTo>
                    <a:pt x="541" y="403"/>
                    <a:pt x="540" y="403"/>
                    <a:pt x="539" y="403"/>
                  </a:cubicBezTo>
                  <a:cubicBezTo>
                    <a:pt x="539" y="403"/>
                    <a:pt x="539" y="403"/>
                    <a:pt x="539" y="403"/>
                  </a:cubicBezTo>
                  <a:cubicBezTo>
                    <a:pt x="539" y="403"/>
                    <a:pt x="539" y="403"/>
                    <a:pt x="539" y="403"/>
                  </a:cubicBezTo>
                  <a:close/>
                  <a:moveTo>
                    <a:pt x="76" y="395"/>
                  </a:moveTo>
                  <a:cubicBezTo>
                    <a:pt x="75" y="394"/>
                    <a:pt x="76" y="393"/>
                    <a:pt x="77" y="393"/>
                  </a:cubicBezTo>
                  <a:cubicBezTo>
                    <a:pt x="77" y="393"/>
                    <a:pt x="77" y="393"/>
                    <a:pt x="77" y="393"/>
                  </a:cubicBezTo>
                  <a:cubicBezTo>
                    <a:pt x="78" y="393"/>
                    <a:pt x="79" y="393"/>
                    <a:pt x="80" y="394"/>
                  </a:cubicBezTo>
                  <a:cubicBezTo>
                    <a:pt x="80" y="394"/>
                    <a:pt x="80" y="394"/>
                    <a:pt x="80" y="394"/>
                  </a:cubicBezTo>
                  <a:cubicBezTo>
                    <a:pt x="80" y="394"/>
                    <a:pt x="80" y="394"/>
                    <a:pt x="80" y="394"/>
                  </a:cubicBezTo>
                  <a:cubicBezTo>
                    <a:pt x="80" y="394"/>
                    <a:pt x="80" y="394"/>
                    <a:pt x="80" y="394"/>
                  </a:cubicBezTo>
                  <a:cubicBezTo>
                    <a:pt x="80" y="396"/>
                    <a:pt x="79" y="397"/>
                    <a:pt x="78" y="397"/>
                  </a:cubicBezTo>
                  <a:cubicBezTo>
                    <a:pt x="78" y="397"/>
                    <a:pt x="78" y="397"/>
                    <a:pt x="78" y="397"/>
                  </a:cubicBezTo>
                  <a:cubicBezTo>
                    <a:pt x="78" y="397"/>
                    <a:pt x="78" y="397"/>
                    <a:pt x="78" y="397"/>
                  </a:cubicBezTo>
                  <a:cubicBezTo>
                    <a:pt x="78" y="397"/>
                    <a:pt x="78" y="397"/>
                    <a:pt x="78" y="397"/>
                  </a:cubicBezTo>
                  <a:cubicBezTo>
                    <a:pt x="77" y="397"/>
                    <a:pt x="76" y="396"/>
                    <a:pt x="76" y="395"/>
                  </a:cubicBezTo>
                  <a:close/>
                  <a:moveTo>
                    <a:pt x="541" y="391"/>
                  </a:moveTo>
                  <a:cubicBezTo>
                    <a:pt x="540" y="391"/>
                    <a:pt x="540" y="390"/>
                    <a:pt x="540" y="389"/>
                  </a:cubicBezTo>
                  <a:cubicBezTo>
                    <a:pt x="540" y="389"/>
                    <a:pt x="540" y="389"/>
                    <a:pt x="540" y="389"/>
                  </a:cubicBezTo>
                  <a:cubicBezTo>
                    <a:pt x="540" y="389"/>
                    <a:pt x="540" y="389"/>
                    <a:pt x="540" y="389"/>
                  </a:cubicBezTo>
                  <a:cubicBezTo>
                    <a:pt x="540" y="389"/>
                    <a:pt x="540" y="389"/>
                    <a:pt x="540" y="389"/>
                  </a:cubicBezTo>
                  <a:cubicBezTo>
                    <a:pt x="540" y="388"/>
                    <a:pt x="541" y="387"/>
                    <a:pt x="542" y="387"/>
                  </a:cubicBezTo>
                  <a:cubicBezTo>
                    <a:pt x="542" y="387"/>
                    <a:pt x="542" y="387"/>
                    <a:pt x="542" y="387"/>
                  </a:cubicBezTo>
                  <a:cubicBezTo>
                    <a:pt x="543" y="388"/>
                    <a:pt x="544" y="389"/>
                    <a:pt x="544" y="390"/>
                  </a:cubicBezTo>
                  <a:cubicBezTo>
                    <a:pt x="544" y="390"/>
                    <a:pt x="544" y="390"/>
                    <a:pt x="544" y="390"/>
                  </a:cubicBezTo>
                  <a:cubicBezTo>
                    <a:pt x="543" y="391"/>
                    <a:pt x="543" y="391"/>
                    <a:pt x="542" y="391"/>
                  </a:cubicBezTo>
                  <a:cubicBezTo>
                    <a:pt x="542" y="391"/>
                    <a:pt x="542" y="391"/>
                    <a:pt x="542" y="391"/>
                  </a:cubicBezTo>
                  <a:cubicBezTo>
                    <a:pt x="542" y="391"/>
                    <a:pt x="541" y="391"/>
                    <a:pt x="541" y="391"/>
                  </a:cubicBezTo>
                  <a:close/>
                  <a:moveTo>
                    <a:pt x="73" y="383"/>
                  </a:moveTo>
                  <a:cubicBezTo>
                    <a:pt x="73" y="383"/>
                    <a:pt x="73" y="383"/>
                    <a:pt x="73" y="383"/>
                  </a:cubicBezTo>
                  <a:cubicBezTo>
                    <a:pt x="73" y="382"/>
                    <a:pt x="74" y="381"/>
                    <a:pt x="75" y="381"/>
                  </a:cubicBezTo>
                  <a:cubicBezTo>
                    <a:pt x="75" y="381"/>
                    <a:pt x="75" y="381"/>
                    <a:pt x="75" y="381"/>
                  </a:cubicBezTo>
                  <a:cubicBezTo>
                    <a:pt x="76" y="381"/>
                    <a:pt x="77" y="382"/>
                    <a:pt x="77" y="383"/>
                  </a:cubicBezTo>
                  <a:cubicBezTo>
                    <a:pt x="77" y="383"/>
                    <a:pt x="77" y="383"/>
                    <a:pt x="77" y="383"/>
                  </a:cubicBezTo>
                  <a:cubicBezTo>
                    <a:pt x="77" y="384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85"/>
                    <a:pt x="75" y="385"/>
                    <a:pt x="75" y="385"/>
                  </a:cubicBezTo>
                  <a:cubicBezTo>
                    <a:pt x="75" y="385"/>
                    <a:pt x="75" y="385"/>
                    <a:pt x="75" y="385"/>
                  </a:cubicBezTo>
                  <a:cubicBezTo>
                    <a:pt x="74" y="385"/>
                    <a:pt x="73" y="384"/>
                    <a:pt x="73" y="383"/>
                  </a:cubicBezTo>
                  <a:close/>
                  <a:moveTo>
                    <a:pt x="543" y="380"/>
                  </a:moveTo>
                  <a:cubicBezTo>
                    <a:pt x="542" y="379"/>
                    <a:pt x="542" y="378"/>
                    <a:pt x="542" y="377"/>
                  </a:cubicBezTo>
                  <a:cubicBezTo>
                    <a:pt x="542" y="377"/>
                    <a:pt x="542" y="377"/>
                    <a:pt x="542" y="377"/>
                  </a:cubicBezTo>
                  <a:cubicBezTo>
                    <a:pt x="542" y="377"/>
                    <a:pt x="542" y="377"/>
                    <a:pt x="542" y="377"/>
                  </a:cubicBezTo>
                  <a:cubicBezTo>
                    <a:pt x="542" y="377"/>
                    <a:pt x="542" y="377"/>
                    <a:pt x="542" y="377"/>
                  </a:cubicBezTo>
                  <a:cubicBezTo>
                    <a:pt x="542" y="376"/>
                    <a:pt x="543" y="375"/>
                    <a:pt x="544" y="376"/>
                  </a:cubicBezTo>
                  <a:cubicBezTo>
                    <a:pt x="544" y="376"/>
                    <a:pt x="544" y="376"/>
                    <a:pt x="544" y="376"/>
                  </a:cubicBezTo>
                  <a:cubicBezTo>
                    <a:pt x="545" y="376"/>
                    <a:pt x="546" y="377"/>
                    <a:pt x="546" y="378"/>
                  </a:cubicBezTo>
                  <a:cubicBezTo>
                    <a:pt x="546" y="378"/>
                    <a:pt x="546" y="378"/>
                    <a:pt x="546" y="378"/>
                  </a:cubicBezTo>
                  <a:cubicBezTo>
                    <a:pt x="546" y="379"/>
                    <a:pt x="545" y="380"/>
                    <a:pt x="544" y="380"/>
                  </a:cubicBezTo>
                  <a:cubicBezTo>
                    <a:pt x="544" y="380"/>
                    <a:pt x="544" y="380"/>
                    <a:pt x="544" y="380"/>
                  </a:cubicBezTo>
                  <a:cubicBezTo>
                    <a:pt x="544" y="380"/>
                    <a:pt x="544" y="380"/>
                    <a:pt x="543" y="380"/>
                  </a:cubicBezTo>
                  <a:close/>
                  <a:moveTo>
                    <a:pt x="72" y="371"/>
                  </a:moveTo>
                  <a:cubicBezTo>
                    <a:pt x="72" y="371"/>
                    <a:pt x="72" y="371"/>
                    <a:pt x="72" y="371"/>
                  </a:cubicBezTo>
                  <a:cubicBezTo>
                    <a:pt x="71" y="370"/>
                    <a:pt x="72" y="369"/>
                    <a:pt x="73" y="369"/>
                  </a:cubicBezTo>
                  <a:cubicBezTo>
                    <a:pt x="73" y="369"/>
                    <a:pt x="73" y="369"/>
                    <a:pt x="73" y="369"/>
                  </a:cubicBezTo>
                  <a:cubicBezTo>
                    <a:pt x="74" y="369"/>
                    <a:pt x="75" y="370"/>
                    <a:pt x="76" y="371"/>
                  </a:cubicBezTo>
                  <a:cubicBezTo>
                    <a:pt x="76" y="371"/>
                    <a:pt x="76" y="371"/>
                    <a:pt x="76" y="371"/>
                  </a:cubicBezTo>
                  <a:cubicBezTo>
                    <a:pt x="76" y="371"/>
                    <a:pt x="76" y="371"/>
                    <a:pt x="76" y="371"/>
                  </a:cubicBezTo>
                  <a:cubicBezTo>
                    <a:pt x="76" y="371"/>
                    <a:pt x="76" y="371"/>
                    <a:pt x="76" y="371"/>
                  </a:cubicBezTo>
                  <a:cubicBezTo>
                    <a:pt x="76" y="372"/>
                    <a:pt x="75" y="373"/>
                    <a:pt x="74" y="373"/>
                  </a:cubicBezTo>
                  <a:cubicBezTo>
                    <a:pt x="74" y="373"/>
                    <a:pt x="74" y="373"/>
                    <a:pt x="74" y="373"/>
                  </a:cubicBezTo>
                  <a:cubicBezTo>
                    <a:pt x="74" y="373"/>
                    <a:pt x="74" y="373"/>
                    <a:pt x="74" y="373"/>
                  </a:cubicBezTo>
                  <a:cubicBezTo>
                    <a:pt x="74" y="373"/>
                    <a:pt x="74" y="373"/>
                    <a:pt x="74" y="373"/>
                  </a:cubicBezTo>
                  <a:cubicBezTo>
                    <a:pt x="73" y="373"/>
                    <a:pt x="72" y="372"/>
                    <a:pt x="72" y="371"/>
                  </a:cubicBezTo>
                  <a:close/>
                  <a:moveTo>
                    <a:pt x="545" y="368"/>
                  </a:moveTo>
                  <a:cubicBezTo>
                    <a:pt x="544" y="368"/>
                    <a:pt x="543" y="367"/>
                    <a:pt x="543" y="365"/>
                  </a:cubicBezTo>
                  <a:cubicBezTo>
                    <a:pt x="543" y="365"/>
                    <a:pt x="543" y="365"/>
                    <a:pt x="543" y="365"/>
                  </a:cubicBezTo>
                  <a:cubicBezTo>
                    <a:pt x="543" y="364"/>
                    <a:pt x="544" y="364"/>
                    <a:pt x="545" y="364"/>
                  </a:cubicBezTo>
                  <a:cubicBezTo>
                    <a:pt x="545" y="364"/>
                    <a:pt x="545" y="364"/>
                    <a:pt x="545" y="364"/>
                  </a:cubicBezTo>
                  <a:cubicBezTo>
                    <a:pt x="546" y="364"/>
                    <a:pt x="547" y="365"/>
                    <a:pt x="547" y="366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7"/>
                    <a:pt x="546" y="368"/>
                    <a:pt x="545" y="368"/>
                  </a:cubicBezTo>
                  <a:cubicBezTo>
                    <a:pt x="545" y="368"/>
                    <a:pt x="545" y="368"/>
                    <a:pt x="545" y="368"/>
                  </a:cubicBezTo>
                  <a:cubicBezTo>
                    <a:pt x="545" y="368"/>
                    <a:pt x="545" y="368"/>
                    <a:pt x="545" y="368"/>
                  </a:cubicBezTo>
                  <a:close/>
                  <a:moveTo>
                    <a:pt x="71" y="359"/>
                  </a:moveTo>
                  <a:cubicBezTo>
                    <a:pt x="70" y="358"/>
                    <a:pt x="71" y="357"/>
                    <a:pt x="72" y="357"/>
                  </a:cubicBezTo>
                  <a:cubicBezTo>
                    <a:pt x="72" y="357"/>
                    <a:pt x="72" y="357"/>
                    <a:pt x="72" y="357"/>
                  </a:cubicBezTo>
                  <a:cubicBezTo>
                    <a:pt x="74" y="357"/>
                    <a:pt x="74" y="358"/>
                    <a:pt x="75" y="359"/>
                  </a:cubicBezTo>
                  <a:cubicBezTo>
                    <a:pt x="75" y="359"/>
                    <a:pt x="75" y="359"/>
                    <a:pt x="75" y="359"/>
                  </a:cubicBezTo>
                  <a:cubicBezTo>
                    <a:pt x="75" y="360"/>
                    <a:pt x="74" y="361"/>
                    <a:pt x="73" y="361"/>
                  </a:cubicBezTo>
                  <a:cubicBezTo>
                    <a:pt x="73" y="361"/>
                    <a:pt x="73" y="361"/>
                    <a:pt x="73" y="361"/>
                  </a:cubicBezTo>
                  <a:cubicBezTo>
                    <a:pt x="73" y="361"/>
                    <a:pt x="73" y="361"/>
                    <a:pt x="73" y="361"/>
                  </a:cubicBezTo>
                  <a:cubicBezTo>
                    <a:pt x="73" y="361"/>
                    <a:pt x="73" y="361"/>
                    <a:pt x="73" y="361"/>
                  </a:cubicBezTo>
                  <a:cubicBezTo>
                    <a:pt x="71" y="361"/>
                    <a:pt x="71" y="360"/>
                    <a:pt x="71" y="359"/>
                  </a:cubicBezTo>
                  <a:close/>
                  <a:moveTo>
                    <a:pt x="546" y="356"/>
                  </a:moveTo>
                  <a:cubicBezTo>
                    <a:pt x="545" y="356"/>
                    <a:pt x="544" y="355"/>
                    <a:pt x="544" y="354"/>
                  </a:cubicBezTo>
                  <a:cubicBezTo>
                    <a:pt x="544" y="354"/>
                    <a:pt x="544" y="354"/>
                    <a:pt x="544" y="354"/>
                  </a:cubicBezTo>
                  <a:cubicBezTo>
                    <a:pt x="544" y="354"/>
                    <a:pt x="544" y="354"/>
                    <a:pt x="544" y="354"/>
                  </a:cubicBezTo>
                  <a:cubicBezTo>
                    <a:pt x="544" y="354"/>
                    <a:pt x="544" y="354"/>
                    <a:pt x="544" y="354"/>
                  </a:cubicBezTo>
                  <a:cubicBezTo>
                    <a:pt x="544" y="353"/>
                    <a:pt x="545" y="352"/>
                    <a:pt x="546" y="352"/>
                  </a:cubicBezTo>
                  <a:cubicBezTo>
                    <a:pt x="546" y="352"/>
                    <a:pt x="546" y="352"/>
                    <a:pt x="546" y="352"/>
                  </a:cubicBezTo>
                  <a:cubicBezTo>
                    <a:pt x="547" y="352"/>
                    <a:pt x="548" y="353"/>
                    <a:pt x="548" y="354"/>
                  </a:cubicBezTo>
                  <a:cubicBezTo>
                    <a:pt x="548" y="354"/>
                    <a:pt x="548" y="354"/>
                    <a:pt x="548" y="354"/>
                  </a:cubicBezTo>
                  <a:cubicBezTo>
                    <a:pt x="548" y="355"/>
                    <a:pt x="547" y="356"/>
                    <a:pt x="546" y="356"/>
                  </a:cubicBezTo>
                  <a:cubicBezTo>
                    <a:pt x="546" y="356"/>
                    <a:pt x="546" y="356"/>
                    <a:pt x="546" y="356"/>
                  </a:cubicBezTo>
                  <a:cubicBezTo>
                    <a:pt x="546" y="356"/>
                    <a:pt x="546" y="356"/>
                    <a:pt x="546" y="356"/>
                  </a:cubicBezTo>
                  <a:close/>
                  <a:moveTo>
                    <a:pt x="70" y="347"/>
                  </a:moveTo>
                  <a:cubicBezTo>
                    <a:pt x="70" y="346"/>
                    <a:pt x="71" y="345"/>
                    <a:pt x="72" y="345"/>
                  </a:cubicBezTo>
                  <a:cubicBezTo>
                    <a:pt x="72" y="345"/>
                    <a:pt x="72" y="345"/>
                    <a:pt x="72" y="345"/>
                  </a:cubicBezTo>
                  <a:cubicBezTo>
                    <a:pt x="73" y="345"/>
                    <a:pt x="74" y="346"/>
                    <a:pt x="74" y="347"/>
                  </a:cubicBezTo>
                  <a:cubicBezTo>
                    <a:pt x="74" y="347"/>
                    <a:pt x="74" y="347"/>
                    <a:pt x="74" y="347"/>
                  </a:cubicBezTo>
                  <a:cubicBezTo>
                    <a:pt x="74" y="348"/>
                    <a:pt x="73" y="349"/>
                    <a:pt x="72" y="349"/>
                  </a:cubicBezTo>
                  <a:cubicBezTo>
                    <a:pt x="72" y="349"/>
                    <a:pt x="72" y="349"/>
                    <a:pt x="72" y="349"/>
                  </a:cubicBezTo>
                  <a:cubicBezTo>
                    <a:pt x="72" y="349"/>
                    <a:pt x="72" y="349"/>
                    <a:pt x="72" y="349"/>
                  </a:cubicBezTo>
                  <a:cubicBezTo>
                    <a:pt x="72" y="349"/>
                    <a:pt x="72" y="349"/>
                    <a:pt x="72" y="349"/>
                  </a:cubicBezTo>
                  <a:cubicBezTo>
                    <a:pt x="71" y="349"/>
                    <a:pt x="70" y="348"/>
                    <a:pt x="70" y="347"/>
                  </a:cubicBezTo>
                  <a:close/>
                  <a:moveTo>
                    <a:pt x="544" y="342"/>
                  </a:moveTo>
                  <a:cubicBezTo>
                    <a:pt x="544" y="342"/>
                    <a:pt x="544" y="342"/>
                    <a:pt x="544" y="342"/>
                  </a:cubicBezTo>
                  <a:cubicBezTo>
                    <a:pt x="544" y="342"/>
                    <a:pt x="544" y="342"/>
                    <a:pt x="544" y="342"/>
                  </a:cubicBezTo>
                  <a:cubicBezTo>
                    <a:pt x="544" y="341"/>
                    <a:pt x="545" y="340"/>
                    <a:pt x="546" y="340"/>
                  </a:cubicBezTo>
                  <a:cubicBezTo>
                    <a:pt x="546" y="340"/>
                    <a:pt x="546" y="340"/>
                    <a:pt x="546" y="340"/>
                  </a:cubicBezTo>
                  <a:cubicBezTo>
                    <a:pt x="547" y="340"/>
                    <a:pt x="548" y="341"/>
                    <a:pt x="548" y="342"/>
                  </a:cubicBezTo>
                  <a:cubicBezTo>
                    <a:pt x="548" y="342"/>
                    <a:pt x="548" y="342"/>
                    <a:pt x="548" y="342"/>
                  </a:cubicBezTo>
                  <a:cubicBezTo>
                    <a:pt x="548" y="343"/>
                    <a:pt x="547" y="344"/>
                    <a:pt x="546" y="344"/>
                  </a:cubicBezTo>
                  <a:cubicBezTo>
                    <a:pt x="546" y="344"/>
                    <a:pt x="546" y="344"/>
                    <a:pt x="546" y="344"/>
                  </a:cubicBezTo>
                  <a:cubicBezTo>
                    <a:pt x="546" y="344"/>
                    <a:pt x="546" y="344"/>
                    <a:pt x="546" y="344"/>
                  </a:cubicBezTo>
                  <a:cubicBezTo>
                    <a:pt x="546" y="344"/>
                    <a:pt x="546" y="344"/>
                    <a:pt x="546" y="344"/>
                  </a:cubicBezTo>
                  <a:cubicBezTo>
                    <a:pt x="545" y="344"/>
                    <a:pt x="544" y="343"/>
                    <a:pt x="544" y="342"/>
                  </a:cubicBezTo>
                  <a:close/>
                  <a:moveTo>
                    <a:pt x="72" y="337"/>
                  </a:moveTo>
                  <a:cubicBezTo>
                    <a:pt x="71" y="337"/>
                    <a:pt x="70" y="336"/>
                    <a:pt x="70" y="335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4"/>
                    <a:pt x="71" y="333"/>
                    <a:pt x="72" y="333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73" y="333"/>
                    <a:pt x="74" y="334"/>
                    <a:pt x="74" y="335"/>
                  </a:cubicBezTo>
                  <a:cubicBezTo>
                    <a:pt x="74" y="335"/>
                    <a:pt x="74" y="335"/>
                    <a:pt x="74" y="335"/>
                  </a:cubicBezTo>
                  <a:cubicBezTo>
                    <a:pt x="74" y="336"/>
                    <a:pt x="73" y="337"/>
                    <a:pt x="72" y="337"/>
                  </a:cubicBezTo>
                  <a:cubicBezTo>
                    <a:pt x="72" y="337"/>
                    <a:pt x="72" y="337"/>
                    <a:pt x="72" y="337"/>
                  </a:cubicBezTo>
                  <a:cubicBezTo>
                    <a:pt x="72" y="337"/>
                    <a:pt x="72" y="337"/>
                    <a:pt x="72" y="337"/>
                  </a:cubicBezTo>
                  <a:close/>
                  <a:moveTo>
                    <a:pt x="544" y="330"/>
                  </a:moveTo>
                  <a:cubicBezTo>
                    <a:pt x="544" y="329"/>
                    <a:pt x="544" y="328"/>
                    <a:pt x="545" y="328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7" y="328"/>
                    <a:pt x="548" y="328"/>
                    <a:pt x="548" y="330"/>
                  </a:cubicBezTo>
                  <a:cubicBezTo>
                    <a:pt x="548" y="330"/>
                    <a:pt x="548" y="330"/>
                    <a:pt x="548" y="330"/>
                  </a:cubicBezTo>
                  <a:cubicBezTo>
                    <a:pt x="548" y="331"/>
                    <a:pt x="547" y="332"/>
                    <a:pt x="546" y="332"/>
                  </a:cubicBezTo>
                  <a:cubicBezTo>
                    <a:pt x="546" y="332"/>
                    <a:pt x="546" y="332"/>
                    <a:pt x="546" y="332"/>
                  </a:cubicBezTo>
                  <a:cubicBezTo>
                    <a:pt x="546" y="332"/>
                    <a:pt x="546" y="332"/>
                    <a:pt x="546" y="332"/>
                  </a:cubicBezTo>
                  <a:cubicBezTo>
                    <a:pt x="546" y="332"/>
                    <a:pt x="546" y="332"/>
                    <a:pt x="546" y="332"/>
                  </a:cubicBezTo>
                  <a:cubicBezTo>
                    <a:pt x="545" y="332"/>
                    <a:pt x="544" y="331"/>
                    <a:pt x="544" y="330"/>
                  </a:cubicBezTo>
                  <a:close/>
                  <a:moveTo>
                    <a:pt x="73" y="325"/>
                  </a:moveTo>
                  <a:cubicBezTo>
                    <a:pt x="72" y="325"/>
                    <a:pt x="71" y="324"/>
                    <a:pt x="71" y="323"/>
                  </a:cubicBezTo>
                  <a:cubicBezTo>
                    <a:pt x="71" y="323"/>
                    <a:pt x="71" y="323"/>
                    <a:pt x="71" y="323"/>
                  </a:cubicBezTo>
                  <a:cubicBezTo>
                    <a:pt x="71" y="322"/>
                    <a:pt x="72" y="321"/>
                    <a:pt x="73" y="321"/>
                  </a:cubicBezTo>
                  <a:cubicBezTo>
                    <a:pt x="73" y="321"/>
                    <a:pt x="73" y="321"/>
                    <a:pt x="73" y="321"/>
                  </a:cubicBezTo>
                  <a:cubicBezTo>
                    <a:pt x="74" y="321"/>
                    <a:pt x="75" y="322"/>
                    <a:pt x="75" y="323"/>
                  </a:cubicBezTo>
                  <a:cubicBezTo>
                    <a:pt x="75" y="323"/>
                    <a:pt x="75" y="323"/>
                    <a:pt x="75" y="323"/>
                  </a:cubicBezTo>
                  <a:cubicBezTo>
                    <a:pt x="75" y="325"/>
                    <a:pt x="74" y="325"/>
                    <a:pt x="73" y="325"/>
                  </a:cubicBezTo>
                  <a:cubicBezTo>
                    <a:pt x="73" y="325"/>
                    <a:pt x="73" y="325"/>
                    <a:pt x="73" y="325"/>
                  </a:cubicBezTo>
                  <a:cubicBezTo>
                    <a:pt x="73" y="325"/>
                    <a:pt x="73" y="325"/>
                    <a:pt x="73" y="325"/>
                  </a:cubicBezTo>
                  <a:close/>
                  <a:moveTo>
                    <a:pt x="543" y="318"/>
                  </a:moveTo>
                  <a:cubicBezTo>
                    <a:pt x="542" y="317"/>
                    <a:pt x="543" y="316"/>
                    <a:pt x="544" y="316"/>
                  </a:cubicBezTo>
                  <a:cubicBezTo>
                    <a:pt x="544" y="316"/>
                    <a:pt x="544" y="316"/>
                    <a:pt x="544" y="316"/>
                  </a:cubicBezTo>
                  <a:cubicBezTo>
                    <a:pt x="545" y="316"/>
                    <a:pt x="546" y="316"/>
                    <a:pt x="547" y="318"/>
                  </a:cubicBezTo>
                  <a:cubicBezTo>
                    <a:pt x="547" y="318"/>
                    <a:pt x="547" y="318"/>
                    <a:pt x="547" y="318"/>
                  </a:cubicBezTo>
                  <a:cubicBezTo>
                    <a:pt x="547" y="319"/>
                    <a:pt x="546" y="320"/>
                    <a:pt x="545" y="320"/>
                  </a:cubicBezTo>
                  <a:cubicBezTo>
                    <a:pt x="545" y="320"/>
                    <a:pt x="545" y="320"/>
                    <a:pt x="545" y="320"/>
                  </a:cubicBezTo>
                  <a:cubicBezTo>
                    <a:pt x="545" y="320"/>
                    <a:pt x="545" y="320"/>
                    <a:pt x="545" y="320"/>
                  </a:cubicBezTo>
                  <a:cubicBezTo>
                    <a:pt x="545" y="320"/>
                    <a:pt x="545" y="320"/>
                    <a:pt x="545" y="320"/>
                  </a:cubicBezTo>
                  <a:cubicBezTo>
                    <a:pt x="544" y="320"/>
                    <a:pt x="543" y="319"/>
                    <a:pt x="543" y="318"/>
                  </a:cubicBezTo>
                  <a:close/>
                  <a:moveTo>
                    <a:pt x="74" y="313"/>
                  </a:moveTo>
                  <a:cubicBezTo>
                    <a:pt x="73" y="313"/>
                    <a:pt x="72" y="312"/>
                    <a:pt x="72" y="311"/>
                  </a:cubicBezTo>
                  <a:cubicBezTo>
                    <a:pt x="72" y="311"/>
                    <a:pt x="72" y="311"/>
                    <a:pt x="72" y="311"/>
                  </a:cubicBezTo>
                  <a:cubicBezTo>
                    <a:pt x="73" y="310"/>
                    <a:pt x="74" y="309"/>
                    <a:pt x="75" y="309"/>
                  </a:cubicBezTo>
                  <a:cubicBezTo>
                    <a:pt x="75" y="309"/>
                    <a:pt x="75" y="309"/>
                    <a:pt x="75" y="309"/>
                  </a:cubicBezTo>
                  <a:cubicBezTo>
                    <a:pt x="76" y="310"/>
                    <a:pt x="77" y="311"/>
                    <a:pt x="76" y="312"/>
                  </a:cubicBezTo>
                  <a:cubicBezTo>
                    <a:pt x="76" y="312"/>
                    <a:pt x="76" y="312"/>
                    <a:pt x="76" y="312"/>
                  </a:cubicBezTo>
                  <a:cubicBezTo>
                    <a:pt x="76" y="313"/>
                    <a:pt x="75" y="313"/>
                    <a:pt x="74" y="313"/>
                  </a:cubicBezTo>
                  <a:cubicBezTo>
                    <a:pt x="74" y="313"/>
                    <a:pt x="74" y="313"/>
                    <a:pt x="74" y="313"/>
                  </a:cubicBezTo>
                  <a:cubicBezTo>
                    <a:pt x="74" y="313"/>
                    <a:pt x="74" y="313"/>
                    <a:pt x="74" y="313"/>
                  </a:cubicBezTo>
                  <a:close/>
                  <a:moveTo>
                    <a:pt x="541" y="306"/>
                  </a:moveTo>
                  <a:cubicBezTo>
                    <a:pt x="541" y="305"/>
                    <a:pt x="541" y="304"/>
                    <a:pt x="543" y="304"/>
                  </a:cubicBezTo>
                  <a:cubicBezTo>
                    <a:pt x="543" y="304"/>
                    <a:pt x="543" y="304"/>
                    <a:pt x="543" y="304"/>
                  </a:cubicBezTo>
                  <a:cubicBezTo>
                    <a:pt x="544" y="304"/>
                    <a:pt x="545" y="304"/>
                    <a:pt x="545" y="306"/>
                  </a:cubicBezTo>
                  <a:cubicBezTo>
                    <a:pt x="545" y="306"/>
                    <a:pt x="545" y="306"/>
                    <a:pt x="545" y="306"/>
                  </a:cubicBezTo>
                  <a:cubicBezTo>
                    <a:pt x="545" y="307"/>
                    <a:pt x="544" y="308"/>
                    <a:pt x="543" y="308"/>
                  </a:cubicBezTo>
                  <a:cubicBezTo>
                    <a:pt x="543" y="308"/>
                    <a:pt x="543" y="308"/>
                    <a:pt x="543" y="308"/>
                  </a:cubicBezTo>
                  <a:cubicBezTo>
                    <a:pt x="543" y="308"/>
                    <a:pt x="543" y="308"/>
                    <a:pt x="543" y="308"/>
                  </a:cubicBezTo>
                  <a:cubicBezTo>
                    <a:pt x="543" y="308"/>
                    <a:pt x="543" y="308"/>
                    <a:pt x="543" y="308"/>
                  </a:cubicBezTo>
                  <a:cubicBezTo>
                    <a:pt x="542" y="308"/>
                    <a:pt x="541" y="307"/>
                    <a:pt x="541" y="306"/>
                  </a:cubicBezTo>
                  <a:close/>
                  <a:moveTo>
                    <a:pt x="76" y="302"/>
                  </a:moveTo>
                  <a:cubicBezTo>
                    <a:pt x="75" y="301"/>
                    <a:pt x="74" y="300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5" y="298"/>
                    <a:pt x="76" y="297"/>
                    <a:pt x="77" y="298"/>
                  </a:cubicBezTo>
                  <a:cubicBezTo>
                    <a:pt x="77" y="298"/>
                    <a:pt x="77" y="298"/>
                    <a:pt x="77" y="298"/>
                  </a:cubicBezTo>
                  <a:cubicBezTo>
                    <a:pt x="78" y="298"/>
                    <a:pt x="79" y="299"/>
                    <a:pt x="78" y="300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78" y="301"/>
                    <a:pt x="77" y="302"/>
                    <a:pt x="76" y="302"/>
                  </a:cubicBezTo>
                  <a:cubicBezTo>
                    <a:pt x="76" y="302"/>
                    <a:pt x="76" y="302"/>
                    <a:pt x="76" y="302"/>
                  </a:cubicBezTo>
                  <a:cubicBezTo>
                    <a:pt x="76" y="302"/>
                    <a:pt x="76" y="302"/>
                    <a:pt x="76" y="302"/>
                  </a:cubicBezTo>
                  <a:close/>
                  <a:moveTo>
                    <a:pt x="539" y="294"/>
                  </a:moveTo>
                  <a:cubicBezTo>
                    <a:pt x="539" y="294"/>
                    <a:pt x="539" y="294"/>
                    <a:pt x="539" y="294"/>
                  </a:cubicBezTo>
                  <a:cubicBezTo>
                    <a:pt x="539" y="294"/>
                    <a:pt x="539" y="294"/>
                    <a:pt x="539" y="294"/>
                  </a:cubicBezTo>
                  <a:cubicBezTo>
                    <a:pt x="538" y="293"/>
                    <a:pt x="539" y="292"/>
                    <a:pt x="540" y="292"/>
                  </a:cubicBezTo>
                  <a:cubicBezTo>
                    <a:pt x="540" y="292"/>
                    <a:pt x="540" y="292"/>
                    <a:pt x="540" y="292"/>
                  </a:cubicBezTo>
                  <a:cubicBezTo>
                    <a:pt x="541" y="292"/>
                    <a:pt x="542" y="293"/>
                    <a:pt x="543" y="294"/>
                  </a:cubicBezTo>
                  <a:cubicBezTo>
                    <a:pt x="543" y="294"/>
                    <a:pt x="543" y="294"/>
                    <a:pt x="543" y="294"/>
                  </a:cubicBezTo>
                  <a:cubicBezTo>
                    <a:pt x="543" y="295"/>
                    <a:pt x="542" y="296"/>
                    <a:pt x="541" y="296"/>
                  </a:cubicBezTo>
                  <a:cubicBezTo>
                    <a:pt x="541" y="296"/>
                    <a:pt x="541" y="296"/>
                    <a:pt x="541" y="296"/>
                  </a:cubicBezTo>
                  <a:cubicBezTo>
                    <a:pt x="541" y="296"/>
                    <a:pt x="541" y="296"/>
                    <a:pt x="541" y="296"/>
                  </a:cubicBezTo>
                  <a:cubicBezTo>
                    <a:pt x="541" y="296"/>
                    <a:pt x="541" y="296"/>
                    <a:pt x="541" y="296"/>
                  </a:cubicBezTo>
                  <a:cubicBezTo>
                    <a:pt x="540" y="296"/>
                    <a:pt x="539" y="295"/>
                    <a:pt x="539" y="294"/>
                  </a:cubicBezTo>
                  <a:close/>
                  <a:moveTo>
                    <a:pt x="79" y="290"/>
                  </a:moveTo>
                  <a:cubicBezTo>
                    <a:pt x="77" y="290"/>
                    <a:pt x="77" y="288"/>
                    <a:pt x="77" y="287"/>
                  </a:cubicBezTo>
                  <a:cubicBezTo>
                    <a:pt x="77" y="287"/>
                    <a:pt x="77" y="287"/>
                    <a:pt x="77" y="287"/>
                  </a:cubicBezTo>
                  <a:cubicBezTo>
                    <a:pt x="77" y="286"/>
                    <a:pt x="78" y="286"/>
                    <a:pt x="80" y="286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81" y="286"/>
                    <a:pt x="81" y="287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9"/>
                    <a:pt x="80" y="290"/>
                    <a:pt x="79" y="290"/>
                  </a:cubicBezTo>
                  <a:cubicBezTo>
                    <a:pt x="79" y="290"/>
                    <a:pt x="79" y="290"/>
                    <a:pt x="79" y="290"/>
                  </a:cubicBezTo>
                  <a:cubicBezTo>
                    <a:pt x="79" y="290"/>
                    <a:pt x="79" y="290"/>
                    <a:pt x="79" y="290"/>
                  </a:cubicBezTo>
                  <a:close/>
                  <a:moveTo>
                    <a:pt x="536" y="283"/>
                  </a:moveTo>
                  <a:cubicBezTo>
                    <a:pt x="536" y="283"/>
                    <a:pt x="536" y="283"/>
                    <a:pt x="536" y="283"/>
                  </a:cubicBezTo>
                  <a:cubicBezTo>
                    <a:pt x="536" y="283"/>
                    <a:pt x="536" y="283"/>
                    <a:pt x="536" y="283"/>
                  </a:cubicBezTo>
                  <a:cubicBezTo>
                    <a:pt x="535" y="282"/>
                    <a:pt x="536" y="281"/>
                    <a:pt x="537" y="280"/>
                  </a:cubicBezTo>
                  <a:cubicBezTo>
                    <a:pt x="537" y="280"/>
                    <a:pt x="537" y="280"/>
                    <a:pt x="537" y="280"/>
                  </a:cubicBezTo>
                  <a:cubicBezTo>
                    <a:pt x="538" y="280"/>
                    <a:pt x="539" y="281"/>
                    <a:pt x="540" y="282"/>
                  </a:cubicBezTo>
                  <a:cubicBezTo>
                    <a:pt x="540" y="282"/>
                    <a:pt x="540" y="282"/>
                    <a:pt x="540" y="282"/>
                  </a:cubicBezTo>
                  <a:cubicBezTo>
                    <a:pt x="540" y="283"/>
                    <a:pt x="539" y="284"/>
                    <a:pt x="538" y="284"/>
                  </a:cubicBezTo>
                  <a:cubicBezTo>
                    <a:pt x="538" y="284"/>
                    <a:pt x="538" y="284"/>
                    <a:pt x="538" y="284"/>
                  </a:cubicBezTo>
                  <a:cubicBezTo>
                    <a:pt x="538" y="284"/>
                    <a:pt x="538" y="284"/>
                    <a:pt x="538" y="284"/>
                  </a:cubicBezTo>
                  <a:cubicBezTo>
                    <a:pt x="538" y="284"/>
                    <a:pt x="538" y="284"/>
                    <a:pt x="538" y="284"/>
                  </a:cubicBezTo>
                  <a:cubicBezTo>
                    <a:pt x="537" y="284"/>
                    <a:pt x="536" y="284"/>
                    <a:pt x="536" y="283"/>
                  </a:cubicBezTo>
                  <a:close/>
                  <a:moveTo>
                    <a:pt x="82" y="278"/>
                  </a:moveTo>
                  <a:cubicBezTo>
                    <a:pt x="81" y="278"/>
                    <a:pt x="80" y="277"/>
                    <a:pt x="80" y="276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81" y="275"/>
                    <a:pt x="82" y="274"/>
                    <a:pt x="83" y="274"/>
                  </a:cubicBezTo>
                  <a:cubicBezTo>
                    <a:pt x="83" y="274"/>
                    <a:pt x="83" y="274"/>
                    <a:pt x="83" y="274"/>
                  </a:cubicBezTo>
                  <a:cubicBezTo>
                    <a:pt x="84" y="275"/>
                    <a:pt x="84" y="276"/>
                    <a:pt x="84" y="277"/>
                  </a:cubicBezTo>
                  <a:cubicBezTo>
                    <a:pt x="84" y="277"/>
                    <a:pt x="84" y="277"/>
                    <a:pt x="84" y="277"/>
                  </a:cubicBezTo>
                  <a:cubicBezTo>
                    <a:pt x="84" y="278"/>
                    <a:pt x="83" y="278"/>
                    <a:pt x="82" y="278"/>
                  </a:cubicBezTo>
                  <a:cubicBezTo>
                    <a:pt x="82" y="278"/>
                    <a:pt x="82" y="278"/>
                    <a:pt x="82" y="278"/>
                  </a:cubicBezTo>
                  <a:cubicBezTo>
                    <a:pt x="82" y="278"/>
                    <a:pt x="82" y="278"/>
                    <a:pt x="82" y="278"/>
                  </a:cubicBezTo>
                  <a:close/>
                  <a:moveTo>
                    <a:pt x="532" y="272"/>
                  </a:moveTo>
                  <a:cubicBezTo>
                    <a:pt x="532" y="270"/>
                    <a:pt x="533" y="269"/>
                    <a:pt x="534" y="269"/>
                  </a:cubicBezTo>
                  <a:cubicBezTo>
                    <a:pt x="534" y="269"/>
                    <a:pt x="534" y="269"/>
                    <a:pt x="534" y="269"/>
                  </a:cubicBezTo>
                  <a:cubicBezTo>
                    <a:pt x="535" y="269"/>
                    <a:pt x="536" y="269"/>
                    <a:pt x="536" y="270"/>
                  </a:cubicBezTo>
                  <a:cubicBezTo>
                    <a:pt x="536" y="270"/>
                    <a:pt x="536" y="270"/>
                    <a:pt x="536" y="270"/>
                  </a:cubicBezTo>
                  <a:cubicBezTo>
                    <a:pt x="536" y="271"/>
                    <a:pt x="536" y="272"/>
                    <a:pt x="535" y="273"/>
                  </a:cubicBezTo>
                  <a:cubicBezTo>
                    <a:pt x="535" y="273"/>
                    <a:pt x="535" y="273"/>
                    <a:pt x="535" y="273"/>
                  </a:cubicBezTo>
                  <a:cubicBezTo>
                    <a:pt x="535" y="273"/>
                    <a:pt x="534" y="273"/>
                    <a:pt x="534" y="273"/>
                  </a:cubicBezTo>
                  <a:cubicBezTo>
                    <a:pt x="534" y="273"/>
                    <a:pt x="534" y="273"/>
                    <a:pt x="534" y="273"/>
                  </a:cubicBezTo>
                  <a:cubicBezTo>
                    <a:pt x="533" y="273"/>
                    <a:pt x="533" y="272"/>
                    <a:pt x="532" y="272"/>
                  </a:cubicBezTo>
                  <a:close/>
                  <a:moveTo>
                    <a:pt x="85" y="267"/>
                  </a:moveTo>
                  <a:cubicBezTo>
                    <a:pt x="84" y="266"/>
                    <a:pt x="84" y="265"/>
                    <a:pt x="84" y="264"/>
                  </a:cubicBezTo>
                  <a:cubicBezTo>
                    <a:pt x="84" y="264"/>
                    <a:pt x="84" y="264"/>
                    <a:pt x="84" y="264"/>
                  </a:cubicBezTo>
                  <a:cubicBezTo>
                    <a:pt x="84" y="263"/>
                    <a:pt x="86" y="263"/>
                    <a:pt x="87" y="263"/>
                  </a:cubicBezTo>
                  <a:cubicBezTo>
                    <a:pt x="87" y="263"/>
                    <a:pt x="87" y="263"/>
                    <a:pt x="87" y="263"/>
                  </a:cubicBezTo>
                  <a:cubicBezTo>
                    <a:pt x="88" y="263"/>
                    <a:pt x="88" y="265"/>
                    <a:pt x="88" y="266"/>
                  </a:cubicBezTo>
                  <a:cubicBezTo>
                    <a:pt x="88" y="266"/>
                    <a:pt x="88" y="266"/>
                    <a:pt x="88" y="266"/>
                  </a:cubicBezTo>
                  <a:cubicBezTo>
                    <a:pt x="88" y="266"/>
                    <a:pt x="87" y="267"/>
                    <a:pt x="86" y="267"/>
                  </a:cubicBezTo>
                  <a:cubicBezTo>
                    <a:pt x="86" y="267"/>
                    <a:pt x="86" y="267"/>
                    <a:pt x="86" y="267"/>
                  </a:cubicBezTo>
                  <a:cubicBezTo>
                    <a:pt x="86" y="267"/>
                    <a:pt x="86" y="267"/>
                    <a:pt x="85" y="267"/>
                  </a:cubicBezTo>
                  <a:close/>
                  <a:moveTo>
                    <a:pt x="528" y="260"/>
                  </a:moveTo>
                  <a:cubicBezTo>
                    <a:pt x="528" y="259"/>
                    <a:pt x="528" y="258"/>
                    <a:pt x="529" y="258"/>
                  </a:cubicBezTo>
                  <a:cubicBezTo>
                    <a:pt x="529" y="258"/>
                    <a:pt x="529" y="258"/>
                    <a:pt x="529" y="258"/>
                  </a:cubicBezTo>
                  <a:cubicBezTo>
                    <a:pt x="530" y="257"/>
                    <a:pt x="532" y="258"/>
                    <a:pt x="532" y="259"/>
                  </a:cubicBezTo>
                  <a:cubicBezTo>
                    <a:pt x="532" y="259"/>
                    <a:pt x="532" y="259"/>
                    <a:pt x="532" y="259"/>
                  </a:cubicBezTo>
                  <a:cubicBezTo>
                    <a:pt x="532" y="260"/>
                    <a:pt x="532" y="261"/>
                    <a:pt x="531" y="261"/>
                  </a:cubicBezTo>
                  <a:cubicBezTo>
                    <a:pt x="531" y="261"/>
                    <a:pt x="531" y="261"/>
                    <a:pt x="531" y="261"/>
                  </a:cubicBezTo>
                  <a:cubicBezTo>
                    <a:pt x="531" y="262"/>
                    <a:pt x="530" y="262"/>
                    <a:pt x="530" y="262"/>
                  </a:cubicBezTo>
                  <a:cubicBezTo>
                    <a:pt x="530" y="262"/>
                    <a:pt x="530" y="262"/>
                    <a:pt x="530" y="262"/>
                  </a:cubicBezTo>
                  <a:cubicBezTo>
                    <a:pt x="529" y="262"/>
                    <a:pt x="529" y="261"/>
                    <a:pt x="528" y="260"/>
                  </a:cubicBezTo>
                  <a:close/>
                  <a:moveTo>
                    <a:pt x="90" y="256"/>
                  </a:moveTo>
                  <a:cubicBezTo>
                    <a:pt x="89" y="255"/>
                    <a:pt x="88" y="254"/>
                    <a:pt x="88" y="253"/>
                  </a:cubicBezTo>
                  <a:cubicBezTo>
                    <a:pt x="88" y="253"/>
                    <a:pt x="88" y="253"/>
                    <a:pt x="88" y="253"/>
                  </a:cubicBezTo>
                  <a:cubicBezTo>
                    <a:pt x="89" y="252"/>
                    <a:pt x="90" y="252"/>
                    <a:pt x="91" y="252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2" y="252"/>
                    <a:pt x="93" y="254"/>
                    <a:pt x="92" y="255"/>
                  </a:cubicBezTo>
                  <a:cubicBezTo>
                    <a:pt x="92" y="255"/>
                    <a:pt x="92" y="255"/>
                    <a:pt x="92" y="255"/>
                  </a:cubicBezTo>
                  <a:cubicBezTo>
                    <a:pt x="92" y="255"/>
                    <a:pt x="91" y="256"/>
                    <a:pt x="90" y="256"/>
                  </a:cubicBezTo>
                  <a:cubicBezTo>
                    <a:pt x="90" y="256"/>
                    <a:pt x="90" y="256"/>
                    <a:pt x="90" y="256"/>
                  </a:cubicBezTo>
                  <a:cubicBezTo>
                    <a:pt x="90" y="256"/>
                    <a:pt x="90" y="256"/>
                    <a:pt x="90" y="256"/>
                  </a:cubicBezTo>
                  <a:close/>
                  <a:moveTo>
                    <a:pt x="524" y="249"/>
                  </a:moveTo>
                  <a:cubicBezTo>
                    <a:pt x="523" y="248"/>
                    <a:pt x="524" y="247"/>
                    <a:pt x="525" y="247"/>
                  </a:cubicBezTo>
                  <a:cubicBezTo>
                    <a:pt x="525" y="247"/>
                    <a:pt x="525" y="247"/>
                    <a:pt x="525" y="247"/>
                  </a:cubicBezTo>
                  <a:cubicBezTo>
                    <a:pt x="526" y="246"/>
                    <a:pt x="527" y="247"/>
                    <a:pt x="527" y="248"/>
                  </a:cubicBezTo>
                  <a:cubicBezTo>
                    <a:pt x="527" y="248"/>
                    <a:pt x="527" y="248"/>
                    <a:pt x="527" y="248"/>
                  </a:cubicBezTo>
                  <a:cubicBezTo>
                    <a:pt x="528" y="249"/>
                    <a:pt x="527" y="250"/>
                    <a:pt x="526" y="250"/>
                  </a:cubicBezTo>
                  <a:cubicBezTo>
                    <a:pt x="526" y="250"/>
                    <a:pt x="526" y="250"/>
                    <a:pt x="526" y="250"/>
                  </a:cubicBezTo>
                  <a:cubicBezTo>
                    <a:pt x="526" y="250"/>
                    <a:pt x="526" y="251"/>
                    <a:pt x="526" y="251"/>
                  </a:cubicBezTo>
                  <a:cubicBezTo>
                    <a:pt x="526" y="251"/>
                    <a:pt x="526" y="251"/>
                    <a:pt x="526" y="251"/>
                  </a:cubicBezTo>
                  <a:cubicBezTo>
                    <a:pt x="525" y="251"/>
                    <a:pt x="524" y="250"/>
                    <a:pt x="524" y="249"/>
                  </a:cubicBezTo>
                  <a:close/>
                  <a:moveTo>
                    <a:pt x="94" y="245"/>
                  </a:moveTo>
                  <a:cubicBezTo>
                    <a:pt x="93" y="244"/>
                    <a:pt x="93" y="243"/>
                    <a:pt x="93" y="242"/>
                  </a:cubicBezTo>
                  <a:cubicBezTo>
                    <a:pt x="93" y="242"/>
                    <a:pt x="93" y="242"/>
                    <a:pt x="93" y="242"/>
                  </a:cubicBezTo>
                  <a:cubicBezTo>
                    <a:pt x="94" y="241"/>
                    <a:pt x="95" y="241"/>
                    <a:pt x="96" y="241"/>
                  </a:cubicBezTo>
                  <a:cubicBezTo>
                    <a:pt x="96" y="241"/>
                    <a:pt x="96" y="241"/>
                    <a:pt x="96" y="241"/>
                  </a:cubicBezTo>
                  <a:cubicBezTo>
                    <a:pt x="97" y="242"/>
                    <a:pt x="98" y="243"/>
                    <a:pt x="97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97" y="244"/>
                    <a:pt x="96" y="245"/>
                    <a:pt x="95" y="245"/>
                  </a:cubicBezTo>
                  <a:cubicBezTo>
                    <a:pt x="95" y="245"/>
                    <a:pt x="95" y="245"/>
                    <a:pt x="95" y="245"/>
                  </a:cubicBezTo>
                  <a:cubicBezTo>
                    <a:pt x="95" y="245"/>
                    <a:pt x="95" y="245"/>
                    <a:pt x="94" y="245"/>
                  </a:cubicBezTo>
                  <a:close/>
                  <a:moveTo>
                    <a:pt x="519" y="239"/>
                  </a:moveTo>
                  <a:cubicBezTo>
                    <a:pt x="518" y="238"/>
                    <a:pt x="518" y="236"/>
                    <a:pt x="519" y="236"/>
                  </a:cubicBezTo>
                  <a:cubicBezTo>
                    <a:pt x="519" y="236"/>
                    <a:pt x="519" y="236"/>
                    <a:pt x="519" y="236"/>
                  </a:cubicBezTo>
                  <a:cubicBezTo>
                    <a:pt x="520" y="235"/>
                    <a:pt x="522" y="236"/>
                    <a:pt x="522" y="237"/>
                  </a:cubicBezTo>
                  <a:cubicBezTo>
                    <a:pt x="522" y="237"/>
                    <a:pt x="522" y="237"/>
                    <a:pt x="522" y="237"/>
                  </a:cubicBezTo>
                  <a:cubicBezTo>
                    <a:pt x="523" y="238"/>
                    <a:pt x="522" y="239"/>
                    <a:pt x="521" y="239"/>
                  </a:cubicBezTo>
                  <a:cubicBezTo>
                    <a:pt x="521" y="239"/>
                    <a:pt x="521" y="239"/>
                    <a:pt x="521" y="239"/>
                  </a:cubicBezTo>
                  <a:cubicBezTo>
                    <a:pt x="521" y="240"/>
                    <a:pt x="521" y="240"/>
                    <a:pt x="520" y="240"/>
                  </a:cubicBezTo>
                  <a:cubicBezTo>
                    <a:pt x="520" y="240"/>
                    <a:pt x="520" y="240"/>
                    <a:pt x="520" y="240"/>
                  </a:cubicBezTo>
                  <a:cubicBezTo>
                    <a:pt x="520" y="240"/>
                    <a:pt x="519" y="239"/>
                    <a:pt x="519" y="239"/>
                  </a:cubicBezTo>
                  <a:close/>
                  <a:moveTo>
                    <a:pt x="100" y="234"/>
                  </a:moveTo>
                  <a:cubicBezTo>
                    <a:pt x="99" y="233"/>
                    <a:pt x="98" y="232"/>
                    <a:pt x="99" y="231"/>
                  </a:cubicBezTo>
                  <a:cubicBezTo>
                    <a:pt x="99" y="231"/>
                    <a:pt x="99" y="231"/>
                    <a:pt x="99" y="231"/>
                  </a:cubicBezTo>
                  <a:cubicBezTo>
                    <a:pt x="99" y="230"/>
                    <a:pt x="101" y="230"/>
                    <a:pt x="102" y="230"/>
                  </a:cubicBezTo>
                  <a:cubicBezTo>
                    <a:pt x="102" y="230"/>
                    <a:pt x="102" y="230"/>
                    <a:pt x="102" y="230"/>
                  </a:cubicBezTo>
                  <a:cubicBezTo>
                    <a:pt x="103" y="231"/>
                    <a:pt x="103" y="232"/>
                    <a:pt x="102" y="233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2" y="234"/>
                    <a:pt x="101" y="234"/>
                    <a:pt x="101" y="234"/>
                  </a:cubicBezTo>
                  <a:cubicBezTo>
                    <a:pt x="101" y="234"/>
                    <a:pt x="101" y="234"/>
                    <a:pt x="101" y="234"/>
                  </a:cubicBezTo>
                  <a:cubicBezTo>
                    <a:pt x="100" y="234"/>
                    <a:pt x="100" y="234"/>
                    <a:pt x="100" y="234"/>
                  </a:cubicBezTo>
                  <a:close/>
                  <a:moveTo>
                    <a:pt x="513" y="228"/>
                  </a:moveTo>
                  <a:cubicBezTo>
                    <a:pt x="512" y="227"/>
                    <a:pt x="513" y="226"/>
                    <a:pt x="514" y="225"/>
                  </a:cubicBezTo>
                  <a:cubicBezTo>
                    <a:pt x="514" y="225"/>
                    <a:pt x="514" y="225"/>
                    <a:pt x="514" y="225"/>
                  </a:cubicBezTo>
                  <a:cubicBezTo>
                    <a:pt x="515" y="225"/>
                    <a:pt x="516" y="225"/>
                    <a:pt x="516" y="226"/>
                  </a:cubicBezTo>
                  <a:cubicBezTo>
                    <a:pt x="516" y="226"/>
                    <a:pt x="516" y="226"/>
                    <a:pt x="516" y="226"/>
                  </a:cubicBezTo>
                  <a:cubicBezTo>
                    <a:pt x="517" y="227"/>
                    <a:pt x="517" y="228"/>
                    <a:pt x="516" y="229"/>
                  </a:cubicBezTo>
                  <a:cubicBezTo>
                    <a:pt x="516" y="229"/>
                    <a:pt x="516" y="229"/>
                    <a:pt x="516" y="229"/>
                  </a:cubicBezTo>
                  <a:cubicBezTo>
                    <a:pt x="515" y="229"/>
                    <a:pt x="515" y="229"/>
                    <a:pt x="515" y="229"/>
                  </a:cubicBezTo>
                  <a:cubicBezTo>
                    <a:pt x="515" y="229"/>
                    <a:pt x="515" y="229"/>
                    <a:pt x="515" y="229"/>
                  </a:cubicBezTo>
                  <a:cubicBezTo>
                    <a:pt x="514" y="229"/>
                    <a:pt x="513" y="229"/>
                    <a:pt x="513" y="228"/>
                  </a:cubicBezTo>
                  <a:close/>
                  <a:moveTo>
                    <a:pt x="106" y="224"/>
                  </a:moveTo>
                  <a:cubicBezTo>
                    <a:pt x="105" y="223"/>
                    <a:pt x="104" y="222"/>
                    <a:pt x="105" y="221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106" y="220"/>
                    <a:pt x="107" y="220"/>
                    <a:pt x="108" y="220"/>
                  </a:cubicBezTo>
                  <a:cubicBezTo>
                    <a:pt x="108" y="220"/>
                    <a:pt x="108" y="220"/>
                    <a:pt x="108" y="220"/>
                  </a:cubicBezTo>
                  <a:cubicBezTo>
                    <a:pt x="109" y="221"/>
                    <a:pt x="109" y="222"/>
                    <a:pt x="108" y="223"/>
                  </a:cubicBezTo>
                  <a:cubicBezTo>
                    <a:pt x="108" y="223"/>
                    <a:pt x="108" y="223"/>
                    <a:pt x="108" y="223"/>
                  </a:cubicBezTo>
                  <a:cubicBezTo>
                    <a:pt x="108" y="223"/>
                    <a:pt x="108" y="223"/>
                    <a:pt x="108" y="223"/>
                  </a:cubicBezTo>
                  <a:cubicBezTo>
                    <a:pt x="108" y="223"/>
                    <a:pt x="108" y="223"/>
                    <a:pt x="108" y="223"/>
                  </a:cubicBezTo>
                  <a:cubicBezTo>
                    <a:pt x="108" y="223"/>
                    <a:pt x="107" y="224"/>
                    <a:pt x="107" y="224"/>
                  </a:cubicBezTo>
                  <a:cubicBezTo>
                    <a:pt x="107" y="224"/>
                    <a:pt x="107" y="224"/>
                    <a:pt x="107" y="224"/>
                  </a:cubicBezTo>
                  <a:cubicBezTo>
                    <a:pt x="106" y="224"/>
                    <a:pt x="106" y="224"/>
                    <a:pt x="106" y="224"/>
                  </a:cubicBezTo>
                  <a:close/>
                  <a:moveTo>
                    <a:pt x="507" y="218"/>
                  </a:moveTo>
                  <a:cubicBezTo>
                    <a:pt x="506" y="217"/>
                    <a:pt x="506" y="216"/>
                    <a:pt x="507" y="215"/>
                  </a:cubicBezTo>
                  <a:cubicBezTo>
                    <a:pt x="507" y="215"/>
                    <a:pt x="507" y="215"/>
                    <a:pt x="507" y="215"/>
                  </a:cubicBezTo>
                  <a:cubicBezTo>
                    <a:pt x="508" y="215"/>
                    <a:pt x="509" y="215"/>
                    <a:pt x="510" y="216"/>
                  </a:cubicBezTo>
                  <a:cubicBezTo>
                    <a:pt x="510" y="216"/>
                    <a:pt x="510" y="216"/>
                    <a:pt x="510" y="216"/>
                  </a:cubicBezTo>
                  <a:cubicBezTo>
                    <a:pt x="511" y="217"/>
                    <a:pt x="510" y="218"/>
                    <a:pt x="509" y="219"/>
                  </a:cubicBezTo>
                  <a:cubicBezTo>
                    <a:pt x="509" y="219"/>
                    <a:pt x="509" y="219"/>
                    <a:pt x="509" y="219"/>
                  </a:cubicBezTo>
                  <a:cubicBezTo>
                    <a:pt x="509" y="219"/>
                    <a:pt x="509" y="219"/>
                    <a:pt x="508" y="219"/>
                  </a:cubicBezTo>
                  <a:cubicBezTo>
                    <a:pt x="508" y="219"/>
                    <a:pt x="508" y="219"/>
                    <a:pt x="508" y="219"/>
                  </a:cubicBezTo>
                  <a:cubicBezTo>
                    <a:pt x="508" y="219"/>
                    <a:pt x="507" y="219"/>
                    <a:pt x="507" y="218"/>
                  </a:cubicBezTo>
                  <a:close/>
                  <a:moveTo>
                    <a:pt x="112" y="213"/>
                  </a:moveTo>
                  <a:cubicBezTo>
                    <a:pt x="111" y="213"/>
                    <a:pt x="111" y="212"/>
                    <a:pt x="111" y="211"/>
                  </a:cubicBezTo>
                  <a:cubicBezTo>
                    <a:pt x="111" y="211"/>
                    <a:pt x="111" y="211"/>
                    <a:pt x="111" y="211"/>
                  </a:cubicBezTo>
                  <a:cubicBezTo>
                    <a:pt x="112" y="210"/>
                    <a:pt x="113" y="209"/>
                    <a:pt x="114" y="210"/>
                  </a:cubicBezTo>
                  <a:cubicBezTo>
                    <a:pt x="114" y="210"/>
                    <a:pt x="114" y="210"/>
                    <a:pt x="114" y="210"/>
                  </a:cubicBezTo>
                  <a:cubicBezTo>
                    <a:pt x="115" y="211"/>
                    <a:pt x="115" y="212"/>
                    <a:pt x="115" y="213"/>
                  </a:cubicBezTo>
                  <a:cubicBezTo>
                    <a:pt x="115" y="213"/>
                    <a:pt x="115" y="213"/>
                    <a:pt x="115" y="213"/>
                  </a:cubicBezTo>
                  <a:cubicBezTo>
                    <a:pt x="114" y="213"/>
                    <a:pt x="114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2" y="214"/>
                    <a:pt x="112" y="213"/>
                  </a:cubicBezTo>
                  <a:close/>
                  <a:moveTo>
                    <a:pt x="500" y="208"/>
                  </a:moveTo>
                  <a:cubicBezTo>
                    <a:pt x="499" y="207"/>
                    <a:pt x="500" y="206"/>
                    <a:pt x="500" y="205"/>
                  </a:cubicBezTo>
                  <a:cubicBezTo>
                    <a:pt x="500" y="205"/>
                    <a:pt x="500" y="205"/>
                    <a:pt x="500" y="205"/>
                  </a:cubicBezTo>
                  <a:cubicBezTo>
                    <a:pt x="501" y="205"/>
                    <a:pt x="503" y="205"/>
                    <a:pt x="503" y="206"/>
                  </a:cubicBezTo>
                  <a:cubicBezTo>
                    <a:pt x="503" y="206"/>
                    <a:pt x="503" y="206"/>
                    <a:pt x="503" y="206"/>
                  </a:cubicBezTo>
                  <a:cubicBezTo>
                    <a:pt x="504" y="207"/>
                    <a:pt x="504" y="208"/>
                    <a:pt x="503" y="209"/>
                  </a:cubicBezTo>
                  <a:cubicBezTo>
                    <a:pt x="503" y="209"/>
                    <a:pt x="503" y="209"/>
                    <a:pt x="503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1" y="209"/>
                    <a:pt x="500" y="209"/>
                    <a:pt x="500" y="208"/>
                  </a:cubicBezTo>
                  <a:close/>
                  <a:moveTo>
                    <a:pt x="119" y="204"/>
                  </a:moveTo>
                  <a:cubicBezTo>
                    <a:pt x="118" y="203"/>
                    <a:pt x="118" y="202"/>
                    <a:pt x="119" y="201"/>
                  </a:cubicBezTo>
                  <a:cubicBezTo>
                    <a:pt x="119" y="201"/>
                    <a:pt x="119" y="201"/>
                    <a:pt x="119" y="201"/>
                  </a:cubicBezTo>
                  <a:cubicBezTo>
                    <a:pt x="119" y="200"/>
                    <a:pt x="120" y="200"/>
                    <a:pt x="121" y="200"/>
                  </a:cubicBezTo>
                  <a:cubicBezTo>
                    <a:pt x="121" y="200"/>
                    <a:pt x="121" y="200"/>
                    <a:pt x="121" y="200"/>
                  </a:cubicBezTo>
                  <a:cubicBezTo>
                    <a:pt x="122" y="201"/>
                    <a:pt x="122" y="202"/>
                    <a:pt x="122" y="203"/>
                  </a:cubicBezTo>
                  <a:cubicBezTo>
                    <a:pt x="122" y="203"/>
                    <a:pt x="122" y="203"/>
                    <a:pt x="122" y="203"/>
                  </a:cubicBezTo>
                  <a:cubicBezTo>
                    <a:pt x="121" y="204"/>
                    <a:pt x="121" y="204"/>
                    <a:pt x="120" y="204"/>
                  </a:cubicBezTo>
                  <a:cubicBezTo>
                    <a:pt x="120" y="204"/>
                    <a:pt x="120" y="204"/>
                    <a:pt x="120" y="204"/>
                  </a:cubicBezTo>
                  <a:cubicBezTo>
                    <a:pt x="120" y="204"/>
                    <a:pt x="119" y="204"/>
                    <a:pt x="119" y="204"/>
                  </a:cubicBezTo>
                  <a:close/>
                  <a:moveTo>
                    <a:pt x="493" y="199"/>
                  </a:moveTo>
                  <a:cubicBezTo>
                    <a:pt x="493" y="199"/>
                    <a:pt x="493" y="199"/>
                    <a:pt x="493" y="199"/>
                  </a:cubicBezTo>
                  <a:cubicBezTo>
                    <a:pt x="493" y="199"/>
                    <a:pt x="493" y="199"/>
                    <a:pt x="493" y="199"/>
                  </a:cubicBezTo>
                  <a:cubicBezTo>
                    <a:pt x="492" y="198"/>
                    <a:pt x="492" y="197"/>
                    <a:pt x="493" y="196"/>
                  </a:cubicBezTo>
                  <a:cubicBezTo>
                    <a:pt x="493" y="196"/>
                    <a:pt x="493" y="196"/>
                    <a:pt x="493" y="196"/>
                  </a:cubicBezTo>
                  <a:cubicBezTo>
                    <a:pt x="494" y="195"/>
                    <a:pt x="495" y="195"/>
                    <a:pt x="496" y="196"/>
                  </a:cubicBezTo>
                  <a:cubicBezTo>
                    <a:pt x="496" y="196"/>
                    <a:pt x="496" y="196"/>
                    <a:pt x="496" y="196"/>
                  </a:cubicBezTo>
                  <a:cubicBezTo>
                    <a:pt x="497" y="197"/>
                    <a:pt x="497" y="198"/>
                    <a:pt x="496" y="199"/>
                  </a:cubicBezTo>
                  <a:cubicBezTo>
                    <a:pt x="496" y="199"/>
                    <a:pt x="496" y="199"/>
                    <a:pt x="496" y="199"/>
                  </a:cubicBezTo>
                  <a:cubicBezTo>
                    <a:pt x="495" y="199"/>
                    <a:pt x="495" y="199"/>
                    <a:pt x="494" y="199"/>
                  </a:cubicBezTo>
                  <a:cubicBezTo>
                    <a:pt x="494" y="199"/>
                    <a:pt x="494" y="199"/>
                    <a:pt x="494" y="199"/>
                  </a:cubicBezTo>
                  <a:cubicBezTo>
                    <a:pt x="494" y="199"/>
                    <a:pt x="493" y="199"/>
                    <a:pt x="493" y="199"/>
                  </a:cubicBezTo>
                  <a:close/>
                  <a:moveTo>
                    <a:pt x="126" y="194"/>
                  </a:moveTo>
                  <a:cubicBezTo>
                    <a:pt x="125" y="193"/>
                    <a:pt x="125" y="192"/>
                    <a:pt x="126" y="191"/>
                  </a:cubicBezTo>
                  <a:cubicBezTo>
                    <a:pt x="126" y="191"/>
                    <a:pt x="126" y="191"/>
                    <a:pt x="126" y="191"/>
                  </a:cubicBezTo>
                  <a:cubicBezTo>
                    <a:pt x="127" y="190"/>
                    <a:pt x="128" y="190"/>
                    <a:pt x="129" y="191"/>
                  </a:cubicBezTo>
                  <a:cubicBezTo>
                    <a:pt x="129" y="191"/>
                    <a:pt x="129" y="191"/>
                    <a:pt x="129" y="191"/>
                  </a:cubicBezTo>
                  <a:cubicBezTo>
                    <a:pt x="130" y="192"/>
                    <a:pt x="130" y="193"/>
                    <a:pt x="129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8" y="195"/>
                    <a:pt x="128" y="195"/>
                  </a:cubicBezTo>
                  <a:cubicBezTo>
                    <a:pt x="128" y="195"/>
                    <a:pt x="128" y="195"/>
                    <a:pt x="128" y="195"/>
                  </a:cubicBezTo>
                  <a:cubicBezTo>
                    <a:pt x="127" y="195"/>
                    <a:pt x="127" y="194"/>
                    <a:pt x="126" y="194"/>
                  </a:cubicBezTo>
                  <a:close/>
                  <a:moveTo>
                    <a:pt x="485" y="189"/>
                  </a:moveTo>
                  <a:cubicBezTo>
                    <a:pt x="485" y="189"/>
                    <a:pt x="485" y="187"/>
                    <a:pt x="485" y="187"/>
                  </a:cubicBezTo>
                  <a:cubicBezTo>
                    <a:pt x="485" y="187"/>
                    <a:pt x="485" y="187"/>
                    <a:pt x="485" y="187"/>
                  </a:cubicBezTo>
                  <a:cubicBezTo>
                    <a:pt x="486" y="186"/>
                    <a:pt x="488" y="186"/>
                    <a:pt x="488" y="187"/>
                  </a:cubicBezTo>
                  <a:cubicBezTo>
                    <a:pt x="488" y="187"/>
                    <a:pt x="488" y="187"/>
                    <a:pt x="488" y="187"/>
                  </a:cubicBezTo>
                  <a:cubicBezTo>
                    <a:pt x="489" y="188"/>
                    <a:pt x="489" y="189"/>
                    <a:pt x="488" y="190"/>
                  </a:cubicBezTo>
                  <a:cubicBezTo>
                    <a:pt x="488" y="190"/>
                    <a:pt x="488" y="190"/>
                    <a:pt x="488" y="190"/>
                  </a:cubicBezTo>
                  <a:cubicBezTo>
                    <a:pt x="488" y="190"/>
                    <a:pt x="487" y="190"/>
                    <a:pt x="487" y="190"/>
                  </a:cubicBezTo>
                  <a:cubicBezTo>
                    <a:pt x="487" y="190"/>
                    <a:pt x="487" y="190"/>
                    <a:pt x="487" y="190"/>
                  </a:cubicBezTo>
                  <a:cubicBezTo>
                    <a:pt x="486" y="190"/>
                    <a:pt x="486" y="190"/>
                    <a:pt x="485" y="189"/>
                  </a:cubicBezTo>
                  <a:close/>
                  <a:moveTo>
                    <a:pt x="134" y="185"/>
                  </a:moveTo>
                  <a:cubicBezTo>
                    <a:pt x="133" y="184"/>
                    <a:pt x="133" y="183"/>
                    <a:pt x="134" y="182"/>
                  </a:cubicBezTo>
                  <a:cubicBezTo>
                    <a:pt x="134" y="182"/>
                    <a:pt x="134" y="182"/>
                    <a:pt x="134" y="182"/>
                  </a:cubicBezTo>
                  <a:cubicBezTo>
                    <a:pt x="135" y="181"/>
                    <a:pt x="136" y="181"/>
                    <a:pt x="137" y="182"/>
                  </a:cubicBezTo>
                  <a:cubicBezTo>
                    <a:pt x="137" y="182"/>
                    <a:pt x="137" y="182"/>
                    <a:pt x="137" y="182"/>
                  </a:cubicBezTo>
                  <a:cubicBezTo>
                    <a:pt x="138" y="183"/>
                    <a:pt x="138" y="184"/>
                    <a:pt x="137" y="185"/>
                  </a:cubicBezTo>
                  <a:cubicBezTo>
                    <a:pt x="137" y="185"/>
                    <a:pt x="137" y="185"/>
                    <a:pt x="137" y="185"/>
                  </a:cubicBezTo>
                  <a:cubicBezTo>
                    <a:pt x="137" y="185"/>
                    <a:pt x="137" y="185"/>
                    <a:pt x="137" y="185"/>
                  </a:cubicBezTo>
                  <a:cubicBezTo>
                    <a:pt x="137" y="185"/>
                    <a:pt x="137" y="185"/>
                    <a:pt x="137" y="185"/>
                  </a:cubicBezTo>
                  <a:cubicBezTo>
                    <a:pt x="137" y="185"/>
                    <a:pt x="136" y="186"/>
                    <a:pt x="136" y="186"/>
                  </a:cubicBezTo>
                  <a:cubicBezTo>
                    <a:pt x="136" y="186"/>
                    <a:pt x="136" y="186"/>
                    <a:pt x="136" y="186"/>
                  </a:cubicBezTo>
                  <a:cubicBezTo>
                    <a:pt x="135" y="186"/>
                    <a:pt x="135" y="185"/>
                    <a:pt x="134" y="185"/>
                  </a:cubicBezTo>
                  <a:close/>
                  <a:moveTo>
                    <a:pt x="477" y="181"/>
                  </a:moveTo>
                  <a:cubicBezTo>
                    <a:pt x="476" y="180"/>
                    <a:pt x="476" y="179"/>
                    <a:pt x="477" y="178"/>
                  </a:cubicBezTo>
                  <a:cubicBezTo>
                    <a:pt x="477" y="178"/>
                    <a:pt x="477" y="178"/>
                    <a:pt x="477" y="178"/>
                  </a:cubicBezTo>
                  <a:cubicBezTo>
                    <a:pt x="478" y="177"/>
                    <a:pt x="479" y="177"/>
                    <a:pt x="480" y="178"/>
                  </a:cubicBezTo>
                  <a:cubicBezTo>
                    <a:pt x="480" y="178"/>
                    <a:pt x="480" y="178"/>
                    <a:pt x="480" y="178"/>
                  </a:cubicBezTo>
                  <a:cubicBezTo>
                    <a:pt x="481" y="179"/>
                    <a:pt x="481" y="180"/>
                    <a:pt x="480" y="181"/>
                  </a:cubicBezTo>
                  <a:cubicBezTo>
                    <a:pt x="480" y="181"/>
                    <a:pt x="480" y="181"/>
                    <a:pt x="480" y="181"/>
                  </a:cubicBezTo>
                  <a:cubicBezTo>
                    <a:pt x="480" y="181"/>
                    <a:pt x="479" y="181"/>
                    <a:pt x="479" y="181"/>
                  </a:cubicBezTo>
                  <a:cubicBezTo>
                    <a:pt x="479" y="181"/>
                    <a:pt x="479" y="181"/>
                    <a:pt x="479" y="181"/>
                  </a:cubicBezTo>
                  <a:cubicBezTo>
                    <a:pt x="478" y="181"/>
                    <a:pt x="478" y="181"/>
                    <a:pt x="477" y="181"/>
                  </a:cubicBezTo>
                  <a:close/>
                  <a:moveTo>
                    <a:pt x="142" y="176"/>
                  </a:moveTo>
                  <a:cubicBezTo>
                    <a:pt x="142" y="176"/>
                    <a:pt x="142" y="174"/>
                    <a:pt x="143" y="174"/>
                  </a:cubicBezTo>
                  <a:cubicBezTo>
                    <a:pt x="143" y="174"/>
                    <a:pt x="143" y="174"/>
                    <a:pt x="143" y="174"/>
                  </a:cubicBezTo>
                  <a:cubicBezTo>
                    <a:pt x="143" y="173"/>
                    <a:pt x="145" y="173"/>
                    <a:pt x="145" y="174"/>
                  </a:cubicBezTo>
                  <a:cubicBezTo>
                    <a:pt x="145" y="174"/>
                    <a:pt x="145" y="174"/>
                    <a:pt x="145" y="174"/>
                  </a:cubicBezTo>
                  <a:cubicBezTo>
                    <a:pt x="146" y="174"/>
                    <a:pt x="146" y="176"/>
                    <a:pt x="145" y="176"/>
                  </a:cubicBezTo>
                  <a:cubicBezTo>
                    <a:pt x="145" y="176"/>
                    <a:pt x="145" y="176"/>
                    <a:pt x="145" y="176"/>
                  </a:cubicBezTo>
                  <a:cubicBezTo>
                    <a:pt x="145" y="177"/>
                    <a:pt x="144" y="177"/>
                    <a:pt x="144" y="177"/>
                  </a:cubicBezTo>
                  <a:cubicBezTo>
                    <a:pt x="144" y="177"/>
                    <a:pt x="144" y="177"/>
                    <a:pt x="144" y="177"/>
                  </a:cubicBezTo>
                  <a:cubicBezTo>
                    <a:pt x="143" y="177"/>
                    <a:pt x="143" y="177"/>
                    <a:pt x="142" y="176"/>
                  </a:cubicBezTo>
                  <a:close/>
                  <a:moveTo>
                    <a:pt x="469" y="172"/>
                  </a:moveTo>
                  <a:cubicBezTo>
                    <a:pt x="468" y="172"/>
                    <a:pt x="468" y="170"/>
                    <a:pt x="469" y="170"/>
                  </a:cubicBezTo>
                  <a:cubicBezTo>
                    <a:pt x="469" y="170"/>
                    <a:pt x="469" y="170"/>
                    <a:pt x="469" y="170"/>
                  </a:cubicBezTo>
                  <a:cubicBezTo>
                    <a:pt x="469" y="169"/>
                    <a:pt x="471" y="169"/>
                    <a:pt x="471" y="170"/>
                  </a:cubicBezTo>
                  <a:cubicBezTo>
                    <a:pt x="471" y="170"/>
                    <a:pt x="471" y="170"/>
                    <a:pt x="471" y="170"/>
                  </a:cubicBezTo>
                  <a:cubicBezTo>
                    <a:pt x="472" y="170"/>
                    <a:pt x="472" y="172"/>
                    <a:pt x="472" y="172"/>
                  </a:cubicBezTo>
                  <a:cubicBezTo>
                    <a:pt x="472" y="172"/>
                    <a:pt x="472" y="172"/>
                    <a:pt x="472" y="172"/>
                  </a:cubicBezTo>
                  <a:cubicBezTo>
                    <a:pt x="471" y="173"/>
                    <a:pt x="471" y="173"/>
                    <a:pt x="470" y="173"/>
                  </a:cubicBezTo>
                  <a:cubicBezTo>
                    <a:pt x="470" y="173"/>
                    <a:pt x="470" y="173"/>
                    <a:pt x="470" y="173"/>
                  </a:cubicBezTo>
                  <a:cubicBezTo>
                    <a:pt x="470" y="173"/>
                    <a:pt x="469" y="173"/>
                    <a:pt x="469" y="172"/>
                  </a:cubicBezTo>
                  <a:close/>
                  <a:moveTo>
                    <a:pt x="151" y="168"/>
                  </a:moveTo>
                  <a:cubicBezTo>
                    <a:pt x="150" y="167"/>
                    <a:pt x="151" y="166"/>
                    <a:pt x="151" y="165"/>
                  </a:cubicBezTo>
                  <a:cubicBezTo>
                    <a:pt x="151" y="165"/>
                    <a:pt x="151" y="165"/>
                    <a:pt x="151" y="165"/>
                  </a:cubicBezTo>
                  <a:cubicBezTo>
                    <a:pt x="152" y="165"/>
                    <a:pt x="153" y="165"/>
                    <a:pt x="154" y="165"/>
                  </a:cubicBezTo>
                  <a:cubicBezTo>
                    <a:pt x="154" y="165"/>
                    <a:pt x="154" y="165"/>
                    <a:pt x="154" y="165"/>
                  </a:cubicBezTo>
                  <a:cubicBezTo>
                    <a:pt x="155" y="166"/>
                    <a:pt x="155" y="168"/>
                    <a:pt x="154" y="168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9"/>
                    <a:pt x="153" y="169"/>
                    <a:pt x="153" y="169"/>
                  </a:cubicBezTo>
                  <a:cubicBezTo>
                    <a:pt x="153" y="169"/>
                    <a:pt x="153" y="169"/>
                    <a:pt x="153" y="169"/>
                  </a:cubicBezTo>
                  <a:cubicBezTo>
                    <a:pt x="152" y="169"/>
                    <a:pt x="152" y="169"/>
                    <a:pt x="151" y="168"/>
                  </a:cubicBezTo>
                  <a:close/>
                  <a:moveTo>
                    <a:pt x="460" y="165"/>
                  </a:moveTo>
                  <a:cubicBezTo>
                    <a:pt x="459" y="164"/>
                    <a:pt x="459" y="163"/>
                    <a:pt x="460" y="162"/>
                  </a:cubicBezTo>
                  <a:cubicBezTo>
                    <a:pt x="460" y="162"/>
                    <a:pt x="460" y="162"/>
                    <a:pt x="460" y="162"/>
                  </a:cubicBezTo>
                  <a:cubicBezTo>
                    <a:pt x="460" y="161"/>
                    <a:pt x="462" y="161"/>
                    <a:pt x="462" y="162"/>
                  </a:cubicBezTo>
                  <a:cubicBezTo>
                    <a:pt x="462" y="162"/>
                    <a:pt x="462" y="162"/>
                    <a:pt x="462" y="162"/>
                  </a:cubicBezTo>
                  <a:cubicBezTo>
                    <a:pt x="463" y="162"/>
                    <a:pt x="463" y="163"/>
                    <a:pt x="463" y="164"/>
                  </a:cubicBezTo>
                  <a:cubicBezTo>
                    <a:pt x="463" y="164"/>
                    <a:pt x="463" y="164"/>
                    <a:pt x="463" y="164"/>
                  </a:cubicBezTo>
                  <a:cubicBezTo>
                    <a:pt x="462" y="165"/>
                    <a:pt x="462" y="165"/>
                    <a:pt x="461" y="165"/>
                  </a:cubicBezTo>
                  <a:cubicBezTo>
                    <a:pt x="461" y="165"/>
                    <a:pt x="461" y="165"/>
                    <a:pt x="461" y="165"/>
                  </a:cubicBezTo>
                  <a:cubicBezTo>
                    <a:pt x="461" y="165"/>
                    <a:pt x="460" y="165"/>
                    <a:pt x="460" y="165"/>
                  </a:cubicBezTo>
                  <a:close/>
                  <a:moveTo>
                    <a:pt x="160" y="160"/>
                  </a:moveTo>
                  <a:cubicBezTo>
                    <a:pt x="160" y="159"/>
                    <a:pt x="160" y="158"/>
                    <a:pt x="161" y="157"/>
                  </a:cubicBezTo>
                  <a:cubicBezTo>
                    <a:pt x="161" y="157"/>
                    <a:pt x="161" y="157"/>
                    <a:pt x="161" y="157"/>
                  </a:cubicBezTo>
                  <a:cubicBezTo>
                    <a:pt x="162" y="157"/>
                    <a:pt x="163" y="157"/>
                    <a:pt x="163" y="158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4" y="159"/>
                    <a:pt x="164" y="160"/>
                    <a:pt x="163" y="161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63" y="161"/>
                    <a:pt x="162" y="161"/>
                    <a:pt x="162" y="161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1" y="161"/>
                    <a:pt x="161" y="161"/>
                    <a:pt x="160" y="160"/>
                  </a:cubicBezTo>
                  <a:close/>
                  <a:moveTo>
                    <a:pt x="451" y="157"/>
                  </a:moveTo>
                  <a:cubicBezTo>
                    <a:pt x="450" y="156"/>
                    <a:pt x="449" y="155"/>
                    <a:pt x="450" y="154"/>
                  </a:cubicBezTo>
                  <a:cubicBezTo>
                    <a:pt x="450" y="154"/>
                    <a:pt x="450" y="154"/>
                    <a:pt x="450" y="154"/>
                  </a:cubicBezTo>
                  <a:cubicBezTo>
                    <a:pt x="451" y="153"/>
                    <a:pt x="452" y="153"/>
                    <a:pt x="453" y="154"/>
                  </a:cubicBezTo>
                  <a:cubicBezTo>
                    <a:pt x="453" y="154"/>
                    <a:pt x="453" y="154"/>
                    <a:pt x="453" y="154"/>
                  </a:cubicBezTo>
                  <a:cubicBezTo>
                    <a:pt x="454" y="155"/>
                    <a:pt x="454" y="156"/>
                    <a:pt x="453" y="157"/>
                  </a:cubicBezTo>
                  <a:cubicBezTo>
                    <a:pt x="453" y="157"/>
                    <a:pt x="453" y="157"/>
                    <a:pt x="453" y="157"/>
                  </a:cubicBezTo>
                  <a:cubicBezTo>
                    <a:pt x="453" y="157"/>
                    <a:pt x="452" y="158"/>
                    <a:pt x="452" y="158"/>
                  </a:cubicBezTo>
                  <a:cubicBezTo>
                    <a:pt x="452" y="158"/>
                    <a:pt x="452" y="158"/>
                    <a:pt x="452" y="158"/>
                  </a:cubicBezTo>
                  <a:cubicBezTo>
                    <a:pt x="451" y="158"/>
                    <a:pt x="451" y="157"/>
                    <a:pt x="451" y="157"/>
                  </a:cubicBezTo>
                  <a:close/>
                  <a:moveTo>
                    <a:pt x="170" y="153"/>
                  </a:moveTo>
                  <a:cubicBezTo>
                    <a:pt x="169" y="152"/>
                    <a:pt x="169" y="151"/>
                    <a:pt x="170" y="150"/>
                  </a:cubicBezTo>
                  <a:cubicBezTo>
                    <a:pt x="170" y="150"/>
                    <a:pt x="170" y="150"/>
                    <a:pt x="170" y="150"/>
                  </a:cubicBezTo>
                  <a:cubicBezTo>
                    <a:pt x="171" y="150"/>
                    <a:pt x="172" y="150"/>
                    <a:pt x="173" y="151"/>
                  </a:cubicBezTo>
                  <a:cubicBezTo>
                    <a:pt x="173" y="151"/>
                    <a:pt x="173" y="151"/>
                    <a:pt x="173" y="151"/>
                  </a:cubicBezTo>
                  <a:cubicBezTo>
                    <a:pt x="174" y="152"/>
                    <a:pt x="174" y="153"/>
                    <a:pt x="173" y="15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2" y="154"/>
                    <a:pt x="172" y="154"/>
                    <a:pt x="171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1" y="154"/>
                    <a:pt x="170" y="154"/>
                    <a:pt x="170" y="153"/>
                  </a:cubicBezTo>
                  <a:close/>
                  <a:moveTo>
                    <a:pt x="441" y="150"/>
                  </a:moveTo>
                  <a:cubicBezTo>
                    <a:pt x="440" y="150"/>
                    <a:pt x="440" y="148"/>
                    <a:pt x="440" y="147"/>
                  </a:cubicBezTo>
                  <a:cubicBezTo>
                    <a:pt x="440" y="147"/>
                    <a:pt x="440" y="147"/>
                    <a:pt x="440" y="147"/>
                  </a:cubicBezTo>
                  <a:cubicBezTo>
                    <a:pt x="441" y="147"/>
                    <a:pt x="442" y="146"/>
                    <a:pt x="443" y="147"/>
                  </a:cubicBezTo>
                  <a:cubicBezTo>
                    <a:pt x="443" y="147"/>
                    <a:pt x="443" y="147"/>
                    <a:pt x="443" y="147"/>
                  </a:cubicBezTo>
                  <a:cubicBezTo>
                    <a:pt x="444" y="148"/>
                    <a:pt x="444" y="149"/>
                    <a:pt x="444" y="150"/>
                  </a:cubicBezTo>
                  <a:cubicBezTo>
                    <a:pt x="444" y="150"/>
                    <a:pt x="444" y="150"/>
                    <a:pt x="444" y="150"/>
                  </a:cubicBezTo>
                  <a:cubicBezTo>
                    <a:pt x="443" y="150"/>
                    <a:pt x="443" y="151"/>
                    <a:pt x="442" y="151"/>
                  </a:cubicBezTo>
                  <a:cubicBezTo>
                    <a:pt x="442" y="151"/>
                    <a:pt x="442" y="151"/>
                    <a:pt x="442" y="151"/>
                  </a:cubicBezTo>
                  <a:cubicBezTo>
                    <a:pt x="442" y="151"/>
                    <a:pt x="441" y="150"/>
                    <a:pt x="441" y="150"/>
                  </a:cubicBezTo>
                  <a:close/>
                  <a:moveTo>
                    <a:pt x="180" y="146"/>
                  </a:moveTo>
                  <a:cubicBezTo>
                    <a:pt x="179" y="145"/>
                    <a:pt x="179" y="144"/>
                    <a:pt x="180" y="143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81" y="143"/>
                    <a:pt x="183" y="143"/>
                    <a:pt x="183" y="144"/>
                  </a:cubicBezTo>
                  <a:cubicBezTo>
                    <a:pt x="183" y="144"/>
                    <a:pt x="183" y="144"/>
                    <a:pt x="183" y="144"/>
                  </a:cubicBezTo>
                  <a:cubicBezTo>
                    <a:pt x="184" y="145"/>
                    <a:pt x="183" y="146"/>
                    <a:pt x="182" y="147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7"/>
                    <a:pt x="182" y="147"/>
                    <a:pt x="181" y="147"/>
                  </a:cubicBezTo>
                  <a:cubicBezTo>
                    <a:pt x="181" y="147"/>
                    <a:pt x="181" y="147"/>
                    <a:pt x="181" y="147"/>
                  </a:cubicBezTo>
                  <a:cubicBezTo>
                    <a:pt x="181" y="147"/>
                    <a:pt x="180" y="147"/>
                    <a:pt x="180" y="146"/>
                  </a:cubicBezTo>
                  <a:close/>
                  <a:moveTo>
                    <a:pt x="431" y="144"/>
                  </a:moveTo>
                  <a:cubicBezTo>
                    <a:pt x="431" y="144"/>
                    <a:pt x="431" y="144"/>
                    <a:pt x="431" y="144"/>
                  </a:cubicBezTo>
                  <a:cubicBezTo>
                    <a:pt x="431" y="144"/>
                    <a:pt x="431" y="144"/>
                    <a:pt x="431" y="144"/>
                  </a:cubicBezTo>
                  <a:cubicBezTo>
                    <a:pt x="430" y="143"/>
                    <a:pt x="430" y="142"/>
                    <a:pt x="430" y="141"/>
                  </a:cubicBezTo>
                  <a:cubicBezTo>
                    <a:pt x="430" y="141"/>
                    <a:pt x="430" y="141"/>
                    <a:pt x="430" y="141"/>
                  </a:cubicBezTo>
                  <a:cubicBezTo>
                    <a:pt x="431" y="140"/>
                    <a:pt x="432" y="140"/>
                    <a:pt x="433" y="140"/>
                  </a:cubicBezTo>
                  <a:cubicBezTo>
                    <a:pt x="433" y="140"/>
                    <a:pt x="433" y="140"/>
                    <a:pt x="433" y="140"/>
                  </a:cubicBezTo>
                  <a:cubicBezTo>
                    <a:pt x="434" y="141"/>
                    <a:pt x="434" y="142"/>
                    <a:pt x="434" y="143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3" y="144"/>
                    <a:pt x="433" y="144"/>
                    <a:pt x="432" y="144"/>
                  </a:cubicBezTo>
                  <a:cubicBezTo>
                    <a:pt x="432" y="144"/>
                    <a:pt x="432" y="144"/>
                    <a:pt x="432" y="144"/>
                  </a:cubicBezTo>
                  <a:cubicBezTo>
                    <a:pt x="432" y="144"/>
                    <a:pt x="431" y="144"/>
                    <a:pt x="431" y="144"/>
                  </a:cubicBezTo>
                  <a:close/>
                  <a:moveTo>
                    <a:pt x="190" y="140"/>
                  </a:moveTo>
                  <a:cubicBezTo>
                    <a:pt x="189" y="139"/>
                    <a:pt x="190" y="138"/>
                    <a:pt x="191" y="137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2" y="137"/>
                    <a:pt x="193" y="137"/>
                    <a:pt x="193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4" y="139"/>
                    <a:pt x="194" y="140"/>
                    <a:pt x="193" y="141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91" y="141"/>
                    <a:pt x="190" y="140"/>
                    <a:pt x="190" y="140"/>
                  </a:cubicBezTo>
                  <a:close/>
                  <a:moveTo>
                    <a:pt x="421" y="138"/>
                  </a:moveTo>
                  <a:cubicBezTo>
                    <a:pt x="421" y="138"/>
                    <a:pt x="421" y="138"/>
                    <a:pt x="421" y="138"/>
                  </a:cubicBezTo>
                  <a:cubicBezTo>
                    <a:pt x="421" y="138"/>
                    <a:pt x="421" y="138"/>
                    <a:pt x="421" y="138"/>
                  </a:cubicBezTo>
                  <a:cubicBezTo>
                    <a:pt x="420" y="137"/>
                    <a:pt x="419" y="136"/>
                    <a:pt x="420" y="135"/>
                  </a:cubicBezTo>
                  <a:cubicBezTo>
                    <a:pt x="420" y="135"/>
                    <a:pt x="420" y="135"/>
                    <a:pt x="420" y="135"/>
                  </a:cubicBezTo>
                  <a:cubicBezTo>
                    <a:pt x="420" y="134"/>
                    <a:pt x="422" y="134"/>
                    <a:pt x="423" y="134"/>
                  </a:cubicBezTo>
                  <a:cubicBezTo>
                    <a:pt x="423" y="134"/>
                    <a:pt x="423" y="134"/>
                    <a:pt x="423" y="134"/>
                  </a:cubicBezTo>
                  <a:cubicBezTo>
                    <a:pt x="423" y="135"/>
                    <a:pt x="424" y="136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8"/>
                    <a:pt x="422" y="138"/>
                    <a:pt x="422" y="138"/>
                  </a:cubicBezTo>
                  <a:cubicBezTo>
                    <a:pt x="422" y="138"/>
                    <a:pt x="422" y="138"/>
                    <a:pt x="422" y="138"/>
                  </a:cubicBezTo>
                  <a:cubicBezTo>
                    <a:pt x="421" y="138"/>
                    <a:pt x="421" y="138"/>
                    <a:pt x="421" y="138"/>
                  </a:cubicBezTo>
                  <a:close/>
                  <a:moveTo>
                    <a:pt x="200" y="134"/>
                  </a:moveTo>
                  <a:cubicBezTo>
                    <a:pt x="200" y="133"/>
                    <a:pt x="200" y="132"/>
                    <a:pt x="201" y="131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2" y="131"/>
                    <a:pt x="204" y="131"/>
                    <a:pt x="204" y="132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33"/>
                    <a:pt x="204" y="134"/>
                    <a:pt x="203" y="135"/>
                  </a:cubicBezTo>
                  <a:cubicBezTo>
                    <a:pt x="203" y="135"/>
                    <a:pt x="203" y="135"/>
                    <a:pt x="203" y="135"/>
                  </a:cubicBezTo>
                  <a:cubicBezTo>
                    <a:pt x="203" y="135"/>
                    <a:pt x="203" y="135"/>
                    <a:pt x="202" y="135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5"/>
                    <a:pt x="201" y="135"/>
                    <a:pt x="200" y="134"/>
                  </a:cubicBezTo>
                  <a:close/>
                  <a:moveTo>
                    <a:pt x="410" y="132"/>
                  </a:moveTo>
                  <a:cubicBezTo>
                    <a:pt x="409" y="132"/>
                    <a:pt x="409" y="131"/>
                    <a:pt x="409" y="130"/>
                  </a:cubicBezTo>
                  <a:cubicBezTo>
                    <a:pt x="409" y="130"/>
                    <a:pt x="409" y="130"/>
                    <a:pt x="409" y="130"/>
                  </a:cubicBezTo>
                  <a:cubicBezTo>
                    <a:pt x="410" y="129"/>
                    <a:pt x="411" y="128"/>
                    <a:pt x="412" y="129"/>
                  </a:cubicBezTo>
                  <a:cubicBezTo>
                    <a:pt x="412" y="129"/>
                    <a:pt x="412" y="129"/>
                    <a:pt x="412" y="129"/>
                  </a:cubicBezTo>
                  <a:cubicBezTo>
                    <a:pt x="413" y="129"/>
                    <a:pt x="413" y="131"/>
                    <a:pt x="413" y="132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2" y="132"/>
                    <a:pt x="412" y="133"/>
                    <a:pt x="411" y="133"/>
                  </a:cubicBezTo>
                  <a:cubicBezTo>
                    <a:pt x="411" y="133"/>
                    <a:pt x="411" y="133"/>
                    <a:pt x="411" y="133"/>
                  </a:cubicBezTo>
                  <a:cubicBezTo>
                    <a:pt x="411" y="133"/>
                    <a:pt x="410" y="133"/>
                    <a:pt x="410" y="132"/>
                  </a:cubicBezTo>
                  <a:close/>
                  <a:moveTo>
                    <a:pt x="211" y="129"/>
                  </a:moveTo>
                  <a:cubicBezTo>
                    <a:pt x="211" y="128"/>
                    <a:pt x="211" y="127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3" y="126"/>
                    <a:pt x="214" y="126"/>
                    <a:pt x="215" y="127"/>
                  </a:cubicBezTo>
                  <a:cubicBezTo>
                    <a:pt x="215" y="127"/>
                    <a:pt x="215" y="127"/>
                    <a:pt x="215" y="127"/>
                  </a:cubicBezTo>
                  <a:cubicBezTo>
                    <a:pt x="215" y="128"/>
                    <a:pt x="215" y="129"/>
                    <a:pt x="214" y="130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214" y="130"/>
                    <a:pt x="213" y="130"/>
                    <a:pt x="213" y="130"/>
                  </a:cubicBezTo>
                  <a:cubicBezTo>
                    <a:pt x="213" y="130"/>
                    <a:pt x="213" y="130"/>
                    <a:pt x="213" y="130"/>
                  </a:cubicBezTo>
                  <a:cubicBezTo>
                    <a:pt x="212" y="130"/>
                    <a:pt x="212" y="130"/>
                    <a:pt x="211" y="129"/>
                  </a:cubicBezTo>
                  <a:close/>
                  <a:moveTo>
                    <a:pt x="399" y="128"/>
                  </a:moveTo>
                  <a:cubicBezTo>
                    <a:pt x="398" y="127"/>
                    <a:pt x="398" y="126"/>
                    <a:pt x="398" y="125"/>
                  </a:cubicBezTo>
                  <a:cubicBezTo>
                    <a:pt x="398" y="125"/>
                    <a:pt x="398" y="125"/>
                    <a:pt x="398" y="125"/>
                  </a:cubicBezTo>
                  <a:cubicBezTo>
                    <a:pt x="398" y="124"/>
                    <a:pt x="400" y="124"/>
                    <a:pt x="401" y="124"/>
                  </a:cubicBezTo>
                  <a:cubicBezTo>
                    <a:pt x="401" y="124"/>
                    <a:pt x="401" y="124"/>
                    <a:pt x="401" y="124"/>
                  </a:cubicBezTo>
                  <a:cubicBezTo>
                    <a:pt x="402" y="124"/>
                    <a:pt x="402" y="126"/>
                    <a:pt x="402" y="127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1" y="127"/>
                    <a:pt x="401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399" y="128"/>
                    <a:pt x="399" y="128"/>
                  </a:cubicBezTo>
                  <a:close/>
                  <a:moveTo>
                    <a:pt x="222" y="124"/>
                  </a:moveTo>
                  <a:cubicBezTo>
                    <a:pt x="222" y="123"/>
                    <a:pt x="222" y="122"/>
                    <a:pt x="223" y="122"/>
                  </a:cubicBezTo>
                  <a:cubicBezTo>
                    <a:pt x="223" y="122"/>
                    <a:pt x="223" y="122"/>
                    <a:pt x="223" y="122"/>
                  </a:cubicBezTo>
                  <a:cubicBezTo>
                    <a:pt x="225" y="121"/>
                    <a:pt x="226" y="122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4"/>
                    <a:pt x="226" y="125"/>
                    <a:pt x="225" y="125"/>
                  </a:cubicBezTo>
                  <a:cubicBezTo>
                    <a:pt x="225" y="125"/>
                    <a:pt x="225" y="125"/>
                    <a:pt x="225" y="125"/>
                  </a:cubicBezTo>
                  <a:cubicBezTo>
                    <a:pt x="225" y="125"/>
                    <a:pt x="224" y="125"/>
                    <a:pt x="224" y="125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23" y="125"/>
                    <a:pt x="223" y="125"/>
                    <a:pt x="222" y="124"/>
                  </a:cubicBezTo>
                  <a:close/>
                  <a:moveTo>
                    <a:pt x="388" y="123"/>
                  </a:moveTo>
                  <a:cubicBezTo>
                    <a:pt x="388" y="123"/>
                    <a:pt x="388" y="123"/>
                    <a:pt x="388" y="123"/>
                  </a:cubicBezTo>
                  <a:cubicBezTo>
                    <a:pt x="388" y="123"/>
                    <a:pt x="388" y="123"/>
                    <a:pt x="388" y="123"/>
                  </a:cubicBezTo>
                  <a:cubicBezTo>
                    <a:pt x="387" y="123"/>
                    <a:pt x="386" y="122"/>
                    <a:pt x="387" y="121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0"/>
                    <a:pt x="388" y="119"/>
                    <a:pt x="389" y="120"/>
                  </a:cubicBezTo>
                  <a:cubicBezTo>
                    <a:pt x="389" y="120"/>
                    <a:pt x="389" y="120"/>
                    <a:pt x="389" y="120"/>
                  </a:cubicBezTo>
                  <a:cubicBezTo>
                    <a:pt x="390" y="120"/>
                    <a:pt x="391" y="121"/>
                    <a:pt x="391" y="122"/>
                  </a:cubicBezTo>
                  <a:cubicBezTo>
                    <a:pt x="391" y="122"/>
                    <a:pt x="391" y="122"/>
                    <a:pt x="391" y="122"/>
                  </a:cubicBezTo>
                  <a:cubicBezTo>
                    <a:pt x="390" y="123"/>
                    <a:pt x="390" y="124"/>
                    <a:pt x="389" y="124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88" y="124"/>
                    <a:pt x="388" y="123"/>
                    <a:pt x="388" y="123"/>
                  </a:cubicBezTo>
                  <a:close/>
                  <a:moveTo>
                    <a:pt x="234" y="120"/>
                  </a:moveTo>
                  <a:cubicBezTo>
                    <a:pt x="233" y="119"/>
                    <a:pt x="234" y="118"/>
                    <a:pt x="235" y="118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6" y="117"/>
                    <a:pt x="237" y="118"/>
                    <a:pt x="237" y="119"/>
                  </a:cubicBezTo>
                  <a:cubicBezTo>
                    <a:pt x="237" y="119"/>
                    <a:pt x="237" y="119"/>
                    <a:pt x="237" y="119"/>
                  </a:cubicBezTo>
                  <a:cubicBezTo>
                    <a:pt x="238" y="120"/>
                    <a:pt x="237" y="121"/>
                    <a:pt x="236" y="121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5" y="121"/>
                    <a:pt x="234" y="121"/>
                    <a:pt x="234" y="120"/>
                  </a:cubicBezTo>
                  <a:close/>
                  <a:moveTo>
                    <a:pt x="377" y="120"/>
                  </a:moveTo>
                  <a:cubicBezTo>
                    <a:pt x="377" y="120"/>
                    <a:pt x="377" y="120"/>
                    <a:pt x="377" y="120"/>
                  </a:cubicBezTo>
                  <a:cubicBezTo>
                    <a:pt x="377" y="120"/>
                    <a:pt x="377" y="120"/>
                    <a:pt x="377" y="120"/>
                  </a:cubicBezTo>
                  <a:cubicBezTo>
                    <a:pt x="376" y="119"/>
                    <a:pt x="375" y="118"/>
                    <a:pt x="375" y="117"/>
                  </a:cubicBezTo>
                  <a:cubicBezTo>
                    <a:pt x="375" y="117"/>
                    <a:pt x="375" y="117"/>
                    <a:pt x="375" y="117"/>
                  </a:cubicBezTo>
                  <a:cubicBezTo>
                    <a:pt x="376" y="116"/>
                    <a:pt x="377" y="116"/>
                    <a:pt x="378" y="116"/>
                  </a:cubicBezTo>
                  <a:cubicBezTo>
                    <a:pt x="378" y="116"/>
                    <a:pt x="378" y="116"/>
                    <a:pt x="378" y="116"/>
                  </a:cubicBezTo>
                  <a:cubicBezTo>
                    <a:pt x="379" y="116"/>
                    <a:pt x="380" y="117"/>
                    <a:pt x="379" y="118"/>
                  </a:cubicBezTo>
                  <a:cubicBezTo>
                    <a:pt x="379" y="118"/>
                    <a:pt x="379" y="118"/>
                    <a:pt x="379" y="118"/>
                  </a:cubicBezTo>
                  <a:cubicBezTo>
                    <a:pt x="379" y="119"/>
                    <a:pt x="378" y="120"/>
                    <a:pt x="377" y="120"/>
                  </a:cubicBezTo>
                  <a:cubicBezTo>
                    <a:pt x="377" y="120"/>
                    <a:pt x="377" y="120"/>
                    <a:pt x="377" y="120"/>
                  </a:cubicBezTo>
                  <a:cubicBezTo>
                    <a:pt x="377" y="120"/>
                    <a:pt x="377" y="120"/>
                    <a:pt x="377" y="120"/>
                  </a:cubicBezTo>
                  <a:close/>
                  <a:moveTo>
                    <a:pt x="245" y="117"/>
                  </a:moveTo>
                  <a:cubicBezTo>
                    <a:pt x="245" y="115"/>
                    <a:pt x="245" y="114"/>
                    <a:pt x="246" y="114"/>
                  </a:cubicBezTo>
                  <a:cubicBezTo>
                    <a:pt x="246" y="114"/>
                    <a:pt x="246" y="114"/>
                    <a:pt x="246" y="114"/>
                  </a:cubicBezTo>
                  <a:cubicBezTo>
                    <a:pt x="248" y="114"/>
                    <a:pt x="249" y="114"/>
                    <a:pt x="249" y="116"/>
                  </a:cubicBezTo>
                  <a:cubicBezTo>
                    <a:pt x="249" y="116"/>
                    <a:pt x="249" y="116"/>
                    <a:pt x="249" y="116"/>
                  </a:cubicBezTo>
                  <a:cubicBezTo>
                    <a:pt x="249" y="117"/>
                    <a:pt x="249" y="118"/>
                    <a:pt x="248" y="118"/>
                  </a:cubicBezTo>
                  <a:cubicBezTo>
                    <a:pt x="248" y="118"/>
                    <a:pt x="248" y="118"/>
                    <a:pt x="248" y="118"/>
                  </a:cubicBezTo>
                  <a:cubicBezTo>
                    <a:pt x="247" y="118"/>
                    <a:pt x="247" y="118"/>
                    <a:pt x="247" y="118"/>
                  </a:cubicBezTo>
                  <a:cubicBezTo>
                    <a:pt x="247" y="118"/>
                    <a:pt x="247" y="118"/>
                    <a:pt x="247" y="118"/>
                  </a:cubicBezTo>
                  <a:cubicBezTo>
                    <a:pt x="246" y="118"/>
                    <a:pt x="245" y="117"/>
                    <a:pt x="245" y="117"/>
                  </a:cubicBezTo>
                  <a:close/>
                  <a:moveTo>
                    <a:pt x="365" y="117"/>
                  </a:moveTo>
                  <a:cubicBezTo>
                    <a:pt x="364" y="116"/>
                    <a:pt x="364" y="115"/>
                    <a:pt x="364" y="114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64" y="113"/>
                    <a:pt x="365" y="112"/>
                    <a:pt x="366" y="113"/>
                  </a:cubicBezTo>
                  <a:cubicBezTo>
                    <a:pt x="366" y="113"/>
                    <a:pt x="366" y="113"/>
                    <a:pt x="366" y="113"/>
                  </a:cubicBezTo>
                  <a:cubicBezTo>
                    <a:pt x="367" y="113"/>
                    <a:pt x="368" y="114"/>
                    <a:pt x="368" y="115"/>
                  </a:cubicBezTo>
                  <a:cubicBezTo>
                    <a:pt x="368" y="115"/>
                    <a:pt x="368" y="115"/>
                    <a:pt x="368" y="115"/>
                  </a:cubicBezTo>
                  <a:cubicBezTo>
                    <a:pt x="367" y="116"/>
                    <a:pt x="367" y="117"/>
                    <a:pt x="366" y="117"/>
                  </a:cubicBezTo>
                  <a:cubicBezTo>
                    <a:pt x="366" y="117"/>
                    <a:pt x="366" y="117"/>
                    <a:pt x="366" y="117"/>
                  </a:cubicBezTo>
                  <a:cubicBezTo>
                    <a:pt x="366" y="117"/>
                    <a:pt x="365" y="117"/>
                    <a:pt x="365" y="117"/>
                  </a:cubicBezTo>
                  <a:close/>
                  <a:moveTo>
                    <a:pt x="257" y="114"/>
                  </a:moveTo>
                  <a:cubicBezTo>
                    <a:pt x="256" y="113"/>
                    <a:pt x="257" y="112"/>
                    <a:pt x="258" y="111"/>
                  </a:cubicBezTo>
                  <a:cubicBezTo>
                    <a:pt x="258" y="111"/>
                    <a:pt x="258" y="111"/>
                    <a:pt x="258" y="111"/>
                  </a:cubicBezTo>
                  <a:cubicBezTo>
                    <a:pt x="259" y="111"/>
                    <a:pt x="260" y="112"/>
                    <a:pt x="261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4"/>
                    <a:pt x="260" y="115"/>
                    <a:pt x="259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8" y="115"/>
                    <a:pt x="257" y="115"/>
                    <a:pt x="257" y="114"/>
                  </a:cubicBezTo>
                  <a:close/>
                  <a:moveTo>
                    <a:pt x="354" y="114"/>
                  </a:moveTo>
                  <a:cubicBezTo>
                    <a:pt x="353" y="114"/>
                    <a:pt x="352" y="113"/>
                    <a:pt x="352" y="112"/>
                  </a:cubicBezTo>
                  <a:cubicBezTo>
                    <a:pt x="352" y="112"/>
                    <a:pt x="352" y="112"/>
                    <a:pt x="352" y="112"/>
                  </a:cubicBezTo>
                  <a:cubicBezTo>
                    <a:pt x="352" y="111"/>
                    <a:pt x="353" y="110"/>
                    <a:pt x="354" y="110"/>
                  </a:cubicBezTo>
                  <a:cubicBezTo>
                    <a:pt x="354" y="110"/>
                    <a:pt x="354" y="110"/>
                    <a:pt x="354" y="110"/>
                  </a:cubicBezTo>
                  <a:cubicBezTo>
                    <a:pt x="355" y="110"/>
                    <a:pt x="356" y="111"/>
                    <a:pt x="356" y="112"/>
                  </a:cubicBezTo>
                  <a:cubicBezTo>
                    <a:pt x="356" y="112"/>
                    <a:pt x="356" y="112"/>
                    <a:pt x="356" y="112"/>
                  </a:cubicBezTo>
                  <a:cubicBezTo>
                    <a:pt x="356" y="113"/>
                    <a:pt x="355" y="114"/>
                    <a:pt x="354" y="114"/>
                  </a:cubicBezTo>
                  <a:cubicBezTo>
                    <a:pt x="354" y="114"/>
                    <a:pt x="354" y="114"/>
                    <a:pt x="354" y="114"/>
                  </a:cubicBezTo>
                  <a:cubicBezTo>
                    <a:pt x="354" y="114"/>
                    <a:pt x="354" y="114"/>
                    <a:pt x="354" y="114"/>
                  </a:cubicBezTo>
                  <a:close/>
                  <a:moveTo>
                    <a:pt x="268" y="111"/>
                  </a:moveTo>
                  <a:cubicBezTo>
                    <a:pt x="268" y="110"/>
                    <a:pt x="269" y="109"/>
                    <a:pt x="270" y="109"/>
                  </a:cubicBezTo>
                  <a:cubicBezTo>
                    <a:pt x="270" y="109"/>
                    <a:pt x="270" y="109"/>
                    <a:pt x="270" y="109"/>
                  </a:cubicBezTo>
                  <a:cubicBezTo>
                    <a:pt x="271" y="109"/>
                    <a:pt x="272" y="110"/>
                    <a:pt x="272" y="111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3" y="112"/>
                    <a:pt x="272" y="113"/>
                    <a:pt x="271" y="113"/>
                  </a:cubicBezTo>
                  <a:cubicBezTo>
                    <a:pt x="271" y="113"/>
                    <a:pt x="271" y="113"/>
                    <a:pt x="271" y="113"/>
                  </a:cubicBezTo>
                  <a:cubicBezTo>
                    <a:pt x="271" y="113"/>
                    <a:pt x="271" y="113"/>
                    <a:pt x="270" y="113"/>
                  </a:cubicBezTo>
                  <a:cubicBezTo>
                    <a:pt x="270" y="113"/>
                    <a:pt x="270" y="113"/>
                    <a:pt x="270" y="113"/>
                  </a:cubicBezTo>
                  <a:cubicBezTo>
                    <a:pt x="269" y="113"/>
                    <a:pt x="269" y="112"/>
                    <a:pt x="268" y="111"/>
                  </a:cubicBezTo>
                  <a:close/>
                  <a:moveTo>
                    <a:pt x="342" y="112"/>
                  </a:moveTo>
                  <a:cubicBezTo>
                    <a:pt x="341" y="112"/>
                    <a:pt x="340" y="111"/>
                    <a:pt x="340" y="110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40" y="109"/>
                    <a:pt x="341" y="108"/>
                    <a:pt x="342" y="108"/>
                  </a:cubicBezTo>
                  <a:cubicBezTo>
                    <a:pt x="342" y="108"/>
                    <a:pt x="342" y="108"/>
                    <a:pt x="342" y="108"/>
                  </a:cubicBezTo>
                  <a:cubicBezTo>
                    <a:pt x="344" y="108"/>
                    <a:pt x="344" y="109"/>
                    <a:pt x="344" y="110"/>
                  </a:cubicBezTo>
                  <a:cubicBezTo>
                    <a:pt x="344" y="110"/>
                    <a:pt x="344" y="110"/>
                    <a:pt x="344" y="110"/>
                  </a:cubicBezTo>
                  <a:cubicBezTo>
                    <a:pt x="344" y="111"/>
                    <a:pt x="343" y="112"/>
                    <a:pt x="342" y="112"/>
                  </a:cubicBezTo>
                  <a:cubicBezTo>
                    <a:pt x="342" y="112"/>
                    <a:pt x="342" y="112"/>
                    <a:pt x="342" y="112"/>
                  </a:cubicBezTo>
                  <a:cubicBezTo>
                    <a:pt x="342" y="112"/>
                    <a:pt x="342" y="112"/>
                    <a:pt x="342" y="112"/>
                  </a:cubicBezTo>
                  <a:close/>
                  <a:moveTo>
                    <a:pt x="280" y="110"/>
                  </a:moveTo>
                  <a:cubicBezTo>
                    <a:pt x="280" y="109"/>
                    <a:pt x="281" y="108"/>
                    <a:pt x="282" y="107"/>
                  </a:cubicBezTo>
                  <a:cubicBezTo>
                    <a:pt x="282" y="107"/>
                    <a:pt x="282" y="107"/>
                    <a:pt x="282" y="107"/>
                  </a:cubicBezTo>
                  <a:cubicBezTo>
                    <a:pt x="283" y="107"/>
                    <a:pt x="284" y="108"/>
                    <a:pt x="284" y="109"/>
                  </a:cubicBezTo>
                  <a:cubicBezTo>
                    <a:pt x="284" y="109"/>
                    <a:pt x="284" y="109"/>
                    <a:pt x="284" y="109"/>
                  </a:cubicBezTo>
                  <a:cubicBezTo>
                    <a:pt x="284" y="110"/>
                    <a:pt x="284" y="111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11"/>
                    <a:pt x="282" y="111"/>
                    <a:pt x="282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1" y="111"/>
                    <a:pt x="280" y="111"/>
                    <a:pt x="280" y="110"/>
                  </a:cubicBezTo>
                  <a:close/>
                  <a:moveTo>
                    <a:pt x="330" y="111"/>
                  </a:moveTo>
                  <a:cubicBezTo>
                    <a:pt x="329" y="111"/>
                    <a:pt x="328" y="110"/>
                    <a:pt x="328" y="109"/>
                  </a:cubicBezTo>
                  <a:cubicBezTo>
                    <a:pt x="328" y="109"/>
                    <a:pt x="328" y="109"/>
                    <a:pt x="328" y="109"/>
                  </a:cubicBezTo>
                  <a:cubicBezTo>
                    <a:pt x="328" y="108"/>
                    <a:pt x="329" y="107"/>
                    <a:pt x="330" y="107"/>
                  </a:cubicBezTo>
                  <a:cubicBezTo>
                    <a:pt x="330" y="107"/>
                    <a:pt x="330" y="107"/>
                    <a:pt x="330" y="107"/>
                  </a:cubicBezTo>
                  <a:cubicBezTo>
                    <a:pt x="332" y="107"/>
                    <a:pt x="332" y="108"/>
                    <a:pt x="332" y="109"/>
                  </a:cubicBezTo>
                  <a:cubicBezTo>
                    <a:pt x="332" y="109"/>
                    <a:pt x="332" y="109"/>
                    <a:pt x="332" y="109"/>
                  </a:cubicBezTo>
                  <a:cubicBezTo>
                    <a:pt x="332" y="110"/>
                    <a:pt x="331" y="111"/>
                    <a:pt x="330" y="111"/>
                  </a:cubicBezTo>
                  <a:cubicBezTo>
                    <a:pt x="330" y="111"/>
                    <a:pt x="330" y="111"/>
                    <a:pt x="330" y="111"/>
                  </a:cubicBezTo>
                  <a:cubicBezTo>
                    <a:pt x="330" y="111"/>
                    <a:pt x="330" y="111"/>
                    <a:pt x="330" y="111"/>
                  </a:cubicBezTo>
                  <a:close/>
                  <a:moveTo>
                    <a:pt x="292" y="108"/>
                  </a:moveTo>
                  <a:cubicBezTo>
                    <a:pt x="292" y="107"/>
                    <a:pt x="293" y="106"/>
                    <a:pt x="294" y="106"/>
                  </a:cubicBezTo>
                  <a:cubicBezTo>
                    <a:pt x="294" y="106"/>
                    <a:pt x="294" y="106"/>
                    <a:pt x="294" y="106"/>
                  </a:cubicBezTo>
                  <a:cubicBezTo>
                    <a:pt x="295" y="106"/>
                    <a:pt x="296" y="107"/>
                    <a:pt x="296" y="108"/>
                  </a:cubicBezTo>
                  <a:cubicBezTo>
                    <a:pt x="296" y="108"/>
                    <a:pt x="296" y="108"/>
                    <a:pt x="296" y="108"/>
                  </a:cubicBezTo>
                  <a:cubicBezTo>
                    <a:pt x="296" y="109"/>
                    <a:pt x="296" y="110"/>
                    <a:pt x="294" y="110"/>
                  </a:cubicBezTo>
                  <a:cubicBezTo>
                    <a:pt x="294" y="110"/>
                    <a:pt x="294" y="110"/>
                    <a:pt x="294" y="110"/>
                  </a:cubicBezTo>
                  <a:cubicBezTo>
                    <a:pt x="294" y="110"/>
                    <a:pt x="294" y="110"/>
                    <a:pt x="294" y="110"/>
                  </a:cubicBezTo>
                  <a:cubicBezTo>
                    <a:pt x="294" y="110"/>
                    <a:pt x="294" y="110"/>
                    <a:pt x="294" y="110"/>
                  </a:cubicBezTo>
                  <a:cubicBezTo>
                    <a:pt x="293" y="110"/>
                    <a:pt x="292" y="110"/>
                    <a:pt x="292" y="108"/>
                  </a:cubicBezTo>
                  <a:close/>
                  <a:moveTo>
                    <a:pt x="318" y="110"/>
                  </a:moveTo>
                  <a:cubicBezTo>
                    <a:pt x="318" y="110"/>
                    <a:pt x="318" y="110"/>
                    <a:pt x="318" y="110"/>
                  </a:cubicBezTo>
                  <a:cubicBezTo>
                    <a:pt x="318" y="110"/>
                    <a:pt x="318" y="110"/>
                    <a:pt x="318" y="110"/>
                  </a:cubicBezTo>
                  <a:cubicBezTo>
                    <a:pt x="317" y="110"/>
                    <a:pt x="316" y="109"/>
                    <a:pt x="316" y="108"/>
                  </a:cubicBezTo>
                  <a:cubicBezTo>
                    <a:pt x="316" y="108"/>
                    <a:pt x="316" y="108"/>
                    <a:pt x="316" y="108"/>
                  </a:cubicBezTo>
                  <a:cubicBezTo>
                    <a:pt x="316" y="107"/>
                    <a:pt x="317" y="106"/>
                    <a:pt x="318" y="106"/>
                  </a:cubicBezTo>
                  <a:cubicBezTo>
                    <a:pt x="318" y="106"/>
                    <a:pt x="318" y="106"/>
                    <a:pt x="318" y="106"/>
                  </a:cubicBezTo>
                  <a:cubicBezTo>
                    <a:pt x="319" y="106"/>
                    <a:pt x="320" y="107"/>
                    <a:pt x="320" y="108"/>
                  </a:cubicBezTo>
                  <a:cubicBezTo>
                    <a:pt x="320" y="108"/>
                    <a:pt x="320" y="108"/>
                    <a:pt x="320" y="108"/>
                  </a:cubicBezTo>
                  <a:cubicBezTo>
                    <a:pt x="320" y="109"/>
                    <a:pt x="319" y="110"/>
                    <a:pt x="318" y="110"/>
                  </a:cubicBezTo>
                  <a:cubicBezTo>
                    <a:pt x="318" y="110"/>
                    <a:pt x="318" y="110"/>
                    <a:pt x="318" y="110"/>
                  </a:cubicBezTo>
                  <a:cubicBezTo>
                    <a:pt x="318" y="110"/>
                    <a:pt x="318" y="110"/>
                    <a:pt x="318" y="110"/>
                  </a:cubicBezTo>
                  <a:close/>
                  <a:moveTo>
                    <a:pt x="304" y="108"/>
                  </a:moveTo>
                  <a:cubicBezTo>
                    <a:pt x="304" y="107"/>
                    <a:pt x="305" y="106"/>
                    <a:pt x="306" y="106"/>
                  </a:cubicBezTo>
                  <a:cubicBezTo>
                    <a:pt x="306" y="106"/>
                    <a:pt x="306" y="106"/>
                    <a:pt x="306" y="106"/>
                  </a:cubicBezTo>
                  <a:cubicBezTo>
                    <a:pt x="307" y="106"/>
                    <a:pt x="308" y="107"/>
                    <a:pt x="308" y="108"/>
                  </a:cubicBezTo>
                  <a:cubicBezTo>
                    <a:pt x="308" y="108"/>
                    <a:pt x="308" y="108"/>
                    <a:pt x="308" y="108"/>
                  </a:cubicBezTo>
                  <a:cubicBezTo>
                    <a:pt x="308" y="109"/>
                    <a:pt x="307" y="110"/>
                    <a:pt x="306" y="110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5" y="110"/>
                    <a:pt x="304" y="109"/>
                    <a:pt x="304" y="108"/>
                  </a:cubicBezTo>
                  <a:close/>
                  <a:moveTo>
                    <a:pt x="325" y="1002"/>
                  </a:moveTo>
                  <a:cubicBezTo>
                    <a:pt x="324" y="1002"/>
                    <a:pt x="323" y="1000"/>
                    <a:pt x="324" y="999"/>
                  </a:cubicBezTo>
                  <a:cubicBezTo>
                    <a:pt x="324" y="999"/>
                    <a:pt x="324" y="999"/>
                    <a:pt x="324" y="999"/>
                  </a:cubicBezTo>
                  <a:cubicBezTo>
                    <a:pt x="324" y="998"/>
                    <a:pt x="325" y="998"/>
                    <a:pt x="326" y="998"/>
                  </a:cubicBezTo>
                  <a:cubicBezTo>
                    <a:pt x="326" y="998"/>
                    <a:pt x="326" y="998"/>
                    <a:pt x="326" y="998"/>
                  </a:cubicBezTo>
                  <a:cubicBezTo>
                    <a:pt x="327" y="999"/>
                    <a:pt x="328" y="1000"/>
                    <a:pt x="327" y="1001"/>
                  </a:cubicBezTo>
                  <a:cubicBezTo>
                    <a:pt x="327" y="1001"/>
                    <a:pt x="327" y="1001"/>
                    <a:pt x="327" y="1001"/>
                  </a:cubicBezTo>
                  <a:cubicBezTo>
                    <a:pt x="327" y="1002"/>
                    <a:pt x="326" y="1002"/>
                    <a:pt x="326" y="1002"/>
                  </a:cubicBezTo>
                  <a:cubicBezTo>
                    <a:pt x="326" y="1002"/>
                    <a:pt x="326" y="1002"/>
                    <a:pt x="326" y="1002"/>
                  </a:cubicBezTo>
                  <a:cubicBezTo>
                    <a:pt x="325" y="1002"/>
                    <a:pt x="325" y="1002"/>
                    <a:pt x="325" y="1002"/>
                  </a:cubicBezTo>
                  <a:close/>
                  <a:moveTo>
                    <a:pt x="288" y="995"/>
                  </a:moveTo>
                  <a:cubicBezTo>
                    <a:pt x="288" y="994"/>
                    <a:pt x="288" y="993"/>
                    <a:pt x="289" y="992"/>
                  </a:cubicBezTo>
                  <a:cubicBezTo>
                    <a:pt x="289" y="992"/>
                    <a:pt x="289" y="992"/>
                    <a:pt x="289" y="992"/>
                  </a:cubicBezTo>
                  <a:cubicBezTo>
                    <a:pt x="290" y="992"/>
                    <a:pt x="292" y="992"/>
                    <a:pt x="292" y="993"/>
                  </a:cubicBezTo>
                  <a:cubicBezTo>
                    <a:pt x="292" y="993"/>
                    <a:pt x="292" y="993"/>
                    <a:pt x="292" y="993"/>
                  </a:cubicBezTo>
                  <a:cubicBezTo>
                    <a:pt x="292" y="994"/>
                    <a:pt x="292" y="996"/>
                    <a:pt x="291" y="996"/>
                  </a:cubicBezTo>
                  <a:cubicBezTo>
                    <a:pt x="291" y="996"/>
                    <a:pt x="291" y="996"/>
                    <a:pt x="291" y="996"/>
                  </a:cubicBezTo>
                  <a:cubicBezTo>
                    <a:pt x="291" y="996"/>
                    <a:pt x="290" y="996"/>
                    <a:pt x="290" y="996"/>
                  </a:cubicBezTo>
                  <a:cubicBezTo>
                    <a:pt x="290" y="996"/>
                    <a:pt x="290" y="996"/>
                    <a:pt x="290" y="996"/>
                  </a:cubicBezTo>
                  <a:cubicBezTo>
                    <a:pt x="289" y="996"/>
                    <a:pt x="289" y="996"/>
                    <a:pt x="288" y="995"/>
                  </a:cubicBezTo>
                  <a:close/>
                  <a:moveTo>
                    <a:pt x="329" y="991"/>
                  </a:moveTo>
                  <a:cubicBezTo>
                    <a:pt x="328" y="990"/>
                    <a:pt x="328" y="989"/>
                    <a:pt x="328" y="988"/>
                  </a:cubicBezTo>
                  <a:cubicBezTo>
                    <a:pt x="328" y="988"/>
                    <a:pt x="328" y="988"/>
                    <a:pt x="328" y="988"/>
                  </a:cubicBezTo>
                  <a:cubicBezTo>
                    <a:pt x="328" y="987"/>
                    <a:pt x="330" y="987"/>
                    <a:pt x="331" y="987"/>
                  </a:cubicBezTo>
                  <a:cubicBezTo>
                    <a:pt x="331" y="987"/>
                    <a:pt x="331" y="987"/>
                    <a:pt x="331" y="987"/>
                  </a:cubicBezTo>
                  <a:cubicBezTo>
                    <a:pt x="332" y="987"/>
                    <a:pt x="332" y="989"/>
                    <a:pt x="332" y="990"/>
                  </a:cubicBezTo>
                  <a:cubicBezTo>
                    <a:pt x="332" y="990"/>
                    <a:pt x="332" y="990"/>
                    <a:pt x="332" y="990"/>
                  </a:cubicBezTo>
                  <a:cubicBezTo>
                    <a:pt x="331" y="990"/>
                    <a:pt x="331" y="991"/>
                    <a:pt x="330" y="991"/>
                  </a:cubicBezTo>
                  <a:cubicBezTo>
                    <a:pt x="330" y="991"/>
                    <a:pt x="330" y="991"/>
                    <a:pt x="330" y="991"/>
                  </a:cubicBezTo>
                  <a:cubicBezTo>
                    <a:pt x="330" y="991"/>
                    <a:pt x="329" y="991"/>
                    <a:pt x="329" y="991"/>
                  </a:cubicBezTo>
                  <a:close/>
                  <a:moveTo>
                    <a:pt x="284" y="984"/>
                  </a:moveTo>
                  <a:cubicBezTo>
                    <a:pt x="284" y="983"/>
                    <a:pt x="284" y="981"/>
                    <a:pt x="285" y="981"/>
                  </a:cubicBezTo>
                  <a:cubicBezTo>
                    <a:pt x="285" y="981"/>
                    <a:pt x="285" y="981"/>
                    <a:pt x="285" y="981"/>
                  </a:cubicBezTo>
                  <a:cubicBezTo>
                    <a:pt x="286" y="981"/>
                    <a:pt x="287" y="981"/>
                    <a:pt x="288" y="982"/>
                  </a:cubicBezTo>
                  <a:cubicBezTo>
                    <a:pt x="288" y="982"/>
                    <a:pt x="288" y="982"/>
                    <a:pt x="288" y="982"/>
                  </a:cubicBezTo>
                  <a:cubicBezTo>
                    <a:pt x="288" y="983"/>
                    <a:pt x="288" y="984"/>
                    <a:pt x="287" y="985"/>
                  </a:cubicBezTo>
                  <a:cubicBezTo>
                    <a:pt x="287" y="985"/>
                    <a:pt x="287" y="985"/>
                    <a:pt x="287" y="985"/>
                  </a:cubicBezTo>
                  <a:cubicBezTo>
                    <a:pt x="286" y="985"/>
                    <a:pt x="286" y="985"/>
                    <a:pt x="286" y="985"/>
                  </a:cubicBezTo>
                  <a:cubicBezTo>
                    <a:pt x="286" y="985"/>
                    <a:pt x="286" y="985"/>
                    <a:pt x="286" y="985"/>
                  </a:cubicBezTo>
                  <a:cubicBezTo>
                    <a:pt x="285" y="985"/>
                    <a:pt x="284" y="984"/>
                    <a:pt x="284" y="984"/>
                  </a:cubicBezTo>
                  <a:close/>
                  <a:moveTo>
                    <a:pt x="334" y="980"/>
                  </a:moveTo>
                  <a:cubicBezTo>
                    <a:pt x="333" y="979"/>
                    <a:pt x="332" y="978"/>
                    <a:pt x="332" y="977"/>
                  </a:cubicBezTo>
                  <a:cubicBezTo>
                    <a:pt x="332" y="977"/>
                    <a:pt x="332" y="977"/>
                    <a:pt x="332" y="977"/>
                  </a:cubicBezTo>
                  <a:cubicBezTo>
                    <a:pt x="333" y="976"/>
                    <a:pt x="334" y="976"/>
                    <a:pt x="335" y="976"/>
                  </a:cubicBezTo>
                  <a:cubicBezTo>
                    <a:pt x="335" y="976"/>
                    <a:pt x="335" y="976"/>
                    <a:pt x="335" y="976"/>
                  </a:cubicBezTo>
                  <a:cubicBezTo>
                    <a:pt x="336" y="976"/>
                    <a:pt x="337" y="977"/>
                    <a:pt x="336" y="978"/>
                  </a:cubicBezTo>
                  <a:cubicBezTo>
                    <a:pt x="336" y="978"/>
                    <a:pt x="336" y="978"/>
                    <a:pt x="336" y="978"/>
                  </a:cubicBezTo>
                  <a:cubicBezTo>
                    <a:pt x="336" y="979"/>
                    <a:pt x="335" y="980"/>
                    <a:pt x="334" y="980"/>
                  </a:cubicBezTo>
                  <a:cubicBezTo>
                    <a:pt x="334" y="980"/>
                    <a:pt x="334" y="980"/>
                    <a:pt x="334" y="980"/>
                  </a:cubicBezTo>
                  <a:cubicBezTo>
                    <a:pt x="334" y="980"/>
                    <a:pt x="334" y="980"/>
                    <a:pt x="334" y="980"/>
                  </a:cubicBezTo>
                  <a:close/>
                  <a:moveTo>
                    <a:pt x="280" y="972"/>
                  </a:moveTo>
                  <a:cubicBezTo>
                    <a:pt x="279" y="971"/>
                    <a:pt x="280" y="970"/>
                    <a:pt x="281" y="970"/>
                  </a:cubicBezTo>
                  <a:cubicBezTo>
                    <a:pt x="281" y="970"/>
                    <a:pt x="281" y="970"/>
                    <a:pt x="281" y="970"/>
                  </a:cubicBezTo>
                  <a:cubicBezTo>
                    <a:pt x="282" y="969"/>
                    <a:pt x="283" y="970"/>
                    <a:pt x="283" y="971"/>
                  </a:cubicBezTo>
                  <a:cubicBezTo>
                    <a:pt x="283" y="971"/>
                    <a:pt x="283" y="971"/>
                    <a:pt x="283" y="971"/>
                  </a:cubicBezTo>
                  <a:cubicBezTo>
                    <a:pt x="284" y="972"/>
                    <a:pt x="283" y="973"/>
                    <a:pt x="282" y="974"/>
                  </a:cubicBezTo>
                  <a:cubicBezTo>
                    <a:pt x="282" y="974"/>
                    <a:pt x="282" y="974"/>
                    <a:pt x="282" y="974"/>
                  </a:cubicBezTo>
                  <a:cubicBezTo>
                    <a:pt x="282" y="974"/>
                    <a:pt x="282" y="974"/>
                    <a:pt x="282" y="974"/>
                  </a:cubicBezTo>
                  <a:cubicBezTo>
                    <a:pt x="282" y="974"/>
                    <a:pt x="282" y="974"/>
                    <a:pt x="282" y="974"/>
                  </a:cubicBezTo>
                  <a:cubicBezTo>
                    <a:pt x="281" y="974"/>
                    <a:pt x="280" y="973"/>
                    <a:pt x="280" y="972"/>
                  </a:cubicBezTo>
                  <a:close/>
                  <a:moveTo>
                    <a:pt x="338" y="968"/>
                  </a:moveTo>
                  <a:cubicBezTo>
                    <a:pt x="337" y="968"/>
                    <a:pt x="336" y="967"/>
                    <a:pt x="337" y="966"/>
                  </a:cubicBezTo>
                  <a:cubicBezTo>
                    <a:pt x="337" y="966"/>
                    <a:pt x="337" y="966"/>
                    <a:pt x="337" y="966"/>
                  </a:cubicBezTo>
                  <a:cubicBezTo>
                    <a:pt x="337" y="965"/>
                    <a:pt x="338" y="964"/>
                    <a:pt x="339" y="965"/>
                  </a:cubicBezTo>
                  <a:cubicBezTo>
                    <a:pt x="339" y="965"/>
                    <a:pt x="339" y="965"/>
                    <a:pt x="339" y="965"/>
                  </a:cubicBezTo>
                  <a:cubicBezTo>
                    <a:pt x="340" y="965"/>
                    <a:pt x="341" y="966"/>
                    <a:pt x="340" y="967"/>
                  </a:cubicBezTo>
                  <a:cubicBezTo>
                    <a:pt x="340" y="967"/>
                    <a:pt x="340" y="967"/>
                    <a:pt x="340" y="967"/>
                  </a:cubicBezTo>
                  <a:cubicBezTo>
                    <a:pt x="340" y="968"/>
                    <a:pt x="339" y="969"/>
                    <a:pt x="339" y="969"/>
                  </a:cubicBezTo>
                  <a:cubicBezTo>
                    <a:pt x="339" y="969"/>
                    <a:pt x="339" y="969"/>
                    <a:pt x="339" y="969"/>
                  </a:cubicBezTo>
                  <a:cubicBezTo>
                    <a:pt x="338" y="969"/>
                    <a:pt x="338" y="969"/>
                    <a:pt x="338" y="968"/>
                  </a:cubicBezTo>
                  <a:close/>
                  <a:moveTo>
                    <a:pt x="275" y="961"/>
                  </a:moveTo>
                  <a:cubicBezTo>
                    <a:pt x="275" y="960"/>
                    <a:pt x="276" y="959"/>
                    <a:pt x="277" y="959"/>
                  </a:cubicBezTo>
                  <a:cubicBezTo>
                    <a:pt x="277" y="959"/>
                    <a:pt x="277" y="959"/>
                    <a:pt x="277" y="959"/>
                  </a:cubicBezTo>
                  <a:cubicBezTo>
                    <a:pt x="278" y="958"/>
                    <a:pt x="279" y="959"/>
                    <a:pt x="279" y="960"/>
                  </a:cubicBezTo>
                  <a:cubicBezTo>
                    <a:pt x="279" y="960"/>
                    <a:pt x="279" y="960"/>
                    <a:pt x="279" y="960"/>
                  </a:cubicBezTo>
                  <a:cubicBezTo>
                    <a:pt x="280" y="961"/>
                    <a:pt x="279" y="962"/>
                    <a:pt x="278" y="962"/>
                  </a:cubicBezTo>
                  <a:cubicBezTo>
                    <a:pt x="278" y="962"/>
                    <a:pt x="278" y="962"/>
                    <a:pt x="278" y="962"/>
                  </a:cubicBezTo>
                  <a:cubicBezTo>
                    <a:pt x="278" y="962"/>
                    <a:pt x="277" y="963"/>
                    <a:pt x="277" y="963"/>
                  </a:cubicBezTo>
                  <a:cubicBezTo>
                    <a:pt x="277" y="963"/>
                    <a:pt x="277" y="963"/>
                    <a:pt x="277" y="963"/>
                  </a:cubicBezTo>
                  <a:cubicBezTo>
                    <a:pt x="276" y="963"/>
                    <a:pt x="276" y="962"/>
                    <a:pt x="275" y="961"/>
                  </a:cubicBezTo>
                  <a:close/>
                  <a:moveTo>
                    <a:pt x="342" y="957"/>
                  </a:moveTo>
                  <a:cubicBezTo>
                    <a:pt x="341" y="957"/>
                    <a:pt x="341" y="956"/>
                    <a:pt x="341" y="955"/>
                  </a:cubicBezTo>
                  <a:cubicBezTo>
                    <a:pt x="341" y="955"/>
                    <a:pt x="341" y="955"/>
                    <a:pt x="341" y="955"/>
                  </a:cubicBezTo>
                  <a:cubicBezTo>
                    <a:pt x="341" y="954"/>
                    <a:pt x="343" y="953"/>
                    <a:pt x="344" y="954"/>
                  </a:cubicBezTo>
                  <a:cubicBezTo>
                    <a:pt x="344" y="954"/>
                    <a:pt x="344" y="954"/>
                    <a:pt x="344" y="954"/>
                  </a:cubicBezTo>
                  <a:cubicBezTo>
                    <a:pt x="345" y="954"/>
                    <a:pt x="345" y="955"/>
                    <a:pt x="345" y="956"/>
                  </a:cubicBezTo>
                  <a:cubicBezTo>
                    <a:pt x="345" y="956"/>
                    <a:pt x="345" y="956"/>
                    <a:pt x="345" y="956"/>
                  </a:cubicBezTo>
                  <a:cubicBezTo>
                    <a:pt x="344" y="957"/>
                    <a:pt x="344" y="957"/>
                    <a:pt x="343" y="957"/>
                  </a:cubicBezTo>
                  <a:cubicBezTo>
                    <a:pt x="343" y="957"/>
                    <a:pt x="343" y="957"/>
                    <a:pt x="343" y="957"/>
                  </a:cubicBezTo>
                  <a:cubicBezTo>
                    <a:pt x="343" y="957"/>
                    <a:pt x="342" y="957"/>
                    <a:pt x="342" y="957"/>
                  </a:cubicBezTo>
                  <a:close/>
                  <a:moveTo>
                    <a:pt x="271" y="950"/>
                  </a:moveTo>
                  <a:cubicBezTo>
                    <a:pt x="271" y="949"/>
                    <a:pt x="271" y="948"/>
                    <a:pt x="272" y="947"/>
                  </a:cubicBezTo>
                  <a:cubicBezTo>
                    <a:pt x="272" y="947"/>
                    <a:pt x="272" y="947"/>
                    <a:pt x="272" y="947"/>
                  </a:cubicBezTo>
                  <a:cubicBezTo>
                    <a:pt x="273" y="947"/>
                    <a:pt x="274" y="948"/>
                    <a:pt x="275" y="949"/>
                  </a:cubicBezTo>
                  <a:cubicBezTo>
                    <a:pt x="275" y="949"/>
                    <a:pt x="275" y="949"/>
                    <a:pt x="275" y="949"/>
                  </a:cubicBezTo>
                  <a:cubicBezTo>
                    <a:pt x="275" y="950"/>
                    <a:pt x="275" y="951"/>
                    <a:pt x="274" y="951"/>
                  </a:cubicBezTo>
                  <a:cubicBezTo>
                    <a:pt x="274" y="951"/>
                    <a:pt x="274" y="951"/>
                    <a:pt x="274" y="951"/>
                  </a:cubicBezTo>
                  <a:cubicBezTo>
                    <a:pt x="273" y="951"/>
                    <a:pt x="273" y="951"/>
                    <a:pt x="273" y="951"/>
                  </a:cubicBezTo>
                  <a:cubicBezTo>
                    <a:pt x="273" y="951"/>
                    <a:pt x="273" y="951"/>
                    <a:pt x="273" y="951"/>
                  </a:cubicBezTo>
                  <a:cubicBezTo>
                    <a:pt x="272" y="951"/>
                    <a:pt x="271" y="951"/>
                    <a:pt x="271" y="950"/>
                  </a:cubicBezTo>
                  <a:close/>
                  <a:moveTo>
                    <a:pt x="346" y="946"/>
                  </a:moveTo>
                  <a:cubicBezTo>
                    <a:pt x="345" y="946"/>
                    <a:pt x="345" y="944"/>
                    <a:pt x="345" y="943"/>
                  </a:cubicBezTo>
                  <a:cubicBezTo>
                    <a:pt x="345" y="943"/>
                    <a:pt x="345" y="943"/>
                    <a:pt x="345" y="943"/>
                  </a:cubicBezTo>
                  <a:cubicBezTo>
                    <a:pt x="346" y="942"/>
                    <a:pt x="347" y="942"/>
                    <a:pt x="348" y="942"/>
                  </a:cubicBezTo>
                  <a:cubicBezTo>
                    <a:pt x="348" y="942"/>
                    <a:pt x="348" y="942"/>
                    <a:pt x="348" y="942"/>
                  </a:cubicBezTo>
                  <a:cubicBezTo>
                    <a:pt x="349" y="943"/>
                    <a:pt x="349" y="944"/>
                    <a:pt x="349" y="945"/>
                  </a:cubicBezTo>
                  <a:cubicBezTo>
                    <a:pt x="349" y="945"/>
                    <a:pt x="349" y="945"/>
                    <a:pt x="349" y="945"/>
                  </a:cubicBezTo>
                  <a:cubicBezTo>
                    <a:pt x="349" y="946"/>
                    <a:pt x="348" y="946"/>
                    <a:pt x="347" y="946"/>
                  </a:cubicBezTo>
                  <a:cubicBezTo>
                    <a:pt x="347" y="946"/>
                    <a:pt x="347" y="946"/>
                    <a:pt x="347" y="946"/>
                  </a:cubicBezTo>
                  <a:cubicBezTo>
                    <a:pt x="347" y="946"/>
                    <a:pt x="347" y="946"/>
                    <a:pt x="346" y="946"/>
                  </a:cubicBezTo>
                  <a:close/>
                  <a:moveTo>
                    <a:pt x="267" y="939"/>
                  </a:moveTo>
                  <a:cubicBezTo>
                    <a:pt x="266" y="938"/>
                    <a:pt x="267" y="937"/>
                    <a:pt x="268" y="936"/>
                  </a:cubicBezTo>
                  <a:cubicBezTo>
                    <a:pt x="268" y="936"/>
                    <a:pt x="268" y="936"/>
                    <a:pt x="268" y="936"/>
                  </a:cubicBezTo>
                  <a:cubicBezTo>
                    <a:pt x="269" y="936"/>
                    <a:pt x="270" y="936"/>
                    <a:pt x="270" y="937"/>
                  </a:cubicBezTo>
                  <a:cubicBezTo>
                    <a:pt x="270" y="937"/>
                    <a:pt x="270" y="937"/>
                    <a:pt x="270" y="937"/>
                  </a:cubicBezTo>
                  <a:cubicBezTo>
                    <a:pt x="271" y="938"/>
                    <a:pt x="270" y="940"/>
                    <a:pt x="269" y="940"/>
                  </a:cubicBezTo>
                  <a:cubicBezTo>
                    <a:pt x="269" y="940"/>
                    <a:pt x="269" y="940"/>
                    <a:pt x="269" y="940"/>
                  </a:cubicBezTo>
                  <a:cubicBezTo>
                    <a:pt x="269" y="940"/>
                    <a:pt x="269" y="940"/>
                    <a:pt x="269" y="940"/>
                  </a:cubicBezTo>
                  <a:cubicBezTo>
                    <a:pt x="269" y="940"/>
                    <a:pt x="269" y="940"/>
                    <a:pt x="269" y="940"/>
                  </a:cubicBezTo>
                  <a:cubicBezTo>
                    <a:pt x="268" y="940"/>
                    <a:pt x="267" y="940"/>
                    <a:pt x="267" y="939"/>
                  </a:cubicBezTo>
                  <a:close/>
                  <a:moveTo>
                    <a:pt x="351" y="935"/>
                  </a:moveTo>
                  <a:cubicBezTo>
                    <a:pt x="350" y="934"/>
                    <a:pt x="349" y="933"/>
                    <a:pt x="350" y="932"/>
                  </a:cubicBezTo>
                  <a:cubicBezTo>
                    <a:pt x="350" y="932"/>
                    <a:pt x="350" y="932"/>
                    <a:pt x="350" y="932"/>
                  </a:cubicBezTo>
                  <a:cubicBezTo>
                    <a:pt x="350" y="931"/>
                    <a:pt x="351" y="931"/>
                    <a:pt x="352" y="931"/>
                  </a:cubicBezTo>
                  <a:cubicBezTo>
                    <a:pt x="352" y="931"/>
                    <a:pt x="352" y="931"/>
                    <a:pt x="352" y="931"/>
                  </a:cubicBezTo>
                  <a:cubicBezTo>
                    <a:pt x="353" y="931"/>
                    <a:pt x="354" y="933"/>
                    <a:pt x="353" y="934"/>
                  </a:cubicBezTo>
                  <a:cubicBezTo>
                    <a:pt x="353" y="934"/>
                    <a:pt x="353" y="934"/>
                    <a:pt x="353" y="934"/>
                  </a:cubicBezTo>
                  <a:cubicBezTo>
                    <a:pt x="353" y="934"/>
                    <a:pt x="352" y="935"/>
                    <a:pt x="352" y="935"/>
                  </a:cubicBezTo>
                  <a:cubicBezTo>
                    <a:pt x="352" y="935"/>
                    <a:pt x="352" y="935"/>
                    <a:pt x="352" y="935"/>
                  </a:cubicBezTo>
                  <a:cubicBezTo>
                    <a:pt x="351" y="935"/>
                    <a:pt x="351" y="935"/>
                    <a:pt x="351" y="935"/>
                  </a:cubicBezTo>
                  <a:close/>
                  <a:moveTo>
                    <a:pt x="262" y="928"/>
                  </a:moveTo>
                  <a:cubicBezTo>
                    <a:pt x="262" y="927"/>
                    <a:pt x="263" y="925"/>
                    <a:pt x="264" y="925"/>
                  </a:cubicBezTo>
                  <a:cubicBezTo>
                    <a:pt x="264" y="925"/>
                    <a:pt x="264" y="925"/>
                    <a:pt x="264" y="925"/>
                  </a:cubicBezTo>
                  <a:cubicBezTo>
                    <a:pt x="265" y="925"/>
                    <a:pt x="266" y="925"/>
                    <a:pt x="266" y="926"/>
                  </a:cubicBezTo>
                  <a:cubicBezTo>
                    <a:pt x="266" y="926"/>
                    <a:pt x="266" y="926"/>
                    <a:pt x="266" y="926"/>
                  </a:cubicBezTo>
                  <a:cubicBezTo>
                    <a:pt x="267" y="927"/>
                    <a:pt x="266" y="928"/>
                    <a:pt x="265" y="929"/>
                  </a:cubicBezTo>
                  <a:cubicBezTo>
                    <a:pt x="265" y="929"/>
                    <a:pt x="265" y="929"/>
                    <a:pt x="265" y="929"/>
                  </a:cubicBezTo>
                  <a:cubicBezTo>
                    <a:pt x="265" y="929"/>
                    <a:pt x="265" y="929"/>
                    <a:pt x="264" y="929"/>
                  </a:cubicBezTo>
                  <a:cubicBezTo>
                    <a:pt x="264" y="929"/>
                    <a:pt x="264" y="929"/>
                    <a:pt x="264" y="929"/>
                  </a:cubicBezTo>
                  <a:cubicBezTo>
                    <a:pt x="264" y="929"/>
                    <a:pt x="263" y="928"/>
                    <a:pt x="262" y="928"/>
                  </a:cubicBezTo>
                  <a:close/>
                  <a:moveTo>
                    <a:pt x="355" y="924"/>
                  </a:moveTo>
                  <a:cubicBezTo>
                    <a:pt x="354" y="923"/>
                    <a:pt x="354" y="922"/>
                    <a:pt x="354" y="921"/>
                  </a:cubicBezTo>
                  <a:cubicBezTo>
                    <a:pt x="354" y="921"/>
                    <a:pt x="354" y="921"/>
                    <a:pt x="354" y="921"/>
                  </a:cubicBezTo>
                  <a:cubicBezTo>
                    <a:pt x="354" y="920"/>
                    <a:pt x="356" y="920"/>
                    <a:pt x="357" y="920"/>
                  </a:cubicBezTo>
                  <a:cubicBezTo>
                    <a:pt x="357" y="920"/>
                    <a:pt x="357" y="920"/>
                    <a:pt x="357" y="920"/>
                  </a:cubicBezTo>
                  <a:cubicBezTo>
                    <a:pt x="358" y="920"/>
                    <a:pt x="358" y="921"/>
                    <a:pt x="358" y="922"/>
                  </a:cubicBezTo>
                  <a:cubicBezTo>
                    <a:pt x="358" y="922"/>
                    <a:pt x="358" y="922"/>
                    <a:pt x="358" y="922"/>
                  </a:cubicBezTo>
                  <a:cubicBezTo>
                    <a:pt x="357" y="923"/>
                    <a:pt x="357" y="924"/>
                    <a:pt x="356" y="924"/>
                  </a:cubicBezTo>
                  <a:cubicBezTo>
                    <a:pt x="356" y="924"/>
                    <a:pt x="356" y="924"/>
                    <a:pt x="356" y="924"/>
                  </a:cubicBezTo>
                  <a:cubicBezTo>
                    <a:pt x="356" y="924"/>
                    <a:pt x="355" y="924"/>
                    <a:pt x="355" y="924"/>
                  </a:cubicBezTo>
                  <a:close/>
                  <a:moveTo>
                    <a:pt x="258" y="916"/>
                  </a:moveTo>
                  <a:cubicBezTo>
                    <a:pt x="258" y="915"/>
                    <a:pt x="258" y="914"/>
                    <a:pt x="259" y="914"/>
                  </a:cubicBezTo>
                  <a:cubicBezTo>
                    <a:pt x="259" y="914"/>
                    <a:pt x="259" y="914"/>
                    <a:pt x="259" y="914"/>
                  </a:cubicBezTo>
                  <a:cubicBezTo>
                    <a:pt x="260" y="913"/>
                    <a:pt x="261" y="914"/>
                    <a:pt x="262" y="915"/>
                  </a:cubicBezTo>
                  <a:cubicBezTo>
                    <a:pt x="262" y="915"/>
                    <a:pt x="262" y="915"/>
                    <a:pt x="262" y="915"/>
                  </a:cubicBezTo>
                  <a:cubicBezTo>
                    <a:pt x="262" y="916"/>
                    <a:pt x="262" y="917"/>
                    <a:pt x="261" y="918"/>
                  </a:cubicBezTo>
                  <a:cubicBezTo>
                    <a:pt x="261" y="918"/>
                    <a:pt x="261" y="918"/>
                    <a:pt x="261" y="918"/>
                  </a:cubicBezTo>
                  <a:cubicBezTo>
                    <a:pt x="260" y="918"/>
                    <a:pt x="260" y="918"/>
                    <a:pt x="260" y="918"/>
                  </a:cubicBezTo>
                  <a:cubicBezTo>
                    <a:pt x="260" y="918"/>
                    <a:pt x="260" y="918"/>
                    <a:pt x="260" y="918"/>
                  </a:cubicBezTo>
                  <a:cubicBezTo>
                    <a:pt x="259" y="918"/>
                    <a:pt x="258" y="917"/>
                    <a:pt x="258" y="916"/>
                  </a:cubicBezTo>
                  <a:close/>
                  <a:moveTo>
                    <a:pt x="359" y="912"/>
                  </a:moveTo>
                  <a:cubicBezTo>
                    <a:pt x="358" y="912"/>
                    <a:pt x="358" y="911"/>
                    <a:pt x="358" y="910"/>
                  </a:cubicBezTo>
                  <a:cubicBezTo>
                    <a:pt x="358" y="910"/>
                    <a:pt x="358" y="910"/>
                    <a:pt x="358" y="910"/>
                  </a:cubicBezTo>
                  <a:cubicBezTo>
                    <a:pt x="359" y="909"/>
                    <a:pt x="360" y="908"/>
                    <a:pt x="361" y="909"/>
                  </a:cubicBezTo>
                  <a:cubicBezTo>
                    <a:pt x="361" y="909"/>
                    <a:pt x="361" y="909"/>
                    <a:pt x="361" y="909"/>
                  </a:cubicBezTo>
                  <a:cubicBezTo>
                    <a:pt x="362" y="909"/>
                    <a:pt x="362" y="910"/>
                    <a:pt x="362" y="911"/>
                  </a:cubicBezTo>
                  <a:cubicBezTo>
                    <a:pt x="362" y="911"/>
                    <a:pt x="362" y="911"/>
                    <a:pt x="362" y="911"/>
                  </a:cubicBezTo>
                  <a:cubicBezTo>
                    <a:pt x="362" y="912"/>
                    <a:pt x="361" y="913"/>
                    <a:pt x="360" y="913"/>
                  </a:cubicBezTo>
                  <a:cubicBezTo>
                    <a:pt x="360" y="913"/>
                    <a:pt x="360" y="913"/>
                    <a:pt x="360" y="913"/>
                  </a:cubicBezTo>
                  <a:cubicBezTo>
                    <a:pt x="360" y="913"/>
                    <a:pt x="360" y="913"/>
                    <a:pt x="359" y="912"/>
                  </a:cubicBezTo>
                  <a:close/>
                  <a:moveTo>
                    <a:pt x="254" y="905"/>
                  </a:moveTo>
                  <a:cubicBezTo>
                    <a:pt x="253" y="904"/>
                    <a:pt x="254" y="903"/>
                    <a:pt x="255" y="903"/>
                  </a:cubicBezTo>
                  <a:cubicBezTo>
                    <a:pt x="255" y="903"/>
                    <a:pt x="255" y="903"/>
                    <a:pt x="255" y="903"/>
                  </a:cubicBezTo>
                  <a:cubicBezTo>
                    <a:pt x="256" y="902"/>
                    <a:pt x="257" y="903"/>
                    <a:pt x="258" y="904"/>
                  </a:cubicBezTo>
                  <a:cubicBezTo>
                    <a:pt x="258" y="904"/>
                    <a:pt x="258" y="904"/>
                    <a:pt x="258" y="904"/>
                  </a:cubicBezTo>
                  <a:cubicBezTo>
                    <a:pt x="258" y="905"/>
                    <a:pt x="257" y="906"/>
                    <a:pt x="256" y="906"/>
                  </a:cubicBezTo>
                  <a:cubicBezTo>
                    <a:pt x="256" y="906"/>
                    <a:pt x="256" y="906"/>
                    <a:pt x="256" y="906"/>
                  </a:cubicBezTo>
                  <a:cubicBezTo>
                    <a:pt x="256" y="906"/>
                    <a:pt x="256" y="907"/>
                    <a:pt x="256" y="907"/>
                  </a:cubicBezTo>
                  <a:cubicBezTo>
                    <a:pt x="256" y="907"/>
                    <a:pt x="256" y="907"/>
                    <a:pt x="256" y="907"/>
                  </a:cubicBezTo>
                  <a:cubicBezTo>
                    <a:pt x="255" y="907"/>
                    <a:pt x="254" y="906"/>
                    <a:pt x="254" y="905"/>
                  </a:cubicBezTo>
                  <a:close/>
                  <a:moveTo>
                    <a:pt x="364" y="901"/>
                  </a:moveTo>
                  <a:cubicBezTo>
                    <a:pt x="363" y="901"/>
                    <a:pt x="362" y="900"/>
                    <a:pt x="363" y="899"/>
                  </a:cubicBezTo>
                  <a:cubicBezTo>
                    <a:pt x="363" y="899"/>
                    <a:pt x="363" y="899"/>
                    <a:pt x="363" y="899"/>
                  </a:cubicBezTo>
                  <a:cubicBezTo>
                    <a:pt x="363" y="898"/>
                    <a:pt x="364" y="897"/>
                    <a:pt x="365" y="898"/>
                  </a:cubicBezTo>
                  <a:cubicBezTo>
                    <a:pt x="365" y="898"/>
                    <a:pt x="365" y="898"/>
                    <a:pt x="365" y="898"/>
                  </a:cubicBezTo>
                  <a:cubicBezTo>
                    <a:pt x="366" y="898"/>
                    <a:pt x="367" y="899"/>
                    <a:pt x="366" y="900"/>
                  </a:cubicBezTo>
                  <a:cubicBezTo>
                    <a:pt x="366" y="900"/>
                    <a:pt x="366" y="900"/>
                    <a:pt x="366" y="900"/>
                  </a:cubicBezTo>
                  <a:cubicBezTo>
                    <a:pt x="366" y="901"/>
                    <a:pt x="365" y="901"/>
                    <a:pt x="364" y="901"/>
                  </a:cubicBezTo>
                  <a:cubicBezTo>
                    <a:pt x="364" y="901"/>
                    <a:pt x="364" y="901"/>
                    <a:pt x="364" y="901"/>
                  </a:cubicBezTo>
                  <a:cubicBezTo>
                    <a:pt x="364" y="901"/>
                    <a:pt x="364" y="901"/>
                    <a:pt x="364" y="901"/>
                  </a:cubicBezTo>
                  <a:close/>
                  <a:moveTo>
                    <a:pt x="250" y="894"/>
                  </a:moveTo>
                  <a:cubicBezTo>
                    <a:pt x="249" y="893"/>
                    <a:pt x="250" y="892"/>
                    <a:pt x="251" y="891"/>
                  </a:cubicBezTo>
                  <a:cubicBezTo>
                    <a:pt x="251" y="891"/>
                    <a:pt x="251" y="891"/>
                    <a:pt x="251" y="891"/>
                  </a:cubicBezTo>
                  <a:cubicBezTo>
                    <a:pt x="252" y="891"/>
                    <a:pt x="253" y="892"/>
                    <a:pt x="253" y="893"/>
                  </a:cubicBezTo>
                  <a:cubicBezTo>
                    <a:pt x="253" y="893"/>
                    <a:pt x="253" y="893"/>
                    <a:pt x="253" y="893"/>
                  </a:cubicBezTo>
                  <a:cubicBezTo>
                    <a:pt x="254" y="894"/>
                    <a:pt x="253" y="895"/>
                    <a:pt x="252" y="895"/>
                  </a:cubicBezTo>
                  <a:cubicBezTo>
                    <a:pt x="252" y="895"/>
                    <a:pt x="252" y="895"/>
                    <a:pt x="252" y="895"/>
                  </a:cubicBezTo>
                  <a:cubicBezTo>
                    <a:pt x="252" y="895"/>
                    <a:pt x="252" y="895"/>
                    <a:pt x="251" y="895"/>
                  </a:cubicBezTo>
                  <a:cubicBezTo>
                    <a:pt x="251" y="895"/>
                    <a:pt x="251" y="895"/>
                    <a:pt x="251" y="895"/>
                  </a:cubicBezTo>
                  <a:cubicBezTo>
                    <a:pt x="251" y="895"/>
                    <a:pt x="250" y="895"/>
                    <a:pt x="250" y="894"/>
                  </a:cubicBezTo>
                  <a:close/>
                  <a:moveTo>
                    <a:pt x="368" y="890"/>
                  </a:moveTo>
                  <a:cubicBezTo>
                    <a:pt x="367" y="890"/>
                    <a:pt x="366" y="888"/>
                    <a:pt x="367" y="887"/>
                  </a:cubicBezTo>
                  <a:cubicBezTo>
                    <a:pt x="367" y="887"/>
                    <a:pt x="367" y="887"/>
                    <a:pt x="367" y="887"/>
                  </a:cubicBezTo>
                  <a:cubicBezTo>
                    <a:pt x="367" y="886"/>
                    <a:pt x="368" y="886"/>
                    <a:pt x="369" y="886"/>
                  </a:cubicBezTo>
                  <a:cubicBezTo>
                    <a:pt x="369" y="886"/>
                    <a:pt x="369" y="886"/>
                    <a:pt x="369" y="886"/>
                  </a:cubicBezTo>
                  <a:cubicBezTo>
                    <a:pt x="370" y="887"/>
                    <a:pt x="371" y="888"/>
                    <a:pt x="371" y="889"/>
                  </a:cubicBezTo>
                  <a:cubicBezTo>
                    <a:pt x="371" y="889"/>
                    <a:pt x="371" y="889"/>
                    <a:pt x="371" y="889"/>
                  </a:cubicBezTo>
                  <a:cubicBezTo>
                    <a:pt x="370" y="890"/>
                    <a:pt x="370" y="890"/>
                    <a:pt x="369" y="890"/>
                  </a:cubicBezTo>
                  <a:cubicBezTo>
                    <a:pt x="369" y="890"/>
                    <a:pt x="369" y="890"/>
                    <a:pt x="369" y="890"/>
                  </a:cubicBezTo>
                  <a:cubicBezTo>
                    <a:pt x="369" y="890"/>
                    <a:pt x="368" y="890"/>
                    <a:pt x="368" y="890"/>
                  </a:cubicBezTo>
                  <a:close/>
                  <a:moveTo>
                    <a:pt x="245" y="883"/>
                  </a:moveTo>
                  <a:cubicBezTo>
                    <a:pt x="245" y="882"/>
                    <a:pt x="245" y="881"/>
                    <a:pt x="246" y="880"/>
                  </a:cubicBezTo>
                  <a:cubicBezTo>
                    <a:pt x="246" y="880"/>
                    <a:pt x="246" y="880"/>
                    <a:pt x="246" y="880"/>
                  </a:cubicBezTo>
                  <a:cubicBezTo>
                    <a:pt x="247" y="880"/>
                    <a:pt x="249" y="880"/>
                    <a:pt x="249" y="881"/>
                  </a:cubicBezTo>
                  <a:cubicBezTo>
                    <a:pt x="249" y="881"/>
                    <a:pt x="249" y="881"/>
                    <a:pt x="249" y="881"/>
                  </a:cubicBezTo>
                  <a:cubicBezTo>
                    <a:pt x="249" y="882"/>
                    <a:pt x="249" y="884"/>
                    <a:pt x="248" y="884"/>
                  </a:cubicBezTo>
                  <a:cubicBezTo>
                    <a:pt x="248" y="884"/>
                    <a:pt x="248" y="884"/>
                    <a:pt x="248" y="884"/>
                  </a:cubicBezTo>
                  <a:cubicBezTo>
                    <a:pt x="248" y="884"/>
                    <a:pt x="247" y="884"/>
                    <a:pt x="247" y="884"/>
                  </a:cubicBezTo>
                  <a:cubicBezTo>
                    <a:pt x="247" y="884"/>
                    <a:pt x="247" y="884"/>
                    <a:pt x="247" y="884"/>
                  </a:cubicBezTo>
                  <a:cubicBezTo>
                    <a:pt x="246" y="884"/>
                    <a:pt x="246" y="884"/>
                    <a:pt x="245" y="883"/>
                  </a:cubicBezTo>
                  <a:close/>
                  <a:moveTo>
                    <a:pt x="372" y="879"/>
                  </a:moveTo>
                  <a:cubicBezTo>
                    <a:pt x="371" y="878"/>
                    <a:pt x="371" y="877"/>
                    <a:pt x="371" y="876"/>
                  </a:cubicBezTo>
                  <a:cubicBezTo>
                    <a:pt x="371" y="876"/>
                    <a:pt x="371" y="876"/>
                    <a:pt x="371" y="876"/>
                  </a:cubicBezTo>
                  <a:cubicBezTo>
                    <a:pt x="372" y="875"/>
                    <a:pt x="373" y="875"/>
                    <a:pt x="374" y="875"/>
                  </a:cubicBezTo>
                  <a:cubicBezTo>
                    <a:pt x="374" y="875"/>
                    <a:pt x="374" y="875"/>
                    <a:pt x="374" y="875"/>
                  </a:cubicBezTo>
                  <a:cubicBezTo>
                    <a:pt x="375" y="876"/>
                    <a:pt x="375" y="877"/>
                    <a:pt x="375" y="878"/>
                  </a:cubicBezTo>
                  <a:cubicBezTo>
                    <a:pt x="375" y="878"/>
                    <a:pt x="375" y="878"/>
                    <a:pt x="375" y="878"/>
                  </a:cubicBezTo>
                  <a:cubicBezTo>
                    <a:pt x="375" y="878"/>
                    <a:pt x="374" y="879"/>
                    <a:pt x="373" y="879"/>
                  </a:cubicBezTo>
                  <a:cubicBezTo>
                    <a:pt x="373" y="879"/>
                    <a:pt x="373" y="879"/>
                    <a:pt x="373" y="879"/>
                  </a:cubicBezTo>
                  <a:cubicBezTo>
                    <a:pt x="373" y="879"/>
                    <a:pt x="373" y="879"/>
                    <a:pt x="372" y="879"/>
                  </a:cubicBezTo>
                  <a:close/>
                  <a:moveTo>
                    <a:pt x="241" y="872"/>
                  </a:moveTo>
                  <a:cubicBezTo>
                    <a:pt x="240" y="871"/>
                    <a:pt x="241" y="869"/>
                    <a:pt x="242" y="869"/>
                  </a:cubicBezTo>
                  <a:cubicBezTo>
                    <a:pt x="242" y="869"/>
                    <a:pt x="242" y="869"/>
                    <a:pt x="242" y="869"/>
                  </a:cubicBezTo>
                  <a:cubicBezTo>
                    <a:pt x="243" y="869"/>
                    <a:pt x="244" y="869"/>
                    <a:pt x="245" y="870"/>
                  </a:cubicBezTo>
                  <a:cubicBezTo>
                    <a:pt x="245" y="870"/>
                    <a:pt x="245" y="870"/>
                    <a:pt x="245" y="870"/>
                  </a:cubicBezTo>
                  <a:cubicBezTo>
                    <a:pt x="245" y="871"/>
                    <a:pt x="245" y="872"/>
                    <a:pt x="243" y="873"/>
                  </a:cubicBezTo>
                  <a:cubicBezTo>
                    <a:pt x="243" y="873"/>
                    <a:pt x="243" y="873"/>
                    <a:pt x="243" y="873"/>
                  </a:cubicBezTo>
                  <a:cubicBezTo>
                    <a:pt x="243" y="873"/>
                    <a:pt x="243" y="873"/>
                    <a:pt x="243" y="873"/>
                  </a:cubicBezTo>
                  <a:cubicBezTo>
                    <a:pt x="243" y="873"/>
                    <a:pt x="243" y="873"/>
                    <a:pt x="243" y="873"/>
                  </a:cubicBezTo>
                  <a:cubicBezTo>
                    <a:pt x="242" y="873"/>
                    <a:pt x="241" y="872"/>
                    <a:pt x="241" y="872"/>
                  </a:cubicBezTo>
                  <a:close/>
                  <a:moveTo>
                    <a:pt x="377" y="868"/>
                  </a:moveTo>
                  <a:cubicBezTo>
                    <a:pt x="376" y="867"/>
                    <a:pt x="375" y="866"/>
                    <a:pt x="376" y="865"/>
                  </a:cubicBezTo>
                  <a:cubicBezTo>
                    <a:pt x="376" y="865"/>
                    <a:pt x="376" y="865"/>
                    <a:pt x="376" y="865"/>
                  </a:cubicBezTo>
                  <a:cubicBezTo>
                    <a:pt x="376" y="864"/>
                    <a:pt x="377" y="864"/>
                    <a:pt x="378" y="864"/>
                  </a:cubicBezTo>
                  <a:cubicBezTo>
                    <a:pt x="378" y="864"/>
                    <a:pt x="378" y="864"/>
                    <a:pt x="378" y="864"/>
                  </a:cubicBezTo>
                  <a:cubicBezTo>
                    <a:pt x="379" y="864"/>
                    <a:pt x="380" y="865"/>
                    <a:pt x="379" y="866"/>
                  </a:cubicBezTo>
                  <a:cubicBezTo>
                    <a:pt x="379" y="866"/>
                    <a:pt x="379" y="866"/>
                    <a:pt x="379" y="866"/>
                  </a:cubicBezTo>
                  <a:cubicBezTo>
                    <a:pt x="379" y="867"/>
                    <a:pt x="378" y="868"/>
                    <a:pt x="377" y="868"/>
                  </a:cubicBezTo>
                  <a:cubicBezTo>
                    <a:pt x="377" y="868"/>
                    <a:pt x="377" y="868"/>
                    <a:pt x="377" y="868"/>
                  </a:cubicBezTo>
                  <a:cubicBezTo>
                    <a:pt x="377" y="868"/>
                    <a:pt x="377" y="868"/>
                    <a:pt x="377" y="868"/>
                  </a:cubicBezTo>
                  <a:close/>
                  <a:moveTo>
                    <a:pt x="237" y="860"/>
                  </a:moveTo>
                  <a:cubicBezTo>
                    <a:pt x="236" y="859"/>
                    <a:pt x="237" y="858"/>
                    <a:pt x="238" y="858"/>
                  </a:cubicBezTo>
                  <a:cubicBezTo>
                    <a:pt x="238" y="858"/>
                    <a:pt x="238" y="858"/>
                    <a:pt x="238" y="858"/>
                  </a:cubicBezTo>
                  <a:cubicBezTo>
                    <a:pt x="239" y="857"/>
                    <a:pt x="240" y="858"/>
                    <a:pt x="240" y="859"/>
                  </a:cubicBezTo>
                  <a:cubicBezTo>
                    <a:pt x="240" y="859"/>
                    <a:pt x="240" y="859"/>
                    <a:pt x="240" y="859"/>
                  </a:cubicBezTo>
                  <a:cubicBezTo>
                    <a:pt x="241" y="860"/>
                    <a:pt x="240" y="861"/>
                    <a:pt x="239" y="862"/>
                  </a:cubicBezTo>
                  <a:cubicBezTo>
                    <a:pt x="239" y="862"/>
                    <a:pt x="239" y="862"/>
                    <a:pt x="239" y="862"/>
                  </a:cubicBezTo>
                  <a:cubicBezTo>
                    <a:pt x="239" y="862"/>
                    <a:pt x="239" y="862"/>
                    <a:pt x="238" y="862"/>
                  </a:cubicBezTo>
                  <a:cubicBezTo>
                    <a:pt x="238" y="862"/>
                    <a:pt x="238" y="862"/>
                    <a:pt x="238" y="862"/>
                  </a:cubicBezTo>
                  <a:cubicBezTo>
                    <a:pt x="238" y="862"/>
                    <a:pt x="237" y="861"/>
                    <a:pt x="237" y="860"/>
                  </a:cubicBezTo>
                  <a:close/>
                  <a:moveTo>
                    <a:pt x="381" y="856"/>
                  </a:moveTo>
                  <a:cubicBezTo>
                    <a:pt x="380" y="856"/>
                    <a:pt x="379" y="855"/>
                    <a:pt x="380" y="854"/>
                  </a:cubicBezTo>
                  <a:cubicBezTo>
                    <a:pt x="380" y="854"/>
                    <a:pt x="380" y="854"/>
                    <a:pt x="380" y="854"/>
                  </a:cubicBezTo>
                  <a:cubicBezTo>
                    <a:pt x="380" y="853"/>
                    <a:pt x="381" y="852"/>
                    <a:pt x="382" y="853"/>
                  </a:cubicBezTo>
                  <a:cubicBezTo>
                    <a:pt x="382" y="853"/>
                    <a:pt x="382" y="853"/>
                    <a:pt x="382" y="853"/>
                  </a:cubicBezTo>
                  <a:cubicBezTo>
                    <a:pt x="383" y="853"/>
                    <a:pt x="384" y="854"/>
                    <a:pt x="384" y="855"/>
                  </a:cubicBezTo>
                  <a:cubicBezTo>
                    <a:pt x="384" y="855"/>
                    <a:pt x="384" y="855"/>
                    <a:pt x="384" y="855"/>
                  </a:cubicBezTo>
                  <a:cubicBezTo>
                    <a:pt x="383" y="856"/>
                    <a:pt x="382" y="857"/>
                    <a:pt x="382" y="857"/>
                  </a:cubicBezTo>
                  <a:cubicBezTo>
                    <a:pt x="382" y="857"/>
                    <a:pt x="382" y="857"/>
                    <a:pt x="382" y="857"/>
                  </a:cubicBezTo>
                  <a:cubicBezTo>
                    <a:pt x="381" y="857"/>
                    <a:pt x="381" y="857"/>
                    <a:pt x="381" y="856"/>
                  </a:cubicBezTo>
                  <a:close/>
                  <a:moveTo>
                    <a:pt x="232" y="849"/>
                  </a:moveTo>
                  <a:cubicBezTo>
                    <a:pt x="232" y="848"/>
                    <a:pt x="232" y="847"/>
                    <a:pt x="233" y="847"/>
                  </a:cubicBezTo>
                  <a:cubicBezTo>
                    <a:pt x="233" y="847"/>
                    <a:pt x="233" y="847"/>
                    <a:pt x="233" y="847"/>
                  </a:cubicBezTo>
                  <a:cubicBezTo>
                    <a:pt x="234" y="846"/>
                    <a:pt x="236" y="847"/>
                    <a:pt x="236" y="848"/>
                  </a:cubicBezTo>
                  <a:cubicBezTo>
                    <a:pt x="236" y="848"/>
                    <a:pt x="236" y="848"/>
                    <a:pt x="236" y="848"/>
                  </a:cubicBezTo>
                  <a:cubicBezTo>
                    <a:pt x="236" y="849"/>
                    <a:pt x="236" y="850"/>
                    <a:pt x="235" y="850"/>
                  </a:cubicBezTo>
                  <a:cubicBezTo>
                    <a:pt x="235" y="850"/>
                    <a:pt x="235" y="850"/>
                    <a:pt x="235" y="850"/>
                  </a:cubicBezTo>
                  <a:cubicBezTo>
                    <a:pt x="235" y="851"/>
                    <a:pt x="234" y="851"/>
                    <a:pt x="234" y="851"/>
                  </a:cubicBezTo>
                  <a:cubicBezTo>
                    <a:pt x="234" y="851"/>
                    <a:pt x="234" y="851"/>
                    <a:pt x="234" y="851"/>
                  </a:cubicBezTo>
                  <a:cubicBezTo>
                    <a:pt x="233" y="851"/>
                    <a:pt x="233" y="850"/>
                    <a:pt x="232" y="849"/>
                  </a:cubicBezTo>
                  <a:close/>
                  <a:moveTo>
                    <a:pt x="385" y="845"/>
                  </a:moveTo>
                  <a:cubicBezTo>
                    <a:pt x="384" y="845"/>
                    <a:pt x="384" y="844"/>
                    <a:pt x="384" y="843"/>
                  </a:cubicBezTo>
                  <a:cubicBezTo>
                    <a:pt x="384" y="843"/>
                    <a:pt x="384" y="843"/>
                    <a:pt x="384" y="843"/>
                  </a:cubicBezTo>
                  <a:cubicBezTo>
                    <a:pt x="385" y="842"/>
                    <a:pt x="386" y="841"/>
                    <a:pt x="387" y="842"/>
                  </a:cubicBezTo>
                  <a:cubicBezTo>
                    <a:pt x="387" y="842"/>
                    <a:pt x="387" y="842"/>
                    <a:pt x="387" y="842"/>
                  </a:cubicBezTo>
                  <a:cubicBezTo>
                    <a:pt x="388" y="842"/>
                    <a:pt x="388" y="843"/>
                    <a:pt x="388" y="844"/>
                  </a:cubicBezTo>
                  <a:cubicBezTo>
                    <a:pt x="388" y="844"/>
                    <a:pt x="388" y="844"/>
                    <a:pt x="388" y="844"/>
                  </a:cubicBezTo>
                  <a:cubicBezTo>
                    <a:pt x="388" y="845"/>
                    <a:pt x="387" y="845"/>
                    <a:pt x="386" y="845"/>
                  </a:cubicBezTo>
                  <a:cubicBezTo>
                    <a:pt x="386" y="845"/>
                    <a:pt x="386" y="845"/>
                    <a:pt x="386" y="845"/>
                  </a:cubicBezTo>
                  <a:cubicBezTo>
                    <a:pt x="386" y="845"/>
                    <a:pt x="386" y="845"/>
                    <a:pt x="385" y="845"/>
                  </a:cubicBezTo>
                  <a:close/>
                  <a:moveTo>
                    <a:pt x="228" y="838"/>
                  </a:moveTo>
                  <a:cubicBezTo>
                    <a:pt x="228" y="837"/>
                    <a:pt x="228" y="836"/>
                    <a:pt x="229" y="835"/>
                  </a:cubicBezTo>
                  <a:cubicBezTo>
                    <a:pt x="229" y="835"/>
                    <a:pt x="229" y="835"/>
                    <a:pt x="229" y="835"/>
                  </a:cubicBezTo>
                  <a:cubicBezTo>
                    <a:pt x="230" y="835"/>
                    <a:pt x="231" y="836"/>
                    <a:pt x="232" y="837"/>
                  </a:cubicBezTo>
                  <a:cubicBezTo>
                    <a:pt x="232" y="837"/>
                    <a:pt x="232" y="837"/>
                    <a:pt x="232" y="837"/>
                  </a:cubicBezTo>
                  <a:cubicBezTo>
                    <a:pt x="232" y="838"/>
                    <a:pt x="232" y="839"/>
                    <a:pt x="231" y="839"/>
                  </a:cubicBezTo>
                  <a:cubicBezTo>
                    <a:pt x="231" y="839"/>
                    <a:pt x="231" y="839"/>
                    <a:pt x="231" y="839"/>
                  </a:cubicBezTo>
                  <a:cubicBezTo>
                    <a:pt x="230" y="839"/>
                    <a:pt x="230" y="839"/>
                    <a:pt x="230" y="839"/>
                  </a:cubicBezTo>
                  <a:cubicBezTo>
                    <a:pt x="230" y="839"/>
                    <a:pt x="230" y="839"/>
                    <a:pt x="230" y="839"/>
                  </a:cubicBezTo>
                  <a:cubicBezTo>
                    <a:pt x="229" y="839"/>
                    <a:pt x="228" y="839"/>
                    <a:pt x="228" y="838"/>
                  </a:cubicBezTo>
                  <a:close/>
                  <a:moveTo>
                    <a:pt x="390" y="834"/>
                  </a:moveTo>
                  <a:cubicBezTo>
                    <a:pt x="389" y="834"/>
                    <a:pt x="388" y="832"/>
                    <a:pt x="388" y="831"/>
                  </a:cubicBezTo>
                  <a:cubicBezTo>
                    <a:pt x="388" y="831"/>
                    <a:pt x="388" y="831"/>
                    <a:pt x="388" y="831"/>
                  </a:cubicBezTo>
                  <a:cubicBezTo>
                    <a:pt x="389" y="830"/>
                    <a:pt x="390" y="830"/>
                    <a:pt x="391" y="830"/>
                  </a:cubicBezTo>
                  <a:cubicBezTo>
                    <a:pt x="391" y="830"/>
                    <a:pt x="391" y="830"/>
                    <a:pt x="391" y="830"/>
                  </a:cubicBezTo>
                  <a:cubicBezTo>
                    <a:pt x="392" y="831"/>
                    <a:pt x="393" y="832"/>
                    <a:pt x="392" y="833"/>
                  </a:cubicBezTo>
                  <a:cubicBezTo>
                    <a:pt x="392" y="833"/>
                    <a:pt x="392" y="833"/>
                    <a:pt x="392" y="833"/>
                  </a:cubicBezTo>
                  <a:cubicBezTo>
                    <a:pt x="392" y="834"/>
                    <a:pt x="391" y="834"/>
                    <a:pt x="390" y="834"/>
                  </a:cubicBezTo>
                  <a:cubicBezTo>
                    <a:pt x="390" y="834"/>
                    <a:pt x="390" y="834"/>
                    <a:pt x="390" y="834"/>
                  </a:cubicBezTo>
                  <a:cubicBezTo>
                    <a:pt x="390" y="834"/>
                    <a:pt x="390" y="834"/>
                    <a:pt x="390" y="834"/>
                  </a:cubicBezTo>
                  <a:close/>
                  <a:moveTo>
                    <a:pt x="224" y="827"/>
                  </a:moveTo>
                  <a:cubicBezTo>
                    <a:pt x="223" y="826"/>
                    <a:pt x="224" y="825"/>
                    <a:pt x="225" y="824"/>
                  </a:cubicBezTo>
                  <a:cubicBezTo>
                    <a:pt x="225" y="824"/>
                    <a:pt x="225" y="824"/>
                    <a:pt x="225" y="824"/>
                  </a:cubicBezTo>
                  <a:cubicBezTo>
                    <a:pt x="226" y="824"/>
                    <a:pt x="227" y="824"/>
                    <a:pt x="227" y="825"/>
                  </a:cubicBezTo>
                  <a:cubicBezTo>
                    <a:pt x="227" y="825"/>
                    <a:pt x="227" y="825"/>
                    <a:pt x="227" y="825"/>
                  </a:cubicBezTo>
                  <a:cubicBezTo>
                    <a:pt x="228" y="826"/>
                    <a:pt x="227" y="828"/>
                    <a:pt x="226" y="828"/>
                  </a:cubicBezTo>
                  <a:cubicBezTo>
                    <a:pt x="226" y="828"/>
                    <a:pt x="226" y="828"/>
                    <a:pt x="226" y="828"/>
                  </a:cubicBezTo>
                  <a:cubicBezTo>
                    <a:pt x="226" y="828"/>
                    <a:pt x="226" y="828"/>
                    <a:pt x="226" y="828"/>
                  </a:cubicBezTo>
                  <a:cubicBezTo>
                    <a:pt x="226" y="828"/>
                    <a:pt x="226" y="828"/>
                    <a:pt x="226" y="828"/>
                  </a:cubicBezTo>
                  <a:cubicBezTo>
                    <a:pt x="225" y="828"/>
                    <a:pt x="224" y="828"/>
                    <a:pt x="224" y="827"/>
                  </a:cubicBezTo>
                  <a:close/>
                  <a:moveTo>
                    <a:pt x="394" y="823"/>
                  </a:moveTo>
                  <a:cubicBezTo>
                    <a:pt x="393" y="822"/>
                    <a:pt x="392" y="821"/>
                    <a:pt x="393" y="820"/>
                  </a:cubicBezTo>
                  <a:cubicBezTo>
                    <a:pt x="393" y="820"/>
                    <a:pt x="393" y="820"/>
                    <a:pt x="393" y="820"/>
                  </a:cubicBezTo>
                  <a:cubicBezTo>
                    <a:pt x="393" y="819"/>
                    <a:pt x="394" y="819"/>
                    <a:pt x="395" y="819"/>
                  </a:cubicBezTo>
                  <a:cubicBezTo>
                    <a:pt x="395" y="819"/>
                    <a:pt x="395" y="819"/>
                    <a:pt x="395" y="819"/>
                  </a:cubicBezTo>
                  <a:cubicBezTo>
                    <a:pt x="396" y="820"/>
                    <a:pt x="397" y="821"/>
                    <a:pt x="396" y="822"/>
                  </a:cubicBezTo>
                  <a:cubicBezTo>
                    <a:pt x="396" y="822"/>
                    <a:pt x="396" y="822"/>
                    <a:pt x="396" y="822"/>
                  </a:cubicBezTo>
                  <a:cubicBezTo>
                    <a:pt x="396" y="822"/>
                    <a:pt x="395" y="823"/>
                    <a:pt x="395" y="823"/>
                  </a:cubicBezTo>
                  <a:cubicBezTo>
                    <a:pt x="395" y="823"/>
                    <a:pt x="395" y="823"/>
                    <a:pt x="395" y="823"/>
                  </a:cubicBezTo>
                  <a:cubicBezTo>
                    <a:pt x="394" y="823"/>
                    <a:pt x="394" y="823"/>
                    <a:pt x="394" y="823"/>
                  </a:cubicBezTo>
                  <a:close/>
                  <a:moveTo>
                    <a:pt x="219" y="816"/>
                  </a:moveTo>
                  <a:cubicBezTo>
                    <a:pt x="219" y="815"/>
                    <a:pt x="219" y="813"/>
                    <a:pt x="220" y="813"/>
                  </a:cubicBezTo>
                  <a:cubicBezTo>
                    <a:pt x="220" y="813"/>
                    <a:pt x="220" y="813"/>
                    <a:pt x="220" y="813"/>
                  </a:cubicBezTo>
                  <a:cubicBezTo>
                    <a:pt x="222" y="813"/>
                    <a:pt x="223" y="813"/>
                    <a:pt x="223" y="814"/>
                  </a:cubicBezTo>
                  <a:cubicBezTo>
                    <a:pt x="223" y="814"/>
                    <a:pt x="223" y="814"/>
                    <a:pt x="223" y="814"/>
                  </a:cubicBezTo>
                  <a:cubicBezTo>
                    <a:pt x="223" y="815"/>
                    <a:pt x="223" y="816"/>
                    <a:pt x="222" y="817"/>
                  </a:cubicBezTo>
                  <a:cubicBezTo>
                    <a:pt x="222" y="817"/>
                    <a:pt x="222" y="817"/>
                    <a:pt x="222" y="817"/>
                  </a:cubicBezTo>
                  <a:cubicBezTo>
                    <a:pt x="222" y="817"/>
                    <a:pt x="221" y="817"/>
                    <a:pt x="221" y="817"/>
                  </a:cubicBezTo>
                  <a:cubicBezTo>
                    <a:pt x="221" y="817"/>
                    <a:pt x="221" y="817"/>
                    <a:pt x="221" y="817"/>
                  </a:cubicBezTo>
                  <a:cubicBezTo>
                    <a:pt x="220" y="817"/>
                    <a:pt x="220" y="816"/>
                    <a:pt x="219" y="816"/>
                  </a:cubicBezTo>
                  <a:close/>
                  <a:moveTo>
                    <a:pt x="398" y="812"/>
                  </a:moveTo>
                  <a:cubicBezTo>
                    <a:pt x="397" y="811"/>
                    <a:pt x="397" y="810"/>
                    <a:pt x="397" y="809"/>
                  </a:cubicBezTo>
                  <a:cubicBezTo>
                    <a:pt x="397" y="809"/>
                    <a:pt x="397" y="809"/>
                    <a:pt x="397" y="809"/>
                  </a:cubicBezTo>
                  <a:cubicBezTo>
                    <a:pt x="397" y="808"/>
                    <a:pt x="399" y="808"/>
                    <a:pt x="400" y="808"/>
                  </a:cubicBezTo>
                  <a:cubicBezTo>
                    <a:pt x="400" y="808"/>
                    <a:pt x="400" y="808"/>
                    <a:pt x="400" y="808"/>
                  </a:cubicBezTo>
                  <a:cubicBezTo>
                    <a:pt x="401" y="808"/>
                    <a:pt x="401" y="809"/>
                    <a:pt x="401" y="811"/>
                  </a:cubicBezTo>
                  <a:cubicBezTo>
                    <a:pt x="401" y="811"/>
                    <a:pt x="401" y="811"/>
                    <a:pt x="401" y="811"/>
                  </a:cubicBezTo>
                  <a:cubicBezTo>
                    <a:pt x="400" y="811"/>
                    <a:pt x="400" y="812"/>
                    <a:pt x="399" y="812"/>
                  </a:cubicBezTo>
                  <a:cubicBezTo>
                    <a:pt x="399" y="812"/>
                    <a:pt x="399" y="812"/>
                    <a:pt x="399" y="812"/>
                  </a:cubicBezTo>
                  <a:cubicBezTo>
                    <a:pt x="399" y="812"/>
                    <a:pt x="398" y="812"/>
                    <a:pt x="398" y="812"/>
                  </a:cubicBezTo>
                  <a:close/>
                  <a:moveTo>
                    <a:pt x="215" y="804"/>
                  </a:moveTo>
                  <a:cubicBezTo>
                    <a:pt x="215" y="803"/>
                    <a:pt x="215" y="802"/>
                    <a:pt x="216" y="802"/>
                  </a:cubicBezTo>
                  <a:cubicBezTo>
                    <a:pt x="216" y="802"/>
                    <a:pt x="216" y="802"/>
                    <a:pt x="216" y="802"/>
                  </a:cubicBezTo>
                  <a:cubicBezTo>
                    <a:pt x="217" y="801"/>
                    <a:pt x="218" y="802"/>
                    <a:pt x="219" y="803"/>
                  </a:cubicBezTo>
                  <a:cubicBezTo>
                    <a:pt x="219" y="803"/>
                    <a:pt x="219" y="803"/>
                    <a:pt x="219" y="803"/>
                  </a:cubicBezTo>
                  <a:cubicBezTo>
                    <a:pt x="219" y="804"/>
                    <a:pt x="219" y="805"/>
                    <a:pt x="218" y="806"/>
                  </a:cubicBezTo>
                  <a:cubicBezTo>
                    <a:pt x="218" y="806"/>
                    <a:pt x="218" y="806"/>
                    <a:pt x="218" y="806"/>
                  </a:cubicBezTo>
                  <a:cubicBezTo>
                    <a:pt x="217" y="806"/>
                    <a:pt x="217" y="806"/>
                    <a:pt x="217" y="806"/>
                  </a:cubicBezTo>
                  <a:cubicBezTo>
                    <a:pt x="217" y="806"/>
                    <a:pt x="217" y="806"/>
                    <a:pt x="217" y="806"/>
                  </a:cubicBezTo>
                  <a:cubicBezTo>
                    <a:pt x="216" y="806"/>
                    <a:pt x="215" y="805"/>
                    <a:pt x="215" y="804"/>
                  </a:cubicBezTo>
                  <a:close/>
                  <a:moveTo>
                    <a:pt x="403" y="800"/>
                  </a:moveTo>
                  <a:cubicBezTo>
                    <a:pt x="401" y="800"/>
                    <a:pt x="401" y="799"/>
                    <a:pt x="401" y="798"/>
                  </a:cubicBezTo>
                  <a:cubicBezTo>
                    <a:pt x="401" y="798"/>
                    <a:pt x="401" y="798"/>
                    <a:pt x="401" y="798"/>
                  </a:cubicBezTo>
                  <a:cubicBezTo>
                    <a:pt x="402" y="797"/>
                    <a:pt x="403" y="796"/>
                    <a:pt x="404" y="797"/>
                  </a:cubicBezTo>
                  <a:cubicBezTo>
                    <a:pt x="404" y="797"/>
                    <a:pt x="404" y="797"/>
                    <a:pt x="404" y="797"/>
                  </a:cubicBezTo>
                  <a:cubicBezTo>
                    <a:pt x="405" y="797"/>
                    <a:pt x="405" y="798"/>
                    <a:pt x="405" y="799"/>
                  </a:cubicBezTo>
                  <a:cubicBezTo>
                    <a:pt x="405" y="799"/>
                    <a:pt x="405" y="799"/>
                    <a:pt x="405" y="799"/>
                  </a:cubicBezTo>
                  <a:cubicBezTo>
                    <a:pt x="405" y="800"/>
                    <a:pt x="404" y="801"/>
                    <a:pt x="403" y="801"/>
                  </a:cubicBezTo>
                  <a:cubicBezTo>
                    <a:pt x="403" y="801"/>
                    <a:pt x="403" y="801"/>
                    <a:pt x="403" y="801"/>
                  </a:cubicBezTo>
                  <a:cubicBezTo>
                    <a:pt x="403" y="801"/>
                    <a:pt x="403" y="801"/>
                    <a:pt x="403" y="800"/>
                  </a:cubicBezTo>
                  <a:close/>
                  <a:moveTo>
                    <a:pt x="211" y="793"/>
                  </a:moveTo>
                  <a:cubicBezTo>
                    <a:pt x="210" y="792"/>
                    <a:pt x="211" y="791"/>
                    <a:pt x="212" y="791"/>
                  </a:cubicBezTo>
                  <a:cubicBezTo>
                    <a:pt x="212" y="791"/>
                    <a:pt x="212" y="791"/>
                    <a:pt x="212" y="791"/>
                  </a:cubicBezTo>
                  <a:cubicBezTo>
                    <a:pt x="213" y="790"/>
                    <a:pt x="214" y="791"/>
                    <a:pt x="214" y="792"/>
                  </a:cubicBezTo>
                  <a:cubicBezTo>
                    <a:pt x="214" y="792"/>
                    <a:pt x="214" y="792"/>
                    <a:pt x="214" y="792"/>
                  </a:cubicBezTo>
                  <a:cubicBezTo>
                    <a:pt x="215" y="793"/>
                    <a:pt x="214" y="794"/>
                    <a:pt x="213" y="794"/>
                  </a:cubicBezTo>
                  <a:cubicBezTo>
                    <a:pt x="213" y="794"/>
                    <a:pt x="213" y="794"/>
                    <a:pt x="213" y="794"/>
                  </a:cubicBezTo>
                  <a:cubicBezTo>
                    <a:pt x="213" y="795"/>
                    <a:pt x="213" y="795"/>
                    <a:pt x="213" y="795"/>
                  </a:cubicBezTo>
                  <a:cubicBezTo>
                    <a:pt x="213" y="795"/>
                    <a:pt x="213" y="795"/>
                    <a:pt x="213" y="795"/>
                  </a:cubicBezTo>
                  <a:cubicBezTo>
                    <a:pt x="212" y="795"/>
                    <a:pt x="211" y="794"/>
                    <a:pt x="211" y="793"/>
                  </a:cubicBezTo>
                  <a:close/>
                  <a:moveTo>
                    <a:pt x="407" y="789"/>
                  </a:moveTo>
                  <a:cubicBezTo>
                    <a:pt x="406" y="789"/>
                    <a:pt x="405" y="788"/>
                    <a:pt x="406" y="787"/>
                  </a:cubicBezTo>
                  <a:cubicBezTo>
                    <a:pt x="406" y="787"/>
                    <a:pt x="406" y="787"/>
                    <a:pt x="406" y="787"/>
                  </a:cubicBezTo>
                  <a:cubicBezTo>
                    <a:pt x="406" y="786"/>
                    <a:pt x="407" y="785"/>
                    <a:pt x="408" y="786"/>
                  </a:cubicBezTo>
                  <a:cubicBezTo>
                    <a:pt x="408" y="786"/>
                    <a:pt x="408" y="786"/>
                    <a:pt x="408" y="786"/>
                  </a:cubicBezTo>
                  <a:cubicBezTo>
                    <a:pt x="409" y="786"/>
                    <a:pt x="410" y="787"/>
                    <a:pt x="409" y="788"/>
                  </a:cubicBezTo>
                  <a:cubicBezTo>
                    <a:pt x="409" y="788"/>
                    <a:pt x="409" y="788"/>
                    <a:pt x="409" y="788"/>
                  </a:cubicBezTo>
                  <a:cubicBezTo>
                    <a:pt x="409" y="789"/>
                    <a:pt x="408" y="789"/>
                    <a:pt x="408" y="789"/>
                  </a:cubicBezTo>
                  <a:cubicBezTo>
                    <a:pt x="408" y="789"/>
                    <a:pt x="408" y="789"/>
                    <a:pt x="408" y="789"/>
                  </a:cubicBezTo>
                  <a:cubicBezTo>
                    <a:pt x="407" y="789"/>
                    <a:pt x="407" y="789"/>
                    <a:pt x="407" y="789"/>
                  </a:cubicBezTo>
                  <a:close/>
                  <a:moveTo>
                    <a:pt x="206" y="782"/>
                  </a:moveTo>
                  <a:cubicBezTo>
                    <a:pt x="206" y="781"/>
                    <a:pt x="207" y="780"/>
                    <a:pt x="208" y="779"/>
                  </a:cubicBezTo>
                  <a:cubicBezTo>
                    <a:pt x="208" y="779"/>
                    <a:pt x="208" y="779"/>
                    <a:pt x="208" y="779"/>
                  </a:cubicBezTo>
                  <a:cubicBezTo>
                    <a:pt x="209" y="779"/>
                    <a:pt x="210" y="780"/>
                    <a:pt x="210" y="781"/>
                  </a:cubicBezTo>
                  <a:cubicBezTo>
                    <a:pt x="210" y="781"/>
                    <a:pt x="210" y="781"/>
                    <a:pt x="210" y="781"/>
                  </a:cubicBezTo>
                  <a:cubicBezTo>
                    <a:pt x="211" y="782"/>
                    <a:pt x="210" y="783"/>
                    <a:pt x="209" y="783"/>
                  </a:cubicBezTo>
                  <a:cubicBezTo>
                    <a:pt x="209" y="783"/>
                    <a:pt x="209" y="783"/>
                    <a:pt x="209" y="783"/>
                  </a:cubicBezTo>
                  <a:cubicBezTo>
                    <a:pt x="209" y="783"/>
                    <a:pt x="208" y="783"/>
                    <a:pt x="208" y="783"/>
                  </a:cubicBezTo>
                  <a:cubicBezTo>
                    <a:pt x="208" y="783"/>
                    <a:pt x="208" y="783"/>
                    <a:pt x="208" y="783"/>
                  </a:cubicBezTo>
                  <a:cubicBezTo>
                    <a:pt x="207" y="783"/>
                    <a:pt x="207" y="783"/>
                    <a:pt x="206" y="782"/>
                  </a:cubicBezTo>
                  <a:close/>
                  <a:moveTo>
                    <a:pt x="411" y="778"/>
                  </a:moveTo>
                  <a:cubicBezTo>
                    <a:pt x="410" y="778"/>
                    <a:pt x="410" y="777"/>
                    <a:pt x="410" y="775"/>
                  </a:cubicBezTo>
                  <a:cubicBezTo>
                    <a:pt x="410" y="775"/>
                    <a:pt x="410" y="775"/>
                    <a:pt x="410" y="775"/>
                  </a:cubicBezTo>
                  <a:cubicBezTo>
                    <a:pt x="410" y="774"/>
                    <a:pt x="412" y="774"/>
                    <a:pt x="413" y="774"/>
                  </a:cubicBezTo>
                  <a:cubicBezTo>
                    <a:pt x="413" y="774"/>
                    <a:pt x="413" y="774"/>
                    <a:pt x="413" y="774"/>
                  </a:cubicBezTo>
                  <a:cubicBezTo>
                    <a:pt x="414" y="775"/>
                    <a:pt x="414" y="776"/>
                    <a:pt x="414" y="777"/>
                  </a:cubicBezTo>
                  <a:cubicBezTo>
                    <a:pt x="414" y="777"/>
                    <a:pt x="414" y="777"/>
                    <a:pt x="414" y="777"/>
                  </a:cubicBezTo>
                  <a:cubicBezTo>
                    <a:pt x="413" y="778"/>
                    <a:pt x="413" y="778"/>
                    <a:pt x="412" y="778"/>
                  </a:cubicBezTo>
                  <a:cubicBezTo>
                    <a:pt x="412" y="778"/>
                    <a:pt x="412" y="778"/>
                    <a:pt x="412" y="778"/>
                  </a:cubicBezTo>
                  <a:cubicBezTo>
                    <a:pt x="412" y="778"/>
                    <a:pt x="411" y="778"/>
                    <a:pt x="411" y="778"/>
                  </a:cubicBezTo>
                  <a:close/>
                  <a:moveTo>
                    <a:pt x="202" y="771"/>
                  </a:moveTo>
                  <a:cubicBezTo>
                    <a:pt x="202" y="770"/>
                    <a:pt x="202" y="769"/>
                    <a:pt x="203" y="768"/>
                  </a:cubicBezTo>
                  <a:cubicBezTo>
                    <a:pt x="203" y="768"/>
                    <a:pt x="203" y="768"/>
                    <a:pt x="203" y="768"/>
                  </a:cubicBezTo>
                  <a:cubicBezTo>
                    <a:pt x="204" y="768"/>
                    <a:pt x="205" y="768"/>
                    <a:pt x="206" y="769"/>
                  </a:cubicBezTo>
                  <a:cubicBezTo>
                    <a:pt x="206" y="769"/>
                    <a:pt x="206" y="769"/>
                    <a:pt x="206" y="769"/>
                  </a:cubicBezTo>
                  <a:cubicBezTo>
                    <a:pt x="206" y="770"/>
                    <a:pt x="206" y="772"/>
                    <a:pt x="205" y="772"/>
                  </a:cubicBezTo>
                  <a:cubicBezTo>
                    <a:pt x="205" y="772"/>
                    <a:pt x="205" y="772"/>
                    <a:pt x="205" y="772"/>
                  </a:cubicBezTo>
                  <a:cubicBezTo>
                    <a:pt x="204" y="772"/>
                    <a:pt x="204" y="772"/>
                    <a:pt x="204" y="772"/>
                  </a:cubicBezTo>
                  <a:cubicBezTo>
                    <a:pt x="204" y="772"/>
                    <a:pt x="204" y="772"/>
                    <a:pt x="204" y="772"/>
                  </a:cubicBezTo>
                  <a:cubicBezTo>
                    <a:pt x="203" y="772"/>
                    <a:pt x="202" y="772"/>
                    <a:pt x="202" y="771"/>
                  </a:cubicBezTo>
                  <a:close/>
                  <a:moveTo>
                    <a:pt x="415" y="767"/>
                  </a:moveTo>
                  <a:cubicBezTo>
                    <a:pt x="414" y="766"/>
                    <a:pt x="414" y="765"/>
                    <a:pt x="414" y="764"/>
                  </a:cubicBezTo>
                  <a:cubicBezTo>
                    <a:pt x="414" y="764"/>
                    <a:pt x="414" y="764"/>
                    <a:pt x="414" y="764"/>
                  </a:cubicBezTo>
                  <a:cubicBezTo>
                    <a:pt x="415" y="763"/>
                    <a:pt x="416" y="763"/>
                    <a:pt x="417" y="763"/>
                  </a:cubicBezTo>
                  <a:cubicBezTo>
                    <a:pt x="417" y="763"/>
                    <a:pt x="417" y="763"/>
                    <a:pt x="417" y="763"/>
                  </a:cubicBezTo>
                  <a:cubicBezTo>
                    <a:pt x="418" y="764"/>
                    <a:pt x="418" y="765"/>
                    <a:pt x="418" y="766"/>
                  </a:cubicBezTo>
                  <a:cubicBezTo>
                    <a:pt x="418" y="766"/>
                    <a:pt x="418" y="766"/>
                    <a:pt x="418" y="766"/>
                  </a:cubicBezTo>
                  <a:cubicBezTo>
                    <a:pt x="418" y="767"/>
                    <a:pt x="417" y="767"/>
                    <a:pt x="416" y="767"/>
                  </a:cubicBezTo>
                  <a:cubicBezTo>
                    <a:pt x="416" y="767"/>
                    <a:pt x="416" y="767"/>
                    <a:pt x="416" y="767"/>
                  </a:cubicBezTo>
                  <a:cubicBezTo>
                    <a:pt x="416" y="767"/>
                    <a:pt x="416" y="767"/>
                    <a:pt x="415" y="767"/>
                  </a:cubicBezTo>
                  <a:close/>
                  <a:moveTo>
                    <a:pt x="198" y="760"/>
                  </a:moveTo>
                  <a:cubicBezTo>
                    <a:pt x="197" y="759"/>
                    <a:pt x="198" y="757"/>
                    <a:pt x="199" y="757"/>
                  </a:cubicBezTo>
                  <a:cubicBezTo>
                    <a:pt x="199" y="757"/>
                    <a:pt x="199" y="757"/>
                    <a:pt x="199" y="757"/>
                  </a:cubicBezTo>
                  <a:cubicBezTo>
                    <a:pt x="200" y="757"/>
                    <a:pt x="201" y="757"/>
                    <a:pt x="202" y="758"/>
                  </a:cubicBezTo>
                  <a:cubicBezTo>
                    <a:pt x="202" y="758"/>
                    <a:pt x="202" y="758"/>
                    <a:pt x="202" y="758"/>
                  </a:cubicBezTo>
                  <a:cubicBezTo>
                    <a:pt x="202" y="759"/>
                    <a:pt x="201" y="760"/>
                    <a:pt x="200" y="761"/>
                  </a:cubicBezTo>
                  <a:cubicBezTo>
                    <a:pt x="200" y="761"/>
                    <a:pt x="200" y="761"/>
                    <a:pt x="200" y="761"/>
                  </a:cubicBezTo>
                  <a:cubicBezTo>
                    <a:pt x="200" y="761"/>
                    <a:pt x="200" y="761"/>
                    <a:pt x="200" y="761"/>
                  </a:cubicBezTo>
                  <a:cubicBezTo>
                    <a:pt x="200" y="761"/>
                    <a:pt x="200" y="761"/>
                    <a:pt x="200" y="761"/>
                  </a:cubicBezTo>
                  <a:cubicBezTo>
                    <a:pt x="199" y="761"/>
                    <a:pt x="198" y="760"/>
                    <a:pt x="198" y="760"/>
                  </a:cubicBezTo>
                  <a:close/>
                  <a:moveTo>
                    <a:pt x="420" y="756"/>
                  </a:moveTo>
                  <a:cubicBezTo>
                    <a:pt x="419" y="755"/>
                    <a:pt x="418" y="754"/>
                    <a:pt x="419" y="753"/>
                  </a:cubicBezTo>
                  <a:cubicBezTo>
                    <a:pt x="419" y="753"/>
                    <a:pt x="419" y="753"/>
                    <a:pt x="419" y="753"/>
                  </a:cubicBezTo>
                  <a:cubicBezTo>
                    <a:pt x="419" y="752"/>
                    <a:pt x="420" y="752"/>
                    <a:pt x="421" y="752"/>
                  </a:cubicBezTo>
                  <a:cubicBezTo>
                    <a:pt x="421" y="752"/>
                    <a:pt x="421" y="752"/>
                    <a:pt x="421" y="752"/>
                  </a:cubicBezTo>
                  <a:cubicBezTo>
                    <a:pt x="422" y="752"/>
                    <a:pt x="423" y="753"/>
                    <a:pt x="422" y="755"/>
                  </a:cubicBezTo>
                  <a:cubicBezTo>
                    <a:pt x="422" y="755"/>
                    <a:pt x="422" y="755"/>
                    <a:pt x="422" y="755"/>
                  </a:cubicBezTo>
                  <a:cubicBezTo>
                    <a:pt x="422" y="755"/>
                    <a:pt x="421" y="756"/>
                    <a:pt x="420" y="756"/>
                  </a:cubicBezTo>
                  <a:cubicBezTo>
                    <a:pt x="420" y="756"/>
                    <a:pt x="420" y="756"/>
                    <a:pt x="420" y="756"/>
                  </a:cubicBezTo>
                  <a:cubicBezTo>
                    <a:pt x="420" y="756"/>
                    <a:pt x="420" y="756"/>
                    <a:pt x="420" y="756"/>
                  </a:cubicBezTo>
                  <a:close/>
                  <a:moveTo>
                    <a:pt x="193" y="748"/>
                  </a:moveTo>
                  <a:cubicBezTo>
                    <a:pt x="193" y="747"/>
                    <a:pt x="194" y="746"/>
                    <a:pt x="195" y="746"/>
                  </a:cubicBezTo>
                  <a:cubicBezTo>
                    <a:pt x="195" y="746"/>
                    <a:pt x="195" y="746"/>
                    <a:pt x="195" y="746"/>
                  </a:cubicBezTo>
                  <a:cubicBezTo>
                    <a:pt x="196" y="745"/>
                    <a:pt x="197" y="746"/>
                    <a:pt x="197" y="747"/>
                  </a:cubicBezTo>
                  <a:cubicBezTo>
                    <a:pt x="197" y="747"/>
                    <a:pt x="197" y="747"/>
                    <a:pt x="197" y="747"/>
                  </a:cubicBezTo>
                  <a:cubicBezTo>
                    <a:pt x="198" y="748"/>
                    <a:pt x="197" y="749"/>
                    <a:pt x="196" y="750"/>
                  </a:cubicBezTo>
                  <a:cubicBezTo>
                    <a:pt x="196" y="750"/>
                    <a:pt x="196" y="750"/>
                    <a:pt x="196" y="750"/>
                  </a:cubicBezTo>
                  <a:cubicBezTo>
                    <a:pt x="196" y="750"/>
                    <a:pt x="196" y="750"/>
                    <a:pt x="195" y="750"/>
                  </a:cubicBezTo>
                  <a:cubicBezTo>
                    <a:pt x="195" y="750"/>
                    <a:pt x="195" y="750"/>
                    <a:pt x="195" y="750"/>
                  </a:cubicBezTo>
                  <a:cubicBezTo>
                    <a:pt x="195" y="750"/>
                    <a:pt x="194" y="749"/>
                    <a:pt x="193" y="748"/>
                  </a:cubicBezTo>
                  <a:close/>
                  <a:moveTo>
                    <a:pt x="424" y="744"/>
                  </a:moveTo>
                  <a:cubicBezTo>
                    <a:pt x="423" y="744"/>
                    <a:pt x="423" y="743"/>
                    <a:pt x="423" y="742"/>
                  </a:cubicBezTo>
                  <a:cubicBezTo>
                    <a:pt x="423" y="742"/>
                    <a:pt x="423" y="742"/>
                    <a:pt x="423" y="742"/>
                  </a:cubicBezTo>
                  <a:cubicBezTo>
                    <a:pt x="423" y="741"/>
                    <a:pt x="424" y="740"/>
                    <a:pt x="426" y="741"/>
                  </a:cubicBezTo>
                  <a:cubicBezTo>
                    <a:pt x="426" y="741"/>
                    <a:pt x="426" y="741"/>
                    <a:pt x="426" y="741"/>
                  </a:cubicBezTo>
                  <a:cubicBezTo>
                    <a:pt x="427" y="741"/>
                    <a:pt x="427" y="742"/>
                    <a:pt x="427" y="743"/>
                  </a:cubicBezTo>
                  <a:cubicBezTo>
                    <a:pt x="427" y="743"/>
                    <a:pt x="427" y="743"/>
                    <a:pt x="427" y="743"/>
                  </a:cubicBezTo>
                  <a:cubicBezTo>
                    <a:pt x="426" y="744"/>
                    <a:pt x="426" y="745"/>
                    <a:pt x="425" y="745"/>
                  </a:cubicBezTo>
                  <a:cubicBezTo>
                    <a:pt x="425" y="745"/>
                    <a:pt x="425" y="745"/>
                    <a:pt x="425" y="745"/>
                  </a:cubicBezTo>
                  <a:cubicBezTo>
                    <a:pt x="425" y="745"/>
                    <a:pt x="424" y="745"/>
                    <a:pt x="424" y="744"/>
                  </a:cubicBezTo>
                  <a:close/>
                  <a:moveTo>
                    <a:pt x="189" y="737"/>
                  </a:moveTo>
                  <a:cubicBezTo>
                    <a:pt x="189" y="736"/>
                    <a:pt x="189" y="735"/>
                    <a:pt x="190" y="735"/>
                  </a:cubicBezTo>
                  <a:cubicBezTo>
                    <a:pt x="190" y="735"/>
                    <a:pt x="190" y="735"/>
                    <a:pt x="190" y="735"/>
                  </a:cubicBezTo>
                  <a:cubicBezTo>
                    <a:pt x="191" y="734"/>
                    <a:pt x="192" y="735"/>
                    <a:pt x="193" y="736"/>
                  </a:cubicBezTo>
                  <a:cubicBezTo>
                    <a:pt x="193" y="736"/>
                    <a:pt x="193" y="736"/>
                    <a:pt x="193" y="736"/>
                  </a:cubicBezTo>
                  <a:cubicBezTo>
                    <a:pt x="193" y="737"/>
                    <a:pt x="193" y="738"/>
                    <a:pt x="192" y="738"/>
                  </a:cubicBezTo>
                  <a:cubicBezTo>
                    <a:pt x="192" y="738"/>
                    <a:pt x="192" y="738"/>
                    <a:pt x="192" y="738"/>
                  </a:cubicBezTo>
                  <a:cubicBezTo>
                    <a:pt x="192" y="739"/>
                    <a:pt x="191" y="739"/>
                    <a:pt x="191" y="739"/>
                  </a:cubicBezTo>
                  <a:cubicBezTo>
                    <a:pt x="191" y="739"/>
                    <a:pt x="191" y="739"/>
                    <a:pt x="191" y="739"/>
                  </a:cubicBezTo>
                  <a:cubicBezTo>
                    <a:pt x="190" y="739"/>
                    <a:pt x="189" y="738"/>
                    <a:pt x="189" y="737"/>
                  </a:cubicBezTo>
                  <a:close/>
                  <a:moveTo>
                    <a:pt x="428" y="733"/>
                  </a:moveTo>
                  <a:cubicBezTo>
                    <a:pt x="427" y="733"/>
                    <a:pt x="427" y="732"/>
                    <a:pt x="427" y="731"/>
                  </a:cubicBezTo>
                  <a:cubicBezTo>
                    <a:pt x="427" y="731"/>
                    <a:pt x="427" y="731"/>
                    <a:pt x="427" y="731"/>
                  </a:cubicBezTo>
                  <a:cubicBezTo>
                    <a:pt x="428" y="730"/>
                    <a:pt x="429" y="729"/>
                    <a:pt x="430" y="730"/>
                  </a:cubicBezTo>
                  <a:cubicBezTo>
                    <a:pt x="430" y="730"/>
                    <a:pt x="430" y="730"/>
                    <a:pt x="430" y="730"/>
                  </a:cubicBezTo>
                  <a:cubicBezTo>
                    <a:pt x="431" y="730"/>
                    <a:pt x="431" y="731"/>
                    <a:pt x="431" y="732"/>
                  </a:cubicBezTo>
                  <a:cubicBezTo>
                    <a:pt x="431" y="732"/>
                    <a:pt x="431" y="732"/>
                    <a:pt x="431" y="732"/>
                  </a:cubicBezTo>
                  <a:cubicBezTo>
                    <a:pt x="431" y="733"/>
                    <a:pt x="430" y="733"/>
                    <a:pt x="429" y="733"/>
                  </a:cubicBezTo>
                  <a:cubicBezTo>
                    <a:pt x="429" y="733"/>
                    <a:pt x="429" y="733"/>
                    <a:pt x="429" y="733"/>
                  </a:cubicBezTo>
                  <a:cubicBezTo>
                    <a:pt x="429" y="733"/>
                    <a:pt x="429" y="733"/>
                    <a:pt x="428" y="733"/>
                  </a:cubicBezTo>
                  <a:close/>
                  <a:moveTo>
                    <a:pt x="185" y="726"/>
                  </a:moveTo>
                  <a:cubicBezTo>
                    <a:pt x="184" y="725"/>
                    <a:pt x="185" y="724"/>
                    <a:pt x="186" y="723"/>
                  </a:cubicBezTo>
                  <a:cubicBezTo>
                    <a:pt x="186" y="723"/>
                    <a:pt x="186" y="723"/>
                    <a:pt x="186" y="723"/>
                  </a:cubicBezTo>
                  <a:cubicBezTo>
                    <a:pt x="187" y="723"/>
                    <a:pt x="188" y="724"/>
                    <a:pt x="189" y="725"/>
                  </a:cubicBezTo>
                  <a:cubicBezTo>
                    <a:pt x="189" y="725"/>
                    <a:pt x="189" y="725"/>
                    <a:pt x="189" y="725"/>
                  </a:cubicBezTo>
                  <a:cubicBezTo>
                    <a:pt x="189" y="726"/>
                    <a:pt x="188" y="727"/>
                    <a:pt x="187" y="727"/>
                  </a:cubicBezTo>
                  <a:cubicBezTo>
                    <a:pt x="187" y="727"/>
                    <a:pt x="187" y="727"/>
                    <a:pt x="187" y="727"/>
                  </a:cubicBezTo>
                  <a:cubicBezTo>
                    <a:pt x="187" y="727"/>
                    <a:pt x="187" y="727"/>
                    <a:pt x="187" y="727"/>
                  </a:cubicBezTo>
                  <a:cubicBezTo>
                    <a:pt x="187" y="727"/>
                    <a:pt x="187" y="727"/>
                    <a:pt x="187" y="727"/>
                  </a:cubicBezTo>
                  <a:cubicBezTo>
                    <a:pt x="186" y="727"/>
                    <a:pt x="185" y="727"/>
                    <a:pt x="185" y="726"/>
                  </a:cubicBezTo>
                  <a:close/>
                  <a:moveTo>
                    <a:pt x="433" y="722"/>
                  </a:moveTo>
                  <a:cubicBezTo>
                    <a:pt x="432" y="722"/>
                    <a:pt x="431" y="721"/>
                    <a:pt x="432" y="719"/>
                  </a:cubicBezTo>
                  <a:cubicBezTo>
                    <a:pt x="432" y="719"/>
                    <a:pt x="432" y="719"/>
                    <a:pt x="432" y="719"/>
                  </a:cubicBezTo>
                  <a:cubicBezTo>
                    <a:pt x="432" y="718"/>
                    <a:pt x="433" y="718"/>
                    <a:pt x="434" y="718"/>
                  </a:cubicBezTo>
                  <a:cubicBezTo>
                    <a:pt x="434" y="718"/>
                    <a:pt x="434" y="718"/>
                    <a:pt x="434" y="718"/>
                  </a:cubicBezTo>
                  <a:cubicBezTo>
                    <a:pt x="435" y="719"/>
                    <a:pt x="436" y="720"/>
                    <a:pt x="435" y="721"/>
                  </a:cubicBezTo>
                  <a:cubicBezTo>
                    <a:pt x="435" y="721"/>
                    <a:pt x="435" y="721"/>
                    <a:pt x="435" y="721"/>
                  </a:cubicBezTo>
                  <a:cubicBezTo>
                    <a:pt x="435" y="722"/>
                    <a:pt x="434" y="722"/>
                    <a:pt x="433" y="722"/>
                  </a:cubicBezTo>
                  <a:cubicBezTo>
                    <a:pt x="433" y="722"/>
                    <a:pt x="433" y="722"/>
                    <a:pt x="433" y="722"/>
                  </a:cubicBezTo>
                  <a:cubicBezTo>
                    <a:pt x="433" y="722"/>
                    <a:pt x="433" y="722"/>
                    <a:pt x="433" y="722"/>
                  </a:cubicBezTo>
                  <a:close/>
                  <a:moveTo>
                    <a:pt x="181" y="715"/>
                  </a:moveTo>
                  <a:cubicBezTo>
                    <a:pt x="180" y="714"/>
                    <a:pt x="181" y="713"/>
                    <a:pt x="182" y="712"/>
                  </a:cubicBezTo>
                  <a:cubicBezTo>
                    <a:pt x="182" y="712"/>
                    <a:pt x="182" y="712"/>
                    <a:pt x="182" y="712"/>
                  </a:cubicBezTo>
                  <a:cubicBezTo>
                    <a:pt x="183" y="712"/>
                    <a:pt x="184" y="712"/>
                    <a:pt x="184" y="713"/>
                  </a:cubicBezTo>
                  <a:cubicBezTo>
                    <a:pt x="184" y="713"/>
                    <a:pt x="184" y="713"/>
                    <a:pt x="184" y="713"/>
                  </a:cubicBezTo>
                  <a:cubicBezTo>
                    <a:pt x="185" y="714"/>
                    <a:pt x="184" y="716"/>
                    <a:pt x="183" y="716"/>
                  </a:cubicBezTo>
                  <a:cubicBezTo>
                    <a:pt x="183" y="716"/>
                    <a:pt x="183" y="716"/>
                    <a:pt x="183" y="716"/>
                  </a:cubicBezTo>
                  <a:cubicBezTo>
                    <a:pt x="183" y="716"/>
                    <a:pt x="183" y="716"/>
                    <a:pt x="182" y="716"/>
                  </a:cubicBezTo>
                  <a:cubicBezTo>
                    <a:pt x="182" y="716"/>
                    <a:pt x="182" y="716"/>
                    <a:pt x="182" y="716"/>
                  </a:cubicBezTo>
                  <a:cubicBezTo>
                    <a:pt x="182" y="716"/>
                    <a:pt x="181" y="716"/>
                    <a:pt x="181" y="715"/>
                  </a:cubicBezTo>
                  <a:close/>
                  <a:moveTo>
                    <a:pt x="437" y="711"/>
                  </a:moveTo>
                  <a:cubicBezTo>
                    <a:pt x="436" y="710"/>
                    <a:pt x="435" y="709"/>
                    <a:pt x="436" y="708"/>
                  </a:cubicBezTo>
                  <a:cubicBezTo>
                    <a:pt x="436" y="708"/>
                    <a:pt x="436" y="708"/>
                    <a:pt x="436" y="708"/>
                  </a:cubicBezTo>
                  <a:cubicBezTo>
                    <a:pt x="436" y="707"/>
                    <a:pt x="437" y="707"/>
                    <a:pt x="438" y="707"/>
                  </a:cubicBezTo>
                  <a:cubicBezTo>
                    <a:pt x="438" y="707"/>
                    <a:pt x="438" y="707"/>
                    <a:pt x="438" y="707"/>
                  </a:cubicBezTo>
                  <a:cubicBezTo>
                    <a:pt x="439" y="708"/>
                    <a:pt x="440" y="709"/>
                    <a:pt x="440" y="710"/>
                  </a:cubicBezTo>
                  <a:cubicBezTo>
                    <a:pt x="440" y="710"/>
                    <a:pt x="440" y="710"/>
                    <a:pt x="440" y="710"/>
                  </a:cubicBezTo>
                  <a:cubicBezTo>
                    <a:pt x="439" y="711"/>
                    <a:pt x="439" y="711"/>
                    <a:pt x="438" y="711"/>
                  </a:cubicBezTo>
                  <a:cubicBezTo>
                    <a:pt x="438" y="711"/>
                    <a:pt x="438" y="711"/>
                    <a:pt x="438" y="711"/>
                  </a:cubicBezTo>
                  <a:cubicBezTo>
                    <a:pt x="437" y="711"/>
                    <a:pt x="437" y="711"/>
                    <a:pt x="437" y="711"/>
                  </a:cubicBezTo>
                  <a:close/>
                  <a:moveTo>
                    <a:pt x="176" y="704"/>
                  </a:moveTo>
                  <a:cubicBezTo>
                    <a:pt x="176" y="703"/>
                    <a:pt x="176" y="701"/>
                    <a:pt x="177" y="701"/>
                  </a:cubicBezTo>
                  <a:cubicBezTo>
                    <a:pt x="177" y="701"/>
                    <a:pt x="177" y="701"/>
                    <a:pt x="177" y="701"/>
                  </a:cubicBezTo>
                  <a:cubicBezTo>
                    <a:pt x="178" y="701"/>
                    <a:pt x="180" y="701"/>
                    <a:pt x="180" y="702"/>
                  </a:cubicBezTo>
                  <a:cubicBezTo>
                    <a:pt x="180" y="702"/>
                    <a:pt x="180" y="702"/>
                    <a:pt x="180" y="702"/>
                  </a:cubicBezTo>
                  <a:cubicBezTo>
                    <a:pt x="180" y="703"/>
                    <a:pt x="180" y="704"/>
                    <a:pt x="179" y="705"/>
                  </a:cubicBezTo>
                  <a:cubicBezTo>
                    <a:pt x="179" y="705"/>
                    <a:pt x="179" y="705"/>
                    <a:pt x="179" y="705"/>
                  </a:cubicBezTo>
                  <a:cubicBezTo>
                    <a:pt x="179" y="705"/>
                    <a:pt x="178" y="705"/>
                    <a:pt x="178" y="705"/>
                  </a:cubicBezTo>
                  <a:cubicBezTo>
                    <a:pt x="178" y="705"/>
                    <a:pt x="178" y="705"/>
                    <a:pt x="178" y="705"/>
                  </a:cubicBezTo>
                  <a:cubicBezTo>
                    <a:pt x="177" y="705"/>
                    <a:pt x="177" y="704"/>
                    <a:pt x="176" y="704"/>
                  </a:cubicBezTo>
                  <a:close/>
                  <a:moveTo>
                    <a:pt x="441" y="700"/>
                  </a:moveTo>
                  <a:cubicBezTo>
                    <a:pt x="440" y="699"/>
                    <a:pt x="440" y="698"/>
                    <a:pt x="440" y="697"/>
                  </a:cubicBezTo>
                  <a:cubicBezTo>
                    <a:pt x="440" y="697"/>
                    <a:pt x="440" y="697"/>
                    <a:pt x="440" y="697"/>
                  </a:cubicBezTo>
                  <a:cubicBezTo>
                    <a:pt x="441" y="696"/>
                    <a:pt x="442" y="696"/>
                    <a:pt x="443" y="696"/>
                  </a:cubicBezTo>
                  <a:cubicBezTo>
                    <a:pt x="443" y="696"/>
                    <a:pt x="443" y="696"/>
                    <a:pt x="443" y="696"/>
                  </a:cubicBezTo>
                  <a:cubicBezTo>
                    <a:pt x="444" y="696"/>
                    <a:pt x="444" y="697"/>
                    <a:pt x="444" y="699"/>
                  </a:cubicBezTo>
                  <a:cubicBezTo>
                    <a:pt x="444" y="699"/>
                    <a:pt x="444" y="699"/>
                    <a:pt x="444" y="699"/>
                  </a:cubicBezTo>
                  <a:cubicBezTo>
                    <a:pt x="444" y="699"/>
                    <a:pt x="443" y="700"/>
                    <a:pt x="442" y="700"/>
                  </a:cubicBezTo>
                  <a:cubicBezTo>
                    <a:pt x="442" y="700"/>
                    <a:pt x="442" y="700"/>
                    <a:pt x="442" y="700"/>
                  </a:cubicBezTo>
                  <a:cubicBezTo>
                    <a:pt x="442" y="700"/>
                    <a:pt x="442" y="700"/>
                    <a:pt x="441" y="700"/>
                  </a:cubicBezTo>
                  <a:close/>
                  <a:moveTo>
                    <a:pt x="172" y="692"/>
                  </a:moveTo>
                  <a:cubicBezTo>
                    <a:pt x="172" y="691"/>
                    <a:pt x="172" y="690"/>
                    <a:pt x="173" y="690"/>
                  </a:cubicBezTo>
                  <a:cubicBezTo>
                    <a:pt x="173" y="690"/>
                    <a:pt x="173" y="690"/>
                    <a:pt x="173" y="690"/>
                  </a:cubicBezTo>
                  <a:cubicBezTo>
                    <a:pt x="174" y="689"/>
                    <a:pt x="175" y="690"/>
                    <a:pt x="176" y="691"/>
                  </a:cubicBezTo>
                  <a:cubicBezTo>
                    <a:pt x="176" y="691"/>
                    <a:pt x="176" y="691"/>
                    <a:pt x="176" y="691"/>
                  </a:cubicBezTo>
                  <a:cubicBezTo>
                    <a:pt x="176" y="692"/>
                    <a:pt x="176" y="693"/>
                    <a:pt x="174" y="694"/>
                  </a:cubicBezTo>
                  <a:cubicBezTo>
                    <a:pt x="174" y="694"/>
                    <a:pt x="174" y="694"/>
                    <a:pt x="174" y="694"/>
                  </a:cubicBezTo>
                  <a:cubicBezTo>
                    <a:pt x="174" y="694"/>
                    <a:pt x="174" y="694"/>
                    <a:pt x="174" y="694"/>
                  </a:cubicBezTo>
                  <a:cubicBezTo>
                    <a:pt x="174" y="694"/>
                    <a:pt x="174" y="694"/>
                    <a:pt x="174" y="694"/>
                  </a:cubicBezTo>
                  <a:cubicBezTo>
                    <a:pt x="173" y="694"/>
                    <a:pt x="172" y="693"/>
                    <a:pt x="172" y="692"/>
                  </a:cubicBezTo>
                  <a:close/>
                  <a:moveTo>
                    <a:pt x="446" y="688"/>
                  </a:moveTo>
                  <a:cubicBezTo>
                    <a:pt x="445" y="688"/>
                    <a:pt x="444" y="687"/>
                    <a:pt x="444" y="686"/>
                  </a:cubicBezTo>
                  <a:cubicBezTo>
                    <a:pt x="444" y="686"/>
                    <a:pt x="444" y="686"/>
                    <a:pt x="444" y="686"/>
                  </a:cubicBezTo>
                  <a:cubicBezTo>
                    <a:pt x="445" y="685"/>
                    <a:pt x="446" y="684"/>
                    <a:pt x="447" y="685"/>
                  </a:cubicBezTo>
                  <a:cubicBezTo>
                    <a:pt x="447" y="685"/>
                    <a:pt x="447" y="685"/>
                    <a:pt x="447" y="685"/>
                  </a:cubicBezTo>
                  <a:cubicBezTo>
                    <a:pt x="448" y="685"/>
                    <a:pt x="449" y="686"/>
                    <a:pt x="448" y="687"/>
                  </a:cubicBezTo>
                  <a:cubicBezTo>
                    <a:pt x="448" y="687"/>
                    <a:pt x="448" y="687"/>
                    <a:pt x="448" y="687"/>
                  </a:cubicBezTo>
                  <a:cubicBezTo>
                    <a:pt x="448" y="688"/>
                    <a:pt x="447" y="689"/>
                    <a:pt x="446" y="689"/>
                  </a:cubicBezTo>
                  <a:cubicBezTo>
                    <a:pt x="446" y="689"/>
                    <a:pt x="446" y="689"/>
                    <a:pt x="446" y="689"/>
                  </a:cubicBezTo>
                  <a:cubicBezTo>
                    <a:pt x="446" y="689"/>
                    <a:pt x="446" y="689"/>
                    <a:pt x="446" y="688"/>
                  </a:cubicBezTo>
                  <a:close/>
                  <a:moveTo>
                    <a:pt x="168" y="681"/>
                  </a:moveTo>
                  <a:cubicBezTo>
                    <a:pt x="167" y="680"/>
                    <a:pt x="168" y="679"/>
                    <a:pt x="169" y="679"/>
                  </a:cubicBezTo>
                  <a:cubicBezTo>
                    <a:pt x="169" y="679"/>
                    <a:pt x="169" y="679"/>
                    <a:pt x="169" y="679"/>
                  </a:cubicBezTo>
                  <a:cubicBezTo>
                    <a:pt x="170" y="678"/>
                    <a:pt x="171" y="679"/>
                    <a:pt x="171" y="680"/>
                  </a:cubicBezTo>
                  <a:cubicBezTo>
                    <a:pt x="171" y="680"/>
                    <a:pt x="171" y="680"/>
                    <a:pt x="171" y="680"/>
                  </a:cubicBezTo>
                  <a:cubicBezTo>
                    <a:pt x="172" y="681"/>
                    <a:pt x="171" y="682"/>
                    <a:pt x="170" y="682"/>
                  </a:cubicBezTo>
                  <a:cubicBezTo>
                    <a:pt x="170" y="682"/>
                    <a:pt x="170" y="682"/>
                    <a:pt x="170" y="682"/>
                  </a:cubicBezTo>
                  <a:cubicBezTo>
                    <a:pt x="170" y="683"/>
                    <a:pt x="170" y="683"/>
                    <a:pt x="169" y="683"/>
                  </a:cubicBezTo>
                  <a:cubicBezTo>
                    <a:pt x="169" y="683"/>
                    <a:pt x="169" y="683"/>
                    <a:pt x="169" y="683"/>
                  </a:cubicBezTo>
                  <a:cubicBezTo>
                    <a:pt x="169" y="683"/>
                    <a:pt x="168" y="682"/>
                    <a:pt x="168" y="681"/>
                  </a:cubicBezTo>
                  <a:close/>
                  <a:moveTo>
                    <a:pt x="450" y="677"/>
                  </a:moveTo>
                  <a:cubicBezTo>
                    <a:pt x="449" y="677"/>
                    <a:pt x="448" y="676"/>
                    <a:pt x="449" y="675"/>
                  </a:cubicBezTo>
                  <a:cubicBezTo>
                    <a:pt x="449" y="675"/>
                    <a:pt x="449" y="675"/>
                    <a:pt x="449" y="675"/>
                  </a:cubicBezTo>
                  <a:cubicBezTo>
                    <a:pt x="449" y="674"/>
                    <a:pt x="450" y="673"/>
                    <a:pt x="451" y="674"/>
                  </a:cubicBezTo>
                  <a:cubicBezTo>
                    <a:pt x="451" y="674"/>
                    <a:pt x="451" y="674"/>
                    <a:pt x="451" y="674"/>
                  </a:cubicBezTo>
                  <a:cubicBezTo>
                    <a:pt x="452" y="674"/>
                    <a:pt x="453" y="675"/>
                    <a:pt x="453" y="676"/>
                  </a:cubicBezTo>
                  <a:cubicBezTo>
                    <a:pt x="453" y="676"/>
                    <a:pt x="453" y="676"/>
                    <a:pt x="453" y="676"/>
                  </a:cubicBezTo>
                  <a:cubicBezTo>
                    <a:pt x="452" y="677"/>
                    <a:pt x="451" y="677"/>
                    <a:pt x="451" y="677"/>
                  </a:cubicBezTo>
                  <a:cubicBezTo>
                    <a:pt x="451" y="677"/>
                    <a:pt x="451" y="677"/>
                    <a:pt x="451" y="677"/>
                  </a:cubicBezTo>
                  <a:cubicBezTo>
                    <a:pt x="450" y="677"/>
                    <a:pt x="450" y="677"/>
                    <a:pt x="450" y="677"/>
                  </a:cubicBezTo>
                  <a:close/>
                  <a:moveTo>
                    <a:pt x="163" y="670"/>
                  </a:moveTo>
                  <a:cubicBezTo>
                    <a:pt x="163" y="669"/>
                    <a:pt x="163" y="668"/>
                    <a:pt x="164" y="668"/>
                  </a:cubicBezTo>
                  <a:cubicBezTo>
                    <a:pt x="164" y="668"/>
                    <a:pt x="164" y="668"/>
                    <a:pt x="164" y="668"/>
                  </a:cubicBezTo>
                  <a:cubicBezTo>
                    <a:pt x="165" y="667"/>
                    <a:pt x="167" y="668"/>
                    <a:pt x="167" y="669"/>
                  </a:cubicBezTo>
                  <a:cubicBezTo>
                    <a:pt x="167" y="669"/>
                    <a:pt x="167" y="669"/>
                    <a:pt x="167" y="669"/>
                  </a:cubicBezTo>
                  <a:cubicBezTo>
                    <a:pt x="167" y="670"/>
                    <a:pt x="167" y="671"/>
                    <a:pt x="166" y="671"/>
                  </a:cubicBezTo>
                  <a:cubicBezTo>
                    <a:pt x="166" y="671"/>
                    <a:pt x="166" y="671"/>
                    <a:pt x="166" y="671"/>
                  </a:cubicBezTo>
                  <a:cubicBezTo>
                    <a:pt x="166" y="671"/>
                    <a:pt x="165" y="671"/>
                    <a:pt x="165" y="671"/>
                  </a:cubicBezTo>
                  <a:cubicBezTo>
                    <a:pt x="165" y="671"/>
                    <a:pt x="165" y="671"/>
                    <a:pt x="165" y="671"/>
                  </a:cubicBezTo>
                  <a:cubicBezTo>
                    <a:pt x="164" y="671"/>
                    <a:pt x="164" y="671"/>
                    <a:pt x="163" y="670"/>
                  </a:cubicBezTo>
                  <a:close/>
                  <a:moveTo>
                    <a:pt x="454" y="666"/>
                  </a:moveTo>
                  <a:cubicBezTo>
                    <a:pt x="453" y="666"/>
                    <a:pt x="453" y="665"/>
                    <a:pt x="453" y="663"/>
                  </a:cubicBezTo>
                  <a:cubicBezTo>
                    <a:pt x="453" y="663"/>
                    <a:pt x="453" y="663"/>
                    <a:pt x="453" y="663"/>
                  </a:cubicBezTo>
                  <a:cubicBezTo>
                    <a:pt x="454" y="662"/>
                    <a:pt x="455" y="662"/>
                    <a:pt x="456" y="662"/>
                  </a:cubicBezTo>
                  <a:cubicBezTo>
                    <a:pt x="456" y="662"/>
                    <a:pt x="456" y="662"/>
                    <a:pt x="456" y="662"/>
                  </a:cubicBezTo>
                  <a:cubicBezTo>
                    <a:pt x="457" y="663"/>
                    <a:pt x="457" y="664"/>
                    <a:pt x="457" y="665"/>
                  </a:cubicBezTo>
                  <a:cubicBezTo>
                    <a:pt x="457" y="665"/>
                    <a:pt x="457" y="665"/>
                    <a:pt x="457" y="665"/>
                  </a:cubicBezTo>
                  <a:cubicBezTo>
                    <a:pt x="457" y="666"/>
                    <a:pt x="456" y="666"/>
                    <a:pt x="455" y="666"/>
                  </a:cubicBezTo>
                  <a:cubicBezTo>
                    <a:pt x="455" y="666"/>
                    <a:pt x="455" y="666"/>
                    <a:pt x="455" y="666"/>
                  </a:cubicBezTo>
                  <a:cubicBezTo>
                    <a:pt x="455" y="666"/>
                    <a:pt x="454" y="666"/>
                    <a:pt x="454" y="666"/>
                  </a:cubicBezTo>
                  <a:close/>
                  <a:moveTo>
                    <a:pt x="159" y="659"/>
                  </a:moveTo>
                  <a:cubicBezTo>
                    <a:pt x="159" y="658"/>
                    <a:pt x="159" y="657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1" y="656"/>
                    <a:pt x="162" y="656"/>
                    <a:pt x="163" y="657"/>
                  </a:cubicBezTo>
                  <a:cubicBezTo>
                    <a:pt x="163" y="657"/>
                    <a:pt x="163" y="657"/>
                    <a:pt x="163" y="657"/>
                  </a:cubicBezTo>
                  <a:cubicBezTo>
                    <a:pt x="163" y="658"/>
                    <a:pt x="163" y="660"/>
                    <a:pt x="162" y="660"/>
                  </a:cubicBezTo>
                  <a:cubicBezTo>
                    <a:pt x="162" y="660"/>
                    <a:pt x="162" y="660"/>
                    <a:pt x="162" y="660"/>
                  </a:cubicBezTo>
                  <a:cubicBezTo>
                    <a:pt x="161" y="660"/>
                    <a:pt x="161" y="660"/>
                    <a:pt x="161" y="660"/>
                  </a:cubicBezTo>
                  <a:cubicBezTo>
                    <a:pt x="161" y="660"/>
                    <a:pt x="161" y="660"/>
                    <a:pt x="161" y="660"/>
                  </a:cubicBezTo>
                  <a:cubicBezTo>
                    <a:pt x="160" y="660"/>
                    <a:pt x="159" y="660"/>
                    <a:pt x="159" y="659"/>
                  </a:cubicBezTo>
                  <a:close/>
                  <a:moveTo>
                    <a:pt x="459" y="655"/>
                  </a:moveTo>
                  <a:cubicBezTo>
                    <a:pt x="458" y="654"/>
                    <a:pt x="457" y="653"/>
                    <a:pt x="457" y="652"/>
                  </a:cubicBezTo>
                  <a:cubicBezTo>
                    <a:pt x="457" y="652"/>
                    <a:pt x="457" y="652"/>
                    <a:pt x="457" y="652"/>
                  </a:cubicBezTo>
                  <a:cubicBezTo>
                    <a:pt x="458" y="651"/>
                    <a:pt x="459" y="651"/>
                    <a:pt x="460" y="651"/>
                  </a:cubicBezTo>
                  <a:cubicBezTo>
                    <a:pt x="460" y="651"/>
                    <a:pt x="460" y="651"/>
                    <a:pt x="460" y="651"/>
                  </a:cubicBezTo>
                  <a:cubicBezTo>
                    <a:pt x="461" y="652"/>
                    <a:pt x="462" y="653"/>
                    <a:pt x="461" y="654"/>
                  </a:cubicBezTo>
                  <a:cubicBezTo>
                    <a:pt x="461" y="654"/>
                    <a:pt x="461" y="654"/>
                    <a:pt x="461" y="654"/>
                  </a:cubicBezTo>
                  <a:cubicBezTo>
                    <a:pt x="461" y="655"/>
                    <a:pt x="460" y="655"/>
                    <a:pt x="459" y="655"/>
                  </a:cubicBezTo>
                  <a:cubicBezTo>
                    <a:pt x="459" y="655"/>
                    <a:pt x="459" y="655"/>
                    <a:pt x="459" y="655"/>
                  </a:cubicBezTo>
                  <a:cubicBezTo>
                    <a:pt x="459" y="655"/>
                    <a:pt x="459" y="655"/>
                    <a:pt x="459" y="655"/>
                  </a:cubicBezTo>
                  <a:close/>
                  <a:moveTo>
                    <a:pt x="155" y="648"/>
                  </a:moveTo>
                  <a:cubicBezTo>
                    <a:pt x="154" y="647"/>
                    <a:pt x="155" y="645"/>
                    <a:pt x="156" y="645"/>
                  </a:cubicBezTo>
                  <a:cubicBezTo>
                    <a:pt x="156" y="645"/>
                    <a:pt x="156" y="645"/>
                    <a:pt x="156" y="645"/>
                  </a:cubicBezTo>
                  <a:cubicBezTo>
                    <a:pt x="157" y="645"/>
                    <a:pt x="158" y="645"/>
                    <a:pt x="158" y="646"/>
                  </a:cubicBezTo>
                  <a:cubicBezTo>
                    <a:pt x="158" y="646"/>
                    <a:pt x="158" y="646"/>
                    <a:pt x="158" y="646"/>
                  </a:cubicBezTo>
                  <a:cubicBezTo>
                    <a:pt x="159" y="647"/>
                    <a:pt x="158" y="648"/>
                    <a:pt x="157" y="649"/>
                  </a:cubicBezTo>
                  <a:cubicBezTo>
                    <a:pt x="157" y="649"/>
                    <a:pt x="157" y="649"/>
                    <a:pt x="157" y="649"/>
                  </a:cubicBezTo>
                  <a:cubicBezTo>
                    <a:pt x="157" y="649"/>
                    <a:pt x="157" y="649"/>
                    <a:pt x="157" y="649"/>
                  </a:cubicBezTo>
                  <a:cubicBezTo>
                    <a:pt x="157" y="649"/>
                    <a:pt x="157" y="649"/>
                    <a:pt x="157" y="649"/>
                  </a:cubicBezTo>
                  <a:cubicBezTo>
                    <a:pt x="156" y="649"/>
                    <a:pt x="155" y="648"/>
                    <a:pt x="155" y="648"/>
                  </a:cubicBezTo>
                  <a:close/>
                  <a:moveTo>
                    <a:pt x="463" y="644"/>
                  </a:moveTo>
                  <a:cubicBezTo>
                    <a:pt x="462" y="643"/>
                    <a:pt x="461" y="642"/>
                    <a:pt x="462" y="641"/>
                  </a:cubicBezTo>
                  <a:cubicBezTo>
                    <a:pt x="462" y="641"/>
                    <a:pt x="462" y="641"/>
                    <a:pt x="462" y="641"/>
                  </a:cubicBezTo>
                  <a:cubicBezTo>
                    <a:pt x="462" y="640"/>
                    <a:pt x="463" y="640"/>
                    <a:pt x="464" y="640"/>
                  </a:cubicBezTo>
                  <a:cubicBezTo>
                    <a:pt x="464" y="640"/>
                    <a:pt x="464" y="640"/>
                    <a:pt x="464" y="640"/>
                  </a:cubicBezTo>
                  <a:cubicBezTo>
                    <a:pt x="465" y="640"/>
                    <a:pt x="466" y="641"/>
                    <a:pt x="465" y="643"/>
                  </a:cubicBezTo>
                  <a:cubicBezTo>
                    <a:pt x="465" y="643"/>
                    <a:pt x="465" y="643"/>
                    <a:pt x="465" y="643"/>
                  </a:cubicBezTo>
                  <a:cubicBezTo>
                    <a:pt x="465" y="643"/>
                    <a:pt x="464" y="644"/>
                    <a:pt x="464" y="644"/>
                  </a:cubicBezTo>
                  <a:cubicBezTo>
                    <a:pt x="464" y="644"/>
                    <a:pt x="464" y="644"/>
                    <a:pt x="464" y="644"/>
                  </a:cubicBezTo>
                  <a:cubicBezTo>
                    <a:pt x="463" y="644"/>
                    <a:pt x="463" y="644"/>
                    <a:pt x="463" y="644"/>
                  </a:cubicBezTo>
                  <a:close/>
                  <a:moveTo>
                    <a:pt x="150" y="636"/>
                  </a:moveTo>
                  <a:cubicBezTo>
                    <a:pt x="150" y="635"/>
                    <a:pt x="150" y="634"/>
                    <a:pt x="152" y="634"/>
                  </a:cubicBezTo>
                  <a:cubicBezTo>
                    <a:pt x="152" y="634"/>
                    <a:pt x="152" y="634"/>
                    <a:pt x="152" y="634"/>
                  </a:cubicBezTo>
                  <a:cubicBezTo>
                    <a:pt x="153" y="634"/>
                    <a:pt x="154" y="634"/>
                    <a:pt x="154" y="635"/>
                  </a:cubicBezTo>
                  <a:cubicBezTo>
                    <a:pt x="154" y="635"/>
                    <a:pt x="154" y="635"/>
                    <a:pt x="154" y="635"/>
                  </a:cubicBezTo>
                  <a:cubicBezTo>
                    <a:pt x="154" y="636"/>
                    <a:pt x="154" y="637"/>
                    <a:pt x="153" y="638"/>
                  </a:cubicBezTo>
                  <a:cubicBezTo>
                    <a:pt x="153" y="638"/>
                    <a:pt x="153" y="638"/>
                    <a:pt x="153" y="638"/>
                  </a:cubicBezTo>
                  <a:cubicBezTo>
                    <a:pt x="153" y="638"/>
                    <a:pt x="152" y="638"/>
                    <a:pt x="152" y="638"/>
                  </a:cubicBezTo>
                  <a:cubicBezTo>
                    <a:pt x="152" y="638"/>
                    <a:pt x="152" y="638"/>
                    <a:pt x="152" y="638"/>
                  </a:cubicBezTo>
                  <a:cubicBezTo>
                    <a:pt x="151" y="638"/>
                    <a:pt x="151" y="637"/>
                    <a:pt x="150" y="636"/>
                  </a:cubicBezTo>
                  <a:close/>
                  <a:moveTo>
                    <a:pt x="467" y="632"/>
                  </a:moveTo>
                  <a:cubicBezTo>
                    <a:pt x="466" y="632"/>
                    <a:pt x="466" y="631"/>
                    <a:pt x="466" y="630"/>
                  </a:cubicBezTo>
                  <a:cubicBezTo>
                    <a:pt x="466" y="630"/>
                    <a:pt x="466" y="630"/>
                    <a:pt x="466" y="630"/>
                  </a:cubicBezTo>
                  <a:cubicBezTo>
                    <a:pt x="466" y="629"/>
                    <a:pt x="468" y="628"/>
                    <a:pt x="469" y="629"/>
                  </a:cubicBezTo>
                  <a:cubicBezTo>
                    <a:pt x="469" y="629"/>
                    <a:pt x="469" y="629"/>
                    <a:pt x="469" y="629"/>
                  </a:cubicBezTo>
                  <a:cubicBezTo>
                    <a:pt x="470" y="629"/>
                    <a:pt x="470" y="630"/>
                    <a:pt x="470" y="631"/>
                  </a:cubicBezTo>
                  <a:cubicBezTo>
                    <a:pt x="470" y="631"/>
                    <a:pt x="470" y="631"/>
                    <a:pt x="470" y="631"/>
                  </a:cubicBezTo>
                  <a:cubicBezTo>
                    <a:pt x="469" y="632"/>
                    <a:pt x="469" y="633"/>
                    <a:pt x="468" y="633"/>
                  </a:cubicBezTo>
                  <a:cubicBezTo>
                    <a:pt x="468" y="633"/>
                    <a:pt x="468" y="633"/>
                    <a:pt x="468" y="633"/>
                  </a:cubicBezTo>
                  <a:cubicBezTo>
                    <a:pt x="468" y="633"/>
                    <a:pt x="467" y="633"/>
                    <a:pt x="467" y="632"/>
                  </a:cubicBezTo>
                  <a:close/>
                  <a:moveTo>
                    <a:pt x="146" y="625"/>
                  </a:moveTo>
                  <a:cubicBezTo>
                    <a:pt x="146" y="624"/>
                    <a:pt x="146" y="623"/>
                    <a:pt x="147" y="623"/>
                  </a:cubicBezTo>
                  <a:cubicBezTo>
                    <a:pt x="147" y="623"/>
                    <a:pt x="147" y="623"/>
                    <a:pt x="147" y="623"/>
                  </a:cubicBezTo>
                  <a:cubicBezTo>
                    <a:pt x="148" y="622"/>
                    <a:pt x="149" y="623"/>
                    <a:pt x="150" y="624"/>
                  </a:cubicBezTo>
                  <a:cubicBezTo>
                    <a:pt x="150" y="624"/>
                    <a:pt x="150" y="624"/>
                    <a:pt x="150" y="624"/>
                  </a:cubicBezTo>
                  <a:cubicBezTo>
                    <a:pt x="150" y="625"/>
                    <a:pt x="150" y="626"/>
                    <a:pt x="149" y="626"/>
                  </a:cubicBezTo>
                  <a:cubicBezTo>
                    <a:pt x="149" y="626"/>
                    <a:pt x="149" y="626"/>
                    <a:pt x="149" y="626"/>
                  </a:cubicBezTo>
                  <a:cubicBezTo>
                    <a:pt x="148" y="627"/>
                    <a:pt x="148" y="627"/>
                    <a:pt x="148" y="627"/>
                  </a:cubicBezTo>
                  <a:cubicBezTo>
                    <a:pt x="148" y="627"/>
                    <a:pt x="148" y="627"/>
                    <a:pt x="148" y="627"/>
                  </a:cubicBezTo>
                  <a:cubicBezTo>
                    <a:pt x="147" y="627"/>
                    <a:pt x="146" y="626"/>
                    <a:pt x="146" y="625"/>
                  </a:cubicBezTo>
                  <a:close/>
                  <a:moveTo>
                    <a:pt x="472" y="621"/>
                  </a:moveTo>
                  <a:cubicBezTo>
                    <a:pt x="470" y="621"/>
                    <a:pt x="470" y="620"/>
                    <a:pt x="470" y="619"/>
                  </a:cubicBezTo>
                  <a:cubicBezTo>
                    <a:pt x="470" y="619"/>
                    <a:pt x="470" y="619"/>
                    <a:pt x="470" y="619"/>
                  </a:cubicBezTo>
                  <a:cubicBezTo>
                    <a:pt x="471" y="618"/>
                    <a:pt x="472" y="617"/>
                    <a:pt x="473" y="618"/>
                  </a:cubicBezTo>
                  <a:cubicBezTo>
                    <a:pt x="473" y="618"/>
                    <a:pt x="473" y="618"/>
                    <a:pt x="473" y="618"/>
                  </a:cubicBezTo>
                  <a:cubicBezTo>
                    <a:pt x="474" y="618"/>
                    <a:pt x="474" y="619"/>
                    <a:pt x="474" y="620"/>
                  </a:cubicBezTo>
                  <a:cubicBezTo>
                    <a:pt x="474" y="620"/>
                    <a:pt x="474" y="620"/>
                    <a:pt x="474" y="620"/>
                  </a:cubicBezTo>
                  <a:cubicBezTo>
                    <a:pt x="474" y="621"/>
                    <a:pt x="473" y="621"/>
                    <a:pt x="472" y="621"/>
                  </a:cubicBezTo>
                  <a:cubicBezTo>
                    <a:pt x="472" y="621"/>
                    <a:pt x="472" y="621"/>
                    <a:pt x="472" y="621"/>
                  </a:cubicBezTo>
                  <a:cubicBezTo>
                    <a:pt x="472" y="621"/>
                    <a:pt x="472" y="621"/>
                    <a:pt x="472" y="621"/>
                  </a:cubicBezTo>
                  <a:close/>
                  <a:moveTo>
                    <a:pt x="142" y="614"/>
                  </a:moveTo>
                  <a:cubicBezTo>
                    <a:pt x="141" y="613"/>
                    <a:pt x="142" y="612"/>
                    <a:pt x="143" y="612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4" y="611"/>
                    <a:pt x="145" y="612"/>
                    <a:pt x="145" y="613"/>
                  </a:cubicBezTo>
                  <a:cubicBezTo>
                    <a:pt x="145" y="613"/>
                    <a:pt x="145" y="613"/>
                    <a:pt x="145" y="613"/>
                  </a:cubicBezTo>
                  <a:cubicBezTo>
                    <a:pt x="146" y="614"/>
                    <a:pt x="145" y="615"/>
                    <a:pt x="144" y="615"/>
                  </a:cubicBezTo>
                  <a:cubicBezTo>
                    <a:pt x="144" y="615"/>
                    <a:pt x="144" y="615"/>
                    <a:pt x="144" y="615"/>
                  </a:cubicBezTo>
                  <a:cubicBezTo>
                    <a:pt x="144" y="615"/>
                    <a:pt x="144" y="615"/>
                    <a:pt x="144" y="615"/>
                  </a:cubicBezTo>
                  <a:cubicBezTo>
                    <a:pt x="144" y="615"/>
                    <a:pt x="144" y="615"/>
                    <a:pt x="144" y="615"/>
                  </a:cubicBezTo>
                  <a:cubicBezTo>
                    <a:pt x="143" y="615"/>
                    <a:pt x="142" y="615"/>
                    <a:pt x="142" y="614"/>
                  </a:cubicBezTo>
                  <a:close/>
                  <a:moveTo>
                    <a:pt x="476" y="610"/>
                  </a:moveTo>
                  <a:cubicBezTo>
                    <a:pt x="475" y="610"/>
                    <a:pt x="474" y="609"/>
                    <a:pt x="475" y="607"/>
                  </a:cubicBezTo>
                  <a:cubicBezTo>
                    <a:pt x="475" y="607"/>
                    <a:pt x="475" y="607"/>
                    <a:pt x="475" y="607"/>
                  </a:cubicBezTo>
                  <a:cubicBezTo>
                    <a:pt x="475" y="606"/>
                    <a:pt x="476" y="606"/>
                    <a:pt x="477" y="606"/>
                  </a:cubicBezTo>
                  <a:cubicBezTo>
                    <a:pt x="477" y="606"/>
                    <a:pt x="477" y="606"/>
                    <a:pt x="477" y="606"/>
                  </a:cubicBezTo>
                  <a:cubicBezTo>
                    <a:pt x="478" y="607"/>
                    <a:pt x="479" y="608"/>
                    <a:pt x="478" y="609"/>
                  </a:cubicBezTo>
                  <a:cubicBezTo>
                    <a:pt x="478" y="609"/>
                    <a:pt x="478" y="609"/>
                    <a:pt x="478" y="609"/>
                  </a:cubicBezTo>
                  <a:cubicBezTo>
                    <a:pt x="478" y="610"/>
                    <a:pt x="477" y="610"/>
                    <a:pt x="477" y="610"/>
                  </a:cubicBezTo>
                  <a:cubicBezTo>
                    <a:pt x="477" y="610"/>
                    <a:pt x="477" y="610"/>
                    <a:pt x="477" y="610"/>
                  </a:cubicBezTo>
                  <a:cubicBezTo>
                    <a:pt x="476" y="610"/>
                    <a:pt x="476" y="610"/>
                    <a:pt x="476" y="610"/>
                  </a:cubicBezTo>
                  <a:close/>
                  <a:moveTo>
                    <a:pt x="137" y="603"/>
                  </a:moveTo>
                  <a:cubicBezTo>
                    <a:pt x="137" y="602"/>
                    <a:pt x="138" y="601"/>
                    <a:pt x="139" y="600"/>
                  </a:cubicBezTo>
                  <a:cubicBezTo>
                    <a:pt x="139" y="600"/>
                    <a:pt x="139" y="600"/>
                    <a:pt x="139" y="600"/>
                  </a:cubicBezTo>
                  <a:cubicBezTo>
                    <a:pt x="140" y="600"/>
                    <a:pt x="141" y="600"/>
                    <a:pt x="141" y="601"/>
                  </a:cubicBezTo>
                  <a:cubicBezTo>
                    <a:pt x="141" y="601"/>
                    <a:pt x="141" y="601"/>
                    <a:pt x="141" y="601"/>
                  </a:cubicBezTo>
                  <a:cubicBezTo>
                    <a:pt x="142" y="602"/>
                    <a:pt x="141" y="604"/>
                    <a:pt x="140" y="604"/>
                  </a:cubicBezTo>
                  <a:cubicBezTo>
                    <a:pt x="140" y="604"/>
                    <a:pt x="140" y="604"/>
                    <a:pt x="140" y="604"/>
                  </a:cubicBezTo>
                  <a:cubicBezTo>
                    <a:pt x="140" y="604"/>
                    <a:pt x="140" y="604"/>
                    <a:pt x="139" y="604"/>
                  </a:cubicBezTo>
                  <a:cubicBezTo>
                    <a:pt x="139" y="604"/>
                    <a:pt x="139" y="604"/>
                    <a:pt x="139" y="604"/>
                  </a:cubicBezTo>
                  <a:cubicBezTo>
                    <a:pt x="138" y="604"/>
                    <a:pt x="138" y="604"/>
                    <a:pt x="137" y="603"/>
                  </a:cubicBezTo>
                  <a:close/>
                  <a:moveTo>
                    <a:pt x="480" y="599"/>
                  </a:moveTo>
                  <a:cubicBezTo>
                    <a:pt x="479" y="598"/>
                    <a:pt x="479" y="597"/>
                    <a:pt x="479" y="596"/>
                  </a:cubicBezTo>
                  <a:cubicBezTo>
                    <a:pt x="479" y="596"/>
                    <a:pt x="479" y="596"/>
                    <a:pt x="479" y="596"/>
                  </a:cubicBezTo>
                  <a:cubicBezTo>
                    <a:pt x="479" y="595"/>
                    <a:pt x="481" y="595"/>
                    <a:pt x="482" y="595"/>
                  </a:cubicBezTo>
                  <a:cubicBezTo>
                    <a:pt x="482" y="595"/>
                    <a:pt x="482" y="595"/>
                    <a:pt x="482" y="595"/>
                  </a:cubicBezTo>
                  <a:cubicBezTo>
                    <a:pt x="483" y="596"/>
                    <a:pt x="483" y="597"/>
                    <a:pt x="483" y="598"/>
                  </a:cubicBezTo>
                  <a:cubicBezTo>
                    <a:pt x="483" y="598"/>
                    <a:pt x="483" y="598"/>
                    <a:pt x="483" y="598"/>
                  </a:cubicBezTo>
                  <a:cubicBezTo>
                    <a:pt x="482" y="599"/>
                    <a:pt x="482" y="599"/>
                    <a:pt x="481" y="599"/>
                  </a:cubicBezTo>
                  <a:cubicBezTo>
                    <a:pt x="481" y="599"/>
                    <a:pt x="481" y="599"/>
                    <a:pt x="481" y="599"/>
                  </a:cubicBezTo>
                  <a:cubicBezTo>
                    <a:pt x="481" y="599"/>
                    <a:pt x="480" y="599"/>
                    <a:pt x="480" y="599"/>
                  </a:cubicBezTo>
                  <a:close/>
                  <a:moveTo>
                    <a:pt x="133" y="592"/>
                  </a:moveTo>
                  <a:cubicBezTo>
                    <a:pt x="133" y="591"/>
                    <a:pt x="133" y="589"/>
                    <a:pt x="134" y="589"/>
                  </a:cubicBezTo>
                  <a:cubicBezTo>
                    <a:pt x="134" y="589"/>
                    <a:pt x="134" y="589"/>
                    <a:pt x="134" y="589"/>
                  </a:cubicBezTo>
                  <a:cubicBezTo>
                    <a:pt x="135" y="589"/>
                    <a:pt x="136" y="589"/>
                    <a:pt x="137" y="590"/>
                  </a:cubicBezTo>
                  <a:cubicBezTo>
                    <a:pt x="137" y="590"/>
                    <a:pt x="137" y="590"/>
                    <a:pt x="137" y="590"/>
                  </a:cubicBezTo>
                  <a:cubicBezTo>
                    <a:pt x="137" y="591"/>
                    <a:pt x="137" y="592"/>
                    <a:pt x="136" y="593"/>
                  </a:cubicBezTo>
                  <a:cubicBezTo>
                    <a:pt x="136" y="593"/>
                    <a:pt x="136" y="593"/>
                    <a:pt x="136" y="593"/>
                  </a:cubicBezTo>
                  <a:cubicBezTo>
                    <a:pt x="135" y="593"/>
                    <a:pt x="135" y="593"/>
                    <a:pt x="135" y="593"/>
                  </a:cubicBezTo>
                  <a:cubicBezTo>
                    <a:pt x="135" y="593"/>
                    <a:pt x="135" y="593"/>
                    <a:pt x="135" y="593"/>
                  </a:cubicBezTo>
                  <a:cubicBezTo>
                    <a:pt x="134" y="593"/>
                    <a:pt x="133" y="592"/>
                    <a:pt x="133" y="592"/>
                  </a:cubicBezTo>
                  <a:close/>
                  <a:moveTo>
                    <a:pt x="484" y="588"/>
                  </a:moveTo>
                  <a:cubicBezTo>
                    <a:pt x="483" y="587"/>
                    <a:pt x="483" y="586"/>
                    <a:pt x="483" y="585"/>
                  </a:cubicBezTo>
                  <a:cubicBezTo>
                    <a:pt x="483" y="585"/>
                    <a:pt x="483" y="585"/>
                    <a:pt x="483" y="585"/>
                  </a:cubicBezTo>
                  <a:cubicBezTo>
                    <a:pt x="484" y="584"/>
                    <a:pt x="485" y="584"/>
                    <a:pt x="486" y="584"/>
                  </a:cubicBezTo>
                  <a:cubicBezTo>
                    <a:pt x="486" y="584"/>
                    <a:pt x="486" y="584"/>
                    <a:pt x="486" y="584"/>
                  </a:cubicBezTo>
                  <a:cubicBezTo>
                    <a:pt x="487" y="584"/>
                    <a:pt x="487" y="585"/>
                    <a:pt x="487" y="587"/>
                  </a:cubicBezTo>
                  <a:cubicBezTo>
                    <a:pt x="487" y="587"/>
                    <a:pt x="487" y="587"/>
                    <a:pt x="487" y="587"/>
                  </a:cubicBezTo>
                  <a:cubicBezTo>
                    <a:pt x="487" y="587"/>
                    <a:pt x="486" y="588"/>
                    <a:pt x="485" y="588"/>
                  </a:cubicBezTo>
                  <a:cubicBezTo>
                    <a:pt x="485" y="588"/>
                    <a:pt x="485" y="588"/>
                    <a:pt x="485" y="588"/>
                  </a:cubicBezTo>
                  <a:cubicBezTo>
                    <a:pt x="485" y="588"/>
                    <a:pt x="485" y="588"/>
                    <a:pt x="484" y="588"/>
                  </a:cubicBezTo>
                  <a:close/>
                  <a:moveTo>
                    <a:pt x="129" y="580"/>
                  </a:moveTo>
                  <a:cubicBezTo>
                    <a:pt x="128" y="579"/>
                    <a:pt x="129" y="578"/>
                    <a:pt x="130" y="578"/>
                  </a:cubicBezTo>
                  <a:cubicBezTo>
                    <a:pt x="130" y="578"/>
                    <a:pt x="130" y="578"/>
                    <a:pt x="130" y="578"/>
                  </a:cubicBezTo>
                  <a:cubicBezTo>
                    <a:pt x="131" y="578"/>
                    <a:pt x="132" y="578"/>
                    <a:pt x="133" y="579"/>
                  </a:cubicBezTo>
                  <a:cubicBezTo>
                    <a:pt x="133" y="579"/>
                    <a:pt x="133" y="579"/>
                    <a:pt x="133" y="579"/>
                  </a:cubicBezTo>
                  <a:cubicBezTo>
                    <a:pt x="133" y="580"/>
                    <a:pt x="132" y="581"/>
                    <a:pt x="131" y="582"/>
                  </a:cubicBezTo>
                  <a:cubicBezTo>
                    <a:pt x="131" y="582"/>
                    <a:pt x="131" y="582"/>
                    <a:pt x="131" y="582"/>
                  </a:cubicBezTo>
                  <a:cubicBezTo>
                    <a:pt x="131" y="582"/>
                    <a:pt x="131" y="582"/>
                    <a:pt x="131" y="582"/>
                  </a:cubicBezTo>
                  <a:cubicBezTo>
                    <a:pt x="131" y="582"/>
                    <a:pt x="131" y="582"/>
                    <a:pt x="131" y="582"/>
                  </a:cubicBezTo>
                  <a:cubicBezTo>
                    <a:pt x="130" y="582"/>
                    <a:pt x="129" y="581"/>
                    <a:pt x="129" y="580"/>
                  </a:cubicBezTo>
                  <a:close/>
                  <a:moveTo>
                    <a:pt x="489" y="576"/>
                  </a:moveTo>
                  <a:cubicBezTo>
                    <a:pt x="488" y="576"/>
                    <a:pt x="487" y="575"/>
                    <a:pt x="488" y="574"/>
                  </a:cubicBezTo>
                  <a:cubicBezTo>
                    <a:pt x="488" y="574"/>
                    <a:pt x="488" y="574"/>
                    <a:pt x="488" y="574"/>
                  </a:cubicBezTo>
                  <a:cubicBezTo>
                    <a:pt x="488" y="573"/>
                    <a:pt x="489" y="572"/>
                    <a:pt x="490" y="573"/>
                  </a:cubicBezTo>
                  <a:cubicBezTo>
                    <a:pt x="490" y="573"/>
                    <a:pt x="490" y="573"/>
                    <a:pt x="490" y="573"/>
                  </a:cubicBezTo>
                  <a:cubicBezTo>
                    <a:pt x="491" y="573"/>
                    <a:pt x="492" y="574"/>
                    <a:pt x="491" y="575"/>
                  </a:cubicBezTo>
                  <a:cubicBezTo>
                    <a:pt x="491" y="575"/>
                    <a:pt x="491" y="575"/>
                    <a:pt x="491" y="575"/>
                  </a:cubicBezTo>
                  <a:cubicBezTo>
                    <a:pt x="491" y="576"/>
                    <a:pt x="490" y="577"/>
                    <a:pt x="489" y="577"/>
                  </a:cubicBezTo>
                  <a:cubicBezTo>
                    <a:pt x="489" y="577"/>
                    <a:pt x="489" y="577"/>
                    <a:pt x="489" y="577"/>
                  </a:cubicBezTo>
                  <a:cubicBezTo>
                    <a:pt x="489" y="577"/>
                    <a:pt x="489" y="577"/>
                    <a:pt x="489" y="576"/>
                  </a:cubicBezTo>
                  <a:close/>
                  <a:moveTo>
                    <a:pt x="124" y="569"/>
                  </a:moveTo>
                  <a:cubicBezTo>
                    <a:pt x="124" y="568"/>
                    <a:pt x="125" y="567"/>
                    <a:pt x="126" y="567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7" y="566"/>
                    <a:pt x="128" y="567"/>
                    <a:pt x="128" y="568"/>
                  </a:cubicBezTo>
                  <a:cubicBezTo>
                    <a:pt x="128" y="568"/>
                    <a:pt x="128" y="568"/>
                    <a:pt x="128" y="568"/>
                  </a:cubicBezTo>
                  <a:cubicBezTo>
                    <a:pt x="129" y="569"/>
                    <a:pt x="128" y="570"/>
                    <a:pt x="127" y="570"/>
                  </a:cubicBezTo>
                  <a:cubicBezTo>
                    <a:pt x="127" y="570"/>
                    <a:pt x="127" y="570"/>
                    <a:pt x="127" y="570"/>
                  </a:cubicBezTo>
                  <a:cubicBezTo>
                    <a:pt x="127" y="571"/>
                    <a:pt x="127" y="571"/>
                    <a:pt x="126" y="571"/>
                  </a:cubicBezTo>
                  <a:cubicBezTo>
                    <a:pt x="126" y="571"/>
                    <a:pt x="126" y="571"/>
                    <a:pt x="126" y="571"/>
                  </a:cubicBezTo>
                  <a:cubicBezTo>
                    <a:pt x="126" y="571"/>
                    <a:pt x="125" y="570"/>
                    <a:pt x="124" y="569"/>
                  </a:cubicBezTo>
                  <a:close/>
                  <a:moveTo>
                    <a:pt x="493" y="565"/>
                  </a:moveTo>
                  <a:cubicBezTo>
                    <a:pt x="492" y="565"/>
                    <a:pt x="492" y="564"/>
                    <a:pt x="492" y="563"/>
                  </a:cubicBezTo>
                  <a:cubicBezTo>
                    <a:pt x="492" y="563"/>
                    <a:pt x="492" y="563"/>
                    <a:pt x="492" y="563"/>
                  </a:cubicBezTo>
                  <a:cubicBezTo>
                    <a:pt x="492" y="562"/>
                    <a:pt x="493" y="561"/>
                    <a:pt x="494" y="562"/>
                  </a:cubicBezTo>
                  <a:cubicBezTo>
                    <a:pt x="494" y="562"/>
                    <a:pt x="494" y="562"/>
                    <a:pt x="494" y="562"/>
                  </a:cubicBezTo>
                  <a:cubicBezTo>
                    <a:pt x="496" y="562"/>
                    <a:pt x="496" y="563"/>
                    <a:pt x="496" y="564"/>
                  </a:cubicBezTo>
                  <a:cubicBezTo>
                    <a:pt x="496" y="564"/>
                    <a:pt x="496" y="564"/>
                    <a:pt x="496" y="564"/>
                  </a:cubicBezTo>
                  <a:cubicBezTo>
                    <a:pt x="495" y="565"/>
                    <a:pt x="495" y="565"/>
                    <a:pt x="494" y="565"/>
                  </a:cubicBezTo>
                  <a:cubicBezTo>
                    <a:pt x="494" y="565"/>
                    <a:pt x="494" y="565"/>
                    <a:pt x="494" y="565"/>
                  </a:cubicBezTo>
                  <a:cubicBezTo>
                    <a:pt x="494" y="565"/>
                    <a:pt x="493" y="565"/>
                    <a:pt x="493" y="565"/>
                  </a:cubicBezTo>
                  <a:close/>
                  <a:moveTo>
                    <a:pt x="120" y="558"/>
                  </a:moveTo>
                  <a:cubicBezTo>
                    <a:pt x="120" y="557"/>
                    <a:pt x="120" y="556"/>
                    <a:pt x="121" y="556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2" y="555"/>
                    <a:pt x="124" y="556"/>
                    <a:pt x="124" y="557"/>
                  </a:cubicBezTo>
                  <a:cubicBezTo>
                    <a:pt x="124" y="557"/>
                    <a:pt x="124" y="557"/>
                    <a:pt x="124" y="557"/>
                  </a:cubicBezTo>
                  <a:cubicBezTo>
                    <a:pt x="124" y="558"/>
                    <a:pt x="124" y="559"/>
                    <a:pt x="123" y="559"/>
                  </a:cubicBezTo>
                  <a:cubicBezTo>
                    <a:pt x="123" y="559"/>
                    <a:pt x="123" y="559"/>
                    <a:pt x="123" y="559"/>
                  </a:cubicBezTo>
                  <a:cubicBezTo>
                    <a:pt x="123" y="559"/>
                    <a:pt x="122" y="559"/>
                    <a:pt x="122" y="559"/>
                  </a:cubicBezTo>
                  <a:cubicBezTo>
                    <a:pt x="122" y="559"/>
                    <a:pt x="122" y="559"/>
                    <a:pt x="122" y="559"/>
                  </a:cubicBezTo>
                  <a:cubicBezTo>
                    <a:pt x="121" y="559"/>
                    <a:pt x="120" y="559"/>
                    <a:pt x="120" y="558"/>
                  </a:cubicBezTo>
                  <a:close/>
                  <a:moveTo>
                    <a:pt x="497" y="554"/>
                  </a:moveTo>
                  <a:cubicBezTo>
                    <a:pt x="496" y="554"/>
                    <a:pt x="496" y="553"/>
                    <a:pt x="496" y="552"/>
                  </a:cubicBezTo>
                  <a:cubicBezTo>
                    <a:pt x="496" y="552"/>
                    <a:pt x="496" y="552"/>
                    <a:pt x="496" y="552"/>
                  </a:cubicBezTo>
                  <a:cubicBezTo>
                    <a:pt x="497" y="550"/>
                    <a:pt x="498" y="550"/>
                    <a:pt x="499" y="550"/>
                  </a:cubicBezTo>
                  <a:cubicBezTo>
                    <a:pt x="499" y="550"/>
                    <a:pt x="499" y="550"/>
                    <a:pt x="499" y="550"/>
                  </a:cubicBezTo>
                  <a:cubicBezTo>
                    <a:pt x="500" y="551"/>
                    <a:pt x="500" y="552"/>
                    <a:pt x="500" y="553"/>
                  </a:cubicBezTo>
                  <a:cubicBezTo>
                    <a:pt x="500" y="553"/>
                    <a:pt x="500" y="553"/>
                    <a:pt x="500" y="553"/>
                  </a:cubicBezTo>
                  <a:cubicBezTo>
                    <a:pt x="500" y="554"/>
                    <a:pt x="499" y="554"/>
                    <a:pt x="498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498" y="554"/>
                    <a:pt x="498" y="554"/>
                    <a:pt x="497" y="554"/>
                  </a:cubicBezTo>
                  <a:close/>
                  <a:moveTo>
                    <a:pt x="116" y="547"/>
                  </a:moveTo>
                  <a:cubicBezTo>
                    <a:pt x="115" y="546"/>
                    <a:pt x="116" y="545"/>
                    <a:pt x="117" y="544"/>
                  </a:cubicBezTo>
                  <a:cubicBezTo>
                    <a:pt x="117" y="544"/>
                    <a:pt x="117" y="544"/>
                    <a:pt x="117" y="544"/>
                  </a:cubicBezTo>
                  <a:cubicBezTo>
                    <a:pt x="118" y="544"/>
                    <a:pt x="119" y="544"/>
                    <a:pt x="120" y="545"/>
                  </a:cubicBezTo>
                  <a:cubicBezTo>
                    <a:pt x="120" y="545"/>
                    <a:pt x="120" y="545"/>
                    <a:pt x="120" y="545"/>
                  </a:cubicBezTo>
                  <a:cubicBezTo>
                    <a:pt x="120" y="546"/>
                    <a:pt x="119" y="548"/>
                    <a:pt x="118" y="548"/>
                  </a:cubicBezTo>
                  <a:cubicBezTo>
                    <a:pt x="118" y="548"/>
                    <a:pt x="118" y="548"/>
                    <a:pt x="118" y="548"/>
                  </a:cubicBezTo>
                  <a:cubicBezTo>
                    <a:pt x="118" y="548"/>
                    <a:pt x="118" y="548"/>
                    <a:pt x="118" y="548"/>
                  </a:cubicBezTo>
                  <a:cubicBezTo>
                    <a:pt x="118" y="548"/>
                    <a:pt x="118" y="548"/>
                    <a:pt x="118" y="548"/>
                  </a:cubicBezTo>
                  <a:cubicBezTo>
                    <a:pt x="117" y="548"/>
                    <a:pt x="116" y="548"/>
                    <a:pt x="116" y="547"/>
                  </a:cubicBezTo>
                  <a:close/>
                  <a:moveTo>
                    <a:pt x="502" y="543"/>
                  </a:moveTo>
                  <a:cubicBezTo>
                    <a:pt x="501" y="542"/>
                    <a:pt x="500" y="541"/>
                    <a:pt x="501" y="540"/>
                  </a:cubicBezTo>
                  <a:cubicBezTo>
                    <a:pt x="501" y="540"/>
                    <a:pt x="501" y="540"/>
                    <a:pt x="501" y="540"/>
                  </a:cubicBezTo>
                  <a:cubicBezTo>
                    <a:pt x="501" y="539"/>
                    <a:pt x="502" y="539"/>
                    <a:pt x="503" y="539"/>
                  </a:cubicBezTo>
                  <a:cubicBezTo>
                    <a:pt x="503" y="539"/>
                    <a:pt x="503" y="539"/>
                    <a:pt x="503" y="539"/>
                  </a:cubicBezTo>
                  <a:cubicBezTo>
                    <a:pt x="504" y="540"/>
                    <a:pt x="505" y="541"/>
                    <a:pt x="504" y="542"/>
                  </a:cubicBezTo>
                  <a:cubicBezTo>
                    <a:pt x="504" y="542"/>
                    <a:pt x="504" y="542"/>
                    <a:pt x="504" y="542"/>
                  </a:cubicBezTo>
                  <a:cubicBezTo>
                    <a:pt x="504" y="543"/>
                    <a:pt x="503" y="543"/>
                    <a:pt x="502" y="543"/>
                  </a:cubicBezTo>
                  <a:cubicBezTo>
                    <a:pt x="502" y="543"/>
                    <a:pt x="502" y="543"/>
                    <a:pt x="502" y="543"/>
                  </a:cubicBezTo>
                  <a:cubicBezTo>
                    <a:pt x="502" y="543"/>
                    <a:pt x="502" y="543"/>
                    <a:pt x="502" y="543"/>
                  </a:cubicBezTo>
                  <a:close/>
                  <a:moveTo>
                    <a:pt x="112" y="536"/>
                  </a:moveTo>
                  <a:cubicBezTo>
                    <a:pt x="111" y="535"/>
                    <a:pt x="112" y="534"/>
                    <a:pt x="113" y="533"/>
                  </a:cubicBezTo>
                  <a:cubicBezTo>
                    <a:pt x="113" y="533"/>
                    <a:pt x="113" y="533"/>
                    <a:pt x="113" y="533"/>
                  </a:cubicBezTo>
                  <a:cubicBezTo>
                    <a:pt x="114" y="533"/>
                    <a:pt x="115" y="533"/>
                    <a:pt x="115" y="534"/>
                  </a:cubicBezTo>
                  <a:cubicBezTo>
                    <a:pt x="115" y="534"/>
                    <a:pt x="115" y="534"/>
                    <a:pt x="115" y="534"/>
                  </a:cubicBezTo>
                  <a:cubicBezTo>
                    <a:pt x="116" y="535"/>
                    <a:pt x="115" y="536"/>
                    <a:pt x="114" y="537"/>
                  </a:cubicBezTo>
                  <a:cubicBezTo>
                    <a:pt x="114" y="537"/>
                    <a:pt x="114" y="537"/>
                    <a:pt x="114" y="537"/>
                  </a:cubicBezTo>
                  <a:cubicBezTo>
                    <a:pt x="114" y="537"/>
                    <a:pt x="114" y="537"/>
                    <a:pt x="113" y="537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2" y="536"/>
                    <a:pt x="112" y="536"/>
                  </a:cubicBezTo>
                  <a:close/>
                  <a:moveTo>
                    <a:pt x="506" y="532"/>
                  </a:moveTo>
                  <a:cubicBezTo>
                    <a:pt x="505" y="531"/>
                    <a:pt x="504" y="530"/>
                    <a:pt x="505" y="529"/>
                  </a:cubicBezTo>
                  <a:cubicBezTo>
                    <a:pt x="505" y="529"/>
                    <a:pt x="505" y="529"/>
                    <a:pt x="505" y="529"/>
                  </a:cubicBezTo>
                  <a:cubicBezTo>
                    <a:pt x="505" y="528"/>
                    <a:pt x="506" y="528"/>
                    <a:pt x="507" y="528"/>
                  </a:cubicBezTo>
                  <a:cubicBezTo>
                    <a:pt x="507" y="528"/>
                    <a:pt x="507" y="528"/>
                    <a:pt x="507" y="528"/>
                  </a:cubicBezTo>
                  <a:cubicBezTo>
                    <a:pt x="508" y="528"/>
                    <a:pt x="509" y="530"/>
                    <a:pt x="509" y="531"/>
                  </a:cubicBezTo>
                  <a:cubicBezTo>
                    <a:pt x="509" y="531"/>
                    <a:pt x="509" y="531"/>
                    <a:pt x="509" y="531"/>
                  </a:cubicBezTo>
                  <a:cubicBezTo>
                    <a:pt x="508" y="531"/>
                    <a:pt x="508" y="532"/>
                    <a:pt x="507" y="532"/>
                  </a:cubicBezTo>
                  <a:cubicBezTo>
                    <a:pt x="507" y="532"/>
                    <a:pt x="507" y="532"/>
                    <a:pt x="507" y="532"/>
                  </a:cubicBezTo>
                  <a:cubicBezTo>
                    <a:pt x="506" y="532"/>
                    <a:pt x="506" y="532"/>
                    <a:pt x="506" y="532"/>
                  </a:cubicBezTo>
                  <a:close/>
                  <a:moveTo>
                    <a:pt x="107" y="524"/>
                  </a:moveTo>
                  <a:cubicBezTo>
                    <a:pt x="107" y="523"/>
                    <a:pt x="107" y="522"/>
                    <a:pt x="108" y="522"/>
                  </a:cubicBezTo>
                  <a:cubicBezTo>
                    <a:pt x="108" y="522"/>
                    <a:pt x="108" y="522"/>
                    <a:pt x="108" y="522"/>
                  </a:cubicBezTo>
                  <a:cubicBezTo>
                    <a:pt x="109" y="522"/>
                    <a:pt x="111" y="522"/>
                    <a:pt x="111" y="523"/>
                  </a:cubicBezTo>
                  <a:cubicBezTo>
                    <a:pt x="111" y="523"/>
                    <a:pt x="111" y="523"/>
                    <a:pt x="111" y="523"/>
                  </a:cubicBezTo>
                  <a:cubicBezTo>
                    <a:pt x="111" y="524"/>
                    <a:pt x="111" y="525"/>
                    <a:pt x="110" y="526"/>
                  </a:cubicBezTo>
                  <a:cubicBezTo>
                    <a:pt x="110" y="526"/>
                    <a:pt x="110" y="526"/>
                    <a:pt x="110" y="526"/>
                  </a:cubicBezTo>
                  <a:cubicBezTo>
                    <a:pt x="110" y="526"/>
                    <a:pt x="109" y="526"/>
                    <a:pt x="109" y="526"/>
                  </a:cubicBezTo>
                  <a:cubicBezTo>
                    <a:pt x="109" y="526"/>
                    <a:pt x="109" y="526"/>
                    <a:pt x="109" y="526"/>
                  </a:cubicBezTo>
                  <a:cubicBezTo>
                    <a:pt x="108" y="526"/>
                    <a:pt x="108" y="525"/>
                    <a:pt x="107" y="524"/>
                  </a:cubicBezTo>
                  <a:close/>
                  <a:moveTo>
                    <a:pt x="510" y="520"/>
                  </a:moveTo>
                  <a:cubicBezTo>
                    <a:pt x="509" y="520"/>
                    <a:pt x="509" y="519"/>
                    <a:pt x="509" y="518"/>
                  </a:cubicBezTo>
                  <a:cubicBezTo>
                    <a:pt x="509" y="518"/>
                    <a:pt x="509" y="518"/>
                    <a:pt x="509" y="518"/>
                  </a:cubicBezTo>
                  <a:cubicBezTo>
                    <a:pt x="510" y="517"/>
                    <a:pt x="511" y="516"/>
                    <a:pt x="512" y="517"/>
                  </a:cubicBezTo>
                  <a:cubicBezTo>
                    <a:pt x="512" y="517"/>
                    <a:pt x="512" y="517"/>
                    <a:pt x="512" y="517"/>
                  </a:cubicBezTo>
                  <a:cubicBezTo>
                    <a:pt x="513" y="517"/>
                    <a:pt x="513" y="518"/>
                    <a:pt x="513" y="519"/>
                  </a:cubicBezTo>
                  <a:cubicBezTo>
                    <a:pt x="513" y="519"/>
                    <a:pt x="513" y="519"/>
                    <a:pt x="513" y="519"/>
                  </a:cubicBezTo>
                  <a:cubicBezTo>
                    <a:pt x="513" y="520"/>
                    <a:pt x="512" y="521"/>
                    <a:pt x="511" y="521"/>
                  </a:cubicBezTo>
                  <a:cubicBezTo>
                    <a:pt x="511" y="521"/>
                    <a:pt x="511" y="521"/>
                    <a:pt x="511" y="521"/>
                  </a:cubicBezTo>
                  <a:cubicBezTo>
                    <a:pt x="511" y="521"/>
                    <a:pt x="511" y="521"/>
                    <a:pt x="510" y="520"/>
                  </a:cubicBezTo>
                  <a:close/>
                  <a:moveTo>
                    <a:pt x="103" y="513"/>
                  </a:moveTo>
                  <a:cubicBezTo>
                    <a:pt x="103" y="512"/>
                    <a:pt x="103" y="511"/>
                    <a:pt x="104" y="511"/>
                  </a:cubicBezTo>
                  <a:cubicBezTo>
                    <a:pt x="104" y="511"/>
                    <a:pt x="104" y="511"/>
                    <a:pt x="104" y="511"/>
                  </a:cubicBezTo>
                  <a:cubicBezTo>
                    <a:pt x="105" y="510"/>
                    <a:pt x="106" y="511"/>
                    <a:pt x="107" y="512"/>
                  </a:cubicBezTo>
                  <a:cubicBezTo>
                    <a:pt x="107" y="512"/>
                    <a:pt x="107" y="512"/>
                    <a:pt x="107" y="512"/>
                  </a:cubicBezTo>
                  <a:cubicBezTo>
                    <a:pt x="107" y="513"/>
                    <a:pt x="107" y="514"/>
                    <a:pt x="106" y="514"/>
                  </a:cubicBezTo>
                  <a:cubicBezTo>
                    <a:pt x="106" y="514"/>
                    <a:pt x="106" y="514"/>
                    <a:pt x="106" y="514"/>
                  </a:cubicBezTo>
                  <a:cubicBezTo>
                    <a:pt x="105" y="515"/>
                    <a:pt x="105" y="515"/>
                    <a:pt x="105" y="515"/>
                  </a:cubicBezTo>
                  <a:cubicBezTo>
                    <a:pt x="105" y="515"/>
                    <a:pt x="105" y="515"/>
                    <a:pt x="105" y="515"/>
                  </a:cubicBezTo>
                  <a:cubicBezTo>
                    <a:pt x="104" y="515"/>
                    <a:pt x="103" y="514"/>
                    <a:pt x="103" y="513"/>
                  </a:cubicBezTo>
                  <a:close/>
                  <a:moveTo>
                    <a:pt x="515" y="509"/>
                  </a:moveTo>
                  <a:cubicBezTo>
                    <a:pt x="514" y="509"/>
                    <a:pt x="513" y="508"/>
                    <a:pt x="513" y="507"/>
                  </a:cubicBezTo>
                  <a:cubicBezTo>
                    <a:pt x="513" y="507"/>
                    <a:pt x="513" y="507"/>
                    <a:pt x="513" y="507"/>
                  </a:cubicBezTo>
                  <a:cubicBezTo>
                    <a:pt x="514" y="506"/>
                    <a:pt x="515" y="505"/>
                    <a:pt x="516" y="506"/>
                  </a:cubicBezTo>
                  <a:cubicBezTo>
                    <a:pt x="516" y="506"/>
                    <a:pt x="516" y="506"/>
                    <a:pt x="516" y="506"/>
                  </a:cubicBezTo>
                  <a:cubicBezTo>
                    <a:pt x="517" y="506"/>
                    <a:pt x="518" y="507"/>
                    <a:pt x="517" y="508"/>
                  </a:cubicBezTo>
                  <a:cubicBezTo>
                    <a:pt x="517" y="508"/>
                    <a:pt x="517" y="508"/>
                    <a:pt x="517" y="508"/>
                  </a:cubicBezTo>
                  <a:cubicBezTo>
                    <a:pt x="517" y="509"/>
                    <a:pt x="516" y="509"/>
                    <a:pt x="515" y="509"/>
                  </a:cubicBezTo>
                  <a:cubicBezTo>
                    <a:pt x="515" y="509"/>
                    <a:pt x="515" y="509"/>
                    <a:pt x="515" y="509"/>
                  </a:cubicBezTo>
                  <a:cubicBezTo>
                    <a:pt x="515" y="509"/>
                    <a:pt x="515" y="509"/>
                    <a:pt x="515" y="509"/>
                  </a:cubicBezTo>
                  <a:close/>
                  <a:moveTo>
                    <a:pt x="99" y="502"/>
                  </a:moveTo>
                  <a:cubicBezTo>
                    <a:pt x="98" y="501"/>
                    <a:pt x="99" y="500"/>
                    <a:pt x="100" y="500"/>
                  </a:cubicBezTo>
                  <a:cubicBezTo>
                    <a:pt x="100" y="500"/>
                    <a:pt x="100" y="500"/>
                    <a:pt x="100" y="500"/>
                  </a:cubicBezTo>
                  <a:cubicBezTo>
                    <a:pt x="101" y="499"/>
                    <a:pt x="102" y="500"/>
                    <a:pt x="102" y="501"/>
                  </a:cubicBezTo>
                  <a:cubicBezTo>
                    <a:pt x="102" y="501"/>
                    <a:pt x="102" y="501"/>
                    <a:pt x="102" y="501"/>
                  </a:cubicBezTo>
                  <a:cubicBezTo>
                    <a:pt x="103" y="502"/>
                    <a:pt x="102" y="503"/>
                    <a:pt x="101" y="503"/>
                  </a:cubicBezTo>
                  <a:cubicBezTo>
                    <a:pt x="101" y="503"/>
                    <a:pt x="101" y="503"/>
                    <a:pt x="101" y="503"/>
                  </a:cubicBezTo>
                  <a:cubicBezTo>
                    <a:pt x="101" y="503"/>
                    <a:pt x="101" y="503"/>
                    <a:pt x="100" y="503"/>
                  </a:cubicBezTo>
                  <a:cubicBezTo>
                    <a:pt x="100" y="503"/>
                    <a:pt x="100" y="503"/>
                    <a:pt x="100" y="503"/>
                  </a:cubicBezTo>
                  <a:cubicBezTo>
                    <a:pt x="100" y="503"/>
                    <a:pt x="99" y="503"/>
                    <a:pt x="99" y="502"/>
                  </a:cubicBezTo>
                  <a:close/>
                  <a:moveTo>
                    <a:pt x="519" y="498"/>
                  </a:moveTo>
                  <a:cubicBezTo>
                    <a:pt x="518" y="498"/>
                    <a:pt x="517" y="497"/>
                    <a:pt x="518" y="496"/>
                  </a:cubicBezTo>
                  <a:cubicBezTo>
                    <a:pt x="518" y="496"/>
                    <a:pt x="518" y="496"/>
                    <a:pt x="518" y="496"/>
                  </a:cubicBezTo>
                  <a:cubicBezTo>
                    <a:pt x="518" y="494"/>
                    <a:pt x="519" y="494"/>
                    <a:pt x="520" y="494"/>
                  </a:cubicBezTo>
                  <a:cubicBezTo>
                    <a:pt x="520" y="494"/>
                    <a:pt x="520" y="494"/>
                    <a:pt x="520" y="494"/>
                  </a:cubicBezTo>
                  <a:cubicBezTo>
                    <a:pt x="521" y="495"/>
                    <a:pt x="522" y="496"/>
                    <a:pt x="522" y="497"/>
                  </a:cubicBezTo>
                  <a:cubicBezTo>
                    <a:pt x="522" y="497"/>
                    <a:pt x="522" y="497"/>
                    <a:pt x="522" y="497"/>
                  </a:cubicBezTo>
                  <a:cubicBezTo>
                    <a:pt x="521" y="498"/>
                    <a:pt x="520" y="498"/>
                    <a:pt x="520" y="498"/>
                  </a:cubicBezTo>
                  <a:cubicBezTo>
                    <a:pt x="520" y="498"/>
                    <a:pt x="520" y="498"/>
                    <a:pt x="520" y="498"/>
                  </a:cubicBezTo>
                  <a:cubicBezTo>
                    <a:pt x="519" y="498"/>
                    <a:pt x="519" y="498"/>
                    <a:pt x="519" y="498"/>
                  </a:cubicBezTo>
                  <a:close/>
                  <a:moveTo>
                    <a:pt x="94" y="491"/>
                  </a:moveTo>
                  <a:cubicBezTo>
                    <a:pt x="94" y="490"/>
                    <a:pt x="94" y="489"/>
                    <a:pt x="95" y="488"/>
                  </a:cubicBezTo>
                  <a:cubicBezTo>
                    <a:pt x="95" y="488"/>
                    <a:pt x="95" y="488"/>
                    <a:pt x="95" y="488"/>
                  </a:cubicBezTo>
                  <a:cubicBezTo>
                    <a:pt x="96" y="488"/>
                    <a:pt x="98" y="488"/>
                    <a:pt x="98" y="489"/>
                  </a:cubicBezTo>
                  <a:cubicBezTo>
                    <a:pt x="98" y="489"/>
                    <a:pt x="98" y="489"/>
                    <a:pt x="98" y="489"/>
                  </a:cubicBezTo>
                  <a:cubicBezTo>
                    <a:pt x="98" y="490"/>
                    <a:pt x="98" y="492"/>
                    <a:pt x="97" y="492"/>
                  </a:cubicBezTo>
                  <a:cubicBezTo>
                    <a:pt x="97" y="492"/>
                    <a:pt x="97" y="492"/>
                    <a:pt x="97" y="492"/>
                  </a:cubicBezTo>
                  <a:cubicBezTo>
                    <a:pt x="97" y="492"/>
                    <a:pt x="96" y="492"/>
                    <a:pt x="96" y="492"/>
                  </a:cubicBezTo>
                  <a:cubicBezTo>
                    <a:pt x="96" y="492"/>
                    <a:pt x="96" y="492"/>
                    <a:pt x="96" y="492"/>
                  </a:cubicBezTo>
                  <a:cubicBezTo>
                    <a:pt x="95" y="492"/>
                    <a:pt x="95" y="492"/>
                    <a:pt x="94" y="491"/>
                  </a:cubicBezTo>
                  <a:close/>
                  <a:moveTo>
                    <a:pt x="523" y="487"/>
                  </a:moveTo>
                  <a:cubicBezTo>
                    <a:pt x="522" y="486"/>
                    <a:pt x="522" y="485"/>
                    <a:pt x="522" y="484"/>
                  </a:cubicBezTo>
                  <a:cubicBezTo>
                    <a:pt x="522" y="484"/>
                    <a:pt x="522" y="484"/>
                    <a:pt x="522" y="484"/>
                  </a:cubicBezTo>
                  <a:cubicBezTo>
                    <a:pt x="522" y="483"/>
                    <a:pt x="524" y="483"/>
                    <a:pt x="525" y="483"/>
                  </a:cubicBezTo>
                  <a:cubicBezTo>
                    <a:pt x="525" y="483"/>
                    <a:pt x="525" y="483"/>
                    <a:pt x="525" y="483"/>
                  </a:cubicBezTo>
                  <a:cubicBezTo>
                    <a:pt x="526" y="484"/>
                    <a:pt x="526" y="485"/>
                    <a:pt x="526" y="486"/>
                  </a:cubicBezTo>
                  <a:cubicBezTo>
                    <a:pt x="526" y="486"/>
                    <a:pt x="526" y="486"/>
                    <a:pt x="526" y="486"/>
                  </a:cubicBezTo>
                  <a:cubicBezTo>
                    <a:pt x="526" y="487"/>
                    <a:pt x="525" y="487"/>
                    <a:pt x="524" y="487"/>
                  </a:cubicBezTo>
                  <a:cubicBezTo>
                    <a:pt x="524" y="487"/>
                    <a:pt x="524" y="487"/>
                    <a:pt x="524" y="487"/>
                  </a:cubicBezTo>
                  <a:cubicBezTo>
                    <a:pt x="524" y="487"/>
                    <a:pt x="523" y="487"/>
                    <a:pt x="523" y="487"/>
                  </a:cubicBezTo>
                  <a:close/>
                  <a:moveTo>
                    <a:pt x="90" y="480"/>
                  </a:moveTo>
                  <a:cubicBezTo>
                    <a:pt x="90" y="479"/>
                    <a:pt x="90" y="478"/>
                    <a:pt x="91" y="477"/>
                  </a:cubicBezTo>
                  <a:cubicBezTo>
                    <a:pt x="91" y="477"/>
                    <a:pt x="91" y="477"/>
                    <a:pt x="91" y="477"/>
                  </a:cubicBezTo>
                  <a:cubicBezTo>
                    <a:pt x="92" y="477"/>
                    <a:pt x="93" y="477"/>
                    <a:pt x="94" y="478"/>
                  </a:cubicBezTo>
                  <a:cubicBezTo>
                    <a:pt x="94" y="478"/>
                    <a:pt x="94" y="478"/>
                    <a:pt x="94" y="478"/>
                  </a:cubicBezTo>
                  <a:cubicBezTo>
                    <a:pt x="94" y="479"/>
                    <a:pt x="94" y="480"/>
                    <a:pt x="93" y="481"/>
                  </a:cubicBezTo>
                  <a:cubicBezTo>
                    <a:pt x="93" y="481"/>
                    <a:pt x="93" y="481"/>
                    <a:pt x="93" y="481"/>
                  </a:cubicBezTo>
                  <a:cubicBezTo>
                    <a:pt x="92" y="481"/>
                    <a:pt x="92" y="481"/>
                    <a:pt x="92" y="481"/>
                  </a:cubicBezTo>
                  <a:cubicBezTo>
                    <a:pt x="92" y="481"/>
                    <a:pt x="92" y="481"/>
                    <a:pt x="92" y="481"/>
                  </a:cubicBezTo>
                  <a:cubicBezTo>
                    <a:pt x="91" y="481"/>
                    <a:pt x="90" y="480"/>
                    <a:pt x="90" y="480"/>
                  </a:cubicBezTo>
                  <a:close/>
                  <a:moveTo>
                    <a:pt x="528" y="476"/>
                  </a:moveTo>
                  <a:cubicBezTo>
                    <a:pt x="527" y="475"/>
                    <a:pt x="526" y="474"/>
                    <a:pt x="526" y="473"/>
                  </a:cubicBezTo>
                  <a:cubicBezTo>
                    <a:pt x="526" y="473"/>
                    <a:pt x="526" y="473"/>
                    <a:pt x="526" y="473"/>
                  </a:cubicBezTo>
                  <a:cubicBezTo>
                    <a:pt x="527" y="472"/>
                    <a:pt x="528" y="472"/>
                    <a:pt x="529" y="472"/>
                  </a:cubicBezTo>
                  <a:cubicBezTo>
                    <a:pt x="529" y="472"/>
                    <a:pt x="529" y="472"/>
                    <a:pt x="529" y="472"/>
                  </a:cubicBezTo>
                  <a:cubicBezTo>
                    <a:pt x="530" y="472"/>
                    <a:pt x="531" y="474"/>
                    <a:pt x="530" y="475"/>
                  </a:cubicBezTo>
                  <a:cubicBezTo>
                    <a:pt x="530" y="475"/>
                    <a:pt x="530" y="475"/>
                    <a:pt x="530" y="475"/>
                  </a:cubicBezTo>
                  <a:cubicBezTo>
                    <a:pt x="530" y="475"/>
                    <a:pt x="529" y="476"/>
                    <a:pt x="528" y="476"/>
                  </a:cubicBezTo>
                  <a:cubicBezTo>
                    <a:pt x="528" y="476"/>
                    <a:pt x="528" y="476"/>
                    <a:pt x="528" y="476"/>
                  </a:cubicBezTo>
                  <a:cubicBezTo>
                    <a:pt x="528" y="476"/>
                    <a:pt x="528" y="476"/>
                    <a:pt x="528" y="476"/>
                  </a:cubicBezTo>
                  <a:close/>
                  <a:moveTo>
                    <a:pt x="86" y="469"/>
                  </a:moveTo>
                  <a:cubicBezTo>
                    <a:pt x="85" y="467"/>
                    <a:pt x="86" y="466"/>
                    <a:pt x="87" y="466"/>
                  </a:cubicBezTo>
                  <a:cubicBezTo>
                    <a:pt x="87" y="466"/>
                    <a:pt x="87" y="466"/>
                    <a:pt x="87" y="466"/>
                  </a:cubicBezTo>
                  <a:cubicBezTo>
                    <a:pt x="88" y="466"/>
                    <a:pt x="89" y="466"/>
                    <a:pt x="89" y="467"/>
                  </a:cubicBezTo>
                  <a:cubicBezTo>
                    <a:pt x="89" y="467"/>
                    <a:pt x="89" y="467"/>
                    <a:pt x="89" y="467"/>
                  </a:cubicBezTo>
                  <a:cubicBezTo>
                    <a:pt x="90" y="468"/>
                    <a:pt x="89" y="469"/>
                    <a:pt x="88" y="470"/>
                  </a:cubicBezTo>
                  <a:cubicBezTo>
                    <a:pt x="88" y="470"/>
                    <a:pt x="88" y="470"/>
                    <a:pt x="88" y="470"/>
                  </a:cubicBezTo>
                  <a:cubicBezTo>
                    <a:pt x="88" y="470"/>
                    <a:pt x="88" y="470"/>
                    <a:pt x="88" y="470"/>
                  </a:cubicBezTo>
                  <a:cubicBezTo>
                    <a:pt x="88" y="470"/>
                    <a:pt x="88" y="470"/>
                    <a:pt x="88" y="470"/>
                  </a:cubicBezTo>
                  <a:cubicBezTo>
                    <a:pt x="87" y="470"/>
                    <a:pt x="86" y="469"/>
                    <a:pt x="86" y="469"/>
                  </a:cubicBezTo>
                  <a:close/>
                  <a:moveTo>
                    <a:pt x="532" y="464"/>
                  </a:moveTo>
                  <a:cubicBezTo>
                    <a:pt x="531" y="464"/>
                    <a:pt x="530" y="463"/>
                    <a:pt x="531" y="462"/>
                  </a:cubicBezTo>
                  <a:cubicBezTo>
                    <a:pt x="531" y="462"/>
                    <a:pt x="531" y="462"/>
                    <a:pt x="531" y="462"/>
                  </a:cubicBezTo>
                  <a:cubicBezTo>
                    <a:pt x="531" y="461"/>
                    <a:pt x="532" y="460"/>
                    <a:pt x="533" y="461"/>
                  </a:cubicBezTo>
                  <a:cubicBezTo>
                    <a:pt x="533" y="461"/>
                    <a:pt x="533" y="461"/>
                    <a:pt x="533" y="461"/>
                  </a:cubicBezTo>
                  <a:cubicBezTo>
                    <a:pt x="534" y="461"/>
                    <a:pt x="535" y="462"/>
                    <a:pt x="534" y="463"/>
                  </a:cubicBezTo>
                  <a:cubicBezTo>
                    <a:pt x="534" y="463"/>
                    <a:pt x="534" y="463"/>
                    <a:pt x="534" y="463"/>
                  </a:cubicBezTo>
                  <a:cubicBezTo>
                    <a:pt x="534" y="464"/>
                    <a:pt x="533" y="465"/>
                    <a:pt x="533" y="465"/>
                  </a:cubicBezTo>
                  <a:cubicBezTo>
                    <a:pt x="533" y="465"/>
                    <a:pt x="533" y="465"/>
                    <a:pt x="533" y="465"/>
                  </a:cubicBezTo>
                  <a:cubicBezTo>
                    <a:pt x="532" y="465"/>
                    <a:pt x="532" y="465"/>
                    <a:pt x="532" y="464"/>
                  </a:cubicBezTo>
                  <a:close/>
                  <a:moveTo>
                    <a:pt x="81" y="457"/>
                  </a:moveTo>
                  <a:cubicBezTo>
                    <a:pt x="81" y="456"/>
                    <a:pt x="81" y="455"/>
                    <a:pt x="83" y="455"/>
                  </a:cubicBezTo>
                  <a:cubicBezTo>
                    <a:pt x="83" y="455"/>
                    <a:pt x="83" y="455"/>
                    <a:pt x="83" y="455"/>
                  </a:cubicBezTo>
                  <a:cubicBezTo>
                    <a:pt x="84" y="454"/>
                    <a:pt x="85" y="455"/>
                    <a:pt x="85" y="456"/>
                  </a:cubicBezTo>
                  <a:cubicBezTo>
                    <a:pt x="85" y="456"/>
                    <a:pt x="85" y="456"/>
                    <a:pt x="85" y="456"/>
                  </a:cubicBezTo>
                  <a:cubicBezTo>
                    <a:pt x="85" y="457"/>
                    <a:pt x="85" y="458"/>
                    <a:pt x="84" y="458"/>
                  </a:cubicBezTo>
                  <a:cubicBezTo>
                    <a:pt x="84" y="458"/>
                    <a:pt x="84" y="458"/>
                    <a:pt x="84" y="458"/>
                  </a:cubicBezTo>
                  <a:cubicBezTo>
                    <a:pt x="84" y="459"/>
                    <a:pt x="83" y="459"/>
                    <a:pt x="83" y="459"/>
                  </a:cubicBezTo>
                  <a:cubicBezTo>
                    <a:pt x="83" y="459"/>
                    <a:pt x="83" y="459"/>
                    <a:pt x="83" y="459"/>
                  </a:cubicBezTo>
                  <a:cubicBezTo>
                    <a:pt x="82" y="459"/>
                    <a:pt x="82" y="458"/>
                    <a:pt x="81" y="457"/>
                  </a:cubicBezTo>
                  <a:close/>
                  <a:moveTo>
                    <a:pt x="536" y="453"/>
                  </a:moveTo>
                  <a:cubicBezTo>
                    <a:pt x="535" y="453"/>
                    <a:pt x="535" y="452"/>
                    <a:pt x="535" y="451"/>
                  </a:cubicBezTo>
                  <a:cubicBezTo>
                    <a:pt x="535" y="451"/>
                    <a:pt x="535" y="451"/>
                    <a:pt x="535" y="451"/>
                  </a:cubicBezTo>
                  <a:cubicBezTo>
                    <a:pt x="535" y="450"/>
                    <a:pt x="537" y="449"/>
                    <a:pt x="538" y="450"/>
                  </a:cubicBezTo>
                  <a:cubicBezTo>
                    <a:pt x="538" y="450"/>
                    <a:pt x="538" y="450"/>
                    <a:pt x="538" y="450"/>
                  </a:cubicBezTo>
                  <a:cubicBezTo>
                    <a:pt x="539" y="450"/>
                    <a:pt x="539" y="451"/>
                    <a:pt x="539" y="452"/>
                  </a:cubicBezTo>
                  <a:cubicBezTo>
                    <a:pt x="539" y="452"/>
                    <a:pt x="539" y="452"/>
                    <a:pt x="539" y="452"/>
                  </a:cubicBezTo>
                  <a:cubicBezTo>
                    <a:pt x="538" y="453"/>
                    <a:pt x="538" y="453"/>
                    <a:pt x="537" y="453"/>
                  </a:cubicBezTo>
                  <a:cubicBezTo>
                    <a:pt x="537" y="453"/>
                    <a:pt x="537" y="453"/>
                    <a:pt x="537" y="453"/>
                  </a:cubicBezTo>
                  <a:cubicBezTo>
                    <a:pt x="537" y="453"/>
                    <a:pt x="536" y="453"/>
                    <a:pt x="536" y="453"/>
                  </a:cubicBezTo>
                  <a:close/>
                  <a:moveTo>
                    <a:pt x="77" y="446"/>
                  </a:moveTo>
                  <a:cubicBezTo>
                    <a:pt x="77" y="445"/>
                    <a:pt x="77" y="444"/>
                    <a:pt x="78" y="444"/>
                  </a:cubicBezTo>
                  <a:cubicBezTo>
                    <a:pt x="78" y="444"/>
                    <a:pt x="78" y="444"/>
                    <a:pt x="78" y="444"/>
                  </a:cubicBezTo>
                  <a:cubicBezTo>
                    <a:pt x="79" y="443"/>
                    <a:pt x="80" y="444"/>
                    <a:pt x="81" y="445"/>
                  </a:cubicBezTo>
                  <a:cubicBezTo>
                    <a:pt x="81" y="445"/>
                    <a:pt x="81" y="445"/>
                    <a:pt x="81" y="445"/>
                  </a:cubicBezTo>
                  <a:cubicBezTo>
                    <a:pt x="81" y="446"/>
                    <a:pt x="81" y="447"/>
                    <a:pt x="80" y="447"/>
                  </a:cubicBezTo>
                  <a:cubicBezTo>
                    <a:pt x="80" y="447"/>
                    <a:pt x="80" y="447"/>
                    <a:pt x="80" y="447"/>
                  </a:cubicBezTo>
                  <a:cubicBezTo>
                    <a:pt x="79" y="447"/>
                    <a:pt x="79" y="447"/>
                    <a:pt x="79" y="447"/>
                  </a:cubicBezTo>
                  <a:cubicBezTo>
                    <a:pt x="79" y="447"/>
                    <a:pt x="79" y="447"/>
                    <a:pt x="79" y="447"/>
                  </a:cubicBezTo>
                  <a:cubicBezTo>
                    <a:pt x="78" y="447"/>
                    <a:pt x="77" y="447"/>
                    <a:pt x="77" y="446"/>
                  </a:cubicBezTo>
                  <a:close/>
                  <a:moveTo>
                    <a:pt x="540" y="442"/>
                  </a:moveTo>
                  <a:cubicBezTo>
                    <a:pt x="539" y="442"/>
                    <a:pt x="539" y="441"/>
                    <a:pt x="539" y="440"/>
                  </a:cubicBezTo>
                  <a:cubicBezTo>
                    <a:pt x="539" y="440"/>
                    <a:pt x="539" y="440"/>
                    <a:pt x="539" y="440"/>
                  </a:cubicBezTo>
                  <a:cubicBezTo>
                    <a:pt x="540" y="438"/>
                    <a:pt x="541" y="438"/>
                    <a:pt x="542" y="438"/>
                  </a:cubicBezTo>
                  <a:cubicBezTo>
                    <a:pt x="542" y="438"/>
                    <a:pt x="542" y="438"/>
                    <a:pt x="542" y="438"/>
                  </a:cubicBezTo>
                  <a:cubicBezTo>
                    <a:pt x="543" y="439"/>
                    <a:pt x="543" y="440"/>
                    <a:pt x="543" y="441"/>
                  </a:cubicBezTo>
                  <a:cubicBezTo>
                    <a:pt x="543" y="441"/>
                    <a:pt x="543" y="441"/>
                    <a:pt x="543" y="441"/>
                  </a:cubicBezTo>
                  <a:cubicBezTo>
                    <a:pt x="543" y="442"/>
                    <a:pt x="542" y="442"/>
                    <a:pt x="541" y="442"/>
                  </a:cubicBezTo>
                  <a:cubicBezTo>
                    <a:pt x="541" y="442"/>
                    <a:pt x="541" y="442"/>
                    <a:pt x="541" y="442"/>
                  </a:cubicBezTo>
                  <a:cubicBezTo>
                    <a:pt x="541" y="442"/>
                    <a:pt x="541" y="442"/>
                    <a:pt x="540" y="442"/>
                  </a:cubicBezTo>
                  <a:close/>
                  <a:moveTo>
                    <a:pt x="73" y="435"/>
                  </a:moveTo>
                  <a:cubicBezTo>
                    <a:pt x="72" y="434"/>
                    <a:pt x="73" y="433"/>
                    <a:pt x="74" y="432"/>
                  </a:cubicBezTo>
                  <a:cubicBezTo>
                    <a:pt x="74" y="432"/>
                    <a:pt x="74" y="432"/>
                    <a:pt x="74" y="432"/>
                  </a:cubicBezTo>
                  <a:cubicBezTo>
                    <a:pt x="75" y="432"/>
                    <a:pt x="76" y="432"/>
                    <a:pt x="76" y="433"/>
                  </a:cubicBezTo>
                  <a:cubicBezTo>
                    <a:pt x="76" y="433"/>
                    <a:pt x="76" y="433"/>
                    <a:pt x="76" y="433"/>
                  </a:cubicBezTo>
                  <a:cubicBezTo>
                    <a:pt x="77" y="435"/>
                    <a:pt x="76" y="436"/>
                    <a:pt x="75" y="436"/>
                  </a:cubicBezTo>
                  <a:cubicBezTo>
                    <a:pt x="75" y="436"/>
                    <a:pt x="75" y="436"/>
                    <a:pt x="75" y="436"/>
                  </a:cubicBezTo>
                  <a:cubicBezTo>
                    <a:pt x="75" y="436"/>
                    <a:pt x="75" y="436"/>
                    <a:pt x="75" y="436"/>
                  </a:cubicBezTo>
                  <a:cubicBezTo>
                    <a:pt x="75" y="436"/>
                    <a:pt x="75" y="436"/>
                    <a:pt x="75" y="436"/>
                  </a:cubicBezTo>
                  <a:cubicBezTo>
                    <a:pt x="74" y="436"/>
                    <a:pt x="73" y="436"/>
                    <a:pt x="73" y="435"/>
                  </a:cubicBezTo>
                  <a:close/>
                  <a:moveTo>
                    <a:pt x="545" y="431"/>
                  </a:moveTo>
                  <a:cubicBezTo>
                    <a:pt x="544" y="430"/>
                    <a:pt x="543" y="429"/>
                    <a:pt x="544" y="428"/>
                  </a:cubicBezTo>
                  <a:cubicBezTo>
                    <a:pt x="544" y="428"/>
                    <a:pt x="544" y="428"/>
                    <a:pt x="544" y="428"/>
                  </a:cubicBezTo>
                  <a:cubicBezTo>
                    <a:pt x="544" y="427"/>
                    <a:pt x="545" y="427"/>
                    <a:pt x="546" y="427"/>
                  </a:cubicBezTo>
                  <a:cubicBezTo>
                    <a:pt x="546" y="427"/>
                    <a:pt x="546" y="427"/>
                    <a:pt x="546" y="427"/>
                  </a:cubicBezTo>
                  <a:cubicBezTo>
                    <a:pt x="547" y="428"/>
                    <a:pt x="548" y="429"/>
                    <a:pt x="547" y="430"/>
                  </a:cubicBezTo>
                  <a:cubicBezTo>
                    <a:pt x="547" y="430"/>
                    <a:pt x="547" y="430"/>
                    <a:pt x="547" y="430"/>
                  </a:cubicBezTo>
                  <a:cubicBezTo>
                    <a:pt x="547" y="431"/>
                    <a:pt x="546" y="431"/>
                    <a:pt x="546" y="431"/>
                  </a:cubicBezTo>
                  <a:cubicBezTo>
                    <a:pt x="546" y="431"/>
                    <a:pt x="546" y="431"/>
                    <a:pt x="546" y="431"/>
                  </a:cubicBezTo>
                  <a:cubicBezTo>
                    <a:pt x="545" y="431"/>
                    <a:pt x="545" y="431"/>
                    <a:pt x="545" y="431"/>
                  </a:cubicBezTo>
                  <a:close/>
                  <a:moveTo>
                    <a:pt x="68" y="424"/>
                  </a:moveTo>
                  <a:cubicBezTo>
                    <a:pt x="68" y="423"/>
                    <a:pt x="69" y="421"/>
                    <a:pt x="70" y="421"/>
                  </a:cubicBezTo>
                  <a:cubicBezTo>
                    <a:pt x="70" y="421"/>
                    <a:pt x="70" y="421"/>
                    <a:pt x="70" y="421"/>
                  </a:cubicBezTo>
                  <a:cubicBezTo>
                    <a:pt x="71" y="421"/>
                    <a:pt x="72" y="421"/>
                    <a:pt x="72" y="422"/>
                  </a:cubicBezTo>
                  <a:cubicBezTo>
                    <a:pt x="72" y="422"/>
                    <a:pt x="72" y="422"/>
                    <a:pt x="72" y="422"/>
                  </a:cubicBezTo>
                  <a:cubicBezTo>
                    <a:pt x="73" y="423"/>
                    <a:pt x="72" y="424"/>
                    <a:pt x="71" y="425"/>
                  </a:cubicBezTo>
                  <a:cubicBezTo>
                    <a:pt x="71" y="425"/>
                    <a:pt x="71" y="425"/>
                    <a:pt x="71" y="425"/>
                  </a:cubicBezTo>
                  <a:cubicBezTo>
                    <a:pt x="71" y="425"/>
                    <a:pt x="71" y="425"/>
                    <a:pt x="70" y="425"/>
                  </a:cubicBezTo>
                  <a:cubicBezTo>
                    <a:pt x="70" y="425"/>
                    <a:pt x="70" y="425"/>
                    <a:pt x="70" y="425"/>
                  </a:cubicBezTo>
                  <a:cubicBezTo>
                    <a:pt x="69" y="425"/>
                    <a:pt x="69" y="424"/>
                    <a:pt x="68" y="424"/>
                  </a:cubicBezTo>
                  <a:close/>
                  <a:moveTo>
                    <a:pt x="549" y="420"/>
                  </a:moveTo>
                  <a:cubicBezTo>
                    <a:pt x="548" y="419"/>
                    <a:pt x="547" y="418"/>
                    <a:pt x="548" y="417"/>
                  </a:cubicBezTo>
                  <a:cubicBezTo>
                    <a:pt x="548" y="417"/>
                    <a:pt x="548" y="417"/>
                    <a:pt x="548" y="417"/>
                  </a:cubicBezTo>
                  <a:cubicBezTo>
                    <a:pt x="548" y="416"/>
                    <a:pt x="549" y="416"/>
                    <a:pt x="550" y="416"/>
                  </a:cubicBezTo>
                  <a:cubicBezTo>
                    <a:pt x="550" y="416"/>
                    <a:pt x="550" y="416"/>
                    <a:pt x="550" y="416"/>
                  </a:cubicBezTo>
                  <a:cubicBezTo>
                    <a:pt x="551" y="416"/>
                    <a:pt x="552" y="417"/>
                    <a:pt x="552" y="418"/>
                  </a:cubicBezTo>
                  <a:cubicBezTo>
                    <a:pt x="552" y="418"/>
                    <a:pt x="552" y="418"/>
                    <a:pt x="552" y="418"/>
                  </a:cubicBezTo>
                  <a:cubicBezTo>
                    <a:pt x="551" y="419"/>
                    <a:pt x="551" y="420"/>
                    <a:pt x="550" y="420"/>
                  </a:cubicBezTo>
                  <a:cubicBezTo>
                    <a:pt x="550" y="420"/>
                    <a:pt x="550" y="420"/>
                    <a:pt x="550" y="420"/>
                  </a:cubicBezTo>
                  <a:cubicBezTo>
                    <a:pt x="549" y="420"/>
                    <a:pt x="549" y="420"/>
                    <a:pt x="549" y="420"/>
                  </a:cubicBezTo>
                  <a:close/>
                  <a:moveTo>
                    <a:pt x="65" y="412"/>
                  </a:moveTo>
                  <a:cubicBezTo>
                    <a:pt x="64" y="411"/>
                    <a:pt x="65" y="410"/>
                    <a:pt x="66" y="410"/>
                  </a:cubicBezTo>
                  <a:cubicBezTo>
                    <a:pt x="66" y="410"/>
                    <a:pt x="66" y="410"/>
                    <a:pt x="66" y="410"/>
                  </a:cubicBezTo>
                  <a:cubicBezTo>
                    <a:pt x="67" y="409"/>
                    <a:pt x="68" y="410"/>
                    <a:pt x="68" y="411"/>
                  </a:cubicBezTo>
                  <a:cubicBezTo>
                    <a:pt x="68" y="411"/>
                    <a:pt x="68" y="411"/>
                    <a:pt x="68" y="411"/>
                  </a:cubicBezTo>
                  <a:cubicBezTo>
                    <a:pt x="69" y="412"/>
                    <a:pt x="68" y="413"/>
                    <a:pt x="67" y="414"/>
                  </a:cubicBezTo>
                  <a:cubicBezTo>
                    <a:pt x="67" y="414"/>
                    <a:pt x="67" y="414"/>
                    <a:pt x="67" y="414"/>
                  </a:cubicBezTo>
                  <a:cubicBezTo>
                    <a:pt x="67" y="414"/>
                    <a:pt x="67" y="414"/>
                    <a:pt x="66" y="414"/>
                  </a:cubicBezTo>
                  <a:cubicBezTo>
                    <a:pt x="66" y="414"/>
                    <a:pt x="66" y="414"/>
                    <a:pt x="66" y="414"/>
                  </a:cubicBezTo>
                  <a:cubicBezTo>
                    <a:pt x="66" y="414"/>
                    <a:pt x="65" y="413"/>
                    <a:pt x="65" y="412"/>
                  </a:cubicBezTo>
                  <a:close/>
                  <a:moveTo>
                    <a:pt x="553" y="408"/>
                  </a:moveTo>
                  <a:cubicBezTo>
                    <a:pt x="552" y="408"/>
                    <a:pt x="551" y="407"/>
                    <a:pt x="551" y="406"/>
                  </a:cubicBezTo>
                  <a:cubicBezTo>
                    <a:pt x="551" y="406"/>
                    <a:pt x="551" y="406"/>
                    <a:pt x="551" y="406"/>
                  </a:cubicBezTo>
                  <a:cubicBezTo>
                    <a:pt x="551" y="406"/>
                    <a:pt x="551" y="406"/>
                    <a:pt x="551" y="406"/>
                  </a:cubicBezTo>
                  <a:cubicBezTo>
                    <a:pt x="551" y="406"/>
                    <a:pt x="551" y="406"/>
                    <a:pt x="551" y="406"/>
                  </a:cubicBezTo>
                  <a:cubicBezTo>
                    <a:pt x="552" y="405"/>
                    <a:pt x="553" y="404"/>
                    <a:pt x="554" y="404"/>
                  </a:cubicBezTo>
                  <a:cubicBezTo>
                    <a:pt x="554" y="404"/>
                    <a:pt x="554" y="404"/>
                    <a:pt x="554" y="404"/>
                  </a:cubicBezTo>
                  <a:cubicBezTo>
                    <a:pt x="555" y="405"/>
                    <a:pt x="556" y="406"/>
                    <a:pt x="555" y="407"/>
                  </a:cubicBezTo>
                  <a:cubicBezTo>
                    <a:pt x="555" y="407"/>
                    <a:pt x="555" y="407"/>
                    <a:pt x="555" y="407"/>
                  </a:cubicBezTo>
                  <a:cubicBezTo>
                    <a:pt x="555" y="408"/>
                    <a:pt x="554" y="408"/>
                    <a:pt x="553" y="408"/>
                  </a:cubicBezTo>
                  <a:cubicBezTo>
                    <a:pt x="553" y="408"/>
                    <a:pt x="553" y="408"/>
                    <a:pt x="553" y="408"/>
                  </a:cubicBezTo>
                  <a:cubicBezTo>
                    <a:pt x="553" y="408"/>
                    <a:pt x="553" y="408"/>
                    <a:pt x="553" y="408"/>
                  </a:cubicBezTo>
                  <a:close/>
                  <a:moveTo>
                    <a:pt x="61" y="401"/>
                  </a:moveTo>
                  <a:cubicBezTo>
                    <a:pt x="61" y="401"/>
                    <a:pt x="61" y="401"/>
                    <a:pt x="61" y="401"/>
                  </a:cubicBezTo>
                  <a:cubicBezTo>
                    <a:pt x="61" y="400"/>
                    <a:pt x="61" y="398"/>
                    <a:pt x="63" y="398"/>
                  </a:cubicBezTo>
                  <a:cubicBezTo>
                    <a:pt x="63" y="398"/>
                    <a:pt x="63" y="398"/>
                    <a:pt x="63" y="398"/>
                  </a:cubicBezTo>
                  <a:cubicBezTo>
                    <a:pt x="64" y="398"/>
                    <a:pt x="65" y="399"/>
                    <a:pt x="65" y="400"/>
                  </a:cubicBezTo>
                  <a:cubicBezTo>
                    <a:pt x="65" y="400"/>
                    <a:pt x="65" y="400"/>
                    <a:pt x="65" y="400"/>
                  </a:cubicBezTo>
                  <a:cubicBezTo>
                    <a:pt x="65" y="401"/>
                    <a:pt x="65" y="402"/>
                    <a:pt x="64" y="402"/>
                  </a:cubicBezTo>
                  <a:cubicBezTo>
                    <a:pt x="64" y="402"/>
                    <a:pt x="64" y="402"/>
                    <a:pt x="64" y="402"/>
                  </a:cubicBezTo>
                  <a:cubicBezTo>
                    <a:pt x="63" y="402"/>
                    <a:pt x="63" y="402"/>
                    <a:pt x="63" y="402"/>
                  </a:cubicBezTo>
                  <a:cubicBezTo>
                    <a:pt x="63" y="402"/>
                    <a:pt x="63" y="402"/>
                    <a:pt x="63" y="402"/>
                  </a:cubicBezTo>
                  <a:cubicBezTo>
                    <a:pt x="62" y="402"/>
                    <a:pt x="61" y="402"/>
                    <a:pt x="61" y="401"/>
                  </a:cubicBezTo>
                  <a:close/>
                  <a:moveTo>
                    <a:pt x="556" y="397"/>
                  </a:moveTo>
                  <a:cubicBezTo>
                    <a:pt x="555" y="396"/>
                    <a:pt x="554" y="395"/>
                    <a:pt x="554" y="394"/>
                  </a:cubicBezTo>
                  <a:cubicBezTo>
                    <a:pt x="554" y="394"/>
                    <a:pt x="554" y="394"/>
                    <a:pt x="554" y="394"/>
                  </a:cubicBezTo>
                  <a:cubicBezTo>
                    <a:pt x="555" y="393"/>
                    <a:pt x="556" y="393"/>
                    <a:pt x="557" y="393"/>
                  </a:cubicBezTo>
                  <a:cubicBezTo>
                    <a:pt x="557" y="393"/>
                    <a:pt x="557" y="393"/>
                    <a:pt x="557" y="393"/>
                  </a:cubicBezTo>
                  <a:cubicBezTo>
                    <a:pt x="558" y="393"/>
                    <a:pt x="559" y="394"/>
                    <a:pt x="558" y="395"/>
                  </a:cubicBezTo>
                  <a:cubicBezTo>
                    <a:pt x="558" y="395"/>
                    <a:pt x="558" y="395"/>
                    <a:pt x="558" y="395"/>
                  </a:cubicBezTo>
                  <a:cubicBezTo>
                    <a:pt x="558" y="396"/>
                    <a:pt x="557" y="397"/>
                    <a:pt x="556" y="397"/>
                  </a:cubicBezTo>
                  <a:cubicBezTo>
                    <a:pt x="556" y="397"/>
                    <a:pt x="556" y="397"/>
                    <a:pt x="556" y="397"/>
                  </a:cubicBezTo>
                  <a:cubicBezTo>
                    <a:pt x="556" y="397"/>
                    <a:pt x="556" y="397"/>
                    <a:pt x="556" y="397"/>
                  </a:cubicBezTo>
                  <a:close/>
                  <a:moveTo>
                    <a:pt x="58" y="389"/>
                  </a:moveTo>
                  <a:cubicBezTo>
                    <a:pt x="58" y="389"/>
                    <a:pt x="58" y="389"/>
                    <a:pt x="58" y="389"/>
                  </a:cubicBezTo>
                  <a:cubicBezTo>
                    <a:pt x="58" y="388"/>
                    <a:pt x="59" y="387"/>
                    <a:pt x="60" y="387"/>
                  </a:cubicBezTo>
                  <a:cubicBezTo>
                    <a:pt x="60" y="387"/>
                    <a:pt x="60" y="387"/>
                    <a:pt x="60" y="387"/>
                  </a:cubicBezTo>
                  <a:cubicBezTo>
                    <a:pt x="61" y="386"/>
                    <a:pt x="62" y="387"/>
                    <a:pt x="62" y="388"/>
                  </a:cubicBezTo>
                  <a:cubicBezTo>
                    <a:pt x="62" y="388"/>
                    <a:pt x="62" y="388"/>
                    <a:pt x="62" y="388"/>
                  </a:cubicBezTo>
                  <a:cubicBezTo>
                    <a:pt x="62" y="389"/>
                    <a:pt x="62" y="390"/>
                    <a:pt x="61" y="390"/>
                  </a:cubicBezTo>
                  <a:cubicBezTo>
                    <a:pt x="61" y="390"/>
                    <a:pt x="61" y="390"/>
                    <a:pt x="61" y="390"/>
                  </a:cubicBezTo>
                  <a:cubicBezTo>
                    <a:pt x="61" y="390"/>
                    <a:pt x="60" y="390"/>
                    <a:pt x="60" y="390"/>
                  </a:cubicBezTo>
                  <a:cubicBezTo>
                    <a:pt x="60" y="390"/>
                    <a:pt x="60" y="390"/>
                    <a:pt x="60" y="390"/>
                  </a:cubicBezTo>
                  <a:cubicBezTo>
                    <a:pt x="59" y="390"/>
                    <a:pt x="59" y="390"/>
                    <a:pt x="58" y="389"/>
                  </a:cubicBezTo>
                  <a:close/>
                  <a:moveTo>
                    <a:pt x="559" y="385"/>
                  </a:moveTo>
                  <a:cubicBezTo>
                    <a:pt x="558" y="385"/>
                    <a:pt x="557" y="384"/>
                    <a:pt x="557" y="383"/>
                  </a:cubicBezTo>
                  <a:cubicBezTo>
                    <a:pt x="557" y="383"/>
                    <a:pt x="557" y="383"/>
                    <a:pt x="557" y="383"/>
                  </a:cubicBezTo>
                  <a:cubicBezTo>
                    <a:pt x="557" y="382"/>
                    <a:pt x="558" y="381"/>
                    <a:pt x="559" y="381"/>
                  </a:cubicBezTo>
                  <a:cubicBezTo>
                    <a:pt x="559" y="381"/>
                    <a:pt x="559" y="381"/>
                    <a:pt x="559" y="381"/>
                  </a:cubicBezTo>
                  <a:cubicBezTo>
                    <a:pt x="560" y="381"/>
                    <a:pt x="561" y="382"/>
                    <a:pt x="561" y="383"/>
                  </a:cubicBezTo>
                  <a:cubicBezTo>
                    <a:pt x="561" y="383"/>
                    <a:pt x="561" y="383"/>
                    <a:pt x="561" y="383"/>
                  </a:cubicBezTo>
                  <a:cubicBezTo>
                    <a:pt x="561" y="384"/>
                    <a:pt x="560" y="385"/>
                    <a:pt x="559" y="385"/>
                  </a:cubicBezTo>
                  <a:cubicBezTo>
                    <a:pt x="559" y="385"/>
                    <a:pt x="559" y="385"/>
                    <a:pt x="559" y="385"/>
                  </a:cubicBezTo>
                  <a:cubicBezTo>
                    <a:pt x="559" y="385"/>
                    <a:pt x="559" y="385"/>
                    <a:pt x="559" y="385"/>
                  </a:cubicBezTo>
                  <a:close/>
                  <a:moveTo>
                    <a:pt x="56" y="377"/>
                  </a:moveTo>
                  <a:cubicBezTo>
                    <a:pt x="56" y="376"/>
                    <a:pt x="57" y="375"/>
                    <a:pt x="58" y="375"/>
                  </a:cubicBezTo>
                  <a:cubicBezTo>
                    <a:pt x="58" y="375"/>
                    <a:pt x="58" y="375"/>
                    <a:pt x="58" y="375"/>
                  </a:cubicBezTo>
                  <a:cubicBezTo>
                    <a:pt x="59" y="375"/>
                    <a:pt x="60" y="375"/>
                    <a:pt x="60" y="376"/>
                  </a:cubicBezTo>
                  <a:cubicBezTo>
                    <a:pt x="60" y="376"/>
                    <a:pt x="60" y="376"/>
                    <a:pt x="60" y="376"/>
                  </a:cubicBezTo>
                  <a:cubicBezTo>
                    <a:pt x="60" y="377"/>
                    <a:pt x="59" y="378"/>
                    <a:pt x="58" y="379"/>
                  </a:cubicBezTo>
                  <a:cubicBezTo>
                    <a:pt x="58" y="379"/>
                    <a:pt x="58" y="379"/>
                    <a:pt x="58" y="379"/>
                  </a:cubicBezTo>
                  <a:cubicBezTo>
                    <a:pt x="58" y="379"/>
                    <a:pt x="58" y="379"/>
                    <a:pt x="58" y="379"/>
                  </a:cubicBezTo>
                  <a:cubicBezTo>
                    <a:pt x="58" y="379"/>
                    <a:pt x="58" y="379"/>
                    <a:pt x="58" y="379"/>
                  </a:cubicBezTo>
                  <a:cubicBezTo>
                    <a:pt x="57" y="379"/>
                    <a:pt x="56" y="378"/>
                    <a:pt x="56" y="377"/>
                  </a:cubicBezTo>
                  <a:close/>
                  <a:moveTo>
                    <a:pt x="561" y="373"/>
                  </a:moveTo>
                  <a:cubicBezTo>
                    <a:pt x="560" y="373"/>
                    <a:pt x="559" y="372"/>
                    <a:pt x="559" y="371"/>
                  </a:cubicBezTo>
                  <a:cubicBezTo>
                    <a:pt x="559" y="371"/>
                    <a:pt x="559" y="371"/>
                    <a:pt x="559" y="371"/>
                  </a:cubicBezTo>
                  <a:cubicBezTo>
                    <a:pt x="559" y="371"/>
                    <a:pt x="559" y="371"/>
                    <a:pt x="559" y="371"/>
                  </a:cubicBezTo>
                  <a:cubicBezTo>
                    <a:pt x="559" y="371"/>
                    <a:pt x="559" y="371"/>
                    <a:pt x="559" y="371"/>
                  </a:cubicBezTo>
                  <a:cubicBezTo>
                    <a:pt x="559" y="370"/>
                    <a:pt x="560" y="369"/>
                    <a:pt x="561" y="369"/>
                  </a:cubicBezTo>
                  <a:cubicBezTo>
                    <a:pt x="561" y="369"/>
                    <a:pt x="561" y="369"/>
                    <a:pt x="561" y="369"/>
                  </a:cubicBezTo>
                  <a:cubicBezTo>
                    <a:pt x="562" y="369"/>
                    <a:pt x="563" y="370"/>
                    <a:pt x="563" y="371"/>
                  </a:cubicBezTo>
                  <a:cubicBezTo>
                    <a:pt x="563" y="371"/>
                    <a:pt x="563" y="371"/>
                    <a:pt x="563" y="371"/>
                  </a:cubicBezTo>
                  <a:cubicBezTo>
                    <a:pt x="563" y="372"/>
                    <a:pt x="562" y="373"/>
                    <a:pt x="561" y="373"/>
                  </a:cubicBezTo>
                  <a:cubicBezTo>
                    <a:pt x="561" y="373"/>
                    <a:pt x="561" y="373"/>
                    <a:pt x="561" y="373"/>
                  </a:cubicBezTo>
                  <a:cubicBezTo>
                    <a:pt x="561" y="373"/>
                    <a:pt x="561" y="373"/>
                    <a:pt x="561" y="373"/>
                  </a:cubicBezTo>
                  <a:close/>
                  <a:moveTo>
                    <a:pt x="54" y="365"/>
                  </a:moveTo>
                  <a:cubicBezTo>
                    <a:pt x="54" y="364"/>
                    <a:pt x="55" y="363"/>
                    <a:pt x="56" y="363"/>
                  </a:cubicBezTo>
                  <a:cubicBezTo>
                    <a:pt x="56" y="363"/>
                    <a:pt x="56" y="363"/>
                    <a:pt x="56" y="363"/>
                  </a:cubicBezTo>
                  <a:cubicBezTo>
                    <a:pt x="57" y="363"/>
                    <a:pt x="58" y="363"/>
                    <a:pt x="58" y="365"/>
                  </a:cubicBezTo>
                  <a:cubicBezTo>
                    <a:pt x="58" y="365"/>
                    <a:pt x="58" y="365"/>
                    <a:pt x="58" y="365"/>
                  </a:cubicBezTo>
                  <a:cubicBezTo>
                    <a:pt x="58" y="366"/>
                    <a:pt x="58" y="367"/>
                    <a:pt x="57" y="367"/>
                  </a:cubicBezTo>
                  <a:cubicBezTo>
                    <a:pt x="57" y="367"/>
                    <a:pt x="57" y="367"/>
                    <a:pt x="57" y="367"/>
                  </a:cubicBezTo>
                  <a:cubicBezTo>
                    <a:pt x="56" y="367"/>
                    <a:pt x="56" y="367"/>
                    <a:pt x="56" y="367"/>
                  </a:cubicBezTo>
                  <a:cubicBezTo>
                    <a:pt x="56" y="367"/>
                    <a:pt x="56" y="367"/>
                    <a:pt x="56" y="367"/>
                  </a:cubicBezTo>
                  <a:cubicBezTo>
                    <a:pt x="55" y="367"/>
                    <a:pt x="54" y="366"/>
                    <a:pt x="54" y="365"/>
                  </a:cubicBezTo>
                  <a:close/>
                  <a:moveTo>
                    <a:pt x="562" y="361"/>
                  </a:moveTo>
                  <a:cubicBezTo>
                    <a:pt x="561" y="361"/>
                    <a:pt x="560" y="360"/>
                    <a:pt x="560" y="359"/>
                  </a:cubicBezTo>
                  <a:cubicBezTo>
                    <a:pt x="560" y="359"/>
                    <a:pt x="560" y="359"/>
                    <a:pt x="560" y="359"/>
                  </a:cubicBezTo>
                  <a:cubicBezTo>
                    <a:pt x="561" y="358"/>
                    <a:pt x="562" y="357"/>
                    <a:pt x="563" y="357"/>
                  </a:cubicBezTo>
                  <a:cubicBezTo>
                    <a:pt x="563" y="357"/>
                    <a:pt x="563" y="357"/>
                    <a:pt x="563" y="357"/>
                  </a:cubicBezTo>
                  <a:cubicBezTo>
                    <a:pt x="564" y="357"/>
                    <a:pt x="565" y="358"/>
                    <a:pt x="564" y="359"/>
                  </a:cubicBezTo>
                  <a:cubicBezTo>
                    <a:pt x="564" y="359"/>
                    <a:pt x="564" y="359"/>
                    <a:pt x="564" y="359"/>
                  </a:cubicBezTo>
                  <a:cubicBezTo>
                    <a:pt x="564" y="361"/>
                    <a:pt x="563" y="361"/>
                    <a:pt x="562" y="361"/>
                  </a:cubicBezTo>
                  <a:cubicBezTo>
                    <a:pt x="562" y="361"/>
                    <a:pt x="562" y="361"/>
                    <a:pt x="562" y="361"/>
                  </a:cubicBezTo>
                  <a:cubicBezTo>
                    <a:pt x="562" y="361"/>
                    <a:pt x="562" y="361"/>
                    <a:pt x="562" y="361"/>
                  </a:cubicBezTo>
                  <a:close/>
                  <a:moveTo>
                    <a:pt x="53" y="353"/>
                  </a:moveTo>
                  <a:cubicBezTo>
                    <a:pt x="53" y="352"/>
                    <a:pt x="54" y="351"/>
                    <a:pt x="55" y="351"/>
                  </a:cubicBezTo>
                  <a:cubicBezTo>
                    <a:pt x="55" y="351"/>
                    <a:pt x="55" y="351"/>
                    <a:pt x="55" y="351"/>
                  </a:cubicBezTo>
                  <a:cubicBezTo>
                    <a:pt x="56" y="351"/>
                    <a:pt x="57" y="352"/>
                    <a:pt x="57" y="353"/>
                  </a:cubicBezTo>
                  <a:cubicBezTo>
                    <a:pt x="57" y="353"/>
                    <a:pt x="57" y="353"/>
                    <a:pt x="57" y="353"/>
                  </a:cubicBezTo>
                  <a:cubicBezTo>
                    <a:pt x="57" y="354"/>
                    <a:pt x="56" y="355"/>
                    <a:pt x="55" y="355"/>
                  </a:cubicBezTo>
                  <a:cubicBezTo>
                    <a:pt x="55" y="355"/>
                    <a:pt x="55" y="355"/>
                    <a:pt x="55" y="355"/>
                  </a:cubicBezTo>
                  <a:cubicBezTo>
                    <a:pt x="55" y="355"/>
                    <a:pt x="55" y="355"/>
                    <a:pt x="55" y="355"/>
                  </a:cubicBezTo>
                  <a:cubicBezTo>
                    <a:pt x="55" y="355"/>
                    <a:pt x="55" y="355"/>
                    <a:pt x="55" y="355"/>
                  </a:cubicBezTo>
                  <a:cubicBezTo>
                    <a:pt x="54" y="355"/>
                    <a:pt x="53" y="354"/>
                    <a:pt x="53" y="353"/>
                  </a:cubicBezTo>
                  <a:close/>
                  <a:moveTo>
                    <a:pt x="563" y="349"/>
                  </a:moveTo>
                  <a:cubicBezTo>
                    <a:pt x="562" y="349"/>
                    <a:pt x="561" y="348"/>
                    <a:pt x="561" y="347"/>
                  </a:cubicBezTo>
                  <a:cubicBezTo>
                    <a:pt x="561" y="347"/>
                    <a:pt x="561" y="347"/>
                    <a:pt x="561" y="347"/>
                  </a:cubicBezTo>
                  <a:cubicBezTo>
                    <a:pt x="561" y="347"/>
                    <a:pt x="561" y="347"/>
                    <a:pt x="561" y="347"/>
                  </a:cubicBezTo>
                  <a:cubicBezTo>
                    <a:pt x="561" y="347"/>
                    <a:pt x="561" y="347"/>
                    <a:pt x="561" y="347"/>
                  </a:cubicBezTo>
                  <a:cubicBezTo>
                    <a:pt x="561" y="346"/>
                    <a:pt x="562" y="345"/>
                    <a:pt x="563" y="345"/>
                  </a:cubicBezTo>
                  <a:cubicBezTo>
                    <a:pt x="563" y="345"/>
                    <a:pt x="563" y="345"/>
                    <a:pt x="563" y="345"/>
                  </a:cubicBezTo>
                  <a:cubicBezTo>
                    <a:pt x="564" y="345"/>
                    <a:pt x="565" y="346"/>
                    <a:pt x="565" y="347"/>
                  </a:cubicBezTo>
                  <a:cubicBezTo>
                    <a:pt x="565" y="347"/>
                    <a:pt x="565" y="347"/>
                    <a:pt x="565" y="347"/>
                  </a:cubicBezTo>
                  <a:cubicBezTo>
                    <a:pt x="565" y="348"/>
                    <a:pt x="564" y="349"/>
                    <a:pt x="563" y="349"/>
                  </a:cubicBezTo>
                  <a:cubicBezTo>
                    <a:pt x="563" y="349"/>
                    <a:pt x="563" y="349"/>
                    <a:pt x="563" y="349"/>
                  </a:cubicBezTo>
                  <a:cubicBezTo>
                    <a:pt x="563" y="349"/>
                    <a:pt x="563" y="349"/>
                    <a:pt x="563" y="349"/>
                  </a:cubicBezTo>
                  <a:close/>
                  <a:moveTo>
                    <a:pt x="53" y="341"/>
                  </a:moveTo>
                  <a:cubicBezTo>
                    <a:pt x="53" y="340"/>
                    <a:pt x="53" y="339"/>
                    <a:pt x="55" y="339"/>
                  </a:cubicBezTo>
                  <a:cubicBezTo>
                    <a:pt x="55" y="339"/>
                    <a:pt x="55" y="339"/>
                    <a:pt x="55" y="339"/>
                  </a:cubicBezTo>
                  <a:cubicBezTo>
                    <a:pt x="56" y="339"/>
                    <a:pt x="57" y="340"/>
                    <a:pt x="57" y="341"/>
                  </a:cubicBezTo>
                  <a:cubicBezTo>
                    <a:pt x="57" y="341"/>
                    <a:pt x="57" y="341"/>
                    <a:pt x="57" y="341"/>
                  </a:cubicBezTo>
                  <a:cubicBezTo>
                    <a:pt x="57" y="341"/>
                    <a:pt x="57" y="341"/>
                    <a:pt x="57" y="341"/>
                  </a:cubicBezTo>
                  <a:cubicBezTo>
                    <a:pt x="57" y="341"/>
                    <a:pt x="57" y="341"/>
                    <a:pt x="57" y="341"/>
                  </a:cubicBezTo>
                  <a:cubicBezTo>
                    <a:pt x="57" y="342"/>
                    <a:pt x="56" y="343"/>
                    <a:pt x="55" y="343"/>
                  </a:cubicBezTo>
                  <a:cubicBezTo>
                    <a:pt x="55" y="343"/>
                    <a:pt x="55" y="343"/>
                    <a:pt x="55" y="343"/>
                  </a:cubicBezTo>
                  <a:cubicBezTo>
                    <a:pt x="55" y="343"/>
                    <a:pt x="55" y="343"/>
                    <a:pt x="55" y="343"/>
                  </a:cubicBezTo>
                  <a:cubicBezTo>
                    <a:pt x="55" y="343"/>
                    <a:pt x="55" y="343"/>
                    <a:pt x="55" y="343"/>
                  </a:cubicBezTo>
                  <a:cubicBezTo>
                    <a:pt x="54" y="343"/>
                    <a:pt x="53" y="342"/>
                    <a:pt x="53" y="341"/>
                  </a:cubicBezTo>
                  <a:close/>
                  <a:moveTo>
                    <a:pt x="562" y="335"/>
                  </a:moveTo>
                  <a:cubicBezTo>
                    <a:pt x="562" y="334"/>
                    <a:pt x="562" y="333"/>
                    <a:pt x="564" y="333"/>
                  </a:cubicBezTo>
                  <a:cubicBezTo>
                    <a:pt x="564" y="333"/>
                    <a:pt x="564" y="333"/>
                    <a:pt x="564" y="333"/>
                  </a:cubicBezTo>
                  <a:cubicBezTo>
                    <a:pt x="565" y="333"/>
                    <a:pt x="566" y="334"/>
                    <a:pt x="566" y="335"/>
                  </a:cubicBezTo>
                  <a:cubicBezTo>
                    <a:pt x="566" y="335"/>
                    <a:pt x="566" y="335"/>
                    <a:pt x="566" y="335"/>
                  </a:cubicBezTo>
                  <a:cubicBezTo>
                    <a:pt x="566" y="336"/>
                    <a:pt x="565" y="337"/>
                    <a:pt x="564" y="337"/>
                  </a:cubicBezTo>
                  <a:cubicBezTo>
                    <a:pt x="564" y="337"/>
                    <a:pt x="564" y="337"/>
                    <a:pt x="564" y="337"/>
                  </a:cubicBezTo>
                  <a:cubicBezTo>
                    <a:pt x="562" y="337"/>
                    <a:pt x="562" y="336"/>
                    <a:pt x="562" y="335"/>
                  </a:cubicBezTo>
                  <a:close/>
                  <a:moveTo>
                    <a:pt x="55" y="331"/>
                  </a:moveTo>
                  <a:cubicBezTo>
                    <a:pt x="54" y="331"/>
                    <a:pt x="53" y="330"/>
                    <a:pt x="53" y="329"/>
                  </a:cubicBezTo>
                  <a:cubicBezTo>
                    <a:pt x="53" y="329"/>
                    <a:pt x="53" y="329"/>
                    <a:pt x="53" y="329"/>
                  </a:cubicBezTo>
                  <a:cubicBezTo>
                    <a:pt x="53" y="328"/>
                    <a:pt x="54" y="327"/>
                    <a:pt x="55" y="327"/>
                  </a:cubicBezTo>
                  <a:cubicBezTo>
                    <a:pt x="55" y="327"/>
                    <a:pt x="55" y="327"/>
                    <a:pt x="55" y="327"/>
                  </a:cubicBezTo>
                  <a:cubicBezTo>
                    <a:pt x="56" y="327"/>
                    <a:pt x="57" y="328"/>
                    <a:pt x="57" y="329"/>
                  </a:cubicBezTo>
                  <a:cubicBezTo>
                    <a:pt x="57" y="329"/>
                    <a:pt x="57" y="329"/>
                    <a:pt x="57" y="329"/>
                  </a:cubicBezTo>
                  <a:cubicBezTo>
                    <a:pt x="57" y="330"/>
                    <a:pt x="56" y="331"/>
                    <a:pt x="55" y="331"/>
                  </a:cubicBezTo>
                  <a:cubicBezTo>
                    <a:pt x="55" y="331"/>
                    <a:pt x="55" y="331"/>
                    <a:pt x="55" y="331"/>
                  </a:cubicBezTo>
                  <a:cubicBezTo>
                    <a:pt x="55" y="331"/>
                    <a:pt x="55" y="331"/>
                    <a:pt x="55" y="331"/>
                  </a:cubicBezTo>
                  <a:close/>
                  <a:moveTo>
                    <a:pt x="561" y="323"/>
                  </a:moveTo>
                  <a:cubicBezTo>
                    <a:pt x="561" y="323"/>
                    <a:pt x="561" y="323"/>
                    <a:pt x="561" y="323"/>
                  </a:cubicBezTo>
                  <a:cubicBezTo>
                    <a:pt x="561" y="323"/>
                    <a:pt x="561" y="323"/>
                    <a:pt x="561" y="323"/>
                  </a:cubicBezTo>
                  <a:cubicBezTo>
                    <a:pt x="561" y="322"/>
                    <a:pt x="562" y="321"/>
                    <a:pt x="563" y="321"/>
                  </a:cubicBezTo>
                  <a:cubicBezTo>
                    <a:pt x="563" y="321"/>
                    <a:pt x="563" y="321"/>
                    <a:pt x="563" y="321"/>
                  </a:cubicBezTo>
                  <a:cubicBezTo>
                    <a:pt x="564" y="321"/>
                    <a:pt x="565" y="322"/>
                    <a:pt x="565" y="323"/>
                  </a:cubicBezTo>
                  <a:cubicBezTo>
                    <a:pt x="565" y="323"/>
                    <a:pt x="565" y="323"/>
                    <a:pt x="565" y="323"/>
                  </a:cubicBezTo>
                  <a:cubicBezTo>
                    <a:pt x="565" y="324"/>
                    <a:pt x="564" y="325"/>
                    <a:pt x="563" y="325"/>
                  </a:cubicBezTo>
                  <a:cubicBezTo>
                    <a:pt x="563" y="325"/>
                    <a:pt x="563" y="325"/>
                    <a:pt x="563" y="325"/>
                  </a:cubicBezTo>
                  <a:cubicBezTo>
                    <a:pt x="563" y="325"/>
                    <a:pt x="563" y="325"/>
                    <a:pt x="563" y="325"/>
                  </a:cubicBezTo>
                  <a:cubicBezTo>
                    <a:pt x="563" y="325"/>
                    <a:pt x="563" y="325"/>
                    <a:pt x="563" y="325"/>
                  </a:cubicBezTo>
                  <a:cubicBezTo>
                    <a:pt x="562" y="325"/>
                    <a:pt x="561" y="324"/>
                    <a:pt x="561" y="323"/>
                  </a:cubicBezTo>
                  <a:close/>
                  <a:moveTo>
                    <a:pt x="55" y="319"/>
                  </a:moveTo>
                  <a:cubicBezTo>
                    <a:pt x="54" y="319"/>
                    <a:pt x="53" y="318"/>
                    <a:pt x="53" y="317"/>
                  </a:cubicBezTo>
                  <a:cubicBezTo>
                    <a:pt x="53" y="317"/>
                    <a:pt x="53" y="317"/>
                    <a:pt x="53" y="317"/>
                  </a:cubicBezTo>
                  <a:cubicBezTo>
                    <a:pt x="53" y="316"/>
                    <a:pt x="54" y="315"/>
                    <a:pt x="55" y="315"/>
                  </a:cubicBezTo>
                  <a:cubicBezTo>
                    <a:pt x="55" y="315"/>
                    <a:pt x="55" y="315"/>
                    <a:pt x="55" y="315"/>
                  </a:cubicBezTo>
                  <a:cubicBezTo>
                    <a:pt x="57" y="315"/>
                    <a:pt x="57" y="316"/>
                    <a:pt x="57" y="317"/>
                  </a:cubicBezTo>
                  <a:cubicBezTo>
                    <a:pt x="57" y="317"/>
                    <a:pt x="57" y="317"/>
                    <a:pt x="57" y="317"/>
                  </a:cubicBezTo>
                  <a:cubicBezTo>
                    <a:pt x="57" y="318"/>
                    <a:pt x="56" y="319"/>
                    <a:pt x="55" y="319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55" y="319"/>
                    <a:pt x="55" y="319"/>
                    <a:pt x="55" y="319"/>
                  </a:cubicBezTo>
                  <a:close/>
                  <a:moveTo>
                    <a:pt x="560" y="312"/>
                  </a:moveTo>
                  <a:cubicBezTo>
                    <a:pt x="560" y="312"/>
                    <a:pt x="560" y="312"/>
                    <a:pt x="560" y="312"/>
                  </a:cubicBezTo>
                  <a:cubicBezTo>
                    <a:pt x="560" y="312"/>
                    <a:pt x="560" y="312"/>
                    <a:pt x="560" y="312"/>
                  </a:cubicBezTo>
                  <a:cubicBezTo>
                    <a:pt x="560" y="310"/>
                    <a:pt x="561" y="309"/>
                    <a:pt x="562" y="309"/>
                  </a:cubicBezTo>
                  <a:cubicBezTo>
                    <a:pt x="562" y="309"/>
                    <a:pt x="562" y="309"/>
                    <a:pt x="562" y="309"/>
                  </a:cubicBezTo>
                  <a:cubicBezTo>
                    <a:pt x="563" y="309"/>
                    <a:pt x="564" y="310"/>
                    <a:pt x="564" y="311"/>
                  </a:cubicBezTo>
                  <a:cubicBezTo>
                    <a:pt x="564" y="311"/>
                    <a:pt x="564" y="311"/>
                    <a:pt x="564" y="311"/>
                  </a:cubicBezTo>
                  <a:cubicBezTo>
                    <a:pt x="564" y="312"/>
                    <a:pt x="564" y="313"/>
                    <a:pt x="563" y="313"/>
                  </a:cubicBezTo>
                  <a:cubicBezTo>
                    <a:pt x="563" y="313"/>
                    <a:pt x="563" y="313"/>
                    <a:pt x="563" y="313"/>
                  </a:cubicBezTo>
                  <a:cubicBezTo>
                    <a:pt x="563" y="313"/>
                    <a:pt x="562" y="313"/>
                    <a:pt x="562" y="313"/>
                  </a:cubicBezTo>
                  <a:cubicBezTo>
                    <a:pt x="562" y="313"/>
                    <a:pt x="562" y="313"/>
                    <a:pt x="562" y="313"/>
                  </a:cubicBezTo>
                  <a:cubicBezTo>
                    <a:pt x="561" y="313"/>
                    <a:pt x="560" y="313"/>
                    <a:pt x="560" y="312"/>
                  </a:cubicBezTo>
                  <a:close/>
                  <a:moveTo>
                    <a:pt x="56" y="307"/>
                  </a:moveTo>
                  <a:cubicBezTo>
                    <a:pt x="55" y="307"/>
                    <a:pt x="54" y="306"/>
                    <a:pt x="54" y="305"/>
                  </a:cubicBezTo>
                  <a:cubicBezTo>
                    <a:pt x="54" y="305"/>
                    <a:pt x="54" y="305"/>
                    <a:pt x="54" y="305"/>
                  </a:cubicBezTo>
                  <a:cubicBezTo>
                    <a:pt x="55" y="304"/>
                    <a:pt x="56" y="303"/>
                    <a:pt x="57" y="303"/>
                  </a:cubicBezTo>
                  <a:cubicBezTo>
                    <a:pt x="57" y="303"/>
                    <a:pt x="57" y="303"/>
                    <a:pt x="57" y="303"/>
                  </a:cubicBezTo>
                  <a:cubicBezTo>
                    <a:pt x="58" y="303"/>
                    <a:pt x="59" y="304"/>
                    <a:pt x="58" y="305"/>
                  </a:cubicBezTo>
                  <a:cubicBezTo>
                    <a:pt x="58" y="305"/>
                    <a:pt x="58" y="305"/>
                    <a:pt x="58" y="305"/>
                  </a:cubicBezTo>
                  <a:cubicBezTo>
                    <a:pt x="58" y="306"/>
                    <a:pt x="57" y="307"/>
                    <a:pt x="56" y="307"/>
                  </a:cubicBezTo>
                  <a:cubicBezTo>
                    <a:pt x="56" y="307"/>
                    <a:pt x="56" y="307"/>
                    <a:pt x="56" y="307"/>
                  </a:cubicBezTo>
                  <a:cubicBezTo>
                    <a:pt x="56" y="307"/>
                    <a:pt x="56" y="307"/>
                    <a:pt x="56" y="307"/>
                  </a:cubicBezTo>
                  <a:close/>
                  <a:moveTo>
                    <a:pt x="559" y="300"/>
                  </a:moveTo>
                  <a:cubicBezTo>
                    <a:pt x="559" y="299"/>
                    <a:pt x="560" y="298"/>
                    <a:pt x="561" y="297"/>
                  </a:cubicBezTo>
                  <a:cubicBezTo>
                    <a:pt x="561" y="297"/>
                    <a:pt x="561" y="297"/>
                    <a:pt x="561" y="297"/>
                  </a:cubicBezTo>
                  <a:cubicBezTo>
                    <a:pt x="562" y="297"/>
                    <a:pt x="563" y="298"/>
                    <a:pt x="563" y="299"/>
                  </a:cubicBezTo>
                  <a:cubicBezTo>
                    <a:pt x="563" y="299"/>
                    <a:pt x="563" y="299"/>
                    <a:pt x="563" y="299"/>
                  </a:cubicBezTo>
                  <a:cubicBezTo>
                    <a:pt x="563" y="300"/>
                    <a:pt x="562" y="301"/>
                    <a:pt x="561" y="301"/>
                  </a:cubicBezTo>
                  <a:cubicBezTo>
                    <a:pt x="561" y="301"/>
                    <a:pt x="561" y="301"/>
                    <a:pt x="561" y="301"/>
                  </a:cubicBezTo>
                  <a:cubicBezTo>
                    <a:pt x="561" y="301"/>
                    <a:pt x="561" y="301"/>
                    <a:pt x="561" y="301"/>
                  </a:cubicBezTo>
                  <a:cubicBezTo>
                    <a:pt x="561" y="301"/>
                    <a:pt x="561" y="301"/>
                    <a:pt x="561" y="301"/>
                  </a:cubicBezTo>
                  <a:cubicBezTo>
                    <a:pt x="560" y="301"/>
                    <a:pt x="559" y="301"/>
                    <a:pt x="559" y="300"/>
                  </a:cubicBezTo>
                  <a:close/>
                  <a:moveTo>
                    <a:pt x="58" y="295"/>
                  </a:moveTo>
                  <a:cubicBezTo>
                    <a:pt x="57" y="295"/>
                    <a:pt x="56" y="294"/>
                    <a:pt x="56" y="293"/>
                  </a:cubicBezTo>
                  <a:cubicBezTo>
                    <a:pt x="56" y="293"/>
                    <a:pt x="56" y="293"/>
                    <a:pt x="56" y="293"/>
                  </a:cubicBezTo>
                  <a:cubicBezTo>
                    <a:pt x="56" y="292"/>
                    <a:pt x="57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60" y="291"/>
                    <a:pt x="60" y="292"/>
                    <a:pt x="60" y="293"/>
                  </a:cubicBezTo>
                  <a:cubicBezTo>
                    <a:pt x="60" y="293"/>
                    <a:pt x="60" y="293"/>
                    <a:pt x="60" y="293"/>
                  </a:cubicBezTo>
                  <a:cubicBezTo>
                    <a:pt x="60" y="293"/>
                    <a:pt x="60" y="293"/>
                    <a:pt x="60" y="293"/>
                  </a:cubicBezTo>
                  <a:cubicBezTo>
                    <a:pt x="60" y="293"/>
                    <a:pt x="60" y="293"/>
                    <a:pt x="60" y="293"/>
                  </a:cubicBezTo>
                  <a:cubicBezTo>
                    <a:pt x="60" y="294"/>
                    <a:pt x="59" y="295"/>
                    <a:pt x="58" y="295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58" y="295"/>
                    <a:pt x="58" y="295"/>
                    <a:pt x="58" y="295"/>
                  </a:cubicBezTo>
                  <a:close/>
                  <a:moveTo>
                    <a:pt x="557" y="288"/>
                  </a:moveTo>
                  <a:cubicBezTo>
                    <a:pt x="557" y="287"/>
                    <a:pt x="557" y="286"/>
                    <a:pt x="559" y="286"/>
                  </a:cubicBezTo>
                  <a:cubicBezTo>
                    <a:pt x="559" y="286"/>
                    <a:pt x="559" y="286"/>
                    <a:pt x="559" y="286"/>
                  </a:cubicBezTo>
                  <a:cubicBezTo>
                    <a:pt x="560" y="285"/>
                    <a:pt x="561" y="286"/>
                    <a:pt x="561" y="287"/>
                  </a:cubicBezTo>
                  <a:cubicBezTo>
                    <a:pt x="561" y="287"/>
                    <a:pt x="561" y="287"/>
                    <a:pt x="561" y="287"/>
                  </a:cubicBezTo>
                  <a:cubicBezTo>
                    <a:pt x="561" y="288"/>
                    <a:pt x="560" y="289"/>
                    <a:pt x="559" y="290"/>
                  </a:cubicBezTo>
                  <a:cubicBezTo>
                    <a:pt x="559" y="290"/>
                    <a:pt x="559" y="290"/>
                    <a:pt x="559" y="290"/>
                  </a:cubicBezTo>
                  <a:cubicBezTo>
                    <a:pt x="559" y="290"/>
                    <a:pt x="559" y="290"/>
                    <a:pt x="559" y="290"/>
                  </a:cubicBezTo>
                  <a:cubicBezTo>
                    <a:pt x="559" y="290"/>
                    <a:pt x="559" y="290"/>
                    <a:pt x="559" y="290"/>
                  </a:cubicBezTo>
                  <a:cubicBezTo>
                    <a:pt x="558" y="290"/>
                    <a:pt x="557" y="289"/>
                    <a:pt x="557" y="288"/>
                  </a:cubicBezTo>
                  <a:close/>
                  <a:moveTo>
                    <a:pt x="60" y="283"/>
                  </a:moveTo>
                  <a:cubicBezTo>
                    <a:pt x="59" y="283"/>
                    <a:pt x="58" y="282"/>
                    <a:pt x="59" y="281"/>
                  </a:cubicBezTo>
                  <a:cubicBezTo>
                    <a:pt x="59" y="281"/>
                    <a:pt x="59" y="281"/>
                    <a:pt x="59" y="281"/>
                  </a:cubicBezTo>
                  <a:cubicBezTo>
                    <a:pt x="59" y="280"/>
                    <a:pt x="60" y="279"/>
                    <a:pt x="61" y="279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2" y="280"/>
                    <a:pt x="63" y="281"/>
                    <a:pt x="62" y="282"/>
                  </a:cubicBezTo>
                  <a:cubicBezTo>
                    <a:pt x="62" y="282"/>
                    <a:pt x="62" y="282"/>
                    <a:pt x="62" y="282"/>
                  </a:cubicBezTo>
                  <a:cubicBezTo>
                    <a:pt x="62" y="283"/>
                    <a:pt x="61" y="283"/>
                    <a:pt x="61" y="283"/>
                  </a:cubicBezTo>
                  <a:cubicBezTo>
                    <a:pt x="61" y="283"/>
                    <a:pt x="61" y="283"/>
                    <a:pt x="61" y="283"/>
                  </a:cubicBezTo>
                  <a:cubicBezTo>
                    <a:pt x="60" y="283"/>
                    <a:pt x="60" y="283"/>
                    <a:pt x="60" y="283"/>
                  </a:cubicBezTo>
                  <a:close/>
                  <a:moveTo>
                    <a:pt x="554" y="276"/>
                  </a:moveTo>
                  <a:cubicBezTo>
                    <a:pt x="554" y="276"/>
                    <a:pt x="554" y="276"/>
                    <a:pt x="554" y="276"/>
                  </a:cubicBezTo>
                  <a:cubicBezTo>
                    <a:pt x="554" y="276"/>
                    <a:pt x="554" y="276"/>
                    <a:pt x="554" y="276"/>
                  </a:cubicBezTo>
                  <a:cubicBezTo>
                    <a:pt x="554" y="275"/>
                    <a:pt x="555" y="274"/>
                    <a:pt x="556" y="274"/>
                  </a:cubicBezTo>
                  <a:cubicBezTo>
                    <a:pt x="556" y="274"/>
                    <a:pt x="556" y="274"/>
                    <a:pt x="556" y="274"/>
                  </a:cubicBezTo>
                  <a:cubicBezTo>
                    <a:pt x="557" y="274"/>
                    <a:pt x="558" y="274"/>
                    <a:pt x="558" y="275"/>
                  </a:cubicBezTo>
                  <a:cubicBezTo>
                    <a:pt x="558" y="275"/>
                    <a:pt x="558" y="275"/>
                    <a:pt x="558" y="275"/>
                  </a:cubicBezTo>
                  <a:cubicBezTo>
                    <a:pt x="559" y="276"/>
                    <a:pt x="558" y="278"/>
                    <a:pt x="557" y="278"/>
                  </a:cubicBezTo>
                  <a:cubicBezTo>
                    <a:pt x="557" y="278"/>
                    <a:pt x="557" y="278"/>
                    <a:pt x="557" y="278"/>
                  </a:cubicBezTo>
                  <a:cubicBezTo>
                    <a:pt x="557" y="278"/>
                    <a:pt x="556" y="278"/>
                    <a:pt x="556" y="278"/>
                  </a:cubicBezTo>
                  <a:cubicBezTo>
                    <a:pt x="556" y="278"/>
                    <a:pt x="556" y="278"/>
                    <a:pt x="556" y="278"/>
                  </a:cubicBezTo>
                  <a:cubicBezTo>
                    <a:pt x="555" y="278"/>
                    <a:pt x="555" y="277"/>
                    <a:pt x="554" y="276"/>
                  </a:cubicBezTo>
                  <a:close/>
                  <a:moveTo>
                    <a:pt x="63" y="272"/>
                  </a:moveTo>
                  <a:cubicBezTo>
                    <a:pt x="62" y="271"/>
                    <a:pt x="61" y="270"/>
                    <a:pt x="61" y="269"/>
                  </a:cubicBezTo>
                  <a:cubicBezTo>
                    <a:pt x="61" y="269"/>
                    <a:pt x="61" y="269"/>
                    <a:pt x="61" y="269"/>
                  </a:cubicBezTo>
                  <a:cubicBezTo>
                    <a:pt x="62" y="268"/>
                    <a:pt x="63" y="268"/>
                    <a:pt x="64" y="268"/>
                  </a:cubicBezTo>
                  <a:cubicBezTo>
                    <a:pt x="64" y="268"/>
                    <a:pt x="64" y="268"/>
                    <a:pt x="64" y="268"/>
                  </a:cubicBezTo>
                  <a:cubicBezTo>
                    <a:pt x="65" y="268"/>
                    <a:pt x="66" y="269"/>
                    <a:pt x="65" y="270"/>
                  </a:cubicBezTo>
                  <a:cubicBezTo>
                    <a:pt x="65" y="270"/>
                    <a:pt x="65" y="270"/>
                    <a:pt x="65" y="270"/>
                  </a:cubicBezTo>
                  <a:cubicBezTo>
                    <a:pt x="65" y="271"/>
                    <a:pt x="64" y="272"/>
                    <a:pt x="63" y="272"/>
                  </a:cubicBezTo>
                  <a:cubicBezTo>
                    <a:pt x="63" y="272"/>
                    <a:pt x="63" y="272"/>
                    <a:pt x="63" y="272"/>
                  </a:cubicBezTo>
                  <a:cubicBezTo>
                    <a:pt x="63" y="272"/>
                    <a:pt x="63" y="272"/>
                    <a:pt x="63" y="272"/>
                  </a:cubicBezTo>
                  <a:close/>
                  <a:moveTo>
                    <a:pt x="551" y="265"/>
                  </a:moveTo>
                  <a:cubicBezTo>
                    <a:pt x="551" y="264"/>
                    <a:pt x="552" y="263"/>
                    <a:pt x="553" y="262"/>
                  </a:cubicBezTo>
                  <a:cubicBezTo>
                    <a:pt x="553" y="262"/>
                    <a:pt x="553" y="262"/>
                    <a:pt x="553" y="262"/>
                  </a:cubicBezTo>
                  <a:cubicBezTo>
                    <a:pt x="554" y="262"/>
                    <a:pt x="555" y="263"/>
                    <a:pt x="555" y="264"/>
                  </a:cubicBezTo>
                  <a:cubicBezTo>
                    <a:pt x="555" y="264"/>
                    <a:pt x="555" y="264"/>
                    <a:pt x="555" y="264"/>
                  </a:cubicBezTo>
                  <a:cubicBezTo>
                    <a:pt x="555" y="265"/>
                    <a:pt x="555" y="266"/>
                    <a:pt x="554" y="266"/>
                  </a:cubicBezTo>
                  <a:cubicBezTo>
                    <a:pt x="554" y="266"/>
                    <a:pt x="554" y="266"/>
                    <a:pt x="554" y="266"/>
                  </a:cubicBezTo>
                  <a:cubicBezTo>
                    <a:pt x="554" y="266"/>
                    <a:pt x="553" y="266"/>
                    <a:pt x="553" y="266"/>
                  </a:cubicBezTo>
                  <a:cubicBezTo>
                    <a:pt x="553" y="266"/>
                    <a:pt x="553" y="266"/>
                    <a:pt x="553" y="266"/>
                  </a:cubicBezTo>
                  <a:cubicBezTo>
                    <a:pt x="552" y="266"/>
                    <a:pt x="552" y="266"/>
                    <a:pt x="551" y="265"/>
                  </a:cubicBezTo>
                  <a:close/>
                  <a:moveTo>
                    <a:pt x="66" y="260"/>
                  </a:moveTo>
                  <a:cubicBezTo>
                    <a:pt x="65" y="260"/>
                    <a:pt x="65" y="259"/>
                    <a:pt x="65" y="258"/>
                  </a:cubicBezTo>
                  <a:cubicBezTo>
                    <a:pt x="65" y="258"/>
                    <a:pt x="65" y="258"/>
                    <a:pt x="65" y="258"/>
                  </a:cubicBezTo>
                  <a:cubicBezTo>
                    <a:pt x="65" y="257"/>
                    <a:pt x="66" y="256"/>
                    <a:pt x="67" y="256"/>
                  </a:cubicBezTo>
                  <a:cubicBezTo>
                    <a:pt x="67" y="256"/>
                    <a:pt x="67" y="256"/>
                    <a:pt x="67" y="256"/>
                  </a:cubicBezTo>
                  <a:cubicBezTo>
                    <a:pt x="68" y="257"/>
                    <a:pt x="69" y="258"/>
                    <a:pt x="69" y="259"/>
                  </a:cubicBezTo>
                  <a:cubicBezTo>
                    <a:pt x="69" y="259"/>
                    <a:pt x="69" y="259"/>
                    <a:pt x="69" y="259"/>
                  </a:cubicBezTo>
                  <a:cubicBezTo>
                    <a:pt x="68" y="260"/>
                    <a:pt x="68" y="260"/>
                    <a:pt x="67" y="260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0"/>
                    <a:pt x="66" y="260"/>
                    <a:pt x="66" y="260"/>
                  </a:cubicBezTo>
                  <a:close/>
                  <a:moveTo>
                    <a:pt x="548" y="253"/>
                  </a:moveTo>
                  <a:cubicBezTo>
                    <a:pt x="547" y="252"/>
                    <a:pt x="548" y="251"/>
                    <a:pt x="549" y="251"/>
                  </a:cubicBezTo>
                  <a:cubicBezTo>
                    <a:pt x="549" y="251"/>
                    <a:pt x="549" y="251"/>
                    <a:pt x="549" y="251"/>
                  </a:cubicBezTo>
                  <a:cubicBezTo>
                    <a:pt x="550" y="251"/>
                    <a:pt x="551" y="251"/>
                    <a:pt x="551" y="252"/>
                  </a:cubicBezTo>
                  <a:cubicBezTo>
                    <a:pt x="551" y="252"/>
                    <a:pt x="551" y="252"/>
                    <a:pt x="551" y="252"/>
                  </a:cubicBezTo>
                  <a:cubicBezTo>
                    <a:pt x="552" y="253"/>
                    <a:pt x="551" y="254"/>
                    <a:pt x="550" y="255"/>
                  </a:cubicBezTo>
                  <a:cubicBezTo>
                    <a:pt x="550" y="255"/>
                    <a:pt x="550" y="255"/>
                    <a:pt x="550" y="255"/>
                  </a:cubicBezTo>
                  <a:cubicBezTo>
                    <a:pt x="550" y="255"/>
                    <a:pt x="550" y="255"/>
                    <a:pt x="550" y="255"/>
                  </a:cubicBezTo>
                  <a:cubicBezTo>
                    <a:pt x="550" y="255"/>
                    <a:pt x="550" y="255"/>
                    <a:pt x="550" y="255"/>
                  </a:cubicBezTo>
                  <a:cubicBezTo>
                    <a:pt x="549" y="255"/>
                    <a:pt x="548" y="254"/>
                    <a:pt x="548" y="253"/>
                  </a:cubicBezTo>
                  <a:close/>
                  <a:moveTo>
                    <a:pt x="70" y="249"/>
                  </a:moveTo>
                  <a:cubicBezTo>
                    <a:pt x="69" y="248"/>
                    <a:pt x="68" y="247"/>
                    <a:pt x="69" y="246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9" y="245"/>
                    <a:pt x="70" y="245"/>
                    <a:pt x="71" y="245"/>
                  </a:cubicBezTo>
                  <a:cubicBezTo>
                    <a:pt x="71" y="245"/>
                    <a:pt x="71" y="245"/>
                    <a:pt x="71" y="245"/>
                  </a:cubicBezTo>
                  <a:cubicBezTo>
                    <a:pt x="72" y="245"/>
                    <a:pt x="73" y="247"/>
                    <a:pt x="73" y="248"/>
                  </a:cubicBezTo>
                  <a:cubicBezTo>
                    <a:pt x="73" y="248"/>
                    <a:pt x="73" y="248"/>
                    <a:pt x="73" y="248"/>
                  </a:cubicBezTo>
                  <a:cubicBezTo>
                    <a:pt x="73" y="248"/>
                    <a:pt x="73" y="248"/>
                    <a:pt x="73" y="248"/>
                  </a:cubicBezTo>
                  <a:cubicBezTo>
                    <a:pt x="73" y="248"/>
                    <a:pt x="73" y="248"/>
                    <a:pt x="73" y="248"/>
                  </a:cubicBezTo>
                  <a:cubicBezTo>
                    <a:pt x="72" y="248"/>
                    <a:pt x="72" y="249"/>
                    <a:pt x="71" y="249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70" y="249"/>
                    <a:pt x="70" y="249"/>
                    <a:pt x="70" y="249"/>
                  </a:cubicBezTo>
                  <a:close/>
                  <a:moveTo>
                    <a:pt x="543" y="242"/>
                  </a:moveTo>
                  <a:cubicBezTo>
                    <a:pt x="543" y="241"/>
                    <a:pt x="544" y="240"/>
                    <a:pt x="545" y="240"/>
                  </a:cubicBezTo>
                  <a:cubicBezTo>
                    <a:pt x="545" y="240"/>
                    <a:pt x="545" y="240"/>
                    <a:pt x="545" y="240"/>
                  </a:cubicBezTo>
                  <a:cubicBezTo>
                    <a:pt x="546" y="239"/>
                    <a:pt x="547" y="240"/>
                    <a:pt x="547" y="241"/>
                  </a:cubicBezTo>
                  <a:cubicBezTo>
                    <a:pt x="547" y="241"/>
                    <a:pt x="547" y="241"/>
                    <a:pt x="547" y="241"/>
                  </a:cubicBezTo>
                  <a:cubicBezTo>
                    <a:pt x="548" y="242"/>
                    <a:pt x="547" y="243"/>
                    <a:pt x="546" y="243"/>
                  </a:cubicBezTo>
                  <a:cubicBezTo>
                    <a:pt x="546" y="243"/>
                    <a:pt x="546" y="243"/>
                    <a:pt x="546" y="243"/>
                  </a:cubicBezTo>
                  <a:cubicBezTo>
                    <a:pt x="546" y="244"/>
                    <a:pt x="546" y="244"/>
                    <a:pt x="545" y="244"/>
                  </a:cubicBezTo>
                  <a:cubicBezTo>
                    <a:pt x="545" y="244"/>
                    <a:pt x="545" y="244"/>
                    <a:pt x="545" y="244"/>
                  </a:cubicBezTo>
                  <a:cubicBezTo>
                    <a:pt x="545" y="244"/>
                    <a:pt x="544" y="243"/>
                    <a:pt x="543" y="242"/>
                  </a:cubicBezTo>
                  <a:close/>
                  <a:moveTo>
                    <a:pt x="74" y="238"/>
                  </a:moveTo>
                  <a:cubicBezTo>
                    <a:pt x="73" y="237"/>
                    <a:pt x="73" y="236"/>
                    <a:pt x="73" y="235"/>
                  </a:cubicBezTo>
                  <a:cubicBezTo>
                    <a:pt x="73" y="235"/>
                    <a:pt x="73" y="235"/>
                    <a:pt x="73" y="235"/>
                  </a:cubicBezTo>
                  <a:cubicBezTo>
                    <a:pt x="74" y="234"/>
                    <a:pt x="75" y="234"/>
                    <a:pt x="76" y="234"/>
                  </a:cubicBezTo>
                  <a:cubicBezTo>
                    <a:pt x="76" y="234"/>
                    <a:pt x="76" y="234"/>
                    <a:pt x="76" y="234"/>
                  </a:cubicBezTo>
                  <a:cubicBezTo>
                    <a:pt x="77" y="234"/>
                    <a:pt x="77" y="236"/>
                    <a:pt x="77" y="237"/>
                  </a:cubicBezTo>
                  <a:cubicBezTo>
                    <a:pt x="77" y="237"/>
                    <a:pt x="77" y="237"/>
                    <a:pt x="77" y="237"/>
                  </a:cubicBezTo>
                  <a:cubicBezTo>
                    <a:pt x="77" y="237"/>
                    <a:pt x="77" y="237"/>
                    <a:pt x="77" y="237"/>
                  </a:cubicBezTo>
                  <a:cubicBezTo>
                    <a:pt x="77" y="237"/>
                    <a:pt x="77" y="237"/>
                    <a:pt x="77" y="237"/>
                  </a:cubicBezTo>
                  <a:cubicBezTo>
                    <a:pt x="77" y="237"/>
                    <a:pt x="76" y="238"/>
                    <a:pt x="75" y="238"/>
                  </a:cubicBezTo>
                  <a:cubicBezTo>
                    <a:pt x="75" y="238"/>
                    <a:pt x="75" y="238"/>
                    <a:pt x="75" y="238"/>
                  </a:cubicBezTo>
                  <a:cubicBezTo>
                    <a:pt x="75" y="238"/>
                    <a:pt x="75" y="238"/>
                    <a:pt x="74" y="238"/>
                  </a:cubicBezTo>
                  <a:close/>
                  <a:moveTo>
                    <a:pt x="539" y="231"/>
                  </a:moveTo>
                  <a:cubicBezTo>
                    <a:pt x="539" y="231"/>
                    <a:pt x="539" y="231"/>
                    <a:pt x="539" y="231"/>
                  </a:cubicBezTo>
                  <a:cubicBezTo>
                    <a:pt x="539" y="231"/>
                    <a:pt x="539" y="231"/>
                    <a:pt x="539" y="231"/>
                  </a:cubicBezTo>
                  <a:cubicBezTo>
                    <a:pt x="538" y="230"/>
                    <a:pt x="539" y="229"/>
                    <a:pt x="540" y="229"/>
                  </a:cubicBezTo>
                  <a:cubicBezTo>
                    <a:pt x="540" y="229"/>
                    <a:pt x="540" y="229"/>
                    <a:pt x="540" y="229"/>
                  </a:cubicBezTo>
                  <a:cubicBezTo>
                    <a:pt x="541" y="228"/>
                    <a:pt x="542" y="229"/>
                    <a:pt x="542" y="230"/>
                  </a:cubicBezTo>
                  <a:cubicBezTo>
                    <a:pt x="542" y="230"/>
                    <a:pt x="542" y="230"/>
                    <a:pt x="542" y="230"/>
                  </a:cubicBezTo>
                  <a:cubicBezTo>
                    <a:pt x="543" y="231"/>
                    <a:pt x="542" y="232"/>
                    <a:pt x="541" y="232"/>
                  </a:cubicBezTo>
                  <a:cubicBezTo>
                    <a:pt x="541" y="232"/>
                    <a:pt x="541" y="232"/>
                    <a:pt x="541" y="232"/>
                  </a:cubicBezTo>
                  <a:cubicBezTo>
                    <a:pt x="541" y="232"/>
                    <a:pt x="541" y="233"/>
                    <a:pt x="541" y="233"/>
                  </a:cubicBezTo>
                  <a:cubicBezTo>
                    <a:pt x="541" y="233"/>
                    <a:pt x="541" y="233"/>
                    <a:pt x="541" y="233"/>
                  </a:cubicBezTo>
                  <a:cubicBezTo>
                    <a:pt x="540" y="233"/>
                    <a:pt x="539" y="232"/>
                    <a:pt x="539" y="231"/>
                  </a:cubicBezTo>
                  <a:close/>
                  <a:moveTo>
                    <a:pt x="79" y="227"/>
                  </a:moveTo>
                  <a:cubicBezTo>
                    <a:pt x="78" y="226"/>
                    <a:pt x="78" y="225"/>
                    <a:pt x="78" y="224"/>
                  </a:cubicBezTo>
                  <a:cubicBezTo>
                    <a:pt x="78" y="224"/>
                    <a:pt x="78" y="224"/>
                    <a:pt x="78" y="224"/>
                  </a:cubicBezTo>
                  <a:cubicBezTo>
                    <a:pt x="79" y="223"/>
                    <a:pt x="80" y="223"/>
                    <a:pt x="81" y="223"/>
                  </a:cubicBezTo>
                  <a:cubicBezTo>
                    <a:pt x="81" y="223"/>
                    <a:pt x="81" y="223"/>
                    <a:pt x="81" y="223"/>
                  </a:cubicBezTo>
                  <a:cubicBezTo>
                    <a:pt x="82" y="224"/>
                    <a:pt x="82" y="225"/>
                    <a:pt x="82" y="226"/>
                  </a:cubicBezTo>
                  <a:cubicBezTo>
                    <a:pt x="82" y="226"/>
                    <a:pt x="82" y="226"/>
                    <a:pt x="82" y="226"/>
                  </a:cubicBezTo>
                  <a:cubicBezTo>
                    <a:pt x="82" y="227"/>
                    <a:pt x="81" y="227"/>
                    <a:pt x="80" y="227"/>
                  </a:cubicBezTo>
                  <a:cubicBezTo>
                    <a:pt x="80" y="227"/>
                    <a:pt x="80" y="227"/>
                    <a:pt x="80" y="227"/>
                  </a:cubicBezTo>
                  <a:cubicBezTo>
                    <a:pt x="80" y="227"/>
                    <a:pt x="80" y="227"/>
                    <a:pt x="79" y="227"/>
                  </a:cubicBezTo>
                  <a:close/>
                  <a:moveTo>
                    <a:pt x="534" y="221"/>
                  </a:moveTo>
                  <a:cubicBezTo>
                    <a:pt x="533" y="220"/>
                    <a:pt x="533" y="218"/>
                    <a:pt x="534" y="218"/>
                  </a:cubicBezTo>
                  <a:cubicBezTo>
                    <a:pt x="534" y="218"/>
                    <a:pt x="534" y="218"/>
                    <a:pt x="534" y="218"/>
                  </a:cubicBezTo>
                  <a:cubicBezTo>
                    <a:pt x="535" y="217"/>
                    <a:pt x="537" y="218"/>
                    <a:pt x="537" y="219"/>
                  </a:cubicBezTo>
                  <a:cubicBezTo>
                    <a:pt x="537" y="219"/>
                    <a:pt x="537" y="219"/>
                    <a:pt x="537" y="219"/>
                  </a:cubicBezTo>
                  <a:cubicBezTo>
                    <a:pt x="538" y="220"/>
                    <a:pt x="537" y="221"/>
                    <a:pt x="536" y="222"/>
                  </a:cubicBezTo>
                  <a:cubicBezTo>
                    <a:pt x="536" y="222"/>
                    <a:pt x="536" y="222"/>
                    <a:pt x="536" y="222"/>
                  </a:cubicBezTo>
                  <a:cubicBezTo>
                    <a:pt x="536" y="222"/>
                    <a:pt x="536" y="222"/>
                    <a:pt x="535" y="222"/>
                  </a:cubicBezTo>
                  <a:cubicBezTo>
                    <a:pt x="535" y="222"/>
                    <a:pt x="535" y="222"/>
                    <a:pt x="535" y="222"/>
                  </a:cubicBezTo>
                  <a:cubicBezTo>
                    <a:pt x="535" y="222"/>
                    <a:pt x="534" y="221"/>
                    <a:pt x="534" y="221"/>
                  </a:cubicBezTo>
                  <a:close/>
                  <a:moveTo>
                    <a:pt x="85" y="216"/>
                  </a:moveTo>
                  <a:cubicBezTo>
                    <a:pt x="84" y="216"/>
                    <a:pt x="83" y="214"/>
                    <a:pt x="84" y="213"/>
                  </a:cubicBezTo>
                  <a:cubicBezTo>
                    <a:pt x="84" y="213"/>
                    <a:pt x="84" y="213"/>
                    <a:pt x="84" y="213"/>
                  </a:cubicBezTo>
                  <a:cubicBezTo>
                    <a:pt x="84" y="212"/>
                    <a:pt x="86" y="212"/>
                    <a:pt x="87" y="213"/>
                  </a:cubicBezTo>
                  <a:cubicBezTo>
                    <a:pt x="87" y="213"/>
                    <a:pt x="87" y="213"/>
                    <a:pt x="87" y="213"/>
                  </a:cubicBezTo>
                  <a:cubicBezTo>
                    <a:pt x="88" y="213"/>
                    <a:pt x="88" y="214"/>
                    <a:pt x="87" y="215"/>
                  </a:cubicBezTo>
                  <a:cubicBezTo>
                    <a:pt x="87" y="215"/>
                    <a:pt x="87" y="215"/>
                    <a:pt x="87" y="215"/>
                  </a:cubicBezTo>
                  <a:cubicBezTo>
                    <a:pt x="87" y="216"/>
                    <a:pt x="86" y="216"/>
                    <a:pt x="86" y="216"/>
                  </a:cubicBezTo>
                  <a:cubicBezTo>
                    <a:pt x="86" y="216"/>
                    <a:pt x="86" y="216"/>
                    <a:pt x="86" y="216"/>
                  </a:cubicBezTo>
                  <a:cubicBezTo>
                    <a:pt x="85" y="216"/>
                    <a:pt x="85" y="216"/>
                    <a:pt x="85" y="216"/>
                  </a:cubicBezTo>
                  <a:close/>
                  <a:moveTo>
                    <a:pt x="528" y="210"/>
                  </a:moveTo>
                  <a:cubicBezTo>
                    <a:pt x="528" y="210"/>
                    <a:pt x="528" y="210"/>
                    <a:pt x="528" y="210"/>
                  </a:cubicBezTo>
                  <a:cubicBezTo>
                    <a:pt x="528" y="210"/>
                    <a:pt x="528" y="210"/>
                    <a:pt x="528" y="210"/>
                  </a:cubicBezTo>
                  <a:cubicBezTo>
                    <a:pt x="527" y="209"/>
                    <a:pt x="528" y="208"/>
                    <a:pt x="529" y="207"/>
                  </a:cubicBezTo>
                  <a:cubicBezTo>
                    <a:pt x="529" y="207"/>
                    <a:pt x="529" y="207"/>
                    <a:pt x="529" y="207"/>
                  </a:cubicBezTo>
                  <a:cubicBezTo>
                    <a:pt x="530" y="207"/>
                    <a:pt x="531" y="207"/>
                    <a:pt x="531" y="208"/>
                  </a:cubicBezTo>
                  <a:cubicBezTo>
                    <a:pt x="531" y="208"/>
                    <a:pt x="531" y="208"/>
                    <a:pt x="531" y="208"/>
                  </a:cubicBezTo>
                  <a:cubicBezTo>
                    <a:pt x="532" y="209"/>
                    <a:pt x="532" y="210"/>
                    <a:pt x="531" y="211"/>
                  </a:cubicBezTo>
                  <a:cubicBezTo>
                    <a:pt x="531" y="211"/>
                    <a:pt x="531" y="211"/>
                    <a:pt x="531" y="211"/>
                  </a:cubicBezTo>
                  <a:cubicBezTo>
                    <a:pt x="530" y="211"/>
                    <a:pt x="530" y="211"/>
                    <a:pt x="530" y="211"/>
                  </a:cubicBezTo>
                  <a:cubicBezTo>
                    <a:pt x="530" y="211"/>
                    <a:pt x="530" y="211"/>
                    <a:pt x="530" y="211"/>
                  </a:cubicBezTo>
                  <a:cubicBezTo>
                    <a:pt x="529" y="211"/>
                    <a:pt x="528" y="211"/>
                    <a:pt x="528" y="210"/>
                  </a:cubicBezTo>
                  <a:close/>
                  <a:moveTo>
                    <a:pt x="91" y="206"/>
                  </a:moveTo>
                  <a:cubicBezTo>
                    <a:pt x="90" y="205"/>
                    <a:pt x="89" y="204"/>
                    <a:pt x="90" y="203"/>
                  </a:cubicBezTo>
                  <a:cubicBezTo>
                    <a:pt x="90" y="203"/>
                    <a:pt x="90" y="203"/>
                    <a:pt x="90" y="203"/>
                  </a:cubicBezTo>
                  <a:cubicBezTo>
                    <a:pt x="91" y="202"/>
                    <a:pt x="92" y="202"/>
                    <a:pt x="93" y="202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4" y="203"/>
                    <a:pt x="94" y="204"/>
                    <a:pt x="93" y="205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3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1" y="206"/>
                    <a:pt x="91" y="206"/>
                    <a:pt x="91" y="206"/>
                  </a:cubicBezTo>
                  <a:close/>
                  <a:moveTo>
                    <a:pt x="522" y="200"/>
                  </a:moveTo>
                  <a:cubicBezTo>
                    <a:pt x="521" y="199"/>
                    <a:pt x="521" y="198"/>
                    <a:pt x="522" y="197"/>
                  </a:cubicBezTo>
                  <a:cubicBezTo>
                    <a:pt x="522" y="197"/>
                    <a:pt x="522" y="197"/>
                    <a:pt x="522" y="197"/>
                  </a:cubicBezTo>
                  <a:cubicBezTo>
                    <a:pt x="523" y="197"/>
                    <a:pt x="524" y="197"/>
                    <a:pt x="525" y="198"/>
                  </a:cubicBezTo>
                  <a:cubicBezTo>
                    <a:pt x="525" y="198"/>
                    <a:pt x="525" y="198"/>
                    <a:pt x="525" y="198"/>
                  </a:cubicBezTo>
                  <a:cubicBezTo>
                    <a:pt x="526" y="199"/>
                    <a:pt x="525" y="200"/>
                    <a:pt x="524" y="201"/>
                  </a:cubicBezTo>
                  <a:cubicBezTo>
                    <a:pt x="524" y="201"/>
                    <a:pt x="524" y="201"/>
                    <a:pt x="524" y="201"/>
                  </a:cubicBezTo>
                  <a:cubicBezTo>
                    <a:pt x="524" y="201"/>
                    <a:pt x="524" y="201"/>
                    <a:pt x="523" y="201"/>
                  </a:cubicBezTo>
                  <a:cubicBezTo>
                    <a:pt x="523" y="201"/>
                    <a:pt x="523" y="201"/>
                    <a:pt x="523" y="201"/>
                  </a:cubicBezTo>
                  <a:cubicBezTo>
                    <a:pt x="523" y="201"/>
                    <a:pt x="522" y="201"/>
                    <a:pt x="522" y="200"/>
                  </a:cubicBezTo>
                  <a:close/>
                  <a:moveTo>
                    <a:pt x="97" y="195"/>
                  </a:moveTo>
                  <a:cubicBezTo>
                    <a:pt x="96" y="195"/>
                    <a:pt x="96" y="194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2"/>
                    <a:pt x="98" y="192"/>
                    <a:pt x="99" y="192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100" y="193"/>
                    <a:pt x="100" y="194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99" y="195"/>
                    <a:pt x="99" y="196"/>
                    <a:pt x="98" y="196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98" y="196"/>
                    <a:pt x="97" y="196"/>
                    <a:pt x="97" y="195"/>
                  </a:cubicBezTo>
                  <a:close/>
                  <a:moveTo>
                    <a:pt x="515" y="190"/>
                  </a:moveTo>
                  <a:cubicBezTo>
                    <a:pt x="515" y="190"/>
                    <a:pt x="515" y="190"/>
                    <a:pt x="515" y="190"/>
                  </a:cubicBezTo>
                  <a:cubicBezTo>
                    <a:pt x="515" y="190"/>
                    <a:pt x="515" y="190"/>
                    <a:pt x="515" y="190"/>
                  </a:cubicBezTo>
                  <a:cubicBezTo>
                    <a:pt x="514" y="189"/>
                    <a:pt x="515" y="188"/>
                    <a:pt x="516" y="187"/>
                  </a:cubicBezTo>
                  <a:cubicBezTo>
                    <a:pt x="516" y="187"/>
                    <a:pt x="516" y="187"/>
                    <a:pt x="516" y="187"/>
                  </a:cubicBezTo>
                  <a:cubicBezTo>
                    <a:pt x="516" y="187"/>
                    <a:pt x="518" y="187"/>
                    <a:pt x="518" y="188"/>
                  </a:cubicBezTo>
                  <a:cubicBezTo>
                    <a:pt x="518" y="188"/>
                    <a:pt x="518" y="188"/>
                    <a:pt x="518" y="188"/>
                  </a:cubicBezTo>
                  <a:cubicBezTo>
                    <a:pt x="519" y="189"/>
                    <a:pt x="519" y="190"/>
                    <a:pt x="518" y="191"/>
                  </a:cubicBezTo>
                  <a:cubicBezTo>
                    <a:pt x="518" y="191"/>
                    <a:pt x="518" y="191"/>
                    <a:pt x="518" y="191"/>
                  </a:cubicBezTo>
                  <a:cubicBezTo>
                    <a:pt x="517" y="191"/>
                    <a:pt x="517" y="191"/>
                    <a:pt x="517" y="191"/>
                  </a:cubicBezTo>
                  <a:cubicBezTo>
                    <a:pt x="517" y="191"/>
                    <a:pt x="517" y="191"/>
                    <a:pt x="517" y="191"/>
                  </a:cubicBezTo>
                  <a:cubicBezTo>
                    <a:pt x="516" y="191"/>
                    <a:pt x="515" y="191"/>
                    <a:pt x="515" y="190"/>
                  </a:cubicBezTo>
                  <a:close/>
                  <a:moveTo>
                    <a:pt x="104" y="186"/>
                  </a:moveTo>
                  <a:cubicBezTo>
                    <a:pt x="103" y="185"/>
                    <a:pt x="103" y="184"/>
                    <a:pt x="103" y="183"/>
                  </a:cubicBezTo>
                  <a:cubicBezTo>
                    <a:pt x="103" y="183"/>
                    <a:pt x="103" y="183"/>
                    <a:pt x="103" y="183"/>
                  </a:cubicBezTo>
                  <a:cubicBezTo>
                    <a:pt x="104" y="182"/>
                    <a:pt x="105" y="182"/>
                    <a:pt x="106" y="182"/>
                  </a:cubicBezTo>
                  <a:cubicBezTo>
                    <a:pt x="106" y="182"/>
                    <a:pt x="106" y="182"/>
                    <a:pt x="106" y="182"/>
                  </a:cubicBezTo>
                  <a:cubicBezTo>
                    <a:pt x="107" y="183"/>
                    <a:pt x="107" y="184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6" y="186"/>
                    <a:pt x="106" y="186"/>
                    <a:pt x="105" y="186"/>
                  </a:cubicBezTo>
                  <a:cubicBezTo>
                    <a:pt x="105" y="186"/>
                    <a:pt x="105" y="186"/>
                    <a:pt x="105" y="186"/>
                  </a:cubicBezTo>
                  <a:cubicBezTo>
                    <a:pt x="105" y="186"/>
                    <a:pt x="104" y="186"/>
                    <a:pt x="104" y="186"/>
                  </a:cubicBezTo>
                  <a:close/>
                  <a:moveTo>
                    <a:pt x="508" y="181"/>
                  </a:moveTo>
                  <a:cubicBezTo>
                    <a:pt x="507" y="180"/>
                    <a:pt x="507" y="178"/>
                    <a:pt x="508" y="178"/>
                  </a:cubicBezTo>
                  <a:cubicBezTo>
                    <a:pt x="508" y="178"/>
                    <a:pt x="508" y="178"/>
                    <a:pt x="508" y="178"/>
                  </a:cubicBezTo>
                  <a:cubicBezTo>
                    <a:pt x="509" y="177"/>
                    <a:pt x="510" y="177"/>
                    <a:pt x="511" y="178"/>
                  </a:cubicBezTo>
                  <a:cubicBezTo>
                    <a:pt x="511" y="178"/>
                    <a:pt x="511" y="178"/>
                    <a:pt x="511" y="178"/>
                  </a:cubicBezTo>
                  <a:cubicBezTo>
                    <a:pt x="512" y="179"/>
                    <a:pt x="512" y="180"/>
                    <a:pt x="511" y="181"/>
                  </a:cubicBezTo>
                  <a:cubicBezTo>
                    <a:pt x="511" y="181"/>
                    <a:pt x="511" y="181"/>
                    <a:pt x="511" y="181"/>
                  </a:cubicBezTo>
                  <a:cubicBezTo>
                    <a:pt x="510" y="181"/>
                    <a:pt x="510" y="181"/>
                    <a:pt x="510" y="181"/>
                  </a:cubicBezTo>
                  <a:cubicBezTo>
                    <a:pt x="510" y="181"/>
                    <a:pt x="510" y="181"/>
                    <a:pt x="510" y="181"/>
                  </a:cubicBezTo>
                  <a:cubicBezTo>
                    <a:pt x="509" y="181"/>
                    <a:pt x="508" y="181"/>
                    <a:pt x="508" y="181"/>
                  </a:cubicBezTo>
                  <a:close/>
                  <a:moveTo>
                    <a:pt x="111" y="176"/>
                  </a:moveTo>
                  <a:cubicBezTo>
                    <a:pt x="110" y="175"/>
                    <a:pt x="110" y="174"/>
                    <a:pt x="111" y="173"/>
                  </a:cubicBezTo>
                  <a:cubicBezTo>
                    <a:pt x="111" y="173"/>
                    <a:pt x="111" y="173"/>
                    <a:pt x="111" y="173"/>
                  </a:cubicBezTo>
                  <a:cubicBezTo>
                    <a:pt x="112" y="172"/>
                    <a:pt x="113" y="172"/>
                    <a:pt x="114" y="173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15" y="174"/>
                    <a:pt x="115" y="175"/>
                    <a:pt x="114" y="176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14" y="176"/>
                    <a:pt x="113" y="177"/>
                    <a:pt x="112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2" y="177"/>
                    <a:pt x="112" y="176"/>
                    <a:pt x="111" y="176"/>
                  </a:cubicBezTo>
                  <a:close/>
                  <a:moveTo>
                    <a:pt x="500" y="171"/>
                  </a:moveTo>
                  <a:cubicBezTo>
                    <a:pt x="500" y="171"/>
                    <a:pt x="500" y="169"/>
                    <a:pt x="501" y="169"/>
                  </a:cubicBezTo>
                  <a:cubicBezTo>
                    <a:pt x="501" y="169"/>
                    <a:pt x="501" y="169"/>
                    <a:pt x="501" y="169"/>
                  </a:cubicBezTo>
                  <a:cubicBezTo>
                    <a:pt x="501" y="168"/>
                    <a:pt x="503" y="168"/>
                    <a:pt x="503" y="169"/>
                  </a:cubicBezTo>
                  <a:cubicBezTo>
                    <a:pt x="503" y="169"/>
                    <a:pt x="503" y="169"/>
                    <a:pt x="503" y="169"/>
                  </a:cubicBezTo>
                  <a:cubicBezTo>
                    <a:pt x="504" y="170"/>
                    <a:pt x="504" y="171"/>
                    <a:pt x="503" y="172"/>
                  </a:cubicBezTo>
                  <a:cubicBezTo>
                    <a:pt x="503" y="172"/>
                    <a:pt x="503" y="172"/>
                    <a:pt x="503" y="172"/>
                  </a:cubicBezTo>
                  <a:cubicBezTo>
                    <a:pt x="503" y="172"/>
                    <a:pt x="502" y="172"/>
                    <a:pt x="502" y="172"/>
                  </a:cubicBezTo>
                  <a:cubicBezTo>
                    <a:pt x="502" y="172"/>
                    <a:pt x="502" y="172"/>
                    <a:pt x="502" y="172"/>
                  </a:cubicBezTo>
                  <a:cubicBezTo>
                    <a:pt x="501" y="172"/>
                    <a:pt x="501" y="172"/>
                    <a:pt x="500" y="171"/>
                  </a:cubicBezTo>
                  <a:close/>
                  <a:moveTo>
                    <a:pt x="119" y="167"/>
                  </a:moveTo>
                  <a:cubicBezTo>
                    <a:pt x="118" y="166"/>
                    <a:pt x="118" y="165"/>
                    <a:pt x="119" y="164"/>
                  </a:cubicBezTo>
                  <a:cubicBezTo>
                    <a:pt x="119" y="164"/>
                    <a:pt x="119" y="164"/>
                    <a:pt x="119" y="164"/>
                  </a:cubicBezTo>
                  <a:cubicBezTo>
                    <a:pt x="120" y="163"/>
                    <a:pt x="121" y="163"/>
                    <a:pt x="122" y="164"/>
                  </a:cubicBezTo>
                  <a:cubicBezTo>
                    <a:pt x="122" y="164"/>
                    <a:pt x="122" y="164"/>
                    <a:pt x="122" y="164"/>
                  </a:cubicBezTo>
                  <a:cubicBezTo>
                    <a:pt x="122" y="165"/>
                    <a:pt x="123" y="166"/>
                    <a:pt x="122" y="167"/>
                  </a:cubicBezTo>
                  <a:cubicBezTo>
                    <a:pt x="122" y="167"/>
                    <a:pt x="122" y="167"/>
                    <a:pt x="122" y="167"/>
                  </a:cubicBezTo>
                  <a:cubicBezTo>
                    <a:pt x="121" y="167"/>
                    <a:pt x="121" y="167"/>
                    <a:pt x="120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119" y="167"/>
                    <a:pt x="119" y="167"/>
                  </a:cubicBezTo>
                  <a:close/>
                  <a:moveTo>
                    <a:pt x="492" y="163"/>
                  </a:moveTo>
                  <a:cubicBezTo>
                    <a:pt x="492" y="162"/>
                    <a:pt x="492" y="160"/>
                    <a:pt x="493" y="160"/>
                  </a:cubicBezTo>
                  <a:cubicBezTo>
                    <a:pt x="493" y="160"/>
                    <a:pt x="493" y="160"/>
                    <a:pt x="493" y="160"/>
                  </a:cubicBezTo>
                  <a:cubicBezTo>
                    <a:pt x="493" y="159"/>
                    <a:pt x="495" y="159"/>
                    <a:pt x="495" y="160"/>
                  </a:cubicBezTo>
                  <a:cubicBezTo>
                    <a:pt x="495" y="160"/>
                    <a:pt x="495" y="160"/>
                    <a:pt x="495" y="160"/>
                  </a:cubicBezTo>
                  <a:cubicBezTo>
                    <a:pt x="496" y="161"/>
                    <a:pt x="496" y="162"/>
                    <a:pt x="495" y="163"/>
                  </a:cubicBezTo>
                  <a:cubicBezTo>
                    <a:pt x="495" y="163"/>
                    <a:pt x="495" y="163"/>
                    <a:pt x="495" y="163"/>
                  </a:cubicBezTo>
                  <a:cubicBezTo>
                    <a:pt x="495" y="163"/>
                    <a:pt x="494" y="163"/>
                    <a:pt x="494" y="163"/>
                  </a:cubicBezTo>
                  <a:cubicBezTo>
                    <a:pt x="494" y="163"/>
                    <a:pt x="494" y="163"/>
                    <a:pt x="494" y="163"/>
                  </a:cubicBezTo>
                  <a:cubicBezTo>
                    <a:pt x="493" y="163"/>
                    <a:pt x="493" y="163"/>
                    <a:pt x="492" y="163"/>
                  </a:cubicBezTo>
                  <a:close/>
                  <a:moveTo>
                    <a:pt x="127" y="158"/>
                  </a:moveTo>
                  <a:cubicBezTo>
                    <a:pt x="126" y="157"/>
                    <a:pt x="126" y="156"/>
                    <a:pt x="127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4"/>
                    <a:pt x="129" y="154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1" y="156"/>
                    <a:pt x="131" y="157"/>
                    <a:pt x="130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0" y="158"/>
                    <a:pt x="129" y="159"/>
                    <a:pt x="129" y="159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8" y="159"/>
                    <a:pt x="127" y="158"/>
                    <a:pt x="127" y="158"/>
                  </a:cubicBezTo>
                  <a:close/>
                  <a:moveTo>
                    <a:pt x="130" y="158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0" y="158"/>
                    <a:pt x="130" y="158"/>
                    <a:pt x="130" y="158"/>
                  </a:cubicBezTo>
                  <a:close/>
                  <a:moveTo>
                    <a:pt x="484" y="154"/>
                  </a:moveTo>
                  <a:cubicBezTo>
                    <a:pt x="484" y="154"/>
                    <a:pt x="484" y="154"/>
                    <a:pt x="484" y="154"/>
                  </a:cubicBezTo>
                  <a:cubicBezTo>
                    <a:pt x="484" y="154"/>
                    <a:pt x="484" y="154"/>
                    <a:pt x="484" y="154"/>
                  </a:cubicBezTo>
                  <a:cubicBezTo>
                    <a:pt x="483" y="153"/>
                    <a:pt x="483" y="152"/>
                    <a:pt x="484" y="151"/>
                  </a:cubicBezTo>
                  <a:cubicBezTo>
                    <a:pt x="484" y="151"/>
                    <a:pt x="484" y="151"/>
                    <a:pt x="484" y="151"/>
                  </a:cubicBezTo>
                  <a:cubicBezTo>
                    <a:pt x="485" y="150"/>
                    <a:pt x="486" y="150"/>
                    <a:pt x="487" y="151"/>
                  </a:cubicBezTo>
                  <a:cubicBezTo>
                    <a:pt x="487" y="151"/>
                    <a:pt x="487" y="151"/>
                    <a:pt x="487" y="151"/>
                  </a:cubicBezTo>
                  <a:cubicBezTo>
                    <a:pt x="488" y="152"/>
                    <a:pt x="488" y="153"/>
                    <a:pt x="487" y="154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487" y="154"/>
                    <a:pt x="486" y="155"/>
                    <a:pt x="486" y="155"/>
                  </a:cubicBezTo>
                  <a:cubicBezTo>
                    <a:pt x="486" y="155"/>
                    <a:pt x="486" y="155"/>
                    <a:pt x="486" y="155"/>
                  </a:cubicBezTo>
                  <a:cubicBezTo>
                    <a:pt x="485" y="155"/>
                    <a:pt x="485" y="154"/>
                    <a:pt x="484" y="154"/>
                  </a:cubicBezTo>
                  <a:close/>
                  <a:moveTo>
                    <a:pt x="136" y="150"/>
                  </a:moveTo>
                  <a:cubicBezTo>
                    <a:pt x="135" y="149"/>
                    <a:pt x="135" y="148"/>
                    <a:pt x="136" y="147"/>
                  </a:cubicBezTo>
                  <a:cubicBezTo>
                    <a:pt x="136" y="147"/>
                    <a:pt x="136" y="147"/>
                    <a:pt x="136" y="147"/>
                  </a:cubicBezTo>
                  <a:cubicBezTo>
                    <a:pt x="137" y="146"/>
                    <a:pt x="138" y="146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8"/>
                    <a:pt x="139" y="149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38" y="150"/>
                    <a:pt x="138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6" y="150"/>
                    <a:pt x="136" y="150"/>
                  </a:cubicBezTo>
                  <a:close/>
                  <a:moveTo>
                    <a:pt x="475" y="146"/>
                  </a:moveTo>
                  <a:cubicBezTo>
                    <a:pt x="475" y="145"/>
                    <a:pt x="474" y="144"/>
                    <a:pt x="475" y="143"/>
                  </a:cubicBezTo>
                  <a:cubicBezTo>
                    <a:pt x="475" y="143"/>
                    <a:pt x="475" y="143"/>
                    <a:pt x="475" y="143"/>
                  </a:cubicBezTo>
                  <a:cubicBezTo>
                    <a:pt x="476" y="142"/>
                    <a:pt x="477" y="142"/>
                    <a:pt x="478" y="143"/>
                  </a:cubicBezTo>
                  <a:cubicBezTo>
                    <a:pt x="478" y="143"/>
                    <a:pt x="478" y="143"/>
                    <a:pt x="478" y="143"/>
                  </a:cubicBezTo>
                  <a:cubicBezTo>
                    <a:pt x="479" y="144"/>
                    <a:pt x="479" y="145"/>
                    <a:pt x="478" y="146"/>
                  </a:cubicBezTo>
                  <a:cubicBezTo>
                    <a:pt x="478" y="146"/>
                    <a:pt x="478" y="146"/>
                    <a:pt x="478" y="146"/>
                  </a:cubicBezTo>
                  <a:cubicBezTo>
                    <a:pt x="478" y="146"/>
                    <a:pt x="477" y="146"/>
                    <a:pt x="477" y="146"/>
                  </a:cubicBezTo>
                  <a:cubicBezTo>
                    <a:pt x="477" y="146"/>
                    <a:pt x="477" y="146"/>
                    <a:pt x="477" y="146"/>
                  </a:cubicBezTo>
                  <a:cubicBezTo>
                    <a:pt x="476" y="146"/>
                    <a:pt x="476" y="146"/>
                    <a:pt x="475" y="146"/>
                  </a:cubicBezTo>
                  <a:close/>
                  <a:moveTo>
                    <a:pt x="145" y="142"/>
                  </a:moveTo>
                  <a:cubicBezTo>
                    <a:pt x="144" y="141"/>
                    <a:pt x="144" y="140"/>
                    <a:pt x="145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6" y="138"/>
                    <a:pt x="147" y="138"/>
                    <a:pt x="148" y="139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8" y="140"/>
                    <a:pt x="148" y="141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5" y="142"/>
                    <a:pt x="145" y="142"/>
                  </a:cubicBezTo>
                  <a:close/>
                  <a:moveTo>
                    <a:pt x="466" y="138"/>
                  </a:moveTo>
                  <a:cubicBezTo>
                    <a:pt x="466" y="138"/>
                    <a:pt x="466" y="138"/>
                    <a:pt x="466" y="138"/>
                  </a:cubicBezTo>
                  <a:cubicBezTo>
                    <a:pt x="466" y="138"/>
                    <a:pt x="466" y="138"/>
                    <a:pt x="466" y="138"/>
                  </a:cubicBezTo>
                  <a:cubicBezTo>
                    <a:pt x="465" y="138"/>
                    <a:pt x="465" y="136"/>
                    <a:pt x="466" y="136"/>
                  </a:cubicBezTo>
                  <a:cubicBezTo>
                    <a:pt x="466" y="136"/>
                    <a:pt x="466" y="136"/>
                    <a:pt x="466" y="136"/>
                  </a:cubicBezTo>
                  <a:cubicBezTo>
                    <a:pt x="467" y="135"/>
                    <a:pt x="468" y="135"/>
                    <a:pt x="469" y="135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0" y="136"/>
                    <a:pt x="470" y="137"/>
                    <a:pt x="469" y="138"/>
                  </a:cubicBezTo>
                  <a:cubicBezTo>
                    <a:pt x="469" y="138"/>
                    <a:pt x="469" y="138"/>
                    <a:pt x="469" y="138"/>
                  </a:cubicBezTo>
                  <a:cubicBezTo>
                    <a:pt x="469" y="139"/>
                    <a:pt x="468" y="139"/>
                    <a:pt x="468" y="139"/>
                  </a:cubicBezTo>
                  <a:cubicBezTo>
                    <a:pt x="468" y="139"/>
                    <a:pt x="468" y="139"/>
                    <a:pt x="468" y="139"/>
                  </a:cubicBezTo>
                  <a:cubicBezTo>
                    <a:pt x="467" y="139"/>
                    <a:pt x="467" y="139"/>
                    <a:pt x="466" y="138"/>
                  </a:cubicBezTo>
                  <a:close/>
                  <a:moveTo>
                    <a:pt x="154" y="134"/>
                  </a:moveTo>
                  <a:cubicBezTo>
                    <a:pt x="153" y="133"/>
                    <a:pt x="153" y="132"/>
                    <a:pt x="154" y="131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55" y="131"/>
                    <a:pt x="156" y="131"/>
                    <a:pt x="157" y="132"/>
                  </a:cubicBezTo>
                  <a:cubicBezTo>
                    <a:pt x="157" y="132"/>
                    <a:pt x="157" y="132"/>
                    <a:pt x="157" y="132"/>
                  </a:cubicBezTo>
                  <a:cubicBezTo>
                    <a:pt x="158" y="133"/>
                    <a:pt x="158" y="134"/>
                    <a:pt x="157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7" y="134"/>
                    <a:pt x="157" y="134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5" y="135"/>
                    <a:pt x="154" y="135"/>
                    <a:pt x="154" y="134"/>
                  </a:cubicBezTo>
                  <a:close/>
                  <a:moveTo>
                    <a:pt x="457" y="131"/>
                  </a:moveTo>
                  <a:cubicBezTo>
                    <a:pt x="456" y="130"/>
                    <a:pt x="456" y="129"/>
                    <a:pt x="456" y="128"/>
                  </a:cubicBezTo>
                  <a:cubicBezTo>
                    <a:pt x="456" y="128"/>
                    <a:pt x="456" y="128"/>
                    <a:pt x="456" y="128"/>
                  </a:cubicBezTo>
                  <a:cubicBezTo>
                    <a:pt x="457" y="127"/>
                    <a:pt x="458" y="127"/>
                    <a:pt x="459" y="128"/>
                  </a:cubicBezTo>
                  <a:cubicBezTo>
                    <a:pt x="459" y="128"/>
                    <a:pt x="459" y="128"/>
                    <a:pt x="459" y="128"/>
                  </a:cubicBezTo>
                  <a:cubicBezTo>
                    <a:pt x="460" y="129"/>
                    <a:pt x="460" y="130"/>
                    <a:pt x="460" y="131"/>
                  </a:cubicBezTo>
                  <a:cubicBezTo>
                    <a:pt x="460" y="131"/>
                    <a:pt x="460" y="131"/>
                    <a:pt x="460" y="131"/>
                  </a:cubicBezTo>
                  <a:cubicBezTo>
                    <a:pt x="459" y="131"/>
                    <a:pt x="459" y="132"/>
                    <a:pt x="458" y="132"/>
                  </a:cubicBezTo>
                  <a:cubicBezTo>
                    <a:pt x="458" y="132"/>
                    <a:pt x="458" y="132"/>
                    <a:pt x="458" y="132"/>
                  </a:cubicBezTo>
                  <a:cubicBezTo>
                    <a:pt x="458" y="132"/>
                    <a:pt x="457" y="131"/>
                    <a:pt x="457" y="131"/>
                  </a:cubicBezTo>
                  <a:close/>
                  <a:moveTo>
                    <a:pt x="164" y="127"/>
                  </a:moveTo>
                  <a:cubicBezTo>
                    <a:pt x="163" y="126"/>
                    <a:pt x="163" y="125"/>
                    <a:pt x="164" y="124"/>
                  </a:cubicBezTo>
                  <a:cubicBezTo>
                    <a:pt x="164" y="124"/>
                    <a:pt x="164" y="124"/>
                    <a:pt x="164" y="124"/>
                  </a:cubicBezTo>
                  <a:cubicBezTo>
                    <a:pt x="165" y="124"/>
                    <a:pt x="166" y="124"/>
                    <a:pt x="167" y="125"/>
                  </a:cubicBezTo>
                  <a:cubicBezTo>
                    <a:pt x="167" y="125"/>
                    <a:pt x="167" y="125"/>
                    <a:pt x="167" y="125"/>
                  </a:cubicBezTo>
                  <a:cubicBezTo>
                    <a:pt x="168" y="126"/>
                    <a:pt x="167" y="127"/>
                    <a:pt x="166" y="128"/>
                  </a:cubicBezTo>
                  <a:cubicBezTo>
                    <a:pt x="166" y="128"/>
                    <a:pt x="166" y="128"/>
                    <a:pt x="166" y="128"/>
                  </a:cubicBezTo>
                  <a:cubicBezTo>
                    <a:pt x="166" y="128"/>
                    <a:pt x="166" y="128"/>
                    <a:pt x="165" y="128"/>
                  </a:cubicBezTo>
                  <a:cubicBezTo>
                    <a:pt x="165" y="128"/>
                    <a:pt x="165" y="128"/>
                    <a:pt x="165" y="128"/>
                  </a:cubicBezTo>
                  <a:cubicBezTo>
                    <a:pt x="165" y="128"/>
                    <a:pt x="164" y="128"/>
                    <a:pt x="164" y="127"/>
                  </a:cubicBezTo>
                  <a:close/>
                  <a:moveTo>
                    <a:pt x="447" y="124"/>
                  </a:moveTo>
                  <a:cubicBezTo>
                    <a:pt x="446" y="124"/>
                    <a:pt x="446" y="123"/>
                    <a:pt x="446" y="122"/>
                  </a:cubicBezTo>
                  <a:cubicBezTo>
                    <a:pt x="446" y="122"/>
                    <a:pt x="446" y="122"/>
                    <a:pt x="446" y="122"/>
                  </a:cubicBezTo>
                  <a:cubicBezTo>
                    <a:pt x="447" y="121"/>
                    <a:pt x="448" y="120"/>
                    <a:pt x="449" y="121"/>
                  </a:cubicBezTo>
                  <a:cubicBezTo>
                    <a:pt x="449" y="121"/>
                    <a:pt x="449" y="121"/>
                    <a:pt x="449" y="121"/>
                  </a:cubicBezTo>
                  <a:cubicBezTo>
                    <a:pt x="450" y="122"/>
                    <a:pt x="450" y="123"/>
                    <a:pt x="450" y="124"/>
                  </a:cubicBezTo>
                  <a:cubicBezTo>
                    <a:pt x="450" y="124"/>
                    <a:pt x="450" y="124"/>
                    <a:pt x="450" y="124"/>
                  </a:cubicBezTo>
                  <a:cubicBezTo>
                    <a:pt x="449" y="124"/>
                    <a:pt x="449" y="125"/>
                    <a:pt x="448" y="125"/>
                  </a:cubicBezTo>
                  <a:cubicBezTo>
                    <a:pt x="448" y="125"/>
                    <a:pt x="448" y="125"/>
                    <a:pt x="448" y="125"/>
                  </a:cubicBezTo>
                  <a:cubicBezTo>
                    <a:pt x="448" y="125"/>
                    <a:pt x="447" y="125"/>
                    <a:pt x="447" y="124"/>
                  </a:cubicBezTo>
                  <a:close/>
                  <a:moveTo>
                    <a:pt x="174" y="120"/>
                  </a:moveTo>
                  <a:cubicBezTo>
                    <a:pt x="173" y="119"/>
                    <a:pt x="173" y="118"/>
                    <a:pt x="174" y="118"/>
                  </a:cubicBezTo>
                  <a:cubicBezTo>
                    <a:pt x="174" y="118"/>
                    <a:pt x="174" y="118"/>
                    <a:pt x="174" y="118"/>
                  </a:cubicBezTo>
                  <a:cubicBezTo>
                    <a:pt x="175" y="117"/>
                    <a:pt x="176" y="117"/>
                    <a:pt x="177" y="118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78" y="119"/>
                    <a:pt x="177" y="120"/>
                    <a:pt x="176" y="121"/>
                  </a:cubicBezTo>
                  <a:cubicBezTo>
                    <a:pt x="176" y="121"/>
                    <a:pt x="176" y="121"/>
                    <a:pt x="176" y="121"/>
                  </a:cubicBezTo>
                  <a:cubicBezTo>
                    <a:pt x="176" y="121"/>
                    <a:pt x="176" y="121"/>
                    <a:pt x="175" y="121"/>
                  </a:cubicBezTo>
                  <a:cubicBezTo>
                    <a:pt x="175" y="121"/>
                    <a:pt x="175" y="121"/>
                    <a:pt x="175" y="121"/>
                  </a:cubicBezTo>
                  <a:cubicBezTo>
                    <a:pt x="175" y="121"/>
                    <a:pt x="174" y="121"/>
                    <a:pt x="174" y="120"/>
                  </a:cubicBezTo>
                  <a:close/>
                  <a:moveTo>
                    <a:pt x="437" y="118"/>
                  </a:moveTo>
                  <a:cubicBezTo>
                    <a:pt x="436" y="118"/>
                    <a:pt x="436" y="116"/>
                    <a:pt x="436" y="115"/>
                  </a:cubicBezTo>
                  <a:cubicBezTo>
                    <a:pt x="436" y="115"/>
                    <a:pt x="436" y="115"/>
                    <a:pt x="436" y="115"/>
                  </a:cubicBezTo>
                  <a:cubicBezTo>
                    <a:pt x="437" y="114"/>
                    <a:pt x="438" y="114"/>
                    <a:pt x="439" y="115"/>
                  </a:cubicBezTo>
                  <a:cubicBezTo>
                    <a:pt x="439" y="115"/>
                    <a:pt x="439" y="115"/>
                    <a:pt x="439" y="115"/>
                  </a:cubicBezTo>
                  <a:cubicBezTo>
                    <a:pt x="440" y="115"/>
                    <a:pt x="440" y="116"/>
                    <a:pt x="440" y="117"/>
                  </a:cubicBezTo>
                  <a:cubicBezTo>
                    <a:pt x="440" y="117"/>
                    <a:pt x="440" y="117"/>
                    <a:pt x="440" y="117"/>
                  </a:cubicBezTo>
                  <a:cubicBezTo>
                    <a:pt x="439" y="118"/>
                    <a:pt x="439" y="118"/>
                    <a:pt x="438" y="118"/>
                  </a:cubicBezTo>
                  <a:cubicBezTo>
                    <a:pt x="438" y="118"/>
                    <a:pt x="438" y="118"/>
                    <a:pt x="438" y="118"/>
                  </a:cubicBezTo>
                  <a:cubicBezTo>
                    <a:pt x="438" y="118"/>
                    <a:pt x="437" y="118"/>
                    <a:pt x="437" y="118"/>
                  </a:cubicBezTo>
                  <a:close/>
                  <a:moveTo>
                    <a:pt x="184" y="114"/>
                  </a:moveTo>
                  <a:cubicBezTo>
                    <a:pt x="183" y="113"/>
                    <a:pt x="184" y="112"/>
                    <a:pt x="185" y="111"/>
                  </a:cubicBezTo>
                  <a:cubicBezTo>
                    <a:pt x="185" y="111"/>
                    <a:pt x="185" y="111"/>
                    <a:pt x="185" y="111"/>
                  </a:cubicBezTo>
                  <a:cubicBezTo>
                    <a:pt x="186" y="111"/>
                    <a:pt x="187" y="111"/>
                    <a:pt x="187" y="112"/>
                  </a:cubicBezTo>
                  <a:cubicBezTo>
                    <a:pt x="187" y="112"/>
                    <a:pt x="187" y="112"/>
                    <a:pt x="187" y="112"/>
                  </a:cubicBezTo>
                  <a:cubicBezTo>
                    <a:pt x="188" y="113"/>
                    <a:pt x="188" y="114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5" y="115"/>
                    <a:pt x="184" y="115"/>
                    <a:pt x="184" y="114"/>
                  </a:cubicBezTo>
                  <a:close/>
                  <a:moveTo>
                    <a:pt x="427" y="112"/>
                  </a:moveTo>
                  <a:cubicBezTo>
                    <a:pt x="427" y="112"/>
                    <a:pt x="427" y="112"/>
                    <a:pt x="427" y="112"/>
                  </a:cubicBezTo>
                  <a:cubicBezTo>
                    <a:pt x="427" y="112"/>
                    <a:pt x="427" y="112"/>
                    <a:pt x="427" y="112"/>
                  </a:cubicBezTo>
                  <a:cubicBezTo>
                    <a:pt x="426" y="112"/>
                    <a:pt x="425" y="111"/>
                    <a:pt x="426" y="110"/>
                  </a:cubicBezTo>
                  <a:cubicBezTo>
                    <a:pt x="426" y="110"/>
                    <a:pt x="426" y="110"/>
                    <a:pt x="426" y="110"/>
                  </a:cubicBezTo>
                  <a:cubicBezTo>
                    <a:pt x="426" y="109"/>
                    <a:pt x="427" y="108"/>
                    <a:pt x="428" y="109"/>
                  </a:cubicBezTo>
                  <a:cubicBezTo>
                    <a:pt x="428" y="109"/>
                    <a:pt x="428" y="109"/>
                    <a:pt x="428" y="109"/>
                  </a:cubicBezTo>
                  <a:cubicBezTo>
                    <a:pt x="429" y="109"/>
                    <a:pt x="430" y="110"/>
                    <a:pt x="429" y="111"/>
                  </a:cubicBezTo>
                  <a:cubicBezTo>
                    <a:pt x="429" y="111"/>
                    <a:pt x="429" y="111"/>
                    <a:pt x="429" y="111"/>
                  </a:cubicBezTo>
                  <a:cubicBezTo>
                    <a:pt x="429" y="112"/>
                    <a:pt x="428" y="113"/>
                    <a:pt x="428" y="113"/>
                  </a:cubicBezTo>
                  <a:cubicBezTo>
                    <a:pt x="428" y="113"/>
                    <a:pt x="428" y="113"/>
                    <a:pt x="428" y="113"/>
                  </a:cubicBezTo>
                  <a:cubicBezTo>
                    <a:pt x="427" y="113"/>
                    <a:pt x="427" y="112"/>
                    <a:pt x="427" y="112"/>
                  </a:cubicBezTo>
                  <a:close/>
                  <a:moveTo>
                    <a:pt x="195" y="108"/>
                  </a:moveTo>
                  <a:cubicBezTo>
                    <a:pt x="194" y="108"/>
                    <a:pt x="194" y="106"/>
                    <a:pt x="195" y="106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196" y="105"/>
                    <a:pt x="198" y="106"/>
                    <a:pt x="198" y="107"/>
                  </a:cubicBezTo>
                  <a:cubicBezTo>
                    <a:pt x="198" y="107"/>
                    <a:pt x="198" y="107"/>
                    <a:pt x="198" y="107"/>
                  </a:cubicBezTo>
                  <a:cubicBezTo>
                    <a:pt x="199" y="108"/>
                    <a:pt x="198" y="109"/>
                    <a:pt x="197" y="109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7" y="110"/>
                    <a:pt x="197" y="110"/>
                    <a:pt x="196" y="110"/>
                  </a:cubicBezTo>
                  <a:cubicBezTo>
                    <a:pt x="196" y="110"/>
                    <a:pt x="196" y="110"/>
                    <a:pt x="196" y="110"/>
                  </a:cubicBezTo>
                  <a:cubicBezTo>
                    <a:pt x="196" y="110"/>
                    <a:pt x="195" y="109"/>
                    <a:pt x="195" y="108"/>
                  </a:cubicBezTo>
                  <a:close/>
                  <a:moveTo>
                    <a:pt x="416" y="107"/>
                  </a:moveTo>
                  <a:cubicBezTo>
                    <a:pt x="415" y="107"/>
                    <a:pt x="415" y="105"/>
                    <a:pt x="415" y="104"/>
                  </a:cubicBezTo>
                  <a:cubicBezTo>
                    <a:pt x="415" y="104"/>
                    <a:pt x="415" y="104"/>
                    <a:pt x="415" y="104"/>
                  </a:cubicBezTo>
                  <a:cubicBezTo>
                    <a:pt x="415" y="103"/>
                    <a:pt x="417" y="103"/>
                    <a:pt x="418" y="103"/>
                  </a:cubicBezTo>
                  <a:cubicBezTo>
                    <a:pt x="418" y="103"/>
                    <a:pt x="418" y="103"/>
                    <a:pt x="418" y="103"/>
                  </a:cubicBezTo>
                  <a:cubicBezTo>
                    <a:pt x="419" y="104"/>
                    <a:pt x="419" y="105"/>
                    <a:pt x="419" y="106"/>
                  </a:cubicBezTo>
                  <a:cubicBezTo>
                    <a:pt x="419" y="106"/>
                    <a:pt x="419" y="106"/>
                    <a:pt x="419" y="106"/>
                  </a:cubicBezTo>
                  <a:cubicBezTo>
                    <a:pt x="418" y="107"/>
                    <a:pt x="418" y="107"/>
                    <a:pt x="417" y="107"/>
                  </a:cubicBezTo>
                  <a:cubicBezTo>
                    <a:pt x="417" y="107"/>
                    <a:pt x="417" y="107"/>
                    <a:pt x="417" y="107"/>
                  </a:cubicBezTo>
                  <a:cubicBezTo>
                    <a:pt x="416" y="107"/>
                    <a:pt x="416" y="107"/>
                    <a:pt x="416" y="107"/>
                  </a:cubicBezTo>
                  <a:close/>
                  <a:moveTo>
                    <a:pt x="205" y="103"/>
                  </a:moveTo>
                  <a:cubicBezTo>
                    <a:pt x="205" y="102"/>
                    <a:pt x="205" y="101"/>
                    <a:pt x="206" y="101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7" y="100"/>
                    <a:pt x="209" y="101"/>
                    <a:pt x="209" y="102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9" y="103"/>
                    <a:pt x="209" y="104"/>
                    <a:pt x="208" y="104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7" y="105"/>
                    <a:pt x="207" y="105"/>
                  </a:cubicBezTo>
                  <a:cubicBezTo>
                    <a:pt x="207" y="105"/>
                    <a:pt x="207" y="105"/>
                    <a:pt x="207" y="105"/>
                  </a:cubicBezTo>
                  <a:cubicBezTo>
                    <a:pt x="206" y="105"/>
                    <a:pt x="206" y="104"/>
                    <a:pt x="205" y="103"/>
                  </a:cubicBezTo>
                  <a:close/>
                  <a:moveTo>
                    <a:pt x="405" y="102"/>
                  </a:moveTo>
                  <a:cubicBezTo>
                    <a:pt x="404" y="102"/>
                    <a:pt x="404" y="101"/>
                    <a:pt x="404" y="100"/>
                  </a:cubicBezTo>
                  <a:cubicBezTo>
                    <a:pt x="404" y="100"/>
                    <a:pt x="404" y="100"/>
                    <a:pt x="404" y="100"/>
                  </a:cubicBezTo>
                  <a:cubicBezTo>
                    <a:pt x="404" y="99"/>
                    <a:pt x="406" y="98"/>
                    <a:pt x="407" y="99"/>
                  </a:cubicBezTo>
                  <a:cubicBezTo>
                    <a:pt x="407" y="99"/>
                    <a:pt x="407" y="99"/>
                    <a:pt x="407" y="99"/>
                  </a:cubicBezTo>
                  <a:cubicBezTo>
                    <a:pt x="408" y="99"/>
                    <a:pt x="408" y="100"/>
                    <a:pt x="408" y="101"/>
                  </a:cubicBezTo>
                  <a:cubicBezTo>
                    <a:pt x="408" y="101"/>
                    <a:pt x="408" y="101"/>
                    <a:pt x="408" y="101"/>
                  </a:cubicBezTo>
                  <a:cubicBezTo>
                    <a:pt x="407" y="102"/>
                    <a:pt x="407" y="102"/>
                    <a:pt x="406" y="102"/>
                  </a:cubicBezTo>
                  <a:cubicBezTo>
                    <a:pt x="406" y="102"/>
                    <a:pt x="406" y="102"/>
                    <a:pt x="406" y="102"/>
                  </a:cubicBezTo>
                  <a:cubicBezTo>
                    <a:pt x="406" y="102"/>
                    <a:pt x="405" y="102"/>
                    <a:pt x="405" y="102"/>
                  </a:cubicBezTo>
                  <a:close/>
                  <a:moveTo>
                    <a:pt x="216" y="99"/>
                  </a:moveTo>
                  <a:cubicBezTo>
                    <a:pt x="216" y="98"/>
                    <a:pt x="217" y="97"/>
                    <a:pt x="218" y="96"/>
                  </a:cubicBezTo>
                  <a:cubicBezTo>
                    <a:pt x="218" y="96"/>
                    <a:pt x="218" y="96"/>
                    <a:pt x="218" y="96"/>
                  </a:cubicBezTo>
                  <a:cubicBezTo>
                    <a:pt x="219" y="96"/>
                    <a:pt x="220" y="96"/>
                    <a:pt x="220" y="97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21" y="98"/>
                    <a:pt x="220" y="99"/>
                    <a:pt x="219" y="100"/>
                  </a:cubicBezTo>
                  <a:cubicBezTo>
                    <a:pt x="219" y="100"/>
                    <a:pt x="219" y="100"/>
                    <a:pt x="219" y="100"/>
                  </a:cubicBezTo>
                  <a:cubicBezTo>
                    <a:pt x="219" y="100"/>
                    <a:pt x="219" y="100"/>
                    <a:pt x="219" y="100"/>
                  </a:cubicBezTo>
                  <a:cubicBezTo>
                    <a:pt x="219" y="100"/>
                    <a:pt x="219" y="100"/>
                    <a:pt x="219" y="100"/>
                  </a:cubicBezTo>
                  <a:cubicBezTo>
                    <a:pt x="219" y="100"/>
                    <a:pt x="219" y="100"/>
                    <a:pt x="218" y="100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8" y="100"/>
                    <a:pt x="217" y="100"/>
                    <a:pt x="216" y="99"/>
                  </a:cubicBezTo>
                  <a:close/>
                  <a:moveTo>
                    <a:pt x="394" y="98"/>
                  </a:moveTo>
                  <a:cubicBezTo>
                    <a:pt x="394" y="98"/>
                    <a:pt x="394" y="98"/>
                    <a:pt x="394" y="98"/>
                  </a:cubicBezTo>
                  <a:cubicBezTo>
                    <a:pt x="394" y="98"/>
                    <a:pt x="394" y="98"/>
                    <a:pt x="394" y="98"/>
                  </a:cubicBezTo>
                  <a:cubicBezTo>
                    <a:pt x="393" y="98"/>
                    <a:pt x="392" y="96"/>
                    <a:pt x="393" y="95"/>
                  </a:cubicBezTo>
                  <a:cubicBezTo>
                    <a:pt x="393" y="95"/>
                    <a:pt x="393" y="95"/>
                    <a:pt x="393" y="95"/>
                  </a:cubicBezTo>
                  <a:cubicBezTo>
                    <a:pt x="393" y="94"/>
                    <a:pt x="394" y="94"/>
                    <a:pt x="395" y="94"/>
                  </a:cubicBezTo>
                  <a:cubicBezTo>
                    <a:pt x="395" y="94"/>
                    <a:pt x="395" y="94"/>
                    <a:pt x="395" y="94"/>
                  </a:cubicBezTo>
                  <a:cubicBezTo>
                    <a:pt x="396" y="95"/>
                    <a:pt x="397" y="96"/>
                    <a:pt x="396" y="97"/>
                  </a:cubicBezTo>
                  <a:cubicBezTo>
                    <a:pt x="396" y="97"/>
                    <a:pt x="396" y="97"/>
                    <a:pt x="396" y="97"/>
                  </a:cubicBezTo>
                  <a:cubicBezTo>
                    <a:pt x="396" y="98"/>
                    <a:pt x="395" y="98"/>
                    <a:pt x="395" y="98"/>
                  </a:cubicBezTo>
                  <a:cubicBezTo>
                    <a:pt x="395" y="98"/>
                    <a:pt x="395" y="98"/>
                    <a:pt x="395" y="98"/>
                  </a:cubicBezTo>
                  <a:cubicBezTo>
                    <a:pt x="394" y="98"/>
                    <a:pt x="394" y="98"/>
                    <a:pt x="394" y="98"/>
                  </a:cubicBezTo>
                  <a:close/>
                  <a:moveTo>
                    <a:pt x="228" y="95"/>
                  </a:moveTo>
                  <a:cubicBezTo>
                    <a:pt x="227" y="94"/>
                    <a:pt x="228" y="92"/>
                    <a:pt x="229" y="92"/>
                  </a:cubicBezTo>
                  <a:cubicBezTo>
                    <a:pt x="229" y="92"/>
                    <a:pt x="229" y="92"/>
                    <a:pt x="229" y="92"/>
                  </a:cubicBezTo>
                  <a:cubicBezTo>
                    <a:pt x="230" y="92"/>
                    <a:pt x="231" y="92"/>
                    <a:pt x="232" y="93"/>
                  </a:cubicBezTo>
                  <a:cubicBezTo>
                    <a:pt x="232" y="93"/>
                    <a:pt x="232" y="93"/>
                    <a:pt x="232" y="93"/>
                  </a:cubicBezTo>
                  <a:cubicBezTo>
                    <a:pt x="232" y="94"/>
                    <a:pt x="231" y="96"/>
                    <a:pt x="230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29" y="96"/>
                    <a:pt x="228" y="95"/>
                    <a:pt x="228" y="95"/>
                  </a:cubicBezTo>
                  <a:close/>
                  <a:moveTo>
                    <a:pt x="383" y="94"/>
                  </a:moveTo>
                  <a:cubicBezTo>
                    <a:pt x="382" y="94"/>
                    <a:pt x="381" y="93"/>
                    <a:pt x="381" y="92"/>
                  </a:cubicBezTo>
                  <a:cubicBezTo>
                    <a:pt x="381" y="92"/>
                    <a:pt x="381" y="92"/>
                    <a:pt x="381" y="92"/>
                  </a:cubicBezTo>
                  <a:cubicBezTo>
                    <a:pt x="382" y="91"/>
                    <a:pt x="383" y="90"/>
                    <a:pt x="384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5" y="91"/>
                    <a:pt x="385" y="92"/>
                    <a:pt x="385" y="93"/>
                  </a:cubicBezTo>
                  <a:cubicBezTo>
                    <a:pt x="385" y="93"/>
                    <a:pt x="385" y="93"/>
                    <a:pt x="385" y="93"/>
                  </a:cubicBezTo>
                  <a:cubicBezTo>
                    <a:pt x="385" y="94"/>
                    <a:pt x="384" y="94"/>
                    <a:pt x="383" y="94"/>
                  </a:cubicBezTo>
                  <a:cubicBezTo>
                    <a:pt x="383" y="94"/>
                    <a:pt x="383" y="94"/>
                    <a:pt x="383" y="94"/>
                  </a:cubicBezTo>
                  <a:cubicBezTo>
                    <a:pt x="383" y="94"/>
                    <a:pt x="383" y="94"/>
                    <a:pt x="383" y="94"/>
                  </a:cubicBezTo>
                  <a:close/>
                  <a:moveTo>
                    <a:pt x="239" y="91"/>
                  </a:moveTo>
                  <a:cubicBezTo>
                    <a:pt x="239" y="90"/>
                    <a:pt x="240" y="89"/>
                    <a:pt x="241" y="89"/>
                  </a:cubicBezTo>
                  <a:cubicBezTo>
                    <a:pt x="241" y="89"/>
                    <a:pt x="241" y="89"/>
                    <a:pt x="241" y="89"/>
                  </a:cubicBezTo>
                  <a:cubicBezTo>
                    <a:pt x="242" y="88"/>
                    <a:pt x="243" y="89"/>
                    <a:pt x="243" y="90"/>
                  </a:cubicBezTo>
                  <a:cubicBezTo>
                    <a:pt x="243" y="90"/>
                    <a:pt x="243" y="90"/>
                    <a:pt x="243" y="90"/>
                  </a:cubicBezTo>
                  <a:cubicBezTo>
                    <a:pt x="243" y="91"/>
                    <a:pt x="243" y="92"/>
                    <a:pt x="242" y="93"/>
                  </a:cubicBezTo>
                  <a:cubicBezTo>
                    <a:pt x="242" y="93"/>
                    <a:pt x="242" y="93"/>
                    <a:pt x="242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0" y="93"/>
                    <a:pt x="239" y="92"/>
                    <a:pt x="239" y="91"/>
                  </a:cubicBezTo>
                  <a:close/>
                  <a:moveTo>
                    <a:pt x="371" y="91"/>
                  </a:moveTo>
                  <a:cubicBezTo>
                    <a:pt x="370" y="91"/>
                    <a:pt x="369" y="90"/>
                    <a:pt x="370" y="89"/>
                  </a:cubicBezTo>
                  <a:cubicBezTo>
                    <a:pt x="370" y="89"/>
                    <a:pt x="370" y="89"/>
                    <a:pt x="370" y="89"/>
                  </a:cubicBezTo>
                  <a:cubicBezTo>
                    <a:pt x="370" y="88"/>
                    <a:pt x="371" y="87"/>
                    <a:pt x="372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73" y="87"/>
                    <a:pt x="374" y="89"/>
                    <a:pt x="374" y="90"/>
                  </a:cubicBezTo>
                  <a:cubicBezTo>
                    <a:pt x="374" y="90"/>
                    <a:pt x="374" y="90"/>
                    <a:pt x="374" y="90"/>
                  </a:cubicBezTo>
                  <a:cubicBezTo>
                    <a:pt x="373" y="91"/>
                    <a:pt x="373" y="91"/>
                    <a:pt x="372" y="91"/>
                  </a:cubicBezTo>
                  <a:cubicBezTo>
                    <a:pt x="372" y="91"/>
                    <a:pt x="372" y="91"/>
                    <a:pt x="372" y="91"/>
                  </a:cubicBezTo>
                  <a:cubicBezTo>
                    <a:pt x="371" y="91"/>
                    <a:pt x="371" y="91"/>
                    <a:pt x="371" y="91"/>
                  </a:cubicBezTo>
                  <a:close/>
                  <a:moveTo>
                    <a:pt x="251" y="88"/>
                  </a:moveTo>
                  <a:cubicBezTo>
                    <a:pt x="251" y="87"/>
                    <a:pt x="251" y="86"/>
                    <a:pt x="252" y="86"/>
                  </a:cubicBezTo>
                  <a:cubicBezTo>
                    <a:pt x="252" y="86"/>
                    <a:pt x="252" y="86"/>
                    <a:pt x="252" y="86"/>
                  </a:cubicBezTo>
                  <a:cubicBezTo>
                    <a:pt x="253" y="85"/>
                    <a:pt x="254" y="86"/>
                    <a:pt x="255" y="87"/>
                  </a:cubicBezTo>
                  <a:cubicBezTo>
                    <a:pt x="255" y="87"/>
                    <a:pt x="255" y="87"/>
                    <a:pt x="255" y="87"/>
                  </a:cubicBezTo>
                  <a:cubicBezTo>
                    <a:pt x="255" y="88"/>
                    <a:pt x="254" y="89"/>
                    <a:pt x="253" y="90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2" y="90"/>
                    <a:pt x="251" y="89"/>
                    <a:pt x="251" y="88"/>
                  </a:cubicBezTo>
                  <a:close/>
                  <a:moveTo>
                    <a:pt x="360" y="88"/>
                  </a:moveTo>
                  <a:cubicBezTo>
                    <a:pt x="358" y="88"/>
                    <a:pt x="358" y="87"/>
                    <a:pt x="358" y="86"/>
                  </a:cubicBezTo>
                  <a:cubicBezTo>
                    <a:pt x="358" y="86"/>
                    <a:pt x="358" y="86"/>
                    <a:pt x="358" y="86"/>
                  </a:cubicBezTo>
                  <a:cubicBezTo>
                    <a:pt x="358" y="85"/>
                    <a:pt x="359" y="84"/>
                    <a:pt x="360" y="85"/>
                  </a:cubicBezTo>
                  <a:cubicBezTo>
                    <a:pt x="360" y="85"/>
                    <a:pt x="360" y="85"/>
                    <a:pt x="360" y="85"/>
                  </a:cubicBezTo>
                  <a:cubicBezTo>
                    <a:pt x="361" y="85"/>
                    <a:pt x="362" y="86"/>
                    <a:pt x="362" y="87"/>
                  </a:cubicBezTo>
                  <a:cubicBezTo>
                    <a:pt x="362" y="87"/>
                    <a:pt x="362" y="87"/>
                    <a:pt x="362" y="87"/>
                  </a:cubicBezTo>
                  <a:cubicBezTo>
                    <a:pt x="362" y="88"/>
                    <a:pt x="361" y="89"/>
                    <a:pt x="360" y="89"/>
                  </a:cubicBezTo>
                  <a:cubicBezTo>
                    <a:pt x="360" y="89"/>
                    <a:pt x="360" y="89"/>
                    <a:pt x="360" y="89"/>
                  </a:cubicBezTo>
                  <a:cubicBezTo>
                    <a:pt x="360" y="89"/>
                    <a:pt x="360" y="89"/>
                    <a:pt x="360" y="88"/>
                  </a:cubicBezTo>
                  <a:close/>
                  <a:moveTo>
                    <a:pt x="263" y="86"/>
                  </a:moveTo>
                  <a:cubicBezTo>
                    <a:pt x="262" y="85"/>
                    <a:pt x="263" y="84"/>
                    <a:pt x="264" y="83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5" y="83"/>
                    <a:pt x="266" y="84"/>
                    <a:pt x="266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7" y="86"/>
                    <a:pt x="266" y="87"/>
                    <a:pt x="265" y="87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64" y="87"/>
                    <a:pt x="263" y="87"/>
                    <a:pt x="263" y="86"/>
                  </a:cubicBezTo>
                  <a:close/>
                  <a:moveTo>
                    <a:pt x="348" y="86"/>
                  </a:moveTo>
                  <a:cubicBezTo>
                    <a:pt x="347" y="86"/>
                    <a:pt x="346" y="85"/>
                    <a:pt x="346" y="84"/>
                  </a:cubicBezTo>
                  <a:cubicBezTo>
                    <a:pt x="346" y="84"/>
                    <a:pt x="346" y="84"/>
                    <a:pt x="346" y="84"/>
                  </a:cubicBezTo>
                  <a:cubicBezTo>
                    <a:pt x="346" y="83"/>
                    <a:pt x="347" y="82"/>
                    <a:pt x="348" y="82"/>
                  </a:cubicBezTo>
                  <a:cubicBezTo>
                    <a:pt x="348" y="82"/>
                    <a:pt x="348" y="82"/>
                    <a:pt x="348" y="82"/>
                  </a:cubicBezTo>
                  <a:cubicBezTo>
                    <a:pt x="350" y="83"/>
                    <a:pt x="350" y="84"/>
                    <a:pt x="350" y="85"/>
                  </a:cubicBezTo>
                  <a:cubicBezTo>
                    <a:pt x="350" y="85"/>
                    <a:pt x="350" y="85"/>
                    <a:pt x="350" y="85"/>
                  </a:cubicBezTo>
                  <a:cubicBezTo>
                    <a:pt x="350" y="86"/>
                    <a:pt x="349" y="86"/>
                    <a:pt x="348" y="86"/>
                  </a:cubicBezTo>
                  <a:cubicBezTo>
                    <a:pt x="348" y="86"/>
                    <a:pt x="348" y="86"/>
                    <a:pt x="348" y="86"/>
                  </a:cubicBezTo>
                  <a:cubicBezTo>
                    <a:pt x="348" y="86"/>
                    <a:pt x="348" y="86"/>
                    <a:pt x="348" y="86"/>
                  </a:cubicBezTo>
                  <a:close/>
                  <a:moveTo>
                    <a:pt x="274" y="84"/>
                  </a:moveTo>
                  <a:cubicBezTo>
                    <a:pt x="274" y="83"/>
                    <a:pt x="275" y="82"/>
                    <a:pt x="276" y="82"/>
                  </a:cubicBezTo>
                  <a:cubicBezTo>
                    <a:pt x="276" y="82"/>
                    <a:pt x="276" y="82"/>
                    <a:pt x="276" y="82"/>
                  </a:cubicBezTo>
                  <a:cubicBezTo>
                    <a:pt x="277" y="81"/>
                    <a:pt x="278" y="82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9" y="84"/>
                    <a:pt x="278" y="85"/>
                    <a:pt x="277" y="86"/>
                  </a:cubicBezTo>
                  <a:cubicBezTo>
                    <a:pt x="277" y="86"/>
                    <a:pt x="277" y="86"/>
                    <a:pt x="277" y="86"/>
                  </a:cubicBezTo>
                  <a:cubicBezTo>
                    <a:pt x="277" y="86"/>
                    <a:pt x="276" y="86"/>
                    <a:pt x="276" y="86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5" y="86"/>
                    <a:pt x="275" y="85"/>
                    <a:pt x="274" y="84"/>
                  </a:cubicBezTo>
                  <a:close/>
                  <a:moveTo>
                    <a:pt x="336" y="85"/>
                  </a:moveTo>
                  <a:cubicBezTo>
                    <a:pt x="336" y="85"/>
                    <a:pt x="336" y="85"/>
                    <a:pt x="336" y="85"/>
                  </a:cubicBezTo>
                  <a:cubicBezTo>
                    <a:pt x="336" y="85"/>
                    <a:pt x="336" y="85"/>
                    <a:pt x="336" y="85"/>
                  </a:cubicBezTo>
                  <a:cubicBezTo>
                    <a:pt x="335" y="85"/>
                    <a:pt x="334" y="84"/>
                    <a:pt x="334" y="83"/>
                  </a:cubicBezTo>
                  <a:cubicBezTo>
                    <a:pt x="334" y="83"/>
                    <a:pt x="334" y="83"/>
                    <a:pt x="334" y="83"/>
                  </a:cubicBezTo>
                  <a:cubicBezTo>
                    <a:pt x="334" y="82"/>
                    <a:pt x="335" y="81"/>
                    <a:pt x="336" y="81"/>
                  </a:cubicBezTo>
                  <a:cubicBezTo>
                    <a:pt x="336" y="81"/>
                    <a:pt x="336" y="81"/>
                    <a:pt x="336" y="81"/>
                  </a:cubicBezTo>
                  <a:cubicBezTo>
                    <a:pt x="338" y="81"/>
                    <a:pt x="338" y="82"/>
                    <a:pt x="338" y="83"/>
                  </a:cubicBezTo>
                  <a:cubicBezTo>
                    <a:pt x="338" y="83"/>
                    <a:pt x="338" y="83"/>
                    <a:pt x="338" y="83"/>
                  </a:cubicBezTo>
                  <a:cubicBezTo>
                    <a:pt x="338" y="84"/>
                    <a:pt x="337" y="85"/>
                    <a:pt x="336" y="85"/>
                  </a:cubicBezTo>
                  <a:cubicBezTo>
                    <a:pt x="336" y="85"/>
                    <a:pt x="336" y="85"/>
                    <a:pt x="336" y="85"/>
                  </a:cubicBezTo>
                  <a:cubicBezTo>
                    <a:pt x="336" y="85"/>
                    <a:pt x="336" y="85"/>
                    <a:pt x="336" y="85"/>
                  </a:cubicBezTo>
                  <a:close/>
                  <a:moveTo>
                    <a:pt x="288" y="84"/>
                  </a:moveTo>
                  <a:cubicBezTo>
                    <a:pt x="287" y="84"/>
                    <a:pt x="286" y="84"/>
                    <a:pt x="286" y="83"/>
                  </a:cubicBezTo>
                  <a:cubicBezTo>
                    <a:pt x="286" y="83"/>
                    <a:pt x="286" y="83"/>
                    <a:pt x="286" y="83"/>
                  </a:cubicBezTo>
                  <a:cubicBezTo>
                    <a:pt x="286" y="81"/>
                    <a:pt x="287" y="80"/>
                    <a:pt x="288" y="80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9" y="80"/>
                    <a:pt x="290" y="81"/>
                    <a:pt x="290" y="82"/>
                  </a:cubicBezTo>
                  <a:cubicBezTo>
                    <a:pt x="290" y="82"/>
                    <a:pt x="290" y="82"/>
                    <a:pt x="290" y="82"/>
                  </a:cubicBezTo>
                  <a:cubicBezTo>
                    <a:pt x="290" y="83"/>
                    <a:pt x="290" y="84"/>
                    <a:pt x="288" y="84"/>
                  </a:cubicBezTo>
                  <a:cubicBezTo>
                    <a:pt x="288" y="84"/>
                    <a:pt x="288" y="84"/>
                    <a:pt x="288" y="84"/>
                  </a:cubicBezTo>
                  <a:cubicBezTo>
                    <a:pt x="288" y="84"/>
                    <a:pt x="288" y="84"/>
                    <a:pt x="288" y="84"/>
                  </a:cubicBezTo>
                  <a:close/>
                  <a:moveTo>
                    <a:pt x="324" y="84"/>
                  </a:moveTo>
                  <a:cubicBezTo>
                    <a:pt x="324" y="84"/>
                    <a:pt x="324" y="84"/>
                    <a:pt x="324" y="84"/>
                  </a:cubicBezTo>
                  <a:cubicBezTo>
                    <a:pt x="324" y="84"/>
                    <a:pt x="324" y="84"/>
                    <a:pt x="324" y="84"/>
                  </a:cubicBezTo>
                  <a:cubicBezTo>
                    <a:pt x="323" y="84"/>
                    <a:pt x="322" y="83"/>
                    <a:pt x="322" y="82"/>
                  </a:cubicBezTo>
                  <a:cubicBezTo>
                    <a:pt x="322" y="82"/>
                    <a:pt x="322" y="82"/>
                    <a:pt x="322" y="82"/>
                  </a:cubicBezTo>
                  <a:cubicBezTo>
                    <a:pt x="322" y="81"/>
                    <a:pt x="323" y="80"/>
                    <a:pt x="324" y="80"/>
                  </a:cubicBezTo>
                  <a:cubicBezTo>
                    <a:pt x="324" y="80"/>
                    <a:pt x="324" y="80"/>
                    <a:pt x="324" y="80"/>
                  </a:cubicBezTo>
                  <a:cubicBezTo>
                    <a:pt x="325" y="80"/>
                    <a:pt x="326" y="81"/>
                    <a:pt x="326" y="82"/>
                  </a:cubicBezTo>
                  <a:cubicBezTo>
                    <a:pt x="326" y="82"/>
                    <a:pt x="326" y="82"/>
                    <a:pt x="326" y="82"/>
                  </a:cubicBezTo>
                  <a:cubicBezTo>
                    <a:pt x="326" y="83"/>
                    <a:pt x="325" y="84"/>
                    <a:pt x="324" y="84"/>
                  </a:cubicBezTo>
                  <a:cubicBezTo>
                    <a:pt x="324" y="84"/>
                    <a:pt x="324" y="84"/>
                    <a:pt x="324" y="84"/>
                  </a:cubicBezTo>
                  <a:cubicBezTo>
                    <a:pt x="324" y="84"/>
                    <a:pt x="324" y="84"/>
                    <a:pt x="324" y="84"/>
                  </a:cubicBezTo>
                  <a:close/>
                  <a:moveTo>
                    <a:pt x="298" y="82"/>
                  </a:moveTo>
                  <a:cubicBezTo>
                    <a:pt x="298" y="81"/>
                    <a:pt x="299" y="80"/>
                    <a:pt x="300" y="80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01" y="80"/>
                    <a:pt x="302" y="81"/>
                    <a:pt x="302" y="82"/>
                  </a:cubicBezTo>
                  <a:cubicBezTo>
                    <a:pt x="302" y="82"/>
                    <a:pt x="302" y="82"/>
                    <a:pt x="302" y="82"/>
                  </a:cubicBezTo>
                  <a:cubicBezTo>
                    <a:pt x="302" y="83"/>
                    <a:pt x="301" y="84"/>
                    <a:pt x="300" y="84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299" y="84"/>
                    <a:pt x="298" y="83"/>
                    <a:pt x="298" y="82"/>
                  </a:cubicBezTo>
                  <a:close/>
                  <a:moveTo>
                    <a:pt x="312" y="84"/>
                  </a:moveTo>
                  <a:cubicBezTo>
                    <a:pt x="311" y="84"/>
                    <a:pt x="310" y="83"/>
                    <a:pt x="310" y="82"/>
                  </a:cubicBezTo>
                  <a:cubicBezTo>
                    <a:pt x="310" y="82"/>
                    <a:pt x="310" y="82"/>
                    <a:pt x="310" y="82"/>
                  </a:cubicBezTo>
                  <a:cubicBezTo>
                    <a:pt x="310" y="80"/>
                    <a:pt x="311" y="80"/>
                    <a:pt x="312" y="80"/>
                  </a:cubicBezTo>
                  <a:cubicBezTo>
                    <a:pt x="312" y="80"/>
                    <a:pt x="312" y="80"/>
                    <a:pt x="312" y="80"/>
                  </a:cubicBezTo>
                  <a:cubicBezTo>
                    <a:pt x="313" y="80"/>
                    <a:pt x="314" y="80"/>
                    <a:pt x="314" y="82"/>
                  </a:cubicBezTo>
                  <a:cubicBezTo>
                    <a:pt x="314" y="82"/>
                    <a:pt x="314" y="82"/>
                    <a:pt x="314" y="82"/>
                  </a:cubicBezTo>
                  <a:cubicBezTo>
                    <a:pt x="314" y="83"/>
                    <a:pt x="313" y="84"/>
                    <a:pt x="312" y="84"/>
                  </a:cubicBezTo>
                  <a:cubicBezTo>
                    <a:pt x="312" y="84"/>
                    <a:pt x="312" y="84"/>
                    <a:pt x="312" y="84"/>
                  </a:cubicBezTo>
                  <a:close/>
                  <a:moveTo>
                    <a:pt x="325" y="1002"/>
                  </a:moveTo>
                  <a:cubicBezTo>
                    <a:pt x="324" y="1002"/>
                    <a:pt x="323" y="1000"/>
                    <a:pt x="324" y="999"/>
                  </a:cubicBezTo>
                  <a:cubicBezTo>
                    <a:pt x="324" y="999"/>
                    <a:pt x="324" y="999"/>
                    <a:pt x="324" y="999"/>
                  </a:cubicBezTo>
                  <a:cubicBezTo>
                    <a:pt x="324" y="998"/>
                    <a:pt x="325" y="998"/>
                    <a:pt x="327" y="998"/>
                  </a:cubicBezTo>
                  <a:cubicBezTo>
                    <a:pt x="327" y="998"/>
                    <a:pt x="327" y="998"/>
                    <a:pt x="327" y="998"/>
                  </a:cubicBezTo>
                  <a:cubicBezTo>
                    <a:pt x="328" y="999"/>
                    <a:pt x="328" y="1000"/>
                    <a:pt x="328" y="1001"/>
                  </a:cubicBezTo>
                  <a:cubicBezTo>
                    <a:pt x="328" y="1001"/>
                    <a:pt x="328" y="1001"/>
                    <a:pt x="328" y="1001"/>
                  </a:cubicBezTo>
                  <a:cubicBezTo>
                    <a:pt x="327" y="1002"/>
                    <a:pt x="327" y="1002"/>
                    <a:pt x="326" y="1002"/>
                  </a:cubicBezTo>
                  <a:cubicBezTo>
                    <a:pt x="326" y="1002"/>
                    <a:pt x="326" y="1002"/>
                    <a:pt x="326" y="1002"/>
                  </a:cubicBezTo>
                  <a:cubicBezTo>
                    <a:pt x="325" y="1002"/>
                    <a:pt x="325" y="1002"/>
                    <a:pt x="325" y="1002"/>
                  </a:cubicBezTo>
                  <a:close/>
                  <a:moveTo>
                    <a:pt x="288" y="994"/>
                  </a:moveTo>
                  <a:cubicBezTo>
                    <a:pt x="287" y="993"/>
                    <a:pt x="288" y="992"/>
                    <a:pt x="289" y="992"/>
                  </a:cubicBezTo>
                  <a:cubicBezTo>
                    <a:pt x="289" y="992"/>
                    <a:pt x="289" y="992"/>
                    <a:pt x="289" y="992"/>
                  </a:cubicBezTo>
                  <a:cubicBezTo>
                    <a:pt x="290" y="991"/>
                    <a:pt x="291" y="992"/>
                    <a:pt x="291" y="993"/>
                  </a:cubicBezTo>
                  <a:cubicBezTo>
                    <a:pt x="291" y="993"/>
                    <a:pt x="291" y="993"/>
                    <a:pt x="291" y="993"/>
                  </a:cubicBezTo>
                  <a:cubicBezTo>
                    <a:pt x="292" y="994"/>
                    <a:pt x="291" y="995"/>
                    <a:pt x="290" y="995"/>
                  </a:cubicBezTo>
                  <a:cubicBezTo>
                    <a:pt x="290" y="995"/>
                    <a:pt x="290" y="995"/>
                    <a:pt x="290" y="995"/>
                  </a:cubicBezTo>
                  <a:cubicBezTo>
                    <a:pt x="290" y="995"/>
                    <a:pt x="290" y="995"/>
                    <a:pt x="290" y="995"/>
                  </a:cubicBezTo>
                  <a:cubicBezTo>
                    <a:pt x="290" y="995"/>
                    <a:pt x="290" y="995"/>
                    <a:pt x="290" y="995"/>
                  </a:cubicBezTo>
                  <a:cubicBezTo>
                    <a:pt x="289" y="995"/>
                    <a:pt x="288" y="995"/>
                    <a:pt x="288" y="994"/>
                  </a:cubicBezTo>
                  <a:close/>
                  <a:moveTo>
                    <a:pt x="330" y="991"/>
                  </a:moveTo>
                  <a:cubicBezTo>
                    <a:pt x="329" y="990"/>
                    <a:pt x="328" y="989"/>
                    <a:pt x="328" y="988"/>
                  </a:cubicBezTo>
                  <a:cubicBezTo>
                    <a:pt x="328" y="988"/>
                    <a:pt x="328" y="988"/>
                    <a:pt x="328" y="988"/>
                  </a:cubicBezTo>
                  <a:cubicBezTo>
                    <a:pt x="329" y="987"/>
                    <a:pt x="330" y="987"/>
                    <a:pt x="331" y="987"/>
                  </a:cubicBezTo>
                  <a:cubicBezTo>
                    <a:pt x="331" y="987"/>
                    <a:pt x="331" y="987"/>
                    <a:pt x="331" y="987"/>
                  </a:cubicBezTo>
                  <a:cubicBezTo>
                    <a:pt x="332" y="988"/>
                    <a:pt x="333" y="989"/>
                    <a:pt x="332" y="990"/>
                  </a:cubicBezTo>
                  <a:cubicBezTo>
                    <a:pt x="332" y="990"/>
                    <a:pt x="332" y="990"/>
                    <a:pt x="332" y="990"/>
                  </a:cubicBezTo>
                  <a:cubicBezTo>
                    <a:pt x="332" y="991"/>
                    <a:pt x="331" y="991"/>
                    <a:pt x="330" y="991"/>
                  </a:cubicBezTo>
                  <a:cubicBezTo>
                    <a:pt x="330" y="991"/>
                    <a:pt x="330" y="991"/>
                    <a:pt x="330" y="991"/>
                  </a:cubicBezTo>
                  <a:cubicBezTo>
                    <a:pt x="330" y="991"/>
                    <a:pt x="330" y="991"/>
                    <a:pt x="330" y="991"/>
                  </a:cubicBezTo>
                  <a:close/>
                  <a:moveTo>
                    <a:pt x="283" y="983"/>
                  </a:moveTo>
                  <a:cubicBezTo>
                    <a:pt x="283" y="982"/>
                    <a:pt x="283" y="981"/>
                    <a:pt x="284" y="980"/>
                  </a:cubicBezTo>
                  <a:cubicBezTo>
                    <a:pt x="284" y="980"/>
                    <a:pt x="284" y="980"/>
                    <a:pt x="284" y="980"/>
                  </a:cubicBezTo>
                  <a:cubicBezTo>
                    <a:pt x="285" y="980"/>
                    <a:pt x="286" y="981"/>
                    <a:pt x="287" y="982"/>
                  </a:cubicBezTo>
                  <a:cubicBezTo>
                    <a:pt x="287" y="982"/>
                    <a:pt x="287" y="982"/>
                    <a:pt x="287" y="982"/>
                  </a:cubicBezTo>
                  <a:cubicBezTo>
                    <a:pt x="287" y="983"/>
                    <a:pt x="287" y="984"/>
                    <a:pt x="286" y="984"/>
                  </a:cubicBezTo>
                  <a:cubicBezTo>
                    <a:pt x="286" y="984"/>
                    <a:pt x="286" y="984"/>
                    <a:pt x="286" y="984"/>
                  </a:cubicBezTo>
                  <a:cubicBezTo>
                    <a:pt x="286" y="984"/>
                    <a:pt x="285" y="984"/>
                    <a:pt x="285" y="984"/>
                  </a:cubicBezTo>
                  <a:cubicBezTo>
                    <a:pt x="285" y="984"/>
                    <a:pt x="285" y="984"/>
                    <a:pt x="285" y="984"/>
                  </a:cubicBezTo>
                  <a:cubicBezTo>
                    <a:pt x="284" y="984"/>
                    <a:pt x="284" y="984"/>
                    <a:pt x="283" y="983"/>
                  </a:cubicBezTo>
                  <a:close/>
                  <a:moveTo>
                    <a:pt x="334" y="980"/>
                  </a:moveTo>
                  <a:cubicBezTo>
                    <a:pt x="333" y="979"/>
                    <a:pt x="333" y="978"/>
                    <a:pt x="333" y="977"/>
                  </a:cubicBezTo>
                  <a:cubicBezTo>
                    <a:pt x="333" y="977"/>
                    <a:pt x="333" y="977"/>
                    <a:pt x="333" y="977"/>
                  </a:cubicBezTo>
                  <a:cubicBezTo>
                    <a:pt x="333" y="976"/>
                    <a:pt x="335" y="976"/>
                    <a:pt x="336" y="976"/>
                  </a:cubicBezTo>
                  <a:cubicBezTo>
                    <a:pt x="336" y="976"/>
                    <a:pt x="336" y="976"/>
                    <a:pt x="336" y="976"/>
                  </a:cubicBezTo>
                  <a:cubicBezTo>
                    <a:pt x="337" y="977"/>
                    <a:pt x="337" y="978"/>
                    <a:pt x="337" y="979"/>
                  </a:cubicBezTo>
                  <a:cubicBezTo>
                    <a:pt x="337" y="979"/>
                    <a:pt x="337" y="979"/>
                    <a:pt x="337" y="979"/>
                  </a:cubicBezTo>
                  <a:cubicBezTo>
                    <a:pt x="336" y="980"/>
                    <a:pt x="336" y="980"/>
                    <a:pt x="335" y="980"/>
                  </a:cubicBezTo>
                  <a:cubicBezTo>
                    <a:pt x="335" y="980"/>
                    <a:pt x="335" y="980"/>
                    <a:pt x="335" y="980"/>
                  </a:cubicBezTo>
                  <a:cubicBezTo>
                    <a:pt x="335" y="980"/>
                    <a:pt x="334" y="980"/>
                    <a:pt x="334" y="980"/>
                  </a:cubicBezTo>
                  <a:close/>
                  <a:moveTo>
                    <a:pt x="279" y="972"/>
                  </a:moveTo>
                  <a:cubicBezTo>
                    <a:pt x="278" y="971"/>
                    <a:pt x="279" y="970"/>
                    <a:pt x="280" y="969"/>
                  </a:cubicBezTo>
                  <a:cubicBezTo>
                    <a:pt x="280" y="969"/>
                    <a:pt x="280" y="969"/>
                    <a:pt x="280" y="969"/>
                  </a:cubicBezTo>
                  <a:cubicBezTo>
                    <a:pt x="281" y="969"/>
                    <a:pt x="282" y="969"/>
                    <a:pt x="282" y="970"/>
                  </a:cubicBezTo>
                  <a:cubicBezTo>
                    <a:pt x="282" y="970"/>
                    <a:pt x="282" y="970"/>
                    <a:pt x="282" y="970"/>
                  </a:cubicBezTo>
                  <a:cubicBezTo>
                    <a:pt x="283" y="971"/>
                    <a:pt x="282" y="973"/>
                    <a:pt x="281" y="973"/>
                  </a:cubicBezTo>
                  <a:cubicBezTo>
                    <a:pt x="281" y="973"/>
                    <a:pt x="281" y="973"/>
                    <a:pt x="281" y="973"/>
                  </a:cubicBezTo>
                  <a:cubicBezTo>
                    <a:pt x="281" y="973"/>
                    <a:pt x="281" y="973"/>
                    <a:pt x="280" y="973"/>
                  </a:cubicBezTo>
                  <a:cubicBezTo>
                    <a:pt x="280" y="973"/>
                    <a:pt x="280" y="973"/>
                    <a:pt x="280" y="973"/>
                  </a:cubicBezTo>
                  <a:cubicBezTo>
                    <a:pt x="280" y="973"/>
                    <a:pt x="279" y="973"/>
                    <a:pt x="279" y="972"/>
                  </a:cubicBezTo>
                  <a:close/>
                  <a:moveTo>
                    <a:pt x="339" y="969"/>
                  </a:moveTo>
                  <a:cubicBezTo>
                    <a:pt x="338" y="968"/>
                    <a:pt x="337" y="967"/>
                    <a:pt x="338" y="966"/>
                  </a:cubicBezTo>
                  <a:cubicBezTo>
                    <a:pt x="338" y="966"/>
                    <a:pt x="338" y="966"/>
                    <a:pt x="338" y="966"/>
                  </a:cubicBezTo>
                  <a:cubicBezTo>
                    <a:pt x="338" y="965"/>
                    <a:pt x="339" y="965"/>
                    <a:pt x="340" y="965"/>
                  </a:cubicBezTo>
                  <a:cubicBezTo>
                    <a:pt x="340" y="965"/>
                    <a:pt x="340" y="965"/>
                    <a:pt x="340" y="965"/>
                  </a:cubicBezTo>
                  <a:cubicBezTo>
                    <a:pt x="341" y="965"/>
                    <a:pt x="342" y="967"/>
                    <a:pt x="341" y="968"/>
                  </a:cubicBezTo>
                  <a:cubicBezTo>
                    <a:pt x="341" y="968"/>
                    <a:pt x="341" y="968"/>
                    <a:pt x="341" y="968"/>
                  </a:cubicBezTo>
                  <a:cubicBezTo>
                    <a:pt x="341" y="968"/>
                    <a:pt x="340" y="969"/>
                    <a:pt x="339" y="969"/>
                  </a:cubicBezTo>
                  <a:cubicBezTo>
                    <a:pt x="339" y="969"/>
                    <a:pt x="339" y="969"/>
                    <a:pt x="339" y="969"/>
                  </a:cubicBezTo>
                  <a:cubicBezTo>
                    <a:pt x="339" y="969"/>
                    <a:pt x="339" y="969"/>
                    <a:pt x="339" y="969"/>
                  </a:cubicBezTo>
                  <a:close/>
                  <a:moveTo>
                    <a:pt x="274" y="961"/>
                  </a:moveTo>
                  <a:cubicBezTo>
                    <a:pt x="274" y="960"/>
                    <a:pt x="274" y="959"/>
                    <a:pt x="275" y="958"/>
                  </a:cubicBezTo>
                  <a:cubicBezTo>
                    <a:pt x="275" y="958"/>
                    <a:pt x="275" y="958"/>
                    <a:pt x="275" y="958"/>
                  </a:cubicBezTo>
                  <a:cubicBezTo>
                    <a:pt x="276" y="958"/>
                    <a:pt x="277" y="958"/>
                    <a:pt x="278" y="959"/>
                  </a:cubicBezTo>
                  <a:cubicBezTo>
                    <a:pt x="278" y="959"/>
                    <a:pt x="278" y="959"/>
                    <a:pt x="278" y="959"/>
                  </a:cubicBezTo>
                  <a:cubicBezTo>
                    <a:pt x="278" y="960"/>
                    <a:pt x="278" y="962"/>
                    <a:pt x="277" y="962"/>
                  </a:cubicBezTo>
                  <a:cubicBezTo>
                    <a:pt x="277" y="962"/>
                    <a:pt x="277" y="962"/>
                    <a:pt x="277" y="962"/>
                  </a:cubicBezTo>
                  <a:cubicBezTo>
                    <a:pt x="276" y="962"/>
                    <a:pt x="276" y="962"/>
                    <a:pt x="276" y="962"/>
                  </a:cubicBezTo>
                  <a:cubicBezTo>
                    <a:pt x="276" y="962"/>
                    <a:pt x="276" y="962"/>
                    <a:pt x="276" y="962"/>
                  </a:cubicBezTo>
                  <a:cubicBezTo>
                    <a:pt x="275" y="962"/>
                    <a:pt x="274" y="962"/>
                    <a:pt x="274" y="961"/>
                  </a:cubicBezTo>
                  <a:close/>
                  <a:moveTo>
                    <a:pt x="343" y="958"/>
                  </a:moveTo>
                  <a:cubicBezTo>
                    <a:pt x="342" y="957"/>
                    <a:pt x="342" y="956"/>
                    <a:pt x="342" y="955"/>
                  </a:cubicBezTo>
                  <a:cubicBezTo>
                    <a:pt x="342" y="955"/>
                    <a:pt x="342" y="955"/>
                    <a:pt x="342" y="955"/>
                  </a:cubicBezTo>
                  <a:cubicBezTo>
                    <a:pt x="343" y="954"/>
                    <a:pt x="344" y="953"/>
                    <a:pt x="345" y="954"/>
                  </a:cubicBezTo>
                  <a:cubicBezTo>
                    <a:pt x="345" y="954"/>
                    <a:pt x="345" y="954"/>
                    <a:pt x="345" y="954"/>
                  </a:cubicBezTo>
                  <a:cubicBezTo>
                    <a:pt x="346" y="954"/>
                    <a:pt x="346" y="956"/>
                    <a:pt x="346" y="957"/>
                  </a:cubicBezTo>
                  <a:cubicBezTo>
                    <a:pt x="346" y="957"/>
                    <a:pt x="346" y="957"/>
                    <a:pt x="346" y="957"/>
                  </a:cubicBezTo>
                  <a:cubicBezTo>
                    <a:pt x="346" y="957"/>
                    <a:pt x="345" y="958"/>
                    <a:pt x="344" y="958"/>
                  </a:cubicBezTo>
                  <a:cubicBezTo>
                    <a:pt x="344" y="958"/>
                    <a:pt x="344" y="958"/>
                    <a:pt x="344" y="958"/>
                  </a:cubicBezTo>
                  <a:cubicBezTo>
                    <a:pt x="344" y="958"/>
                    <a:pt x="344" y="958"/>
                    <a:pt x="343" y="958"/>
                  </a:cubicBezTo>
                  <a:close/>
                  <a:moveTo>
                    <a:pt x="269" y="950"/>
                  </a:moveTo>
                  <a:cubicBezTo>
                    <a:pt x="269" y="949"/>
                    <a:pt x="270" y="948"/>
                    <a:pt x="271" y="947"/>
                  </a:cubicBezTo>
                  <a:cubicBezTo>
                    <a:pt x="271" y="947"/>
                    <a:pt x="271" y="947"/>
                    <a:pt x="271" y="947"/>
                  </a:cubicBezTo>
                  <a:cubicBezTo>
                    <a:pt x="272" y="947"/>
                    <a:pt x="273" y="947"/>
                    <a:pt x="273" y="948"/>
                  </a:cubicBezTo>
                  <a:cubicBezTo>
                    <a:pt x="273" y="948"/>
                    <a:pt x="273" y="948"/>
                    <a:pt x="273" y="948"/>
                  </a:cubicBezTo>
                  <a:cubicBezTo>
                    <a:pt x="274" y="949"/>
                    <a:pt x="273" y="950"/>
                    <a:pt x="272" y="951"/>
                  </a:cubicBezTo>
                  <a:cubicBezTo>
                    <a:pt x="272" y="951"/>
                    <a:pt x="272" y="951"/>
                    <a:pt x="272" y="951"/>
                  </a:cubicBezTo>
                  <a:cubicBezTo>
                    <a:pt x="272" y="951"/>
                    <a:pt x="272" y="951"/>
                    <a:pt x="271" y="951"/>
                  </a:cubicBezTo>
                  <a:cubicBezTo>
                    <a:pt x="271" y="951"/>
                    <a:pt x="271" y="951"/>
                    <a:pt x="271" y="951"/>
                  </a:cubicBezTo>
                  <a:cubicBezTo>
                    <a:pt x="271" y="951"/>
                    <a:pt x="270" y="951"/>
                    <a:pt x="269" y="950"/>
                  </a:cubicBezTo>
                  <a:close/>
                  <a:moveTo>
                    <a:pt x="348" y="947"/>
                  </a:moveTo>
                  <a:cubicBezTo>
                    <a:pt x="347" y="946"/>
                    <a:pt x="346" y="945"/>
                    <a:pt x="347" y="944"/>
                  </a:cubicBezTo>
                  <a:cubicBezTo>
                    <a:pt x="347" y="944"/>
                    <a:pt x="347" y="944"/>
                    <a:pt x="347" y="944"/>
                  </a:cubicBezTo>
                  <a:cubicBezTo>
                    <a:pt x="347" y="943"/>
                    <a:pt x="348" y="942"/>
                    <a:pt x="349" y="943"/>
                  </a:cubicBezTo>
                  <a:cubicBezTo>
                    <a:pt x="349" y="943"/>
                    <a:pt x="349" y="943"/>
                    <a:pt x="349" y="943"/>
                  </a:cubicBezTo>
                  <a:cubicBezTo>
                    <a:pt x="350" y="943"/>
                    <a:pt x="351" y="944"/>
                    <a:pt x="350" y="945"/>
                  </a:cubicBezTo>
                  <a:cubicBezTo>
                    <a:pt x="350" y="945"/>
                    <a:pt x="350" y="945"/>
                    <a:pt x="350" y="945"/>
                  </a:cubicBezTo>
                  <a:cubicBezTo>
                    <a:pt x="350" y="946"/>
                    <a:pt x="349" y="947"/>
                    <a:pt x="349" y="947"/>
                  </a:cubicBezTo>
                  <a:cubicBezTo>
                    <a:pt x="349" y="947"/>
                    <a:pt x="349" y="947"/>
                    <a:pt x="349" y="947"/>
                  </a:cubicBezTo>
                  <a:cubicBezTo>
                    <a:pt x="348" y="947"/>
                    <a:pt x="348" y="947"/>
                    <a:pt x="348" y="947"/>
                  </a:cubicBezTo>
                  <a:close/>
                  <a:moveTo>
                    <a:pt x="265" y="939"/>
                  </a:moveTo>
                  <a:cubicBezTo>
                    <a:pt x="265" y="938"/>
                    <a:pt x="265" y="937"/>
                    <a:pt x="266" y="936"/>
                  </a:cubicBezTo>
                  <a:cubicBezTo>
                    <a:pt x="266" y="936"/>
                    <a:pt x="266" y="936"/>
                    <a:pt x="266" y="936"/>
                  </a:cubicBezTo>
                  <a:cubicBezTo>
                    <a:pt x="267" y="936"/>
                    <a:pt x="268" y="936"/>
                    <a:pt x="269" y="937"/>
                  </a:cubicBezTo>
                  <a:cubicBezTo>
                    <a:pt x="269" y="937"/>
                    <a:pt x="269" y="937"/>
                    <a:pt x="269" y="937"/>
                  </a:cubicBezTo>
                  <a:cubicBezTo>
                    <a:pt x="269" y="938"/>
                    <a:pt x="269" y="939"/>
                    <a:pt x="268" y="940"/>
                  </a:cubicBezTo>
                  <a:cubicBezTo>
                    <a:pt x="268" y="940"/>
                    <a:pt x="268" y="940"/>
                    <a:pt x="268" y="940"/>
                  </a:cubicBezTo>
                  <a:cubicBezTo>
                    <a:pt x="267" y="940"/>
                    <a:pt x="267" y="940"/>
                    <a:pt x="267" y="940"/>
                  </a:cubicBezTo>
                  <a:cubicBezTo>
                    <a:pt x="267" y="940"/>
                    <a:pt x="267" y="940"/>
                    <a:pt x="267" y="940"/>
                  </a:cubicBezTo>
                  <a:cubicBezTo>
                    <a:pt x="266" y="940"/>
                    <a:pt x="265" y="939"/>
                    <a:pt x="265" y="939"/>
                  </a:cubicBezTo>
                  <a:close/>
                  <a:moveTo>
                    <a:pt x="352" y="935"/>
                  </a:moveTo>
                  <a:cubicBezTo>
                    <a:pt x="351" y="935"/>
                    <a:pt x="351" y="934"/>
                    <a:pt x="351" y="933"/>
                  </a:cubicBezTo>
                  <a:cubicBezTo>
                    <a:pt x="351" y="933"/>
                    <a:pt x="351" y="933"/>
                    <a:pt x="351" y="933"/>
                  </a:cubicBezTo>
                  <a:cubicBezTo>
                    <a:pt x="352" y="932"/>
                    <a:pt x="353" y="931"/>
                    <a:pt x="354" y="932"/>
                  </a:cubicBezTo>
                  <a:cubicBezTo>
                    <a:pt x="354" y="932"/>
                    <a:pt x="354" y="932"/>
                    <a:pt x="354" y="932"/>
                  </a:cubicBezTo>
                  <a:cubicBezTo>
                    <a:pt x="355" y="932"/>
                    <a:pt x="355" y="933"/>
                    <a:pt x="355" y="934"/>
                  </a:cubicBezTo>
                  <a:cubicBezTo>
                    <a:pt x="355" y="934"/>
                    <a:pt x="355" y="934"/>
                    <a:pt x="355" y="934"/>
                  </a:cubicBezTo>
                  <a:cubicBezTo>
                    <a:pt x="355" y="935"/>
                    <a:pt x="354" y="936"/>
                    <a:pt x="353" y="936"/>
                  </a:cubicBezTo>
                  <a:cubicBezTo>
                    <a:pt x="353" y="936"/>
                    <a:pt x="353" y="936"/>
                    <a:pt x="353" y="936"/>
                  </a:cubicBezTo>
                  <a:cubicBezTo>
                    <a:pt x="353" y="936"/>
                    <a:pt x="353" y="936"/>
                    <a:pt x="352" y="935"/>
                  </a:cubicBezTo>
                  <a:close/>
                  <a:moveTo>
                    <a:pt x="260" y="928"/>
                  </a:moveTo>
                  <a:cubicBezTo>
                    <a:pt x="260" y="927"/>
                    <a:pt x="260" y="925"/>
                    <a:pt x="261" y="925"/>
                  </a:cubicBezTo>
                  <a:cubicBezTo>
                    <a:pt x="261" y="925"/>
                    <a:pt x="261" y="925"/>
                    <a:pt x="261" y="925"/>
                  </a:cubicBezTo>
                  <a:cubicBezTo>
                    <a:pt x="262" y="925"/>
                    <a:pt x="264" y="925"/>
                    <a:pt x="264" y="926"/>
                  </a:cubicBezTo>
                  <a:cubicBezTo>
                    <a:pt x="264" y="926"/>
                    <a:pt x="264" y="926"/>
                    <a:pt x="264" y="926"/>
                  </a:cubicBezTo>
                  <a:cubicBezTo>
                    <a:pt x="264" y="927"/>
                    <a:pt x="264" y="928"/>
                    <a:pt x="263" y="929"/>
                  </a:cubicBezTo>
                  <a:cubicBezTo>
                    <a:pt x="263" y="929"/>
                    <a:pt x="263" y="929"/>
                    <a:pt x="263" y="929"/>
                  </a:cubicBezTo>
                  <a:cubicBezTo>
                    <a:pt x="263" y="929"/>
                    <a:pt x="262" y="929"/>
                    <a:pt x="262" y="929"/>
                  </a:cubicBezTo>
                  <a:cubicBezTo>
                    <a:pt x="262" y="929"/>
                    <a:pt x="262" y="929"/>
                    <a:pt x="262" y="929"/>
                  </a:cubicBezTo>
                  <a:cubicBezTo>
                    <a:pt x="261" y="929"/>
                    <a:pt x="261" y="928"/>
                    <a:pt x="260" y="928"/>
                  </a:cubicBezTo>
                  <a:close/>
                  <a:moveTo>
                    <a:pt x="357" y="924"/>
                  </a:moveTo>
                  <a:cubicBezTo>
                    <a:pt x="356" y="924"/>
                    <a:pt x="355" y="923"/>
                    <a:pt x="356" y="922"/>
                  </a:cubicBezTo>
                  <a:cubicBezTo>
                    <a:pt x="356" y="922"/>
                    <a:pt x="356" y="922"/>
                    <a:pt x="356" y="922"/>
                  </a:cubicBezTo>
                  <a:cubicBezTo>
                    <a:pt x="356" y="921"/>
                    <a:pt x="357" y="920"/>
                    <a:pt x="358" y="921"/>
                  </a:cubicBezTo>
                  <a:cubicBezTo>
                    <a:pt x="358" y="921"/>
                    <a:pt x="358" y="921"/>
                    <a:pt x="358" y="921"/>
                  </a:cubicBezTo>
                  <a:cubicBezTo>
                    <a:pt x="360" y="921"/>
                    <a:pt x="360" y="922"/>
                    <a:pt x="360" y="923"/>
                  </a:cubicBezTo>
                  <a:cubicBezTo>
                    <a:pt x="360" y="923"/>
                    <a:pt x="360" y="923"/>
                    <a:pt x="360" y="923"/>
                  </a:cubicBezTo>
                  <a:cubicBezTo>
                    <a:pt x="359" y="924"/>
                    <a:pt x="359" y="924"/>
                    <a:pt x="358" y="924"/>
                  </a:cubicBezTo>
                  <a:cubicBezTo>
                    <a:pt x="358" y="924"/>
                    <a:pt x="358" y="924"/>
                    <a:pt x="358" y="924"/>
                  </a:cubicBezTo>
                  <a:cubicBezTo>
                    <a:pt x="357" y="924"/>
                    <a:pt x="357" y="924"/>
                    <a:pt x="357" y="924"/>
                  </a:cubicBezTo>
                  <a:close/>
                  <a:moveTo>
                    <a:pt x="256" y="917"/>
                  </a:moveTo>
                  <a:cubicBezTo>
                    <a:pt x="255" y="915"/>
                    <a:pt x="256" y="914"/>
                    <a:pt x="257" y="914"/>
                  </a:cubicBezTo>
                  <a:cubicBezTo>
                    <a:pt x="257" y="914"/>
                    <a:pt x="257" y="914"/>
                    <a:pt x="257" y="914"/>
                  </a:cubicBezTo>
                  <a:cubicBezTo>
                    <a:pt x="258" y="913"/>
                    <a:pt x="259" y="914"/>
                    <a:pt x="259" y="915"/>
                  </a:cubicBezTo>
                  <a:cubicBezTo>
                    <a:pt x="259" y="915"/>
                    <a:pt x="259" y="915"/>
                    <a:pt x="259" y="915"/>
                  </a:cubicBezTo>
                  <a:cubicBezTo>
                    <a:pt x="260" y="916"/>
                    <a:pt x="259" y="917"/>
                    <a:pt x="258" y="918"/>
                  </a:cubicBezTo>
                  <a:cubicBezTo>
                    <a:pt x="258" y="918"/>
                    <a:pt x="258" y="918"/>
                    <a:pt x="258" y="918"/>
                  </a:cubicBezTo>
                  <a:cubicBezTo>
                    <a:pt x="258" y="918"/>
                    <a:pt x="258" y="918"/>
                    <a:pt x="258" y="918"/>
                  </a:cubicBezTo>
                  <a:cubicBezTo>
                    <a:pt x="258" y="918"/>
                    <a:pt x="258" y="918"/>
                    <a:pt x="258" y="918"/>
                  </a:cubicBezTo>
                  <a:cubicBezTo>
                    <a:pt x="257" y="918"/>
                    <a:pt x="256" y="917"/>
                    <a:pt x="256" y="917"/>
                  </a:cubicBezTo>
                  <a:close/>
                  <a:moveTo>
                    <a:pt x="362" y="913"/>
                  </a:moveTo>
                  <a:cubicBezTo>
                    <a:pt x="361" y="913"/>
                    <a:pt x="360" y="912"/>
                    <a:pt x="360" y="911"/>
                  </a:cubicBezTo>
                  <a:cubicBezTo>
                    <a:pt x="360" y="911"/>
                    <a:pt x="360" y="911"/>
                    <a:pt x="360" y="911"/>
                  </a:cubicBezTo>
                  <a:cubicBezTo>
                    <a:pt x="361" y="910"/>
                    <a:pt x="362" y="909"/>
                    <a:pt x="363" y="910"/>
                  </a:cubicBezTo>
                  <a:cubicBezTo>
                    <a:pt x="363" y="910"/>
                    <a:pt x="363" y="910"/>
                    <a:pt x="363" y="910"/>
                  </a:cubicBezTo>
                  <a:cubicBezTo>
                    <a:pt x="364" y="910"/>
                    <a:pt x="365" y="911"/>
                    <a:pt x="364" y="912"/>
                  </a:cubicBezTo>
                  <a:cubicBezTo>
                    <a:pt x="364" y="912"/>
                    <a:pt x="364" y="912"/>
                    <a:pt x="364" y="912"/>
                  </a:cubicBezTo>
                  <a:cubicBezTo>
                    <a:pt x="364" y="913"/>
                    <a:pt x="363" y="913"/>
                    <a:pt x="362" y="913"/>
                  </a:cubicBezTo>
                  <a:cubicBezTo>
                    <a:pt x="362" y="913"/>
                    <a:pt x="362" y="913"/>
                    <a:pt x="362" y="913"/>
                  </a:cubicBezTo>
                  <a:cubicBezTo>
                    <a:pt x="362" y="913"/>
                    <a:pt x="362" y="913"/>
                    <a:pt x="362" y="913"/>
                  </a:cubicBezTo>
                  <a:close/>
                  <a:moveTo>
                    <a:pt x="251" y="905"/>
                  </a:moveTo>
                  <a:cubicBezTo>
                    <a:pt x="251" y="904"/>
                    <a:pt x="251" y="903"/>
                    <a:pt x="252" y="903"/>
                  </a:cubicBezTo>
                  <a:cubicBezTo>
                    <a:pt x="252" y="903"/>
                    <a:pt x="252" y="903"/>
                    <a:pt x="252" y="903"/>
                  </a:cubicBezTo>
                  <a:cubicBezTo>
                    <a:pt x="253" y="902"/>
                    <a:pt x="254" y="903"/>
                    <a:pt x="255" y="904"/>
                  </a:cubicBezTo>
                  <a:cubicBezTo>
                    <a:pt x="255" y="904"/>
                    <a:pt x="255" y="904"/>
                    <a:pt x="255" y="904"/>
                  </a:cubicBezTo>
                  <a:cubicBezTo>
                    <a:pt x="255" y="905"/>
                    <a:pt x="255" y="906"/>
                    <a:pt x="254" y="906"/>
                  </a:cubicBezTo>
                  <a:cubicBezTo>
                    <a:pt x="254" y="906"/>
                    <a:pt x="254" y="906"/>
                    <a:pt x="254" y="906"/>
                  </a:cubicBezTo>
                  <a:cubicBezTo>
                    <a:pt x="254" y="907"/>
                    <a:pt x="253" y="907"/>
                    <a:pt x="253" y="907"/>
                  </a:cubicBezTo>
                  <a:cubicBezTo>
                    <a:pt x="253" y="907"/>
                    <a:pt x="253" y="907"/>
                    <a:pt x="253" y="907"/>
                  </a:cubicBezTo>
                  <a:cubicBezTo>
                    <a:pt x="252" y="907"/>
                    <a:pt x="252" y="906"/>
                    <a:pt x="251" y="905"/>
                  </a:cubicBezTo>
                  <a:close/>
                  <a:moveTo>
                    <a:pt x="366" y="902"/>
                  </a:moveTo>
                  <a:cubicBezTo>
                    <a:pt x="365" y="902"/>
                    <a:pt x="365" y="901"/>
                    <a:pt x="365" y="900"/>
                  </a:cubicBezTo>
                  <a:cubicBezTo>
                    <a:pt x="365" y="900"/>
                    <a:pt x="365" y="900"/>
                    <a:pt x="365" y="900"/>
                  </a:cubicBezTo>
                  <a:cubicBezTo>
                    <a:pt x="365" y="899"/>
                    <a:pt x="367" y="898"/>
                    <a:pt x="368" y="898"/>
                  </a:cubicBezTo>
                  <a:cubicBezTo>
                    <a:pt x="368" y="898"/>
                    <a:pt x="368" y="898"/>
                    <a:pt x="368" y="898"/>
                  </a:cubicBezTo>
                  <a:cubicBezTo>
                    <a:pt x="369" y="899"/>
                    <a:pt x="369" y="900"/>
                    <a:pt x="369" y="901"/>
                  </a:cubicBezTo>
                  <a:cubicBezTo>
                    <a:pt x="369" y="901"/>
                    <a:pt x="369" y="901"/>
                    <a:pt x="369" y="901"/>
                  </a:cubicBezTo>
                  <a:cubicBezTo>
                    <a:pt x="368" y="902"/>
                    <a:pt x="368" y="902"/>
                    <a:pt x="367" y="902"/>
                  </a:cubicBezTo>
                  <a:cubicBezTo>
                    <a:pt x="367" y="902"/>
                    <a:pt x="367" y="902"/>
                    <a:pt x="367" y="902"/>
                  </a:cubicBezTo>
                  <a:cubicBezTo>
                    <a:pt x="367" y="902"/>
                    <a:pt x="366" y="902"/>
                    <a:pt x="366" y="902"/>
                  </a:cubicBezTo>
                  <a:close/>
                  <a:moveTo>
                    <a:pt x="247" y="894"/>
                  </a:moveTo>
                  <a:cubicBezTo>
                    <a:pt x="246" y="893"/>
                    <a:pt x="247" y="892"/>
                    <a:pt x="248" y="892"/>
                  </a:cubicBezTo>
                  <a:cubicBezTo>
                    <a:pt x="248" y="892"/>
                    <a:pt x="248" y="892"/>
                    <a:pt x="248" y="892"/>
                  </a:cubicBezTo>
                  <a:cubicBezTo>
                    <a:pt x="249" y="891"/>
                    <a:pt x="250" y="892"/>
                    <a:pt x="250" y="893"/>
                  </a:cubicBezTo>
                  <a:cubicBezTo>
                    <a:pt x="250" y="893"/>
                    <a:pt x="250" y="893"/>
                    <a:pt x="250" y="893"/>
                  </a:cubicBezTo>
                  <a:cubicBezTo>
                    <a:pt x="251" y="894"/>
                    <a:pt x="250" y="895"/>
                    <a:pt x="249" y="895"/>
                  </a:cubicBezTo>
                  <a:cubicBezTo>
                    <a:pt x="249" y="895"/>
                    <a:pt x="249" y="895"/>
                    <a:pt x="249" y="895"/>
                  </a:cubicBezTo>
                  <a:cubicBezTo>
                    <a:pt x="249" y="895"/>
                    <a:pt x="249" y="896"/>
                    <a:pt x="248" y="896"/>
                  </a:cubicBezTo>
                  <a:cubicBezTo>
                    <a:pt x="248" y="896"/>
                    <a:pt x="248" y="896"/>
                    <a:pt x="248" y="896"/>
                  </a:cubicBezTo>
                  <a:cubicBezTo>
                    <a:pt x="248" y="896"/>
                    <a:pt x="247" y="895"/>
                    <a:pt x="247" y="894"/>
                  </a:cubicBezTo>
                  <a:close/>
                  <a:moveTo>
                    <a:pt x="371" y="891"/>
                  </a:moveTo>
                  <a:cubicBezTo>
                    <a:pt x="370" y="891"/>
                    <a:pt x="369" y="889"/>
                    <a:pt x="370" y="888"/>
                  </a:cubicBezTo>
                  <a:cubicBezTo>
                    <a:pt x="370" y="888"/>
                    <a:pt x="370" y="888"/>
                    <a:pt x="370" y="888"/>
                  </a:cubicBezTo>
                  <a:cubicBezTo>
                    <a:pt x="370" y="887"/>
                    <a:pt x="371" y="887"/>
                    <a:pt x="372" y="887"/>
                  </a:cubicBezTo>
                  <a:cubicBezTo>
                    <a:pt x="372" y="887"/>
                    <a:pt x="372" y="887"/>
                    <a:pt x="372" y="887"/>
                  </a:cubicBezTo>
                  <a:cubicBezTo>
                    <a:pt x="373" y="888"/>
                    <a:pt x="374" y="889"/>
                    <a:pt x="373" y="890"/>
                  </a:cubicBezTo>
                  <a:cubicBezTo>
                    <a:pt x="373" y="890"/>
                    <a:pt x="373" y="890"/>
                    <a:pt x="373" y="890"/>
                  </a:cubicBezTo>
                  <a:cubicBezTo>
                    <a:pt x="373" y="891"/>
                    <a:pt x="372" y="891"/>
                    <a:pt x="371" y="891"/>
                  </a:cubicBezTo>
                  <a:cubicBezTo>
                    <a:pt x="371" y="891"/>
                    <a:pt x="371" y="891"/>
                    <a:pt x="371" y="891"/>
                  </a:cubicBezTo>
                  <a:cubicBezTo>
                    <a:pt x="371" y="891"/>
                    <a:pt x="371" y="891"/>
                    <a:pt x="371" y="891"/>
                  </a:cubicBezTo>
                  <a:close/>
                  <a:moveTo>
                    <a:pt x="242" y="883"/>
                  </a:moveTo>
                  <a:cubicBezTo>
                    <a:pt x="242" y="882"/>
                    <a:pt x="242" y="881"/>
                    <a:pt x="243" y="881"/>
                  </a:cubicBezTo>
                  <a:cubicBezTo>
                    <a:pt x="243" y="881"/>
                    <a:pt x="243" y="881"/>
                    <a:pt x="243" y="881"/>
                  </a:cubicBezTo>
                  <a:cubicBezTo>
                    <a:pt x="244" y="880"/>
                    <a:pt x="245" y="881"/>
                    <a:pt x="246" y="882"/>
                  </a:cubicBezTo>
                  <a:cubicBezTo>
                    <a:pt x="246" y="882"/>
                    <a:pt x="246" y="882"/>
                    <a:pt x="246" y="882"/>
                  </a:cubicBezTo>
                  <a:cubicBezTo>
                    <a:pt x="246" y="883"/>
                    <a:pt x="246" y="884"/>
                    <a:pt x="245" y="884"/>
                  </a:cubicBezTo>
                  <a:cubicBezTo>
                    <a:pt x="245" y="884"/>
                    <a:pt x="245" y="884"/>
                    <a:pt x="245" y="884"/>
                  </a:cubicBezTo>
                  <a:cubicBezTo>
                    <a:pt x="244" y="884"/>
                    <a:pt x="244" y="884"/>
                    <a:pt x="244" y="884"/>
                  </a:cubicBezTo>
                  <a:cubicBezTo>
                    <a:pt x="244" y="884"/>
                    <a:pt x="244" y="884"/>
                    <a:pt x="244" y="884"/>
                  </a:cubicBezTo>
                  <a:cubicBezTo>
                    <a:pt x="243" y="884"/>
                    <a:pt x="242" y="884"/>
                    <a:pt x="242" y="883"/>
                  </a:cubicBezTo>
                  <a:close/>
                  <a:moveTo>
                    <a:pt x="375" y="880"/>
                  </a:moveTo>
                  <a:cubicBezTo>
                    <a:pt x="374" y="880"/>
                    <a:pt x="374" y="878"/>
                    <a:pt x="374" y="877"/>
                  </a:cubicBezTo>
                  <a:cubicBezTo>
                    <a:pt x="374" y="877"/>
                    <a:pt x="374" y="877"/>
                    <a:pt x="374" y="877"/>
                  </a:cubicBezTo>
                  <a:cubicBezTo>
                    <a:pt x="375" y="876"/>
                    <a:pt x="376" y="876"/>
                    <a:pt x="377" y="876"/>
                  </a:cubicBezTo>
                  <a:cubicBezTo>
                    <a:pt x="377" y="876"/>
                    <a:pt x="377" y="876"/>
                    <a:pt x="377" y="876"/>
                  </a:cubicBezTo>
                  <a:cubicBezTo>
                    <a:pt x="378" y="877"/>
                    <a:pt x="378" y="878"/>
                    <a:pt x="378" y="879"/>
                  </a:cubicBezTo>
                  <a:cubicBezTo>
                    <a:pt x="378" y="879"/>
                    <a:pt x="378" y="879"/>
                    <a:pt x="378" y="879"/>
                  </a:cubicBezTo>
                  <a:cubicBezTo>
                    <a:pt x="378" y="880"/>
                    <a:pt x="377" y="880"/>
                    <a:pt x="376" y="880"/>
                  </a:cubicBezTo>
                  <a:cubicBezTo>
                    <a:pt x="376" y="880"/>
                    <a:pt x="376" y="880"/>
                    <a:pt x="376" y="880"/>
                  </a:cubicBezTo>
                  <a:cubicBezTo>
                    <a:pt x="376" y="880"/>
                    <a:pt x="375" y="880"/>
                    <a:pt x="375" y="880"/>
                  </a:cubicBezTo>
                  <a:close/>
                  <a:moveTo>
                    <a:pt x="238" y="872"/>
                  </a:moveTo>
                  <a:cubicBezTo>
                    <a:pt x="237" y="871"/>
                    <a:pt x="238" y="870"/>
                    <a:pt x="239" y="870"/>
                  </a:cubicBezTo>
                  <a:cubicBezTo>
                    <a:pt x="239" y="870"/>
                    <a:pt x="239" y="870"/>
                    <a:pt x="239" y="870"/>
                  </a:cubicBezTo>
                  <a:cubicBezTo>
                    <a:pt x="240" y="869"/>
                    <a:pt x="241" y="870"/>
                    <a:pt x="241" y="871"/>
                  </a:cubicBezTo>
                  <a:cubicBezTo>
                    <a:pt x="241" y="871"/>
                    <a:pt x="241" y="871"/>
                    <a:pt x="241" y="871"/>
                  </a:cubicBezTo>
                  <a:cubicBezTo>
                    <a:pt x="242" y="872"/>
                    <a:pt x="241" y="873"/>
                    <a:pt x="240" y="873"/>
                  </a:cubicBezTo>
                  <a:cubicBezTo>
                    <a:pt x="240" y="873"/>
                    <a:pt x="240" y="873"/>
                    <a:pt x="240" y="873"/>
                  </a:cubicBezTo>
                  <a:cubicBezTo>
                    <a:pt x="240" y="873"/>
                    <a:pt x="240" y="873"/>
                    <a:pt x="239" y="873"/>
                  </a:cubicBezTo>
                  <a:cubicBezTo>
                    <a:pt x="239" y="873"/>
                    <a:pt x="239" y="873"/>
                    <a:pt x="239" y="873"/>
                  </a:cubicBezTo>
                  <a:cubicBezTo>
                    <a:pt x="239" y="873"/>
                    <a:pt x="238" y="873"/>
                    <a:pt x="238" y="872"/>
                  </a:cubicBezTo>
                  <a:close/>
                  <a:moveTo>
                    <a:pt x="380" y="869"/>
                  </a:moveTo>
                  <a:cubicBezTo>
                    <a:pt x="379" y="868"/>
                    <a:pt x="378" y="867"/>
                    <a:pt x="379" y="866"/>
                  </a:cubicBezTo>
                  <a:cubicBezTo>
                    <a:pt x="379" y="866"/>
                    <a:pt x="379" y="866"/>
                    <a:pt x="379" y="866"/>
                  </a:cubicBezTo>
                  <a:cubicBezTo>
                    <a:pt x="379" y="865"/>
                    <a:pt x="380" y="865"/>
                    <a:pt x="381" y="865"/>
                  </a:cubicBezTo>
                  <a:cubicBezTo>
                    <a:pt x="381" y="865"/>
                    <a:pt x="381" y="865"/>
                    <a:pt x="381" y="865"/>
                  </a:cubicBezTo>
                  <a:cubicBezTo>
                    <a:pt x="382" y="866"/>
                    <a:pt x="383" y="867"/>
                    <a:pt x="382" y="868"/>
                  </a:cubicBezTo>
                  <a:cubicBezTo>
                    <a:pt x="382" y="868"/>
                    <a:pt x="382" y="868"/>
                    <a:pt x="382" y="868"/>
                  </a:cubicBezTo>
                  <a:cubicBezTo>
                    <a:pt x="382" y="869"/>
                    <a:pt x="381" y="869"/>
                    <a:pt x="381" y="869"/>
                  </a:cubicBezTo>
                  <a:cubicBezTo>
                    <a:pt x="381" y="869"/>
                    <a:pt x="381" y="869"/>
                    <a:pt x="381" y="869"/>
                  </a:cubicBezTo>
                  <a:cubicBezTo>
                    <a:pt x="380" y="869"/>
                    <a:pt x="380" y="869"/>
                    <a:pt x="380" y="869"/>
                  </a:cubicBezTo>
                  <a:close/>
                  <a:moveTo>
                    <a:pt x="233" y="861"/>
                  </a:moveTo>
                  <a:cubicBezTo>
                    <a:pt x="233" y="860"/>
                    <a:pt x="233" y="859"/>
                    <a:pt x="234" y="858"/>
                  </a:cubicBezTo>
                  <a:cubicBezTo>
                    <a:pt x="234" y="858"/>
                    <a:pt x="234" y="858"/>
                    <a:pt x="234" y="858"/>
                  </a:cubicBezTo>
                  <a:cubicBezTo>
                    <a:pt x="235" y="858"/>
                    <a:pt x="236" y="858"/>
                    <a:pt x="237" y="859"/>
                  </a:cubicBezTo>
                  <a:cubicBezTo>
                    <a:pt x="237" y="859"/>
                    <a:pt x="237" y="859"/>
                    <a:pt x="237" y="859"/>
                  </a:cubicBezTo>
                  <a:cubicBezTo>
                    <a:pt x="237" y="861"/>
                    <a:pt x="237" y="862"/>
                    <a:pt x="236" y="862"/>
                  </a:cubicBezTo>
                  <a:cubicBezTo>
                    <a:pt x="236" y="862"/>
                    <a:pt x="236" y="862"/>
                    <a:pt x="236" y="862"/>
                  </a:cubicBezTo>
                  <a:cubicBezTo>
                    <a:pt x="235" y="862"/>
                    <a:pt x="235" y="862"/>
                    <a:pt x="235" y="862"/>
                  </a:cubicBezTo>
                  <a:cubicBezTo>
                    <a:pt x="235" y="862"/>
                    <a:pt x="235" y="862"/>
                    <a:pt x="235" y="862"/>
                  </a:cubicBezTo>
                  <a:cubicBezTo>
                    <a:pt x="234" y="862"/>
                    <a:pt x="233" y="862"/>
                    <a:pt x="233" y="861"/>
                  </a:cubicBezTo>
                  <a:close/>
                  <a:moveTo>
                    <a:pt x="384" y="858"/>
                  </a:moveTo>
                  <a:cubicBezTo>
                    <a:pt x="383" y="857"/>
                    <a:pt x="383" y="856"/>
                    <a:pt x="383" y="855"/>
                  </a:cubicBezTo>
                  <a:cubicBezTo>
                    <a:pt x="383" y="855"/>
                    <a:pt x="383" y="855"/>
                    <a:pt x="383" y="855"/>
                  </a:cubicBezTo>
                  <a:cubicBezTo>
                    <a:pt x="384" y="854"/>
                    <a:pt x="385" y="854"/>
                    <a:pt x="386" y="854"/>
                  </a:cubicBezTo>
                  <a:cubicBezTo>
                    <a:pt x="386" y="854"/>
                    <a:pt x="386" y="854"/>
                    <a:pt x="386" y="854"/>
                  </a:cubicBezTo>
                  <a:cubicBezTo>
                    <a:pt x="387" y="854"/>
                    <a:pt x="387" y="856"/>
                    <a:pt x="387" y="857"/>
                  </a:cubicBezTo>
                  <a:cubicBezTo>
                    <a:pt x="387" y="857"/>
                    <a:pt x="387" y="857"/>
                    <a:pt x="387" y="857"/>
                  </a:cubicBezTo>
                  <a:cubicBezTo>
                    <a:pt x="387" y="857"/>
                    <a:pt x="386" y="858"/>
                    <a:pt x="385" y="858"/>
                  </a:cubicBezTo>
                  <a:cubicBezTo>
                    <a:pt x="385" y="858"/>
                    <a:pt x="385" y="858"/>
                    <a:pt x="385" y="858"/>
                  </a:cubicBezTo>
                  <a:cubicBezTo>
                    <a:pt x="385" y="858"/>
                    <a:pt x="385" y="858"/>
                    <a:pt x="384" y="858"/>
                  </a:cubicBezTo>
                  <a:close/>
                  <a:moveTo>
                    <a:pt x="228" y="850"/>
                  </a:moveTo>
                  <a:cubicBezTo>
                    <a:pt x="228" y="849"/>
                    <a:pt x="228" y="848"/>
                    <a:pt x="229" y="847"/>
                  </a:cubicBezTo>
                  <a:cubicBezTo>
                    <a:pt x="229" y="847"/>
                    <a:pt x="229" y="847"/>
                    <a:pt x="229" y="847"/>
                  </a:cubicBezTo>
                  <a:cubicBezTo>
                    <a:pt x="230" y="847"/>
                    <a:pt x="232" y="847"/>
                    <a:pt x="232" y="848"/>
                  </a:cubicBezTo>
                  <a:cubicBezTo>
                    <a:pt x="232" y="848"/>
                    <a:pt x="232" y="848"/>
                    <a:pt x="232" y="848"/>
                  </a:cubicBezTo>
                  <a:cubicBezTo>
                    <a:pt x="232" y="849"/>
                    <a:pt x="232" y="851"/>
                    <a:pt x="231" y="851"/>
                  </a:cubicBezTo>
                  <a:cubicBezTo>
                    <a:pt x="231" y="851"/>
                    <a:pt x="231" y="851"/>
                    <a:pt x="231" y="851"/>
                  </a:cubicBezTo>
                  <a:cubicBezTo>
                    <a:pt x="231" y="851"/>
                    <a:pt x="230" y="851"/>
                    <a:pt x="230" y="851"/>
                  </a:cubicBezTo>
                  <a:cubicBezTo>
                    <a:pt x="230" y="851"/>
                    <a:pt x="230" y="851"/>
                    <a:pt x="230" y="851"/>
                  </a:cubicBezTo>
                  <a:cubicBezTo>
                    <a:pt x="229" y="851"/>
                    <a:pt x="229" y="851"/>
                    <a:pt x="228" y="850"/>
                  </a:cubicBezTo>
                  <a:close/>
                  <a:moveTo>
                    <a:pt x="389" y="847"/>
                  </a:moveTo>
                  <a:cubicBezTo>
                    <a:pt x="388" y="846"/>
                    <a:pt x="387" y="845"/>
                    <a:pt x="388" y="844"/>
                  </a:cubicBezTo>
                  <a:cubicBezTo>
                    <a:pt x="388" y="844"/>
                    <a:pt x="388" y="844"/>
                    <a:pt x="388" y="844"/>
                  </a:cubicBezTo>
                  <a:cubicBezTo>
                    <a:pt x="388" y="843"/>
                    <a:pt x="389" y="843"/>
                    <a:pt x="390" y="843"/>
                  </a:cubicBezTo>
                  <a:cubicBezTo>
                    <a:pt x="390" y="843"/>
                    <a:pt x="390" y="843"/>
                    <a:pt x="390" y="843"/>
                  </a:cubicBezTo>
                  <a:cubicBezTo>
                    <a:pt x="391" y="843"/>
                    <a:pt x="392" y="845"/>
                    <a:pt x="392" y="846"/>
                  </a:cubicBezTo>
                  <a:cubicBezTo>
                    <a:pt x="392" y="846"/>
                    <a:pt x="392" y="846"/>
                    <a:pt x="392" y="846"/>
                  </a:cubicBezTo>
                  <a:cubicBezTo>
                    <a:pt x="391" y="846"/>
                    <a:pt x="390" y="847"/>
                    <a:pt x="390" y="847"/>
                  </a:cubicBezTo>
                  <a:cubicBezTo>
                    <a:pt x="390" y="847"/>
                    <a:pt x="390" y="847"/>
                    <a:pt x="390" y="847"/>
                  </a:cubicBezTo>
                  <a:cubicBezTo>
                    <a:pt x="389" y="847"/>
                    <a:pt x="389" y="847"/>
                    <a:pt x="389" y="847"/>
                  </a:cubicBezTo>
                  <a:close/>
                  <a:moveTo>
                    <a:pt x="224" y="839"/>
                  </a:moveTo>
                  <a:cubicBezTo>
                    <a:pt x="223" y="838"/>
                    <a:pt x="224" y="837"/>
                    <a:pt x="225" y="836"/>
                  </a:cubicBezTo>
                  <a:cubicBezTo>
                    <a:pt x="225" y="836"/>
                    <a:pt x="225" y="836"/>
                    <a:pt x="225" y="836"/>
                  </a:cubicBezTo>
                  <a:cubicBezTo>
                    <a:pt x="226" y="836"/>
                    <a:pt x="227" y="836"/>
                    <a:pt x="228" y="837"/>
                  </a:cubicBezTo>
                  <a:cubicBezTo>
                    <a:pt x="228" y="837"/>
                    <a:pt x="228" y="837"/>
                    <a:pt x="228" y="837"/>
                  </a:cubicBezTo>
                  <a:cubicBezTo>
                    <a:pt x="228" y="838"/>
                    <a:pt x="227" y="839"/>
                    <a:pt x="226" y="840"/>
                  </a:cubicBezTo>
                  <a:cubicBezTo>
                    <a:pt x="226" y="840"/>
                    <a:pt x="226" y="840"/>
                    <a:pt x="226" y="840"/>
                  </a:cubicBezTo>
                  <a:cubicBezTo>
                    <a:pt x="226" y="840"/>
                    <a:pt x="226" y="840"/>
                    <a:pt x="226" y="840"/>
                  </a:cubicBezTo>
                  <a:cubicBezTo>
                    <a:pt x="226" y="840"/>
                    <a:pt x="226" y="840"/>
                    <a:pt x="226" y="840"/>
                  </a:cubicBezTo>
                  <a:cubicBezTo>
                    <a:pt x="225" y="840"/>
                    <a:pt x="224" y="840"/>
                    <a:pt x="224" y="839"/>
                  </a:cubicBezTo>
                  <a:close/>
                  <a:moveTo>
                    <a:pt x="394" y="836"/>
                  </a:moveTo>
                  <a:cubicBezTo>
                    <a:pt x="392" y="835"/>
                    <a:pt x="392" y="834"/>
                    <a:pt x="392" y="833"/>
                  </a:cubicBezTo>
                  <a:cubicBezTo>
                    <a:pt x="392" y="833"/>
                    <a:pt x="392" y="833"/>
                    <a:pt x="392" y="833"/>
                  </a:cubicBezTo>
                  <a:cubicBezTo>
                    <a:pt x="393" y="832"/>
                    <a:pt x="394" y="831"/>
                    <a:pt x="395" y="832"/>
                  </a:cubicBezTo>
                  <a:cubicBezTo>
                    <a:pt x="395" y="832"/>
                    <a:pt x="395" y="832"/>
                    <a:pt x="395" y="832"/>
                  </a:cubicBezTo>
                  <a:cubicBezTo>
                    <a:pt x="396" y="832"/>
                    <a:pt x="397" y="833"/>
                    <a:pt x="396" y="834"/>
                  </a:cubicBezTo>
                  <a:cubicBezTo>
                    <a:pt x="396" y="834"/>
                    <a:pt x="396" y="834"/>
                    <a:pt x="396" y="834"/>
                  </a:cubicBezTo>
                  <a:cubicBezTo>
                    <a:pt x="396" y="835"/>
                    <a:pt x="395" y="836"/>
                    <a:pt x="394" y="836"/>
                  </a:cubicBezTo>
                  <a:cubicBezTo>
                    <a:pt x="394" y="836"/>
                    <a:pt x="394" y="836"/>
                    <a:pt x="394" y="836"/>
                  </a:cubicBezTo>
                  <a:cubicBezTo>
                    <a:pt x="394" y="836"/>
                    <a:pt x="394" y="836"/>
                    <a:pt x="394" y="836"/>
                  </a:cubicBezTo>
                  <a:close/>
                  <a:moveTo>
                    <a:pt x="219" y="828"/>
                  </a:moveTo>
                  <a:cubicBezTo>
                    <a:pt x="219" y="827"/>
                    <a:pt x="219" y="826"/>
                    <a:pt x="220" y="825"/>
                  </a:cubicBezTo>
                  <a:cubicBezTo>
                    <a:pt x="220" y="825"/>
                    <a:pt x="220" y="825"/>
                    <a:pt x="220" y="825"/>
                  </a:cubicBezTo>
                  <a:cubicBezTo>
                    <a:pt x="221" y="825"/>
                    <a:pt x="223" y="825"/>
                    <a:pt x="223" y="826"/>
                  </a:cubicBezTo>
                  <a:cubicBezTo>
                    <a:pt x="223" y="826"/>
                    <a:pt x="223" y="826"/>
                    <a:pt x="223" y="826"/>
                  </a:cubicBezTo>
                  <a:cubicBezTo>
                    <a:pt x="223" y="827"/>
                    <a:pt x="223" y="828"/>
                    <a:pt x="222" y="829"/>
                  </a:cubicBezTo>
                  <a:cubicBezTo>
                    <a:pt x="222" y="829"/>
                    <a:pt x="222" y="829"/>
                    <a:pt x="222" y="829"/>
                  </a:cubicBezTo>
                  <a:cubicBezTo>
                    <a:pt x="222" y="829"/>
                    <a:pt x="221" y="829"/>
                    <a:pt x="221" y="829"/>
                  </a:cubicBezTo>
                  <a:cubicBezTo>
                    <a:pt x="221" y="829"/>
                    <a:pt x="221" y="829"/>
                    <a:pt x="221" y="829"/>
                  </a:cubicBezTo>
                  <a:cubicBezTo>
                    <a:pt x="220" y="829"/>
                    <a:pt x="220" y="828"/>
                    <a:pt x="219" y="828"/>
                  </a:cubicBezTo>
                  <a:close/>
                  <a:moveTo>
                    <a:pt x="398" y="824"/>
                  </a:moveTo>
                  <a:cubicBezTo>
                    <a:pt x="397" y="824"/>
                    <a:pt x="397" y="823"/>
                    <a:pt x="397" y="822"/>
                  </a:cubicBezTo>
                  <a:cubicBezTo>
                    <a:pt x="397" y="822"/>
                    <a:pt x="397" y="822"/>
                    <a:pt x="397" y="822"/>
                  </a:cubicBezTo>
                  <a:cubicBezTo>
                    <a:pt x="397" y="821"/>
                    <a:pt x="399" y="820"/>
                    <a:pt x="400" y="821"/>
                  </a:cubicBezTo>
                  <a:cubicBezTo>
                    <a:pt x="400" y="821"/>
                    <a:pt x="400" y="821"/>
                    <a:pt x="400" y="821"/>
                  </a:cubicBezTo>
                  <a:cubicBezTo>
                    <a:pt x="401" y="821"/>
                    <a:pt x="401" y="822"/>
                    <a:pt x="401" y="823"/>
                  </a:cubicBezTo>
                  <a:cubicBezTo>
                    <a:pt x="401" y="823"/>
                    <a:pt x="401" y="823"/>
                    <a:pt x="401" y="823"/>
                  </a:cubicBezTo>
                  <a:cubicBezTo>
                    <a:pt x="400" y="824"/>
                    <a:pt x="400" y="825"/>
                    <a:pt x="399" y="825"/>
                  </a:cubicBezTo>
                  <a:cubicBezTo>
                    <a:pt x="399" y="825"/>
                    <a:pt x="399" y="825"/>
                    <a:pt x="399" y="825"/>
                  </a:cubicBezTo>
                  <a:cubicBezTo>
                    <a:pt x="399" y="825"/>
                    <a:pt x="398" y="825"/>
                    <a:pt x="398" y="824"/>
                  </a:cubicBezTo>
                  <a:close/>
                  <a:moveTo>
                    <a:pt x="215" y="817"/>
                  </a:moveTo>
                  <a:cubicBezTo>
                    <a:pt x="214" y="816"/>
                    <a:pt x="215" y="814"/>
                    <a:pt x="216" y="814"/>
                  </a:cubicBezTo>
                  <a:cubicBezTo>
                    <a:pt x="216" y="814"/>
                    <a:pt x="216" y="814"/>
                    <a:pt x="216" y="814"/>
                  </a:cubicBezTo>
                  <a:cubicBezTo>
                    <a:pt x="217" y="814"/>
                    <a:pt x="218" y="814"/>
                    <a:pt x="218" y="815"/>
                  </a:cubicBezTo>
                  <a:cubicBezTo>
                    <a:pt x="218" y="815"/>
                    <a:pt x="218" y="815"/>
                    <a:pt x="218" y="815"/>
                  </a:cubicBezTo>
                  <a:cubicBezTo>
                    <a:pt x="219" y="816"/>
                    <a:pt x="218" y="817"/>
                    <a:pt x="217" y="818"/>
                  </a:cubicBezTo>
                  <a:cubicBezTo>
                    <a:pt x="217" y="818"/>
                    <a:pt x="217" y="818"/>
                    <a:pt x="217" y="818"/>
                  </a:cubicBezTo>
                  <a:cubicBezTo>
                    <a:pt x="217" y="818"/>
                    <a:pt x="217" y="818"/>
                    <a:pt x="217" y="818"/>
                  </a:cubicBezTo>
                  <a:cubicBezTo>
                    <a:pt x="217" y="818"/>
                    <a:pt x="217" y="818"/>
                    <a:pt x="217" y="818"/>
                  </a:cubicBezTo>
                  <a:cubicBezTo>
                    <a:pt x="216" y="818"/>
                    <a:pt x="215" y="817"/>
                    <a:pt x="215" y="817"/>
                  </a:cubicBezTo>
                  <a:close/>
                  <a:moveTo>
                    <a:pt x="403" y="813"/>
                  </a:moveTo>
                  <a:cubicBezTo>
                    <a:pt x="402" y="813"/>
                    <a:pt x="401" y="812"/>
                    <a:pt x="402" y="811"/>
                  </a:cubicBezTo>
                  <a:cubicBezTo>
                    <a:pt x="402" y="811"/>
                    <a:pt x="402" y="811"/>
                    <a:pt x="402" y="811"/>
                  </a:cubicBezTo>
                  <a:cubicBezTo>
                    <a:pt x="402" y="810"/>
                    <a:pt x="403" y="809"/>
                    <a:pt x="404" y="810"/>
                  </a:cubicBezTo>
                  <a:cubicBezTo>
                    <a:pt x="404" y="810"/>
                    <a:pt x="404" y="810"/>
                    <a:pt x="404" y="810"/>
                  </a:cubicBezTo>
                  <a:cubicBezTo>
                    <a:pt x="405" y="810"/>
                    <a:pt x="406" y="811"/>
                    <a:pt x="405" y="812"/>
                  </a:cubicBezTo>
                  <a:cubicBezTo>
                    <a:pt x="405" y="812"/>
                    <a:pt x="405" y="812"/>
                    <a:pt x="405" y="812"/>
                  </a:cubicBezTo>
                  <a:cubicBezTo>
                    <a:pt x="405" y="813"/>
                    <a:pt x="404" y="814"/>
                    <a:pt x="403" y="814"/>
                  </a:cubicBezTo>
                  <a:cubicBezTo>
                    <a:pt x="403" y="814"/>
                    <a:pt x="403" y="814"/>
                    <a:pt x="403" y="814"/>
                  </a:cubicBezTo>
                  <a:cubicBezTo>
                    <a:pt x="403" y="814"/>
                    <a:pt x="403" y="813"/>
                    <a:pt x="403" y="813"/>
                  </a:cubicBezTo>
                  <a:close/>
                  <a:moveTo>
                    <a:pt x="210" y="806"/>
                  </a:moveTo>
                  <a:cubicBezTo>
                    <a:pt x="210" y="805"/>
                    <a:pt x="210" y="803"/>
                    <a:pt x="211" y="803"/>
                  </a:cubicBezTo>
                  <a:cubicBezTo>
                    <a:pt x="211" y="803"/>
                    <a:pt x="211" y="803"/>
                    <a:pt x="211" y="803"/>
                  </a:cubicBezTo>
                  <a:cubicBezTo>
                    <a:pt x="212" y="802"/>
                    <a:pt x="213" y="803"/>
                    <a:pt x="214" y="804"/>
                  </a:cubicBezTo>
                  <a:cubicBezTo>
                    <a:pt x="214" y="804"/>
                    <a:pt x="214" y="804"/>
                    <a:pt x="214" y="804"/>
                  </a:cubicBezTo>
                  <a:cubicBezTo>
                    <a:pt x="214" y="805"/>
                    <a:pt x="214" y="806"/>
                    <a:pt x="213" y="807"/>
                  </a:cubicBezTo>
                  <a:cubicBezTo>
                    <a:pt x="213" y="807"/>
                    <a:pt x="213" y="807"/>
                    <a:pt x="213" y="807"/>
                  </a:cubicBezTo>
                  <a:cubicBezTo>
                    <a:pt x="212" y="807"/>
                    <a:pt x="212" y="807"/>
                    <a:pt x="212" y="807"/>
                  </a:cubicBezTo>
                  <a:cubicBezTo>
                    <a:pt x="212" y="807"/>
                    <a:pt x="212" y="807"/>
                    <a:pt x="212" y="807"/>
                  </a:cubicBezTo>
                  <a:cubicBezTo>
                    <a:pt x="211" y="807"/>
                    <a:pt x="210" y="806"/>
                    <a:pt x="210" y="806"/>
                  </a:cubicBezTo>
                  <a:close/>
                  <a:moveTo>
                    <a:pt x="407" y="802"/>
                  </a:moveTo>
                  <a:cubicBezTo>
                    <a:pt x="406" y="802"/>
                    <a:pt x="406" y="801"/>
                    <a:pt x="406" y="800"/>
                  </a:cubicBezTo>
                  <a:cubicBezTo>
                    <a:pt x="406" y="800"/>
                    <a:pt x="406" y="800"/>
                    <a:pt x="406" y="800"/>
                  </a:cubicBezTo>
                  <a:cubicBezTo>
                    <a:pt x="407" y="799"/>
                    <a:pt x="408" y="798"/>
                    <a:pt x="409" y="799"/>
                  </a:cubicBezTo>
                  <a:cubicBezTo>
                    <a:pt x="409" y="799"/>
                    <a:pt x="409" y="799"/>
                    <a:pt x="409" y="799"/>
                  </a:cubicBezTo>
                  <a:cubicBezTo>
                    <a:pt x="410" y="799"/>
                    <a:pt x="410" y="800"/>
                    <a:pt x="410" y="801"/>
                  </a:cubicBezTo>
                  <a:cubicBezTo>
                    <a:pt x="410" y="801"/>
                    <a:pt x="410" y="801"/>
                    <a:pt x="410" y="801"/>
                  </a:cubicBezTo>
                  <a:cubicBezTo>
                    <a:pt x="410" y="802"/>
                    <a:pt x="409" y="802"/>
                    <a:pt x="408" y="802"/>
                  </a:cubicBezTo>
                  <a:cubicBezTo>
                    <a:pt x="408" y="802"/>
                    <a:pt x="408" y="802"/>
                    <a:pt x="408" y="802"/>
                  </a:cubicBezTo>
                  <a:cubicBezTo>
                    <a:pt x="408" y="802"/>
                    <a:pt x="407" y="802"/>
                    <a:pt x="407" y="802"/>
                  </a:cubicBezTo>
                  <a:close/>
                  <a:moveTo>
                    <a:pt x="206" y="794"/>
                  </a:moveTo>
                  <a:cubicBezTo>
                    <a:pt x="205" y="793"/>
                    <a:pt x="206" y="792"/>
                    <a:pt x="207" y="792"/>
                  </a:cubicBezTo>
                  <a:cubicBezTo>
                    <a:pt x="207" y="792"/>
                    <a:pt x="207" y="792"/>
                    <a:pt x="207" y="792"/>
                  </a:cubicBezTo>
                  <a:cubicBezTo>
                    <a:pt x="208" y="791"/>
                    <a:pt x="209" y="792"/>
                    <a:pt x="209" y="793"/>
                  </a:cubicBezTo>
                  <a:cubicBezTo>
                    <a:pt x="209" y="793"/>
                    <a:pt x="209" y="793"/>
                    <a:pt x="209" y="793"/>
                  </a:cubicBezTo>
                  <a:cubicBezTo>
                    <a:pt x="210" y="794"/>
                    <a:pt x="209" y="795"/>
                    <a:pt x="208" y="796"/>
                  </a:cubicBezTo>
                  <a:cubicBezTo>
                    <a:pt x="208" y="796"/>
                    <a:pt x="208" y="796"/>
                    <a:pt x="208" y="796"/>
                  </a:cubicBezTo>
                  <a:cubicBezTo>
                    <a:pt x="208" y="796"/>
                    <a:pt x="208" y="796"/>
                    <a:pt x="207" y="796"/>
                  </a:cubicBezTo>
                  <a:cubicBezTo>
                    <a:pt x="207" y="796"/>
                    <a:pt x="207" y="796"/>
                    <a:pt x="207" y="796"/>
                  </a:cubicBezTo>
                  <a:cubicBezTo>
                    <a:pt x="207" y="796"/>
                    <a:pt x="206" y="795"/>
                    <a:pt x="206" y="794"/>
                  </a:cubicBezTo>
                  <a:close/>
                  <a:moveTo>
                    <a:pt x="412" y="791"/>
                  </a:moveTo>
                  <a:cubicBezTo>
                    <a:pt x="411" y="791"/>
                    <a:pt x="410" y="790"/>
                    <a:pt x="411" y="789"/>
                  </a:cubicBezTo>
                  <a:cubicBezTo>
                    <a:pt x="411" y="789"/>
                    <a:pt x="411" y="789"/>
                    <a:pt x="411" y="789"/>
                  </a:cubicBezTo>
                  <a:cubicBezTo>
                    <a:pt x="411" y="788"/>
                    <a:pt x="412" y="787"/>
                    <a:pt x="413" y="787"/>
                  </a:cubicBezTo>
                  <a:cubicBezTo>
                    <a:pt x="413" y="787"/>
                    <a:pt x="413" y="787"/>
                    <a:pt x="413" y="787"/>
                  </a:cubicBezTo>
                  <a:cubicBezTo>
                    <a:pt x="414" y="788"/>
                    <a:pt x="415" y="789"/>
                    <a:pt x="414" y="790"/>
                  </a:cubicBezTo>
                  <a:cubicBezTo>
                    <a:pt x="414" y="790"/>
                    <a:pt x="414" y="790"/>
                    <a:pt x="414" y="790"/>
                  </a:cubicBezTo>
                  <a:cubicBezTo>
                    <a:pt x="414" y="791"/>
                    <a:pt x="413" y="791"/>
                    <a:pt x="413" y="791"/>
                  </a:cubicBezTo>
                  <a:cubicBezTo>
                    <a:pt x="413" y="791"/>
                    <a:pt x="413" y="791"/>
                    <a:pt x="413" y="791"/>
                  </a:cubicBezTo>
                  <a:cubicBezTo>
                    <a:pt x="412" y="791"/>
                    <a:pt x="412" y="791"/>
                    <a:pt x="412" y="791"/>
                  </a:cubicBezTo>
                  <a:close/>
                  <a:moveTo>
                    <a:pt x="201" y="783"/>
                  </a:moveTo>
                  <a:cubicBezTo>
                    <a:pt x="201" y="782"/>
                    <a:pt x="201" y="781"/>
                    <a:pt x="202" y="781"/>
                  </a:cubicBezTo>
                  <a:cubicBezTo>
                    <a:pt x="202" y="781"/>
                    <a:pt x="202" y="781"/>
                    <a:pt x="202" y="781"/>
                  </a:cubicBezTo>
                  <a:cubicBezTo>
                    <a:pt x="203" y="780"/>
                    <a:pt x="204" y="781"/>
                    <a:pt x="205" y="782"/>
                  </a:cubicBezTo>
                  <a:cubicBezTo>
                    <a:pt x="205" y="782"/>
                    <a:pt x="205" y="782"/>
                    <a:pt x="205" y="782"/>
                  </a:cubicBezTo>
                  <a:cubicBezTo>
                    <a:pt x="205" y="783"/>
                    <a:pt x="205" y="784"/>
                    <a:pt x="204" y="784"/>
                  </a:cubicBezTo>
                  <a:cubicBezTo>
                    <a:pt x="204" y="784"/>
                    <a:pt x="204" y="784"/>
                    <a:pt x="204" y="784"/>
                  </a:cubicBezTo>
                  <a:cubicBezTo>
                    <a:pt x="203" y="785"/>
                    <a:pt x="203" y="785"/>
                    <a:pt x="203" y="785"/>
                  </a:cubicBezTo>
                  <a:cubicBezTo>
                    <a:pt x="203" y="785"/>
                    <a:pt x="203" y="785"/>
                    <a:pt x="203" y="785"/>
                  </a:cubicBezTo>
                  <a:cubicBezTo>
                    <a:pt x="202" y="785"/>
                    <a:pt x="201" y="784"/>
                    <a:pt x="201" y="783"/>
                  </a:cubicBezTo>
                  <a:close/>
                  <a:moveTo>
                    <a:pt x="416" y="780"/>
                  </a:moveTo>
                  <a:cubicBezTo>
                    <a:pt x="415" y="780"/>
                    <a:pt x="415" y="778"/>
                    <a:pt x="415" y="777"/>
                  </a:cubicBezTo>
                  <a:cubicBezTo>
                    <a:pt x="415" y="777"/>
                    <a:pt x="415" y="777"/>
                    <a:pt x="415" y="777"/>
                  </a:cubicBezTo>
                  <a:cubicBezTo>
                    <a:pt x="416" y="776"/>
                    <a:pt x="417" y="776"/>
                    <a:pt x="418" y="776"/>
                  </a:cubicBezTo>
                  <a:cubicBezTo>
                    <a:pt x="418" y="776"/>
                    <a:pt x="418" y="776"/>
                    <a:pt x="418" y="776"/>
                  </a:cubicBezTo>
                  <a:cubicBezTo>
                    <a:pt x="419" y="777"/>
                    <a:pt x="419" y="778"/>
                    <a:pt x="419" y="779"/>
                  </a:cubicBezTo>
                  <a:cubicBezTo>
                    <a:pt x="419" y="779"/>
                    <a:pt x="419" y="779"/>
                    <a:pt x="419" y="779"/>
                  </a:cubicBezTo>
                  <a:cubicBezTo>
                    <a:pt x="419" y="780"/>
                    <a:pt x="418" y="780"/>
                    <a:pt x="417" y="780"/>
                  </a:cubicBezTo>
                  <a:cubicBezTo>
                    <a:pt x="417" y="780"/>
                    <a:pt x="417" y="780"/>
                    <a:pt x="417" y="780"/>
                  </a:cubicBezTo>
                  <a:cubicBezTo>
                    <a:pt x="417" y="780"/>
                    <a:pt x="417" y="780"/>
                    <a:pt x="416" y="780"/>
                  </a:cubicBezTo>
                  <a:close/>
                  <a:moveTo>
                    <a:pt x="196" y="772"/>
                  </a:moveTo>
                  <a:cubicBezTo>
                    <a:pt x="196" y="771"/>
                    <a:pt x="196" y="770"/>
                    <a:pt x="197" y="770"/>
                  </a:cubicBezTo>
                  <a:cubicBezTo>
                    <a:pt x="197" y="770"/>
                    <a:pt x="197" y="770"/>
                    <a:pt x="197" y="770"/>
                  </a:cubicBezTo>
                  <a:cubicBezTo>
                    <a:pt x="199" y="769"/>
                    <a:pt x="200" y="770"/>
                    <a:pt x="200" y="771"/>
                  </a:cubicBezTo>
                  <a:cubicBezTo>
                    <a:pt x="200" y="771"/>
                    <a:pt x="200" y="771"/>
                    <a:pt x="200" y="771"/>
                  </a:cubicBezTo>
                  <a:cubicBezTo>
                    <a:pt x="201" y="772"/>
                    <a:pt x="200" y="773"/>
                    <a:pt x="199" y="773"/>
                  </a:cubicBezTo>
                  <a:cubicBezTo>
                    <a:pt x="199" y="773"/>
                    <a:pt x="199" y="773"/>
                    <a:pt x="199" y="773"/>
                  </a:cubicBezTo>
                  <a:cubicBezTo>
                    <a:pt x="199" y="773"/>
                    <a:pt x="199" y="773"/>
                    <a:pt x="198" y="773"/>
                  </a:cubicBezTo>
                  <a:cubicBezTo>
                    <a:pt x="198" y="773"/>
                    <a:pt x="198" y="773"/>
                    <a:pt x="198" y="773"/>
                  </a:cubicBezTo>
                  <a:cubicBezTo>
                    <a:pt x="197" y="773"/>
                    <a:pt x="197" y="773"/>
                    <a:pt x="196" y="772"/>
                  </a:cubicBezTo>
                  <a:close/>
                  <a:moveTo>
                    <a:pt x="421" y="769"/>
                  </a:moveTo>
                  <a:cubicBezTo>
                    <a:pt x="420" y="769"/>
                    <a:pt x="419" y="767"/>
                    <a:pt x="420" y="766"/>
                  </a:cubicBezTo>
                  <a:cubicBezTo>
                    <a:pt x="420" y="766"/>
                    <a:pt x="420" y="766"/>
                    <a:pt x="420" y="766"/>
                  </a:cubicBezTo>
                  <a:cubicBezTo>
                    <a:pt x="420" y="765"/>
                    <a:pt x="421" y="765"/>
                    <a:pt x="422" y="765"/>
                  </a:cubicBezTo>
                  <a:cubicBezTo>
                    <a:pt x="422" y="765"/>
                    <a:pt x="422" y="765"/>
                    <a:pt x="422" y="765"/>
                  </a:cubicBezTo>
                  <a:cubicBezTo>
                    <a:pt x="423" y="766"/>
                    <a:pt x="424" y="767"/>
                    <a:pt x="424" y="768"/>
                  </a:cubicBezTo>
                  <a:cubicBezTo>
                    <a:pt x="424" y="768"/>
                    <a:pt x="424" y="768"/>
                    <a:pt x="424" y="768"/>
                  </a:cubicBezTo>
                  <a:cubicBezTo>
                    <a:pt x="423" y="769"/>
                    <a:pt x="422" y="769"/>
                    <a:pt x="422" y="769"/>
                  </a:cubicBezTo>
                  <a:cubicBezTo>
                    <a:pt x="422" y="769"/>
                    <a:pt x="422" y="769"/>
                    <a:pt x="422" y="769"/>
                  </a:cubicBezTo>
                  <a:cubicBezTo>
                    <a:pt x="421" y="769"/>
                    <a:pt x="421" y="769"/>
                    <a:pt x="421" y="769"/>
                  </a:cubicBezTo>
                  <a:close/>
                  <a:moveTo>
                    <a:pt x="192" y="761"/>
                  </a:moveTo>
                  <a:cubicBezTo>
                    <a:pt x="191" y="760"/>
                    <a:pt x="192" y="759"/>
                    <a:pt x="193" y="759"/>
                  </a:cubicBezTo>
                  <a:cubicBezTo>
                    <a:pt x="193" y="759"/>
                    <a:pt x="193" y="759"/>
                    <a:pt x="193" y="759"/>
                  </a:cubicBezTo>
                  <a:cubicBezTo>
                    <a:pt x="194" y="758"/>
                    <a:pt x="195" y="759"/>
                    <a:pt x="196" y="760"/>
                  </a:cubicBezTo>
                  <a:cubicBezTo>
                    <a:pt x="196" y="760"/>
                    <a:pt x="196" y="760"/>
                    <a:pt x="196" y="760"/>
                  </a:cubicBezTo>
                  <a:cubicBezTo>
                    <a:pt x="196" y="761"/>
                    <a:pt x="195" y="762"/>
                    <a:pt x="194" y="762"/>
                  </a:cubicBezTo>
                  <a:cubicBezTo>
                    <a:pt x="194" y="762"/>
                    <a:pt x="194" y="762"/>
                    <a:pt x="194" y="762"/>
                  </a:cubicBezTo>
                  <a:cubicBezTo>
                    <a:pt x="194" y="762"/>
                    <a:pt x="194" y="762"/>
                    <a:pt x="194" y="762"/>
                  </a:cubicBezTo>
                  <a:cubicBezTo>
                    <a:pt x="194" y="762"/>
                    <a:pt x="194" y="762"/>
                    <a:pt x="194" y="762"/>
                  </a:cubicBezTo>
                  <a:cubicBezTo>
                    <a:pt x="193" y="762"/>
                    <a:pt x="192" y="762"/>
                    <a:pt x="192" y="761"/>
                  </a:cubicBezTo>
                  <a:close/>
                  <a:moveTo>
                    <a:pt x="425" y="758"/>
                  </a:moveTo>
                  <a:cubicBezTo>
                    <a:pt x="424" y="757"/>
                    <a:pt x="424" y="756"/>
                    <a:pt x="424" y="755"/>
                  </a:cubicBezTo>
                  <a:cubicBezTo>
                    <a:pt x="424" y="755"/>
                    <a:pt x="424" y="755"/>
                    <a:pt x="424" y="755"/>
                  </a:cubicBezTo>
                  <a:cubicBezTo>
                    <a:pt x="425" y="754"/>
                    <a:pt x="426" y="754"/>
                    <a:pt x="427" y="754"/>
                  </a:cubicBezTo>
                  <a:cubicBezTo>
                    <a:pt x="427" y="754"/>
                    <a:pt x="427" y="754"/>
                    <a:pt x="427" y="754"/>
                  </a:cubicBezTo>
                  <a:cubicBezTo>
                    <a:pt x="428" y="755"/>
                    <a:pt x="429" y="756"/>
                    <a:pt x="428" y="757"/>
                  </a:cubicBezTo>
                  <a:cubicBezTo>
                    <a:pt x="428" y="757"/>
                    <a:pt x="428" y="757"/>
                    <a:pt x="428" y="757"/>
                  </a:cubicBezTo>
                  <a:cubicBezTo>
                    <a:pt x="428" y="758"/>
                    <a:pt x="427" y="758"/>
                    <a:pt x="426" y="758"/>
                  </a:cubicBezTo>
                  <a:cubicBezTo>
                    <a:pt x="426" y="758"/>
                    <a:pt x="426" y="758"/>
                    <a:pt x="426" y="758"/>
                  </a:cubicBezTo>
                  <a:cubicBezTo>
                    <a:pt x="426" y="758"/>
                    <a:pt x="426" y="758"/>
                    <a:pt x="425" y="758"/>
                  </a:cubicBezTo>
                  <a:close/>
                  <a:moveTo>
                    <a:pt x="187" y="750"/>
                  </a:moveTo>
                  <a:cubicBezTo>
                    <a:pt x="187" y="749"/>
                    <a:pt x="187" y="748"/>
                    <a:pt x="188" y="747"/>
                  </a:cubicBezTo>
                  <a:cubicBezTo>
                    <a:pt x="188" y="747"/>
                    <a:pt x="188" y="747"/>
                    <a:pt x="188" y="747"/>
                  </a:cubicBezTo>
                  <a:cubicBezTo>
                    <a:pt x="189" y="747"/>
                    <a:pt x="191" y="748"/>
                    <a:pt x="191" y="749"/>
                  </a:cubicBezTo>
                  <a:cubicBezTo>
                    <a:pt x="191" y="749"/>
                    <a:pt x="191" y="749"/>
                    <a:pt x="191" y="749"/>
                  </a:cubicBezTo>
                  <a:cubicBezTo>
                    <a:pt x="191" y="750"/>
                    <a:pt x="191" y="751"/>
                    <a:pt x="190" y="751"/>
                  </a:cubicBezTo>
                  <a:cubicBezTo>
                    <a:pt x="190" y="751"/>
                    <a:pt x="190" y="751"/>
                    <a:pt x="190" y="751"/>
                  </a:cubicBezTo>
                  <a:cubicBezTo>
                    <a:pt x="190" y="751"/>
                    <a:pt x="189" y="751"/>
                    <a:pt x="189" y="751"/>
                  </a:cubicBezTo>
                  <a:cubicBezTo>
                    <a:pt x="189" y="751"/>
                    <a:pt x="189" y="751"/>
                    <a:pt x="189" y="751"/>
                  </a:cubicBezTo>
                  <a:cubicBezTo>
                    <a:pt x="188" y="751"/>
                    <a:pt x="188" y="751"/>
                    <a:pt x="187" y="750"/>
                  </a:cubicBezTo>
                  <a:close/>
                  <a:moveTo>
                    <a:pt x="430" y="747"/>
                  </a:moveTo>
                  <a:cubicBezTo>
                    <a:pt x="429" y="746"/>
                    <a:pt x="429" y="745"/>
                    <a:pt x="429" y="744"/>
                  </a:cubicBezTo>
                  <a:cubicBezTo>
                    <a:pt x="429" y="744"/>
                    <a:pt x="429" y="744"/>
                    <a:pt x="429" y="744"/>
                  </a:cubicBezTo>
                  <a:cubicBezTo>
                    <a:pt x="429" y="743"/>
                    <a:pt x="431" y="743"/>
                    <a:pt x="432" y="743"/>
                  </a:cubicBezTo>
                  <a:cubicBezTo>
                    <a:pt x="432" y="743"/>
                    <a:pt x="432" y="743"/>
                    <a:pt x="432" y="743"/>
                  </a:cubicBezTo>
                  <a:cubicBezTo>
                    <a:pt x="433" y="744"/>
                    <a:pt x="433" y="745"/>
                    <a:pt x="433" y="746"/>
                  </a:cubicBezTo>
                  <a:cubicBezTo>
                    <a:pt x="433" y="746"/>
                    <a:pt x="433" y="746"/>
                    <a:pt x="433" y="746"/>
                  </a:cubicBezTo>
                  <a:cubicBezTo>
                    <a:pt x="432" y="746"/>
                    <a:pt x="432" y="747"/>
                    <a:pt x="431" y="747"/>
                  </a:cubicBezTo>
                  <a:cubicBezTo>
                    <a:pt x="431" y="747"/>
                    <a:pt x="431" y="747"/>
                    <a:pt x="431" y="747"/>
                  </a:cubicBezTo>
                  <a:cubicBezTo>
                    <a:pt x="431" y="747"/>
                    <a:pt x="430" y="747"/>
                    <a:pt x="430" y="747"/>
                  </a:cubicBezTo>
                  <a:close/>
                  <a:moveTo>
                    <a:pt x="183" y="739"/>
                  </a:moveTo>
                  <a:cubicBezTo>
                    <a:pt x="182" y="738"/>
                    <a:pt x="183" y="737"/>
                    <a:pt x="184" y="736"/>
                  </a:cubicBezTo>
                  <a:cubicBezTo>
                    <a:pt x="184" y="736"/>
                    <a:pt x="184" y="736"/>
                    <a:pt x="184" y="736"/>
                  </a:cubicBezTo>
                  <a:cubicBezTo>
                    <a:pt x="185" y="736"/>
                    <a:pt x="186" y="736"/>
                    <a:pt x="186" y="737"/>
                  </a:cubicBezTo>
                  <a:cubicBezTo>
                    <a:pt x="186" y="737"/>
                    <a:pt x="186" y="737"/>
                    <a:pt x="186" y="737"/>
                  </a:cubicBezTo>
                  <a:cubicBezTo>
                    <a:pt x="187" y="738"/>
                    <a:pt x="186" y="740"/>
                    <a:pt x="185" y="740"/>
                  </a:cubicBezTo>
                  <a:cubicBezTo>
                    <a:pt x="185" y="740"/>
                    <a:pt x="185" y="740"/>
                    <a:pt x="185" y="740"/>
                  </a:cubicBezTo>
                  <a:cubicBezTo>
                    <a:pt x="185" y="740"/>
                    <a:pt x="185" y="740"/>
                    <a:pt x="185" y="740"/>
                  </a:cubicBezTo>
                  <a:cubicBezTo>
                    <a:pt x="185" y="740"/>
                    <a:pt x="185" y="740"/>
                    <a:pt x="185" y="740"/>
                  </a:cubicBezTo>
                  <a:cubicBezTo>
                    <a:pt x="184" y="740"/>
                    <a:pt x="183" y="740"/>
                    <a:pt x="183" y="739"/>
                  </a:cubicBezTo>
                  <a:close/>
                  <a:moveTo>
                    <a:pt x="435" y="736"/>
                  </a:moveTo>
                  <a:cubicBezTo>
                    <a:pt x="434" y="735"/>
                    <a:pt x="433" y="734"/>
                    <a:pt x="434" y="733"/>
                  </a:cubicBezTo>
                  <a:cubicBezTo>
                    <a:pt x="434" y="733"/>
                    <a:pt x="434" y="733"/>
                    <a:pt x="434" y="733"/>
                  </a:cubicBezTo>
                  <a:cubicBezTo>
                    <a:pt x="434" y="732"/>
                    <a:pt x="435" y="732"/>
                    <a:pt x="436" y="732"/>
                  </a:cubicBezTo>
                  <a:cubicBezTo>
                    <a:pt x="436" y="732"/>
                    <a:pt x="436" y="732"/>
                    <a:pt x="436" y="732"/>
                  </a:cubicBezTo>
                  <a:cubicBezTo>
                    <a:pt x="437" y="732"/>
                    <a:pt x="438" y="734"/>
                    <a:pt x="437" y="735"/>
                  </a:cubicBezTo>
                  <a:cubicBezTo>
                    <a:pt x="437" y="735"/>
                    <a:pt x="437" y="735"/>
                    <a:pt x="437" y="735"/>
                  </a:cubicBezTo>
                  <a:cubicBezTo>
                    <a:pt x="437" y="735"/>
                    <a:pt x="436" y="736"/>
                    <a:pt x="435" y="736"/>
                  </a:cubicBezTo>
                  <a:cubicBezTo>
                    <a:pt x="435" y="736"/>
                    <a:pt x="435" y="736"/>
                    <a:pt x="435" y="736"/>
                  </a:cubicBezTo>
                  <a:cubicBezTo>
                    <a:pt x="435" y="736"/>
                    <a:pt x="435" y="736"/>
                    <a:pt x="435" y="736"/>
                  </a:cubicBezTo>
                  <a:close/>
                  <a:moveTo>
                    <a:pt x="178" y="728"/>
                  </a:moveTo>
                  <a:cubicBezTo>
                    <a:pt x="178" y="727"/>
                    <a:pt x="178" y="726"/>
                    <a:pt x="179" y="725"/>
                  </a:cubicBezTo>
                  <a:cubicBezTo>
                    <a:pt x="179" y="725"/>
                    <a:pt x="179" y="725"/>
                    <a:pt x="179" y="725"/>
                  </a:cubicBezTo>
                  <a:cubicBezTo>
                    <a:pt x="180" y="725"/>
                    <a:pt x="181" y="725"/>
                    <a:pt x="182" y="726"/>
                  </a:cubicBezTo>
                  <a:cubicBezTo>
                    <a:pt x="182" y="726"/>
                    <a:pt x="182" y="726"/>
                    <a:pt x="182" y="726"/>
                  </a:cubicBezTo>
                  <a:cubicBezTo>
                    <a:pt x="182" y="727"/>
                    <a:pt x="182" y="729"/>
                    <a:pt x="181" y="729"/>
                  </a:cubicBezTo>
                  <a:cubicBezTo>
                    <a:pt x="181" y="729"/>
                    <a:pt x="181" y="729"/>
                    <a:pt x="181" y="729"/>
                  </a:cubicBezTo>
                  <a:cubicBezTo>
                    <a:pt x="180" y="729"/>
                    <a:pt x="180" y="729"/>
                    <a:pt x="180" y="729"/>
                  </a:cubicBezTo>
                  <a:cubicBezTo>
                    <a:pt x="180" y="729"/>
                    <a:pt x="180" y="729"/>
                    <a:pt x="180" y="729"/>
                  </a:cubicBezTo>
                  <a:cubicBezTo>
                    <a:pt x="179" y="729"/>
                    <a:pt x="178" y="729"/>
                    <a:pt x="178" y="728"/>
                  </a:cubicBezTo>
                  <a:close/>
                  <a:moveTo>
                    <a:pt x="439" y="725"/>
                  </a:moveTo>
                  <a:cubicBezTo>
                    <a:pt x="438" y="724"/>
                    <a:pt x="438" y="723"/>
                    <a:pt x="438" y="722"/>
                  </a:cubicBezTo>
                  <a:cubicBezTo>
                    <a:pt x="438" y="722"/>
                    <a:pt x="438" y="722"/>
                    <a:pt x="438" y="722"/>
                  </a:cubicBezTo>
                  <a:cubicBezTo>
                    <a:pt x="439" y="721"/>
                    <a:pt x="440" y="720"/>
                    <a:pt x="441" y="721"/>
                  </a:cubicBezTo>
                  <a:cubicBezTo>
                    <a:pt x="441" y="721"/>
                    <a:pt x="441" y="721"/>
                    <a:pt x="441" y="721"/>
                  </a:cubicBezTo>
                  <a:cubicBezTo>
                    <a:pt x="442" y="721"/>
                    <a:pt x="442" y="722"/>
                    <a:pt x="442" y="724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1" y="724"/>
                    <a:pt x="441" y="725"/>
                    <a:pt x="440" y="725"/>
                  </a:cubicBezTo>
                  <a:cubicBezTo>
                    <a:pt x="440" y="725"/>
                    <a:pt x="440" y="725"/>
                    <a:pt x="440" y="725"/>
                  </a:cubicBezTo>
                  <a:cubicBezTo>
                    <a:pt x="440" y="725"/>
                    <a:pt x="439" y="725"/>
                    <a:pt x="439" y="725"/>
                  </a:cubicBezTo>
                  <a:close/>
                  <a:moveTo>
                    <a:pt x="174" y="717"/>
                  </a:moveTo>
                  <a:cubicBezTo>
                    <a:pt x="173" y="716"/>
                    <a:pt x="174" y="715"/>
                    <a:pt x="175" y="714"/>
                  </a:cubicBezTo>
                  <a:cubicBezTo>
                    <a:pt x="175" y="714"/>
                    <a:pt x="175" y="714"/>
                    <a:pt x="175" y="714"/>
                  </a:cubicBezTo>
                  <a:cubicBezTo>
                    <a:pt x="176" y="714"/>
                    <a:pt x="177" y="714"/>
                    <a:pt x="177" y="715"/>
                  </a:cubicBezTo>
                  <a:cubicBezTo>
                    <a:pt x="177" y="715"/>
                    <a:pt x="177" y="715"/>
                    <a:pt x="177" y="715"/>
                  </a:cubicBezTo>
                  <a:cubicBezTo>
                    <a:pt x="178" y="716"/>
                    <a:pt x="177" y="717"/>
                    <a:pt x="176" y="718"/>
                  </a:cubicBezTo>
                  <a:cubicBezTo>
                    <a:pt x="176" y="718"/>
                    <a:pt x="176" y="718"/>
                    <a:pt x="176" y="718"/>
                  </a:cubicBezTo>
                  <a:cubicBezTo>
                    <a:pt x="176" y="718"/>
                    <a:pt x="176" y="718"/>
                    <a:pt x="175" y="718"/>
                  </a:cubicBezTo>
                  <a:cubicBezTo>
                    <a:pt x="175" y="718"/>
                    <a:pt x="175" y="718"/>
                    <a:pt x="175" y="718"/>
                  </a:cubicBezTo>
                  <a:cubicBezTo>
                    <a:pt x="175" y="718"/>
                    <a:pt x="174" y="718"/>
                    <a:pt x="174" y="717"/>
                  </a:cubicBezTo>
                  <a:close/>
                  <a:moveTo>
                    <a:pt x="444" y="714"/>
                  </a:moveTo>
                  <a:cubicBezTo>
                    <a:pt x="443" y="713"/>
                    <a:pt x="442" y="712"/>
                    <a:pt x="443" y="711"/>
                  </a:cubicBezTo>
                  <a:cubicBezTo>
                    <a:pt x="443" y="711"/>
                    <a:pt x="443" y="711"/>
                    <a:pt x="443" y="711"/>
                  </a:cubicBezTo>
                  <a:cubicBezTo>
                    <a:pt x="443" y="710"/>
                    <a:pt x="444" y="709"/>
                    <a:pt x="445" y="710"/>
                  </a:cubicBezTo>
                  <a:cubicBezTo>
                    <a:pt x="445" y="710"/>
                    <a:pt x="445" y="710"/>
                    <a:pt x="445" y="710"/>
                  </a:cubicBezTo>
                  <a:cubicBezTo>
                    <a:pt x="446" y="710"/>
                    <a:pt x="447" y="711"/>
                    <a:pt x="446" y="712"/>
                  </a:cubicBezTo>
                  <a:cubicBezTo>
                    <a:pt x="446" y="712"/>
                    <a:pt x="446" y="712"/>
                    <a:pt x="446" y="712"/>
                  </a:cubicBezTo>
                  <a:cubicBezTo>
                    <a:pt x="446" y="713"/>
                    <a:pt x="445" y="714"/>
                    <a:pt x="445" y="714"/>
                  </a:cubicBezTo>
                  <a:cubicBezTo>
                    <a:pt x="445" y="714"/>
                    <a:pt x="445" y="714"/>
                    <a:pt x="445" y="714"/>
                  </a:cubicBezTo>
                  <a:cubicBezTo>
                    <a:pt x="444" y="714"/>
                    <a:pt x="444" y="714"/>
                    <a:pt x="444" y="714"/>
                  </a:cubicBezTo>
                  <a:close/>
                  <a:moveTo>
                    <a:pt x="169" y="706"/>
                  </a:moveTo>
                  <a:cubicBezTo>
                    <a:pt x="169" y="705"/>
                    <a:pt x="169" y="703"/>
                    <a:pt x="170" y="703"/>
                  </a:cubicBezTo>
                  <a:cubicBezTo>
                    <a:pt x="170" y="703"/>
                    <a:pt x="170" y="703"/>
                    <a:pt x="170" y="703"/>
                  </a:cubicBezTo>
                  <a:cubicBezTo>
                    <a:pt x="171" y="703"/>
                    <a:pt x="172" y="703"/>
                    <a:pt x="173" y="704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705"/>
                    <a:pt x="173" y="706"/>
                    <a:pt x="172" y="707"/>
                  </a:cubicBezTo>
                  <a:cubicBezTo>
                    <a:pt x="172" y="707"/>
                    <a:pt x="172" y="707"/>
                    <a:pt x="172" y="707"/>
                  </a:cubicBezTo>
                  <a:cubicBezTo>
                    <a:pt x="171" y="707"/>
                    <a:pt x="171" y="707"/>
                    <a:pt x="171" y="707"/>
                  </a:cubicBezTo>
                  <a:cubicBezTo>
                    <a:pt x="171" y="707"/>
                    <a:pt x="171" y="707"/>
                    <a:pt x="171" y="707"/>
                  </a:cubicBezTo>
                  <a:cubicBezTo>
                    <a:pt x="170" y="707"/>
                    <a:pt x="169" y="706"/>
                    <a:pt x="169" y="706"/>
                  </a:cubicBezTo>
                  <a:close/>
                  <a:moveTo>
                    <a:pt x="448" y="702"/>
                  </a:moveTo>
                  <a:cubicBezTo>
                    <a:pt x="447" y="702"/>
                    <a:pt x="447" y="701"/>
                    <a:pt x="447" y="700"/>
                  </a:cubicBezTo>
                  <a:cubicBezTo>
                    <a:pt x="447" y="700"/>
                    <a:pt x="447" y="700"/>
                    <a:pt x="447" y="700"/>
                  </a:cubicBezTo>
                  <a:cubicBezTo>
                    <a:pt x="448" y="699"/>
                    <a:pt x="449" y="698"/>
                    <a:pt x="450" y="699"/>
                  </a:cubicBezTo>
                  <a:cubicBezTo>
                    <a:pt x="450" y="699"/>
                    <a:pt x="450" y="699"/>
                    <a:pt x="450" y="699"/>
                  </a:cubicBezTo>
                  <a:cubicBezTo>
                    <a:pt x="451" y="699"/>
                    <a:pt x="451" y="700"/>
                    <a:pt x="451" y="701"/>
                  </a:cubicBezTo>
                  <a:cubicBezTo>
                    <a:pt x="451" y="701"/>
                    <a:pt x="451" y="701"/>
                    <a:pt x="451" y="701"/>
                  </a:cubicBezTo>
                  <a:cubicBezTo>
                    <a:pt x="451" y="702"/>
                    <a:pt x="450" y="703"/>
                    <a:pt x="449" y="703"/>
                  </a:cubicBezTo>
                  <a:cubicBezTo>
                    <a:pt x="449" y="703"/>
                    <a:pt x="449" y="703"/>
                    <a:pt x="449" y="703"/>
                  </a:cubicBezTo>
                  <a:cubicBezTo>
                    <a:pt x="449" y="703"/>
                    <a:pt x="449" y="703"/>
                    <a:pt x="448" y="702"/>
                  </a:cubicBezTo>
                  <a:close/>
                  <a:moveTo>
                    <a:pt x="164" y="695"/>
                  </a:moveTo>
                  <a:cubicBezTo>
                    <a:pt x="164" y="694"/>
                    <a:pt x="164" y="692"/>
                    <a:pt x="166" y="692"/>
                  </a:cubicBezTo>
                  <a:cubicBezTo>
                    <a:pt x="166" y="692"/>
                    <a:pt x="166" y="692"/>
                    <a:pt x="166" y="692"/>
                  </a:cubicBezTo>
                  <a:cubicBezTo>
                    <a:pt x="167" y="692"/>
                    <a:pt x="168" y="692"/>
                    <a:pt x="168" y="693"/>
                  </a:cubicBezTo>
                  <a:cubicBezTo>
                    <a:pt x="168" y="693"/>
                    <a:pt x="168" y="693"/>
                    <a:pt x="168" y="693"/>
                  </a:cubicBezTo>
                  <a:cubicBezTo>
                    <a:pt x="169" y="694"/>
                    <a:pt x="168" y="695"/>
                    <a:pt x="167" y="696"/>
                  </a:cubicBezTo>
                  <a:cubicBezTo>
                    <a:pt x="167" y="696"/>
                    <a:pt x="167" y="696"/>
                    <a:pt x="167" y="696"/>
                  </a:cubicBezTo>
                  <a:cubicBezTo>
                    <a:pt x="167" y="696"/>
                    <a:pt x="167" y="696"/>
                    <a:pt x="166" y="696"/>
                  </a:cubicBezTo>
                  <a:cubicBezTo>
                    <a:pt x="166" y="696"/>
                    <a:pt x="166" y="696"/>
                    <a:pt x="166" y="696"/>
                  </a:cubicBezTo>
                  <a:cubicBezTo>
                    <a:pt x="165" y="696"/>
                    <a:pt x="165" y="695"/>
                    <a:pt x="164" y="695"/>
                  </a:cubicBezTo>
                  <a:close/>
                  <a:moveTo>
                    <a:pt x="453" y="691"/>
                  </a:moveTo>
                  <a:cubicBezTo>
                    <a:pt x="452" y="691"/>
                    <a:pt x="451" y="690"/>
                    <a:pt x="452" y="689"/>
                  </a:cubicBezTo>
                  <a:cubicBezTo>
                    <a:pt x="452" y="689"/>
                    <a:pt x="452" y="689"/>
                    <a:pt x="452" y="689"/>
                  </a:cubicBezTo>
                  <a:cubicBezTo>
                    <a:pt x="452" y="688"/>
                    <a:pt x="453" y="687"/>
                    <a:pt x="454" y="688"/>
                  </a:cubicBezTo>
                  <a:cubicBezTo>
                    <a:pt x="454" y="688"/>
                    <a:pt x="454" y="688"/>
                    <a:pt x="454" y="688"/>
                  </a:cubicBezTo>
                  <a:cubicBezTo>
                    <a:pt x="455" y="688"/>
                    <a:pt x="456" y="689"/>
                    <a:pt x="455" y="690"/>
                  </a:cubicBezTo>
                  <a:cubicBezTo>
                    <a:pt x="455" y="690"/>
                    <a:pt x="455" y="690"/>
                    <a:pt x="455" y="690"/>
                  </a:cubicBezTo>
                  <a:cubicBezTo>
                    <a:pt x="455" y="691"/>
                    <a:pt x="454" y="691"/>
                    <a:pt x="454" y="691"/>
                  </a:cubicBezTo>
                  <a:cubicBezTo>
                    <a:pt x="454" y="691"/>
                    <a:pt x="454" y="691"/>
                    <a:pt x="454" y="691"/>
                  </a:cubicBezTo>
                  <a:cubicBezTo>
                    <a:pt x="453" y="691"/>
                    <a:pt x="453" y="691"/>
                    <a:pt x="453" y="691"/>
                  </a:cubicBezTo>
                  <a:close/>
                  <a:moveTo>
                    <a:pt x="160" y="683"/>
                  </a:moveTo>
                  <a:cubicBezTo>
                    <a:pt x="159" y="682"/>
                    <a:pt x="160" y="681"/>
                    <a:pt x="161" y="681"/>
                  </a:cubicBezTo>
                  <a:cubicBezTo>
                    <a:pt x="161" y="681"/>
                    <a:pt x="161" y="681"/>
                    <a:pt x="161" y="681"/>
                  </a:cubicBezTo>
                  <a:cubicBezTo>
                    <a:pt x="162" y="680"/>
                    <a:pt x="163" y="681"/>
                    <a:pt x="164" y="682"/>
                  </a:cubicBezTo>
                  <a:cubicBezTo>
                    <a:pt x="164" y="682"/>
                    <a:pt x="164" y="682"/>
                    <a:pt x="164" y="682"/>
                  </a:cubicBezTo>
                  <a:cubicBezTo>
                    <a:pt x="164" y="683"/>
                    <a:pt x="163" y="684"/>
                    <a:pt x="162" y="685"/>
                  </a:cubicBezTo>
                  <a:cubicBezTo>
                    <a:pt x="162" y="685"/>
                    <a:pt x="162" y="685"/>
                    <a:pt x="162" y="685"/>
                  </a:cubicBezTo>
                  <a:cubicBezTo>
                    <a:pt x="162" y="685"/>
                    <a:pt x="162" y="685"/>
                    <a:pt x="162" y="685"/>
                  </a:cubicBezTo>
                  <a:cubicBezTo>
                    <a:pt x="162" y="685"/>
                    <a:pt x="162" y="685"/>
                    <a:pt x="162" y="685"/>
                  </a:cubicBezTo>
                  <a:cubicBezTo>
                    <a:pt x="161" y="685"/>
                    <a:pt x="160" y="684"/>
                    <a:pt x="160" y="683"/>
                  </a:cubicBezTo>
                  <a:close/>
                  <a:moveTo>
                    <a:pt x="457" y="680"/>
                  </a:moveTo>
                  <a:cubicBezTo>
                    <a:pt x="456" y="680"/>
                    <a:pt x="456" y="679"/>
                    <a:pt x="456" y="678"/>
                  </a:cubicBezTo>
                  <a:cubicBezTo>
                    <a:pt x="456" y="678"/>
                    <a:pt x="456" y="678"/>
                    <a:pt x="456" y="678"/>
                  </a:cubicBezTo>
                  <a:cubicBezTo>
                    <a:pt x="457" y="677"/>
                    <a:pt x="458" y="676"/>
                    <a:pt x="459" y="677"/>
                  </a:cubicBezTo>
                  <a:cubicBezTo>
                    <a:pt x="459" y="677"/>
                    <a:pt x="459" y="677"/>
                    <a:pt x="459" y="677"/>
                  </a:cubicBezTo>
                  <a:cubicBezTo>
                    <a:pt x="460" y="677"/>
                    <a:pt x="460" y="678"/>
                    <a:pt x="460" y="679"/>
                  </a:cubicBezTo>
                  <a:cubicBezTo>
                    <a:pt x="460" y="679"/>
                    <a:pt x="460" y="679"/>
                    <a:pt x="460" y="679"/>
                  </a:cubicBezTo>
                  <a:cubicBezTo>
                    <a:pt x="460" y="680"/>
                    <a:pt x="459" y="680"/>
                    <a:pt x="458" y="680"/>
                  </a:cubicBezTo>
                  <a:cubicBezTo>
                    <a:pt x="458" y="680"/>
                    <a:pt x="458" y="680"/>
                    <a:pt x="458" y="680"/>
                  </a:cubicBezTo>
                  <a:cubicBezTo>
                    <a:pt x="458" y="680"/>
                    <a:pt x="458" y="680"/>
                    <a:pt x="457" y="680"/>
                  </a:cubicBezTo>
                  <a:close/>
                  <a:moveTo>
                    <a:pt x="155" y="672"/>
                  </a:moveTo>
                  <a:cubicBezTo>
                    <a:pt x="155" y="671"/>
                    <a:pt x="155" y="670"/>
                    <a:pt x="156" y="670"/>
                  </a:cubicBezTo>
                  <a:cubicBezTo>
                    <a:pt x="156" y="670"/>
                    <a:pt x="156" y="670"/>
                    <a:pt x="156" y="670"/>
                  </a:cubicBezTo>
                  <a:cubicBezTo>
                    <a:pt x="157" y="669"/>
                    <a:pt x="159" y="670"/>
                    <a:pt x="159" y="671"/>
                  </a:cubicBezTo>
                  <a:cubicBezTo>
                    <a:pt x="159" y="671"/>
                    <a:pt x="159" y="671"/>
                    <a:pt x="159" y="671"/>
                  </a:cubicBezTo>
                  <a:cubicBezTo>
                    <a:pt x="159" y="672"/>
                    <a:pt x="159" y="673"/>
                    <a:pt x="158" y="673"/>
                  </a:cubicBezTo>
                  <a:cubicBezTo>
                    <a:pt x="158" y="673"/>
                    <a:pt x="158" y="673"/>
                    <a:pt x="158" y="673"/>
                  </a:cubicBezTo>
                  <a:cubicBezTo>
                    <a:pt x="158" y="674"/>
                    <a:pt x="157" y="674"/>
                    <a:pt x="157" y="674"/>
                  </a:cubicBezTo>
                  <a:cubicBezTo>
                    <a:pt x="157" y="674"/>
                    <a:pt x="157" y="674"/>
                    <a:pt x="157" y="674"/>
                  </a:cubicBezTo>
                  <a:cubicBezTo>
                    <a:pt x="156" y="674"/>
                    <a:pt x="156" y="673"/>
                    <a:pt x="155" y="672"/>
                  </a:cubicBezTo>
                  <a:close/>
                  <a:moveTo>
                    <a:pt x="462" y="669"/>
                  </a:moveTo>
                  <a:cubicBezTo>
                    <a:pt x="461" y="669"/>
                    <a:pt x="461" y="668"/>
                    <a:pt x="461" y="667"/>
                  </a:cubicBezTo>
                  <a:cubicBezTo>
                    <a:pt x="461" y="667"/>
                    <a:pt x="461" y="667"/>
                    <a:pt x="461" y="667"/>
                  </a:cubicBezTo>
                  <a:cubicBezTo>
                    <a:pt x="461" y="665"/>
                    <a:pt x="463" y="665"/>
                    <a:pt x="464" y="665"/>
                  </a:cubicBezTo>
                  <a:cubicBezTo>
                    <a:pt x="464" y="665"/>
                    <a:pt x="464" y="665"/>
                    <a:pt x="464" y="665"/>
                  </a:cubicBezTo>
                  <a:cubicBezTo>
                    <a:pt x="465" y="666"/>
                    <a:pt x="465" y="667"/>
                    <a:pt x="465" y="668"/>
                  </a:cubicBezTo>
                  <a:cubicBezTo>
                    <a:pt x="465" y="668"/>
                    <a:pt x="465" y="668"/>
                    <a:pt x="465" y="668"/>
                  </a:cubicBezTo>
                  <a:cubicBezTo>
                    <a:pt x="464" y="669"/>
                    <a:pt x="464" y="669"/>
                    <a:pt x="463" y="669"/>
                  </a:cubicBezTo>
                  <a:cubicBezTo>
                    <a:pt x="463" y="669"/>
                    <a:pt x="463" y="669"/>
                    <a:pt x="463" y="669"/>
                  </a:cubicBezTo>
                  <a:cubicBezTo>
                    <a:pt x="463" y="669"/>
                    <a:pt x="462" y="669"/>
                    <a:pt x="462" y="669"/>
                  </a:cubicBezTo>
                  <a:close/>
                  <a:moveTo>
                    <a:pt x="151" y="661"/>
                  </a:moveTo>
                  <a:cubicBezTo>
                    <a:pt x="150" y="660"/>
                    <a:pt x="151" y="659"/>
                    <a:pt x="152" y="659"/>
                  </a:cubicBezTo>
                  <a:cubicBezTo>
                    <a:pt x="152" y="659"/>
                    <a:pt x="152" y="659"/>
                    <a:pt x="152" y="659"/>
                  </a:cubicBezTo>
                  <a:cubicBezTo>
                    <a:pt x="153" y="658"/>
                    <a:pt x="154" y="659"/>
                    <a:pt x="154" y="660"/>
                  </a:cubicBezTo>
                  <a:cubicBezTo>
                    <a:pt x="154" y="660"/>
                    <a:pt x="154" y="660"/>
                    <a:pt x="154" y="660"/>
                  </a:cubicBezTo>
                  <a:cubicBezTo>
                    <a:pt x="155" y="661"/>
                    <a:pt x="154" y="662"/>
                    <a:pt x="153" y="662"/>
                  </a:cubicBezTo>
                  <a:cubicBezTo>
                    <a:pt x="153" y="662"/>
                    <a:pt x="153" y="662"/>
                    <a:pt x="153" y="662"/>
                  </a:cubicBezTo>
                  <a:cubicBezTo>
                    <a:pt x="153" y="662"/>
                    <a:pt x="153" y="663"/>
                    <a:pt x="153" y="663"/>
                  </a:cubicBezTo>
                  <a:cubicBezTo>
                    <a:pt x="153" y="663"/>
                    <a:pt x="153" y="663"/>
                    <a:pt x="153" y="663"/>
                  </a:cubicBezTo>
                  <a:cubicBezTo>
                    <a:pt x="152" y="663"/>
                    <a:pt x="151" y="662"/>
                    <a:pt x="151" y="661"/>
                  </a:cubicBezTo>
                  <a:close/>
                  <a:moveTo>
                    <a:pt x="467" y="658"/>
                  </a:moveTo>
                  <a:cubicBezTo>
                    <a:pt x="466" y="658"/>
                    <a:pt x="465" y="656"/>
                    <a:pt x="466" y="655"/>
                  </a:cubicBezTo>
                  <a:cubicBezTo>
                    <a:pt x="466" y="655"/>
                    <a:pt x="466" y="655"/>
                    <a:pt x="466" y="655"/>
                  </a:cubicBezTo>
                  <a:cubicBezTo>
                    <a:pt x="466" y="654"/>
                    <a:pt x="467" y="654"/>
                    <a:pt x="468" y="654"/>
                  </a:cubicBezTo>
                  <a:cubicBezTo>
                    <a:pt x="468" y="654"/>
                    <a:pt x="468" y="654"/>
                    <a:pt x="468" y="654"/>
                  </a:cubicBezTo>
                  <a:cubicBezTo>
                    <a:pt x="469" y="655"/>
                    <a:pt x="470" y="656"/>
                    <a:pt x="469" y="657"/>
                  </a:cubicBezTo>
                  <a:cubicBezTo>
                    <a:pt x="469" y="657"/>
                    <a:pt x="469" y="657"/>
                    <a:pt x="469" y="657"/>
                  </a:cubicBezTo>
                  <a:cubicBezTo>
                    <a:pt x="469" y="658"/>
                    <a:pt x="468" y="658"/>
                    <a:pt x="467" y="658"/>
                  </a:cubicBezTo>
                  <a:cubicBezTo>
                    <a:pt x="467" y="658"/>
                    <a:pt x="467" y="658"/>
                    <a:pt x="467" y="658"/>
                  </a:cubicBezTo>
                  <a:cubicBezTo>
                    <a:pt x="467" y="658"/>
                    <a:pt x="467" y="658"/>
                    <a:pt x="467" y="658"/>
                  </a:cubicBezTo>
                  <a:close/>
                  <a:moveTo>
                    <a:pt x="146" y="650"/>
                  </a:moveTo>
                  <a:cubicBezTo>
                    <a:pt x="146" y="649"/>
                    <a:pt x="146" y="648"/>
                    <a:pt x="147" y="648"/>
                  </a:cubicBezTo>
                  <a:cubicBezTo>
                    <a:pt x="147" y="648"/>
                    <a:pt x="147" y="648"/>
                    <a:pt x="147" y="648"/>
                  </a:cubicBezTo>
                  <a:cubicBezTo>
                    <a:pt x="148" y="647"/>
                    <a:pt x="149" y="648"/>
                    <a:pt x="150" y="649"/>
                  </a:cubicBezTo>
                  <a:cubicBezTo>
                    <a:pt x="150" y="649"/>
                    <a:pt x="150" y="649"/>
                    <a:pt x="150" y="649"/>
                  </a:cubicBezTo>
                  <a:cubicBezTo>
                    <a:pt x="150" y="650"/>
                    <a:pt x="150" y="651"/>
                    <a:pt x="149" y="651"/>
                  </a:cubicBezTo>
                  <a:cubicBezTo>
                    <a:pt x="149" y="651"/>
                    <a:pt x="149" y="651"/>
                    <a:pt x="149" y="651"/>
                  </a:cubicBezTo>
                  <a:cubicBezTo>
                    <a:pt x="149" y="651"/>
                    <a:pt x="148" y="651"/>
                    <a:pt x="148" y="651"/>
                  </a:cubicBezTo>
                  <a:cubicBezTo>
                    <a:pt x="148" y="651"/>
                    <a:pt x="148" y="651"/>
                    <a:pt x="148" y="651"/>
                  </a:cubicBezTo>
                  <a:cubicBezTo>
                    <a:pt x="147" y="651"/>
                    <a:pt x="146" y="651"/>
                    <a:pt x="146" y="650"/>
                  </a:cubicBezTo>
                  <a:close/>
                  <a:moveTo>
                    <a:pt x="471" y="647"/>
                  </a:moveTo>
                  <a:cubicBezTo>
                    <a:pt x="470" y="646"/>
                    <a:pt x="470" y="645"/>
                    <a:pt x="470" y="644"/>
                  </a:cubicBezTo>
                  <a:cubicBezTo>
                    <a:pt x="470" y="644"/>
                    <a:pt x="470" y="644"/>
                    <a:pt x="470" y="644"/>
                  </a:cubicBezTo>
                  <a:cubicBezTo>
                    <a:pt x="470" y="643"/>
                    <a:pt x="472" y="643"/>
                    <a:pt x="473" y="643"/>
                  </a:cubicBezTo>
                  <a:cubicBezTo>
                    <a:pt x="473" y="643"/>
                    <a:pt x="473" y="643"/>
                    <a:pt x="473" y="643"/>
                  </a:cubicBezTo>
                  <a:cubicBezTo>
                    <a:pt x="474" y="644"/>
                    <a:pt x="474" y="645"/>
                    <a:pt x="474" y="646"/>
                  </a:cubicBezTo>
                  <a:cubicBezTo>
                    <a:pt x="474" y="646"/>
                    <a:pt x="474" y="646"/>
                    <a:pt x="474" y="646"/>
                  </a:cubicBezTo>
                  <a:cubicBezTo>
                    <a:pt x="473" y="647"/>
                    <a:pt x="473" y="647"/>
                    <a:pt x="472" y="647"/>
                  </a:cubicBezTo>
                  <a:cubicBezTo>
                    <a:pt x="472" y="647"/>
                    <a:pt x="472" y="647"/>
                    <a:pt x="472" y="647"/>
                  </a:cubicBezTo>
                  <a:cubicBezTo>
                    <a:pt x="472" y="647"/>
                    <a:pt x="471" y="647"/>
                    <a:pt x="471" y="647"/>
                  </a:cubicBezTo>
                  <a:close/>
                  <a:moveTo>
                    <a:pt x="142" y="639"/>
                  </a:moveTo>
                  <a:cubicBezTo>
                    <a:pt x="141" y="638"/>
                    <a:pt x="142" y="637"/>
                    <a:pt x="143" y="636"/>
                  </a:cubicBezTo>
                  <a:cubicBezTo>
                    <a:pt x="143" y="636"/>
                    <a:pt x="143" y="636"/>
                    <a:pt x="143" y="636"/>
                  </a:cubicBezTo>
                  <a:cubicBezTo>
                    <a:pt x="144" y="636"/>
                    <a:pt x="145" y="637"/>
                    <a:pt x="145" y="638"/>
                  </a:cubicBezTo>
                  <a:cubicBezTo>
                    <a:pt x="145" y="638"/>
                    <a:pt x="145" y="638"/>
                    <a:pt x="145" y="638"/>
                  </a:cubicBezTo>
                  <a:cubicBezTo>
                    <a:pt x="146" y="639"/>
                    <a:pt x="145" y="640"/>
                    <a:pt x="144" y="640"/>
                  </a:cubicBezTo>
                  <a:cubicBezTo>
                    <a:pt x="144" y="640"/>
                    <a:pt x="144" y="640"/>
                    <a:pt x="144" y="640"/>
                  </a:cubicBezTo>
                  <a:cubicBezTo>
                    <a:pt x="144" y="640"/>
                    <a:pt x="144" y="640"/>
                    <a:pt x="143" y="640"/>
                  </a:cubicBezTo>
                  <a:cubicBezTo>
                    <a:pt x="143" y="640"/>
                    <a:pt x="143" y="640"/>
                    <a:pt x="143" y="640"/>
                  </a:cubicBezTo>
                  <a:cubicBezTo>
                    <a:pt x="143" y="640"/>
                    <a:pt x="142" y="640"/>
                    <a:pt x="142" y="639"/>
                  </a:cubicBezTo>
                  <a:close/>
                  <a:moveTo>
                    <a:pt x="476" y="636"/>
                  </a:moveTo>
                  <a:cubicBezTo>
                    <a:pt x="475" y="635"/>
                    <a:pt x="474" y="634"/>
                    <a:pt x="475" y="633"/>
                  </a:cubicBezTo>
                  <a:cubicBezTo>
                    <a:pt x="475" y="633"/>
                    <a:pt x="475" y="633"/>
                    <a:pt x="475" y="633"/>
                  </a:cubicBezTo>
                  <a:cubicBezTo>
                    <a:pt x="475" y="632"/>
                    <a:pt x="476" y="632"/>
                    <a:pt x="477" y="632"/>
                  </a:cubicBezTo>
                  <a:cubicBezTo>
                    <a:pt x="477" y="632"/>
                    <a:pt x="477" y="632"/>
                    <a:pt x="477" y="632"/>
                  </a:cubicBezTo>
                  <a:cubicBezTo>
                    <a:pt x="478" y="633"/>
                    <a:pt x="479" y="634"/>
                    <a:pt x="478" y="635"/>
                  </a:cubicBezTo>
                  <a:cubicBezTo>
                    <a:pt x="478" y="635"/>
                    <a:pt x="478" y="635"/>
                    <a:pt x="478" y="635"/>
                  </a:cubicBezTo>
                  <a:cubicBezTo>
                    <a:pt x="478" y="636"/>
                    <a:pt x="477" y="636"/>
                    <a:pt x="476" y="636"/>
                  </a:cubicBezTo>
                  <a:cubicBezTo>
                    <a:pt x="476" y="636"/>
                    <a:pt x="476" y="636"/>
                    <a:pt x="476" y="636"/>
                  </a:cubicBezTo>
                  <a:cubicBezTo>
                    <a:pt x="476" y="636"/>
                    <a:pt x="476" y="636"/>
                    <a:pt x="476" y="636"/>
                  </a:cubicBezTo>
                  <a:close/>
                  <a:moveTo>
                    <a:pt x="137" y="628"/>
                  </a:moveTo>
                  <a:cubicBezTo>
                    <a:pt x="137" y="627"/>
                    <a:pt x="137" y="626"/>
                    <a:pt x="138" y="625"/>
                  </a:cubicBezTo>
                  <a:cubicBezTo>
                    <a:pt x="138" y="625"/>
                    <a:pt x="138" y="625"/>
                    <a:pt x="138" y="625"/>
                  </a:cubicBezTo>
                  <a:cubicBezTo>
                    <a:pt x="139" y="625"/>
                    <a:pt x="140" y="625"/>
                    <a:pt x="141" y="626"/>
                  </a:cubicBezTo>
                  <a:cubicBezTo>
                    <a:pt x="141" y="626"/>
                    <a:pt x="141" y="626"/>
                    <a:pt x="141" y="626"/>
                  </a:cubicBezTo>
                  <a:cubicBezTo>
                    <a:pt x="141" y="627"/>
                    <a:pt x="141" y="629"/>
                    <a:pt x="140" y="629"/>
                  </a:cubicBezTo>
                  <a:cubicBezTo>
                    <a:pt x="140" y="629"/>
                    <a:pt x="140" y="629"/>
                    <a:pt x="140" y="629"/>
                  </a:cubicBezTo>
                  <a:cubicBezTo>
                    <a:pt x="139" y="629"/>
                    <a:pt x="139" y="629"/>
                    <a:pt x="139" y="629"/>
                  </a:cubicBezTo>
                  <a:cubicBezTo>
                    <a:pt x="139" y="629"/>
                    <a:pt x="139" y="629"/>
                    <a:pt x="139" y="629"/>
                  </a:cubicBezTo>
                  <a:cubicBezTo>
                    <a:pt x="138" y="629"/>
                    <a:pt x="137" y="629"/>
                    <a:pt x="137" y="628"/>
                  </a:cubicBezTo>
                  <a:close/>
                  <a:moveTo>
                    <a:pt x="480" y="625"/>
                  </a:moveTo>
                  <a:cubicBezTo>
                    <a:pt x="479" y="624"/>
                    <a:pt x="479" y="623"/>
                    <a:pt x="479" y="622"/>
                  </a:cubicBezTo>
                  <a:cubicBezTo>
                    <a:pt x="479" y="622"/>
                    <a:pt x="479" y="622"/>
                    <a:pt x="479" y="622"/>
                  </a:cubicBezTo>
                  <a:cubicBezTo>
                    <a:pt x="480" y="621"/>
                    <a:pt x="481" y="621"/>
                    <a:pt x="482" y="621"/>
                  </a:cubicBezTo>
                  <a:cubicBezTo>
                    <a:pt x="482" y="621"/>
                    <a:pt x="482" y="621"/>
                    <a:pt x="482" y="621"/>
                  </a:cubicBezTo>
                  <a:cubicBezTo>
                    <a:pt x="483" y="621"/>
                    <a:pt x="483" y="623"/>
                    <a:pt x="483" y="624"/>
                  </a:cubicBezTo>
                  <a:cubicBezTo>
                    <a:pt x="483" y="624"/>
                    <a:pt x="483" y="624"/>
                    <a:pt x="483" y="624"/>
                  </a:cubicBezTo>
                  <a:cubicBezTo>
                    <a:pt x="483" y="624"/>
                    <a:pt x="482" y="625"/>
                    <a:pt x="481" y="625"/>
                  </a:cubicBezTo>
                  <a:cubicBezTo>
                    <a:pt x="481" y="625"/>
                    <a:pt x="481" y="625"/>
                    <a:pt x="481" y="625"/>
                  </a:cubicBezTo>
                  <a:cubicBezTo>
                    <a:pt x="481" y="625"/>
                    <a:pt x="481" y="625"/>
                    <a:pt x="480" y="625"/>
                  </a:cubicBezTo>
                  <a:close/>
                  <a:moveTo>
                    <a:pt x="132" y="617"/>
                  </a:moveTo>
                  <a:cubicBezTo>
                    <a:pt x="132" y="616"/>
                    <a:pt x="133" y="615"/>
                    <a:pt x="134" y="614"/>
                  </a:cubicBezTo>
                  <a:cubicBezTo>
                    <a:pt x="134" y="614"/>
                    <a:pt x="134" y="614"/>
                    <a:pt x="134" y="614"/>
                  </a:cubicBezTo>
                  <a:cubicBezTo>
                    <a:pt x="135" y="614"/>
                    <a:pt x="136" y="614"/>
                    <a:pt x="136" y="615"/>
                  </a:cubicBezTo>
                  <a:cubicBezTo>
                    <a:pt x="136" y="615"/>
                    <a:pt x="136" y="615"/>
                    <a:pt x="136" y="615"/>
                  </a:cubicBezTo>
                  <a:cubicBezTo>
                    <a:pt x="137" y="616"/>
                    <a:pt x="136" y="618"/>
                    <a:pt x="135" y="618"/>
                  </a:cubicBezTo>
                  <a:cubicBezTo>
                    <a:pt x="135" y="618"/>
                    <a:pt x="135" y="618"/>
                    <a:pt x="135" y="618"/>
                  </a:cubicBezTo>
                  <a:cubicBezTo>
                    <a:pt x="135" y="618"/>
                    <a:pt x="135" y="618"/>
                    <a:pt x="134" y="618"/>
                  </a:cubicBezTo>
                  <a:cubicBezTo>
                    <a:pt x="134" y="618"/>
                    <a:pt x="134" y="618"/>
                    <a:pt x="134" y="618"/>
                  </a:cubicBezTo>
                  <a:cubicBezTo>
                    <a:pt x="134" y="618"/>
                    <a:pt x="133" y="618"/>
                    <a:pt x="132" y="617"/>
                  </a:cubicBezTo>
                  <a:close/>
                  <a:moveTo>
                    <a:pt x="485" y="614"/>
                  </a:moveTo>
                  <a:cubicBezTo>
                    <a:pt x="484" y="613"/>
                    <a:pt x="483" y="612"/>
                    <a:pt x="484" y="611"/>
                  </a:cubicBezTo>
                  <a:cubicBezTo>
                    <a:pt x="484" y="611"/>
                    <a:pt x="484" y="611"/>
                    <a:pt x="484" y="611"/>
                  </a:cubicBezTo>
                  <a:cubicBezTo>
                    <a:pt x="484" y="610"/>
                    <a:pt x="485" y="610"/>
                    <a:pt x="486" y="610"/>
                  </a:cubicBezTo>
                  <a:cubicBezTo>
                    <a:pt x="486" y="610"/>
                    <a:pt x="486" y="610"/>
                    <a:pt x="486" y="610"/>
                  </a:cubicBezTo>
                  <a:cubicBezTo>
                    <a:pt x="487" y="610"/>
                    <a:pt x="488" y="612"/>
                    <a:pt x="487" y="613"/>
                  </a:cubicBezTo>
                  <a:cubicBezTo>
                    <a:pt x="487" y="613"/>
                    <a:pt x="487" y="613"/>
                    <a:pt x="487" y="613"/>
                  </a:cubicBezTo>
                  <a:cubicBezTo>
                    <a:pt x="487" y="613"/>
                    <a:pt x="486" y="614"/>
                    <a:pt x="486" y="614"/>
                  </a:cubicBezTo>
                  <a:cubicBezTo>
                    <a:pt x="486" y="614"/>
                    <a:pt x="486" y="614"/>
                    <a:pt x="486" y="614"/>
                  </a:cubicBezTo>
                  <a:cubicBezTo>
                    <a:pt x="485" y="614"/>
                    <a:pt x="485" y="614"/>
                    <a:pt x="485" y="614"/>
                  </a:cubicBezTo>
                  <a:close/>
                  <a:moveTo>
                    <a:pt x="128" y="606"/>
                  </a:moveTo>
                  <a:cubicBezTo>
                    <a:pt x="127" y="605"/>
                    <a:pt x="128" y="604"/>
                    <a:pt x="129" y="603"/>
                  </a:cubicBezTo>
                  <a:cubicBezTo>
                    <a:pt x="129" y="603"/>
                    <a:pt x="129" y="603"/>
                    <a:pt x="129" y="603"/>
                  </a:cubicBezTo>
                  <a:cubicBezTo>
                    <a:pt x="130" y="603"/>
                    <a:pt x="131" y="603"/>
                    <a:pt x="132" y="604"/>
                  </a:cubicBezTo>
                  <a:cubicBezTo>
                    <a:pt x="132" y="604"/>
                    <a:pt x="132" y="604"/>
                    <a:pt x="132" y="604"/>
                  </a:cubicBezTo>
                  <a:cubicBezTo>
                    <a:pt x="132" y="605"/>
                    <a:pt x="132" y="606"/>
                    <a:pt x="130" y="607"/>
                  </a:cubicBezTo>
                  <a:cubicBezTo>
                    <a:pt x="130" y="607"/>
                    <a:pt x="130" y="607"/>
                    <a:pt x="130" y="607"/>
                  </a:cubicBezTo>
                  <a:cubicBezTo>
                    <a:pt x="130" y="607"/>
                    <a:pt x="130" y="607"/>
                    <a:pt x="130" y="607"/>
                  </a:cubicBezTo>
                  <a:cubicBezTo>
                    <a:pt x="130" y="607"/>
                    <a:pt x="130" y="607"/>
                    <a:pt x="130" y="607"/>
                  </a:cubicBezTo>
                  <a:cubicBezTo>
                    <a:pt x="129" y="607"/>
                    <a:pt x="128" y="607"/>
                    <a:pt x="128" y="606"/>
                  </a:cubicBezTo>
                  <a:close/>
                  <a:moveTo>
                    <a:pt x="489" y="603"/>
                  </a:moveTo>
                  <a:cubicBezTo>
                    <a:pt x="488" y="602"/>
                    <a:pt x="488" y="601"/>
                    <a:pt x="488" y="600"/>
                  </a:cubicBezTo>
                  <a:cubicBezTo>
                    <a:pt x="488" y="600"/>
                    <a:pt x="488" y="600"/>
                    <a:pt x="488" y="600"/>
                  </a:cubicBezTo>
                  <a:cubicBezTo>
                    <a:pt x="489" y="599"/>
                    <a:pt x="490" y="598"/>
                    <a:pt x="491" y="599"/>
                  </a:cubicBezTo>
                  <a:cubicBezTo>
                    <a:pt x="491" y="599"/>
                    <a:pt x="491" y="599"/>
                    <a:pt x="491" y="599"/>
                  </a:cubicBezTo>
                  <a:cubicBezTo>
                    <a:pt x="492" y="599"/>
                    <a:pt x="492" y="600"/>
                    <a:pt x="492" y="601"/>
                  </a:cubicBezTo>
                  <a:cubicBezTo>
                    <a:pt x="492" y="601"/>
                    <a:pt x="492" y="601"/>
                    <a:pt x="492" y="601"/>
                  </a:cubicBezTo>
                  <a:cubicBezTo>
                    <a:pt x="492" y="602"/>
                    <a:pt x="491" y="603"/>
                    <a:pt x="490" y="603"/>
                  </a:cubicBezTo>
                  <a:cubicBezTo>
                    <a:pt x="490" y="603"/>
                    <a:pt x="490" y="603"/>
                    <a:pt x="490" y="603"/>
                  </a:cubicBezTo>
                  <a:cubicBezTo>
                    <a:pt x="490" y="603"/>
                    <a:pt x="490" y="603"/>
                    <a:pt x="489" y="603"/>
                  </a:cubicBezTo>
                  <a:close/>
                  <a:moveTo>
                    <a:pt x="123" y="595"/>
                  </a:moveTo>
                  <a:cubicBezTo>
                    <a:pt x="123" y="594"/>
                    <a:pt x="123" y="593"/>
                    <a:pt x="124" y="592"/>
                  </a:cubicBezTo>
                  <a:cubicBezTo>
                    <a:pt x="124" y="592"/>
                    <a:pt x="124" y="592"/>
                    <a:pt x="124" y="592"/>
                  </a:cubicBezTo>
                  <a:cubicBezTo>
                    <a:pt x="125" y="592"/>
                    <a:pt x="127" y="592"/>
                    <a:pt x="127" y="593"/>
                  </a:cubicBezTo>
                  <a:cubicBezTo>
                    <a:pt x="127" y="593"/>
                    <a:pt x="127" y="593"/>
                    <a:pt x="127" y="593"/>
                  </a:cubicBezTo>
                  <a:cubicBezTo>
                    <a:pt x="127" y="594"/>
                    <a:pt x="127" y="595"/>
                    <a:pt x="126" y="596"/>
                  </a:cubicBezTo>
                  <a:cubicBezTo>
                    <a:pt x="126" y="596"/>
                    <a:pt x="126" y="596"/>
                    <a:pt x="126" y="596"/>
                  </a:cubicBezTo>
                  <a:cubicBezTo>
                    <a:pt x="126" y="596"/>
                    <a:pt x="125" y="596"/>
                    <a:pt x="125" y="596"/>
                  </a:cubicBezTo>
                  <a:cubicBezTo>
                    <a:pt x="125" y="596"/>
                    <a:pt x="125" y="596"/>
                    <a:pt x="125" y="596"/>
                  </a:cubicBezTo>
                  <a:cubicBezTo>
                    <a:pt x="124" y="596"/>
                    <a:pt x="124" y="595"/>
                    <a:pt x="123" y="595"/>
                  </a:cubicBezTo>
                  <a:close/>
                  <a:moveTo>
                    <a:pt x="494" y="591"/>
                  </a:moveTo>
                  <a:cubicBezTo>
                    <a:pt x="493" y="591"/>
                    <a:pt x="492" y="590"/>
                    <a:pt x="493" y="589"/>
                  </a:cubicBezTo>
                  <a:cubicBezTo>
                    <a:pt x="493" y="589"/>
                    <a:pt x="493" y="589"/>
                    <a:pt x="493" y="589"/>
                  </a:cubicBezTo>
                  <a:cubicBezTo>
                    <a:pt x="493" y="588"/>
                    <a:pt x="494" y="587"/>
                    <a:pt x="496" y="588"/>
                  </a:cubicBezTo>
                  <a:cubicBezTo>
                    <a:pt x="496" y="588"/>
                    <a:pt x="496" y="588"/>
                    <a:pt x="496" y="588"/>
                  </a:cubicBezTo>
                  <a:cubicBezTo>
                    <a:pt x="497" y="588"/>
                    <a:pt x="497" y="589"/>
                    <a:pt x="497" y="590"/>
                  </a:cubicBezTo>
                  <a:cubicBezTo>
                    <a:pt x="497" y="590"/>
                    <a:pt x="497" y="590"/>
                    <a:pt x="497" y="590"/>
                  </a:cubicBezTo>
                  <a:cubicBezTo>
                    <a:pt x="496" y="591"/>
                    <a:pt x="496" y="592"/>
                    <a:pt x="495" y="592"/>
                  </a:cubicBezTo>
                  <a:cubicBezTo>
                    <a:pt x="495" y="592"/>
                    <a:pt x="495" y="592"/>
                    <a:pt x="495" y="592"/>
                  </a:cubicBezTo>
                  <a:cubicBezTo>
                    <a:pt x="495" y="592"/>
                    <a:pt x="494" y="592"/>
                    <a:pt x="494" y="591"/>
                  </a:cubicBezTo>
                  <a:close/>
                  <a:moveTo>
                    <a:pt x="119" y="584"/>
                  </a:moveTo>
                  <a:cubicBezTo>
                    <a:pt x="118" y="583"/>
                    <a:pt x="119" y="581"/>
                    <a:pt x="120" y="581"/>
                  </a:cubicBezTo>
                  <a:cubicBezTo>
                    <a:pt x="120" y="581"/>
                    <a:pt x="120" y="581"/>
                    <a:pt x="120" y="581"/>
                  </a:cubicBezTo>
                  <a:cubicBezTo>
                    <a:pt x="121" y="581"/>
                    <a:pt x="122" y="581"/>
                    <a:pt x="122" y="582"/>
                  </a:cubicBezTo>
                  <a:cubicBezTo>
                    <a:pt x="122" y="582"/>
                    <a:pt x="122" y="582"/>
                    <a:pt x="122" y="582"/>
                  </a:cubicBezTo>
                  <a:cubicBezTo>
                    <a:pt x="123" y="583"/>
                    <a:pt x="122" y="584"/>
                    <a:pt x="121" y="585"/>
                  </a:cubicBezTo>
                  <a:cubicBezTo>
                    <a:pt x="121" y="585"/>
                    <a:pt x="121" y="585"/>
                    <a:pt x="121" y="585"/>
                  </a:cubicBezTo>
                  <a:cubicBezTo>
                    <a:pt x="121" y="585"/>
                    <a:pt x="121" y="585"/>
                    <a:pt x="121" y="585"/>
                  </a:cubicBezTo>
                  <a:cubicBezTo>
                    <a:pt x="121" y="585"/>
                    <a:pt x="121" y="585"/>
                    <a:pt x="121" y="585"/>
                  </a:cubicBezTo>
                  <a:cubicBezTo>
                    <a:pt x="120" y="585"/>
                    <a:pt x="119" y="584"/>
                    <a:pt x="119" y="584"/>
                  </a:cubicBezTo>
                  <a:close/>
                  <a:moveTo>
                    <a:pt x="499" y="580"/>
                  </a:moveTo>
                  <a:cubicBezTo>
                    <a:pt x="498" y="580"/>
                    <a:pt x="497" y="579"/>
                    <a:pt x="497" y="578"/>
                  </a:cubicBezTo>
                  <a:cubicBezTo>
                    <a:pt x="497" y="578"/>
                    <a:pt x="497" y="578"/>
                    <a:pt x="497" y="578"/>
                  </a:cubicBezTo>
                  <a:cubicBezTo>
                    <a:pt x="498" y="577"/>
                    <a:pt x="499" y="576"/>
                    <a:pt x="500" y="577"/>
                  </a:cubicBezTo>
                  <a:cubicBezTo>
                    <a:pt x="500" y="577"/>
                    <a:pt x="500" y="577"/>
                    <a:pt x="500" y="577"/>
                  </a:cubicBezTo>
                  <a:cubicBezTo>
                    <a:pt x="501" y="577"/>
                    <a:pt x="502" y="578"/>
                    <a:pt x="501" y="579"/>
                  </a:cubicBezTo>
                  <a:cubicBezTo>
                    <a:pt x="501" y="579"/>
                    <a:pt x="501" y="579"/>
                    <a:pt x="501" y="579"/>
                  </a:cubicBezTo>
                  <a:cubicBezTo>
                    <a:pt x="501" y="580"/>
                    <a:pt x="500" y="580"/>
                    <a:pt x="499" y="580"/>
                  </a:cubicBezTo>
                  <a:cubicBezTo>
                    <a:pt x="499" y="580"/>
                    <a:pt x="499" y="580"/>
                    <a:pt x="499" y="580"/>
                  </a:cubicBezTo>
                  <a:cubicBezTo>
                    <a:pt x="499" y="580"/>
                    <a:pt x="499" y="580"/>
                    <a:pt x="499" y="580"/>
                  </a:cubicBezTo>
                  <a:close/>
                  <a:moveTo>
                    <a:pt x="114" y="573"/>
                  </a:moveTo>
                  <a:cubicBezTo>
                    <a:pt x="114" y="571"/>
                    <a:pt x="114" y="570"/>
                    <a:pt x="115" y="570"/>
                  </a:cubicBezTo>
                  <a:cubicBezTo>
                    <a:pt x="115" y="570"/>
                    <a:pt x="115" y="570"/>
                    <a:pt x="115" y="570"/>
                  </a:cubicBezTo>
                  <a:cubicBezTo>
                    <a:pt x="116" y="569"/>
                    <a:pt x="117" y="570"/>
                    <a:pt x="118" y="571"/>
                  </a:cubicBezTo>
                  <a:cubicBezTo>
                    <a:pt x="118" y="571"/>
                    <a:pt x="118" y="571"/>
                    <a:pt x="118" y="571"/>
                  </a:cubicBezTo>
                  <a:cubicBezTo>
                    <a:pt x="118" y="572"/>
                    <a:pt x="118" y="573"/>
                    <a:pt x="117" y="574"/>
                  </a:cubicBezTo>
                  <a:cubicBezTo>
                    <a:pt x="117" y="574"/>
                    <a:pt x="117" y="574"/>
                    <a:pt x="117" y="574"/>
                  </a:cubicBezTo>
                  <a:cubicBezTo>
                    <a:pt x="117" y="574"/>
                    <a:pt x="116" y="574"/>
                    <a:pt x="116" y="574"/>
                  </a:cubicBezTo>
                  <a:cubicBezTo>
                    <a:pt x="116" y="574"/>
                    <a:pt x="116" y="574"/>
                    <a:pt x="116" y="574"/>
                  </a:cubicBezTo>
                  <a:cubicBezTo>
                    <a:pt x="115" y="574"/>
                    <a:pt x="115" y="573"/>
                    <a:pt x="114" y="573"/>
                  </a:cubicBezTo>
                  <a:close/>
                  <a:moveTo>
                    <a:pt x="503" y="569"/>
                  </a:moveTo>
                  <a:cubicBezTo>
                    <a:pt x="502" y="569"/>
                    <a:pt x="502" y="568"/>
                    <a:pt x="502" y="567"/>
                  </a:cubicBezTo>
                  <a:cubicBezTo>
                    <a:pt x="502" y="567"/>
                    <a:pt x="502" y="567"/>
                    <a:pt x="502" y="567"/>
                  </a:cubicBezTo>
                  <a:cubicBezTo>
                    <a:pt x="502" y="566"/>
                    <a:pt x="504" y="565"/>
                    <a:pt x="505" y="566"/>
                  </a:cubicBezTo>
                  <a:cubicBezTo>
                    <a:pt x="505" y="566"/>
                    <a:pt x="505" y="566"/>
                    <a:pt x="505" y="566"/>
                  </a:cubicBezTo>
                  <a:cubicBezTo>
                    <a:pt x="506" y="566"/>
                    <a:pt x="506" y="567"/>
                    <a:pt x="506" y="568"/>
                  </a:cubicBezTo>
                  <a:cubicBezTo>
                    <a:pt x="506" y="568"/>
                    <a:pt x="506" y="568"/>
                    <a:pt x="506" y="568"/>
                  </a:cubicBezTo>
                  <a:cubicBezTo>
                    <a:pt x="505" y="569"/>
                    <a:pt x="505" y="569"/>
                    <a:pt x="504" y="569"/>
                  </a:cubicBezTo>
                  <a:cubicBezTo>
                    <a:pt x="504" y="569"/>
                    <a:pt x="504" y="569"/>
                    <a:pt x="504" y="569"/>
                  </a:cubicBezTo>
                  <a:cubicBezTo>
                    <a:pt x="504" y="569"/>
                    <a:pt x="503" y="569"/>
                    <a:pt x="503" y="569"/>
                  </a:cubicBezTo>
                  <a:close/>
                  <a:moveTo>
                    <a:pt x="110" y="561"/>
                  </a:moveTo>
                  <a:cubicBezTo>
                    <a:pt x="109" y="560"/>
                    <a:pt x="110" y="559"/>
                    <a:pt x="111" y="559"/>
                  </a:cubicBezTo>
                  <a:cubicBezTo>
                    <a:pt x="111" y="559"/>
                    <a:pt x="111" y="559"/>
                    <a:pt x="111" y="559"/>
                  </a:cubicBezTo>
                  <a:cubicBezTo>
                    <a:pt x="112" y="558"/>
                    <a:pt x="113" y="559"/>
                    <a:pt x="113" y="560"/>
                  </a:cubicBezTo>
                  <a:cubicBezTo>
                    <a:pt x="113" y="560"/>
                    <a:pt x="113" y="560"/>
                    <a:pt x="113" y="560"/>
                  </a:cubicBezTo>
                  <a:cubicBezTo>
                    <a:pt x="114" y="561"/>
                    <a:pt x="113" y="562"/>
                    <a:pt x="112" y="562"/>
                  </a:cubicBezTo>
                  <a:cubicBezTo>
                    <a:pt x="112" y="562"/>
                    <a:pt x="112" y="562"/>
                    <a:pt x="112" y="562"/>
                  </a:cubicBezTo>
                  <a:cubicBezTo>
                    <a:pt x="112" y="563"/>
                    <a:pt x="112" y="563"/>
                    <a:pt x="111" y="563"/>
                  </a:cubicBezTo>
                  <a:cubicBezTo>
                    <a:pt x="111" y="563"/>
                    <a:pt x="111" y="563"/>
                    <a:pt x="111" y="563"/>
                  </a:cubicBezTo>
                  <a:cubicBezTo>
                    <a:pt x="111" y="563"/>
                    <a:pt x="110" y="562"/>
                    <a:pt x="110" y="561"/>
                  </a:cubicBezTo>
                  <a:close/>
                  <a:moveTo>
                    <a:pt x="508" y="558"/>
                  </a:moveTo>
                  <a:cubicBezTo>
                    <a:pt x="507" y="558"/>
                    <a:pt x="506" y="557"/>
                    <a:pt x="507" y="556"/>
                  </a:cubicBezTo>
                  <a:cubicBezTo>
                    <a:pt x="507" y="556"/>
                    <a:pt x="507" y="556"/>
                    <a:pt x="507" y="556"/>
                  </a:cubicBezTo>
                  <a:cubicBezTo>
                    <a:pt x="507" y="555"/>
                    <a:pt x="508" y="554"/>
                    <a:pt x="509" y="554"/>
                  </a:cubicBezTo>
                  <a:cubicBezTo>
                    <a:pt x="509" y="554"/>
                    <a:pt x="509" y="554"/>
                    <a:pt x="509" y="554"/>
                  </a:cubicBezTo>
                  <a:cubicBezTo>
                    <a:pt x="510" y="555"/>
                    <a:pt x="511" y="556"/>
                    <a:pt x="510" y="557"/>
                  </a:cubicBezTo>
                  <a:cubicBezTo>
                    <a:pt x="510" y="557"/>
                    <a:pt x="510" y="557"/>
                    <a:pt x="510" y="557"/>
                  </a:cubicBezTo>
                  <a:cubicBezTo>
                    <a:pt x="510" y="558"/>
                    <a:pt x="509" y="558"/>
                    <a:pt x="508" y="558"/>
                  </a:cubicBezTo>
                  <a:cubicBezTo>
                    <a:pt x="508" y="558"/>
                    <a:pt x="508" y="558"/>
                    <a:pt x="508" y="558"/>
                  </a:cubicBezTo>
                  <a:cubicBezTo>
                    <a:pt x="508" y="558"/>
                    <a:pt x="508" y="558"/>
                    <a:pt x="508" y="558"/>
                  </a:cubicBezTo>
                  <a:close/>
                  <a:moveTo>
                    <a:pt x="105" y="550"/>
                  </a:moveTo>
                  <a:cubicBezTo>
                    <a:pt x="105" y="549"/>
                    <a:pt x="105" y="548"/>
                    <a:pt x="106" y="548"/>
                  </a:cubicBezTo>
                  <a:cubicBezTo>
                    <a:pt x="106" y="548"/>
                    <a:pt x="106" y="548"/>
                    <a:pt x="106" y="548"/>
                  </a:cubicBezTo>
                  <a:cubicBezTo>
                    <a:pt x="107" y="547"/>
                    <a:pt x="108" y="548"/>
                    <a:pt x="109" y="549"/>
                  </a:cubicBezTo>
                  <a:cubicBezTo>
                    <a:pt x="109" y="549"/>
                    <a:pt x="109" y="549"/>
                    <a:pt x="109" y="549"/>
                  </a:cubicBezTo>
                  <a:cubicBezTo>
                    <a:pt x="109" y="550"/>
                    <a:pt x="109" y="551"/>
                    <a:pt x="108" y="551"/>
                  </a:cubicBezTo>
                  <a:cubicBezTo>
                    <a:pt x="108" y="551"/>
                    <a:pt x="108" y="551"/>
                    <a:pt x="108" y="551"/>
                  </a:cubicBezTo>
                  <a:cubicBezTo>
                    <a:pt x="107" y="552"/>
                    <a:pt x="107" y="552"/>
                    <a:pt x="107" y="552"/>
                  </a:cubicBezTo>
                  <a:cubicBezTo>
                    <a:pt x="107" y="552"/>
                    <a:pt x="107" y="552"/>
                    <a:pt x="107" y="552"/>
                  </a:cubicBezTo>
                  <a:cubicBezTo>
                    <a:pt x="106" y="552"/>
                    <a:pt x="105" y="551"/>
                    <a:pt x="105" y="550"/>
                  </a:cubicBezTo>
                  <a:close/>
                  <a:moveTo>
                    <a:pt x="512" y="547"/>
                  </a:moveTo>
                  <a:cubicBezTo>
                    <a:pt x="511" y="547"/>
                    <a:pt x="511" y="545"/>
                    <a:pt x="511" y="544"/>
                  </a:cubicBezTo>
                  <a:cubicBezTo>
                    <a:pt x="511" y="544"/>
                    <a:pt x="511" y="544"/>
                    <a:pt x="511" y="544"/>
                  </a:cubicBezTo>
                  <a:cubicBezTo>
                    <a:pt x="512" y="543"/>
                    <a:pt x="513" y="543"/>
                    <a:pt x="514" y="543"/>
                  </a:cubicBezTo>
                  <a:cubicBezTo>
                    <a:pt x="514" y="543"/>
                    <a:pt x="514" y="543"/>
                    <a:pt x="514" y="543"/>
                  </a:cubicBezTo>
                  <a:cubicBezTo>
                    <a:pt x="515" y="544"/>
                    <a:pt x="515" y="545"/>
                    <a:pt x="515" y="546"/>
                  </a:cubicBezTo>
                  <a:cubicBezTo>
                    <a:pt x="515" y="546"/>
                    <a:pt x="515" y="546"/>
                    <a:pt x="515" y="546"/>
                  </a:cubicBezTo>
                  <a:cubicBezTo>
                    <a:pt x="515" y="547"/>
                    <a:pt x="514" y="547"/>
                    <a:pt x="513" y="547"/>
                  </a:cubicBezTo>
                  <a:cubicBezTo>
                    <a:pt x="513" y="547"/>
                    <a:pt x="513" y="547"/>
                    <a:pt x="513" y="547"/>
                  </a:cubicBezTo>
                  <a:cubicBezTo>
                    <a:pt x="513" y="547"/>
                    <a:pt x="513" y="547"/>
                    <a:pt x="512" y="547"/>
                  </a:cubicBezTo>
                  <a:close/>
                  <a:moveTo>
                    <a:pt x="100" y="539"/>
                  </a:moveTo>
                  <a:cubicBezTo>
                    <a:pt x="100" y="538"/>
                    <a:pt x="101" y="537"/>
                    <a:pt x="102" y="537"/>
                  </a:cubicBezTo>
                  <a:cubicBezTo>
                    <a:pt x="102" y="537"/>
                    <a:pt x="102" y="537"/>
                    <a:pt x="102" y="537"/>
                  </a:cubicBezTo>
                  <a:cubicBezTo>
                    <a:pt x="103" y="536"/>
                    <a:pt x="104" y="537"/>
                    <a:pt x="104" y="538"/>
                  </a:cubicBezTo>
                  <a:cubicBezTo>
                    <a:pt x="104" y="538"/>
                    <a:pt x="104" y="538"/>
                    <a:pt x="104" y="538"/>
                  </a:cubicBezTo>
                  <a:cubicBezTo>
                    <a:pt x="105" y="539"/>
                    <a:pt x="104" y="540"/>
                    <a:pt x="103" y="540"/>
                  </a:cubicBezTo>
                  <a:cubicBezTo>
                    <a:pt x="103" y="540"/>
                    <a:pt x="103" y="540"/>
                    <a:pt x="103" y="540"/>
                  </a:cubicBezTo>
                  <a:cubicBezTo>
                    <a:pt x="103" y="540"/>
                    <a:pt x="103" y="540"/>
                    <a:pt x="102" y="540"/>
                  </a:cubicBezTo>
                  <a:cubicBezTo>
                    <a:pt x="102" y="540"/>
                    <a:pt x="102" y="540"/>
                    <a:pt x="102" y="540"/>
                  </a:cubicBezTo>
                  <a:cubicBezTo>
                    <a:pt x="102" y="540"/>
                    <a:pt x="101" y="540"/>
                    <a:pt x="100" y="539"/>
                  </a:cubicBezTo>
                  <a:close/>
                  <a:moveTo>
                    <a:pt x="517" y="536"/>
                  </a:moveTo>
                  <a:cubicBezTo>
                    <a:pt x="516" y="536"/>
                    <a:pt x="515" y="534"/>
                    <a:pt x="516" y="533"/>
                  </a:cubicBezTo>
                  <a:cubicBezTo>
                    <a:pt x="516" y="533"/>
                    <a:pt x="516" y="533"/>
                    <a:pt x="516" y="533"/>
                  </a:cubicBezTo>
                  <a:cubicBezTo>
                    <a:pt x="516" y="532"/>
                    <a:pt x="517" y="532"/>
                    <a:pt x="518" y="532"/>
                  </a:cubicBezTo>
                  <a:cubicBezTo>
                    <a:pt x="518" y="532"/>
                    <a:pt x="518" y="532"/>
                    <a:pt x="518" y="532"/>
                  </a:cubicBezTo>
                  <a:cubicBezTo>
                    <a:pt x="519" y="533"/>
                    <a:pt x="520" y="534"/>
                    <a:pt x="519" y="535"/>
                  </a:cubicBezTo>
                  <a:cubicBezTo>
                    <a:pt x="519" y="535"/>
                    <a:pt x="519" y="535"/>
                    <a:pt x="519" y="535"/>
                  </a:cubicBezTo>
                  <a:cubicBezTo>
                    <a:pt x="519" y="536"/>
                    <a:pt x="518" y="536"/>
                    <a:pt x="518" y="536"/>
                  </a:cubicBezTo>
                  <a:cubicBezTo>
                    <a:pt x="518" y="536"/>
                    <a:pt x="518" y="536"/>
                    <a:pt x="518" y="536"/>
                  </a:cubicBezTo>
                  <a:cubicBezTo>
                    <a:pt x="517" y="536"/>
                    <a:pt x="517" y="536"/>
                    <a:pt x="517" y="536"/>
                  </a:cubicBezTo>
                  <a:close/>
                  <a:moveTo>
                    <a:pt x="96" y="528"/>
                  </a:moveTo>
                  <a:cubicBezTo>
                    <a:pt x="95" y="527"/>
                    <a:pt x="96" y="526"/>
                    <a:pt x="97" y="526"/>
                  </a:cubicBezTo>
                  <a:cubicBezTo>
                    <a:pt x="97" y="526"/>
                    <a:pt x="97" y="526"/>
                    <a:pt x="97" y="526"/>
                  </a:cubicBezTo>
                  <a:cubicBezTo>
                    <a:pt x="98" y="525"/>
                    <a:pt x="99" y="526"/>
                    <a:pt x="100" y="527"/>
                  </a:cubicBezTo>
                  <a:cubicBezTo>
                    <a:pt x="100" y="527"/>
                    <a:pt x="100" y="527"/>
                    <a:pt x="100" y="527"/>
                  </a:cubicBezTo>
                  <a:cubicBezTo>
                    <a:pt x="100" y="528"/>
                    <a:pt x="100" y="529"/>
                    <a:pt x="99" y="529"/>
                  </a:cubicBezTo>
                  <a:cubicBezTo>
                    <a:pt x="99" y="529"/>
                    <a:pt x="99" y="529"/>
                    <a:pt x="99" y="529"/>
                  </a:cubicBezTo>
                  <a:cubicBezTo>
                    <a:pt x="98" y="529"/>
                    <a:pt x="98" y="529"/>
                    <a:pt x="98" y="529"/>
                  </a:cubicBezTo>
                  <a:cubicBezTo>
                    <a:pt x="98" y="529"/>
                    <a:pt x="98" y="529"/>
                    <a:pt x="98" y="529"/>
                  </a:cubicBezTo>
                  <a:cubicBezTo>
                    <a:pt x="97" y="529"/>
                    <a:pt x="96" y="529"/>
                    <a:pt x="96" y="528"/>
                  </a:cubicBezTo>
                  <a:close/>
                  <a:moveTo>
                    <a:pt x="521" y="525"/>
                  </a:moveTo>
                  <a:cubicBezTo>
                    <a:pt x="520" y="524"/>
                    <a:pt x="520" y="523"/>
                    <a:pt x="520" y="522"/>
                  </a:cubicBezTo>
                  <a:cubicBezTo>
                    <a:pt x="520" y="522"/>
                    <a:pt x="520" y="522"/>
                    <a:pt x="520" y="522"/>
                  </a:cubicBezTo>
                  <a:cubicBezTo>
                    <a:pt x="521" y="521"/>
                    <a:pt x="522" y="521"/>
                    <a:pt x="523" y="521"/>
                  </a:cubicBezTo>
                  <a:cubicBezTo>
                    <a:pt x="523" y="521"/>
                    <a:pt x="523" y="521"/>
                    <a:pt x="523" y="521"/>
                  </a:cubicBezTo>
                  <a:cubicBezTo>
                    <a:pt x="524" y="522"/>
                    <a:pt x="524" y="523"/>
                    <a:pt x="524" y="524"/>
                  </a:cubicBezTo>
                  <a:cubicBezTo>
                    <a:pt x="524" y="524"/>
                    <a:pt x="524" y="524"/>
                    <a:pt x="524" y="524"/>
                  </a:cubicBezTo>
                  <a:cubicBezTo>
                    <a:pt x="524" y="525"/>
                    <a:pt x="523" y="525"/>
                    <a:pt x="522" y="525"/>
                  </a:cubicBezTo>
                  <a:cubicBezTo>
                    <a:pt x="522" y="525"/>
                    <a:pt x="522" y="525"/>
                    <a:pt x="522" y="525"/>
                  </a:cubicBezTo>
                  <a:cubicBezTo>
                    <a:pt x="522" y="525"/>
                    <a:pt x="522" y="525"/>
                    <a:pt x="521" y="525"/>
                  </a:cubicBezTo>
                  <a:close/>
                  <a:moveTo>
                    <a:pt x="91" y="517"/>
                  </a:moveTo>
                  <a:cubicBezTo>
                    <a:pt x="91" y="516"/>
                    <a:pt x="91" y="515"/>
                    <a:pt x="92" y="514"/>
                  </a:cubicBezTo>
                  <a:cubicBezTo>
                    <a:pt x="92" y="514"/>
                    <a:pt x="92" y="514"/>
                    <a:pt x="92" y="514"/>
                  </a:cubicBezTo>
                  <a:cubicBezTo>
                    <a:pt x="93" y="514"/>
                    <a:pt x="95" y="514"/>
                    <a:pt x="95" y="516"/>
                  </a:cubicBezTo>
                  <a:cubicBezTo>
                    <a:pt x="95" y="516"/>
                    <a:pt x="95" y="516"/>
                    <a:pt x="95" y="516"/>
                  </a:cubicBezTo>
                  <a:cubicBezTo>
                    <a:pt x="95" y="517"/>
                    <a:pt x="95" y="518"/>
                    <a:pt x="94" y="518"/>
                  </a:cubicBezTo>
                  <a:cubicBezTo>
                    <a:pt x="94" y="518"/>
                    <a:pt x="94" y="518"/>
                    <a:pt x="94" y="518"/>
                  </a:cubicBezTo>
                  <a:cubicBezTo>
                    <a:pt x="94" y="518"/>
                    <a:pt x="93" y="518"/>
                    <a:pt x="93" y="518"/>
                  </a:cubicBezTo>
                  <a:cubicBezTo>
                    <a:pt x="93" y="518"/>
                    <a:pt x="93" y="518"/>
                    <a:pt x="93" y="518"/>
                  </a:cubicBezTo>
                  <a:cubicBezTo>
                    <a:pt x="92" y="518"/>
                    <a:pt x="92" y="518"/>
                    <a:pt x="91" y="517"/>
                  </a:cubicBezTo>
                  <a:close/>
                  <a:moveTo>
                    <a:pt x="526" y="514"/>
                  </a:moveTo>
                  <a:cubicBezTo>
                    <a:pt x="525" y="513"/>
                    <a:pt x="524" y="512"/>
                    <a:pt x="525" y="511"/>
                  </a:cubicBezTo>
                  <a:cubicBezTo>
                    <a:pt x="525" y="511"/>
                    <a:pt x="525" y="511"/>
                    <a:pt x="525" y="511"/>
                  </a:cubicBezTo>
                  <a:cubicBezTo>
                    <a:pt x="525" y="510"/>
                    <a:pt x="526" y="510"/>
                    <a:pt x="527" y="510"/>
                  </a:cubicBezTo>
                  <a:cubicBezTo>
                    <a:pt x="527" y="510"/>
                    <a:pt x="527" y="510"/>
                    <a:pt x="527" y="510"/>
                  </a:cubicBezTo>
                  <a:cubicBezTo>
                    <a:pt x="529" y="510"/>
                    <a:pt x="529" y="512"/>
                    <a:pt x="529" y="513"/>
                  </a:cubicBezTo>
                  <a:cubicBezTo>
                    <a:pt x="529" y="513"/>
                    <a:pt x="529" y="513"/>
                    <a:pt x="529" y="513"/>
                  </a:cubicBezTo>
                  <a:cubicBezTo>
                    <a:pt x="528" y="513"/>
                    <a:pt x="528" y="514"/>
                    <a:pt x="527" y="514"/>
                  </a:cubicBezTo>
                  <a:cubicBezTo>
                    <a:pt x="527" y="514"/>
                    <a:pt x="527" y="514"/>
                    <a:pt x="527" y="514"/>
                  </a:cubicBezTo>
                  <a:cubicBezTo>
                    <a:pt x="526" y="514"/>
                    <a:pt x="526" y="514"/>
                    <a:pt x="526" y="514"/>
                  </a:cubicBezTo>
                  <a:close/>
                  <a:moveTo>
                    <a:pt x="87" y="506"/>
                  </a:moveTo>
                  <a:cubicBezTo>
                    <a:pt x="86" y="505"/>
                    <a:pt x="87" y="504"/>
                    <a:pt x="88" y="503"/>
                  </a:cubicBezTo>
                  <a:cubicBezTo>
                    <a:pt x="88" y="503"/>
                    <a:pt x="88" y="503"/>
                    <a:pt x="88" y="503"/>
                  </a:cubicBezTo>
                  <a:cubicBezTo>
                    <a:pt x="89" y="503"/>
                    <a:pt x="90" y="503"/>
                    <a:pt x="90" y="504"/>
                  </a:cubicBezTo>
                  <a:cubicBezTo>
                    <a:pt x="90" y="504"/>
                    <a:pt x="90" y="504"/>
                    <a:pt x="90" y="504"/>
                  </a:cubicBezTo>
                  <a:cubicBezTo>
                    <a:pt x="91" y="505"/>
                    <a:pt x="90" y="507"/>
                    <a:pt x="89" y="507"/>
                  </a:cubicBezTo>
                  <a:cubicBezTo>
                    <a:pt x="89" y="507"/>
                    <a:pt x="89" y="507"/>
                    <a:pt x="89" y="507"/>
                  </a:cubicBezTo>
                  <a:cubicBezTo>
                    <a:pt x="89" y="507"/>
                    <a:pt x="89" y="507"/>
                    <a:pt x="89" y="507"/>
                  </a:cubicBezTo>
                  <a:cubicBezTo>
                    <a:pt x="89" y="507"/>
                    <a:pt x="89" y="507"/>
                    <a:pt x="89" y="507"/>
                  </a:cubicBezTo>
                  <a:cubicBezTo>
                    <a:pt x="88" y="507"/>
                    <a:pt x="87" y="507"/>
                    <a:pt x="87" y="506"/>
                  </a:cubicBezTo>
                  <a:close/>
                  <a:moveTo>
                    <a:pt x="531" y="503"/>
                  </a:moveTo>
                  <a:cubicBezTo>
                    <a:pt x="530" y="502"/>
                    <a:pt x="529" y="501"/>
                    <a:pt x="529" y="500"/>
                  </a:cubicBezTo>
                  <a:cubicBezTo>
                    <a:pt x="529" y="500"/>
                    <a:pt x="529" y="500"/>
                    <a:pt x="529" y="500"/>
                  </a:cubicBezTo>
                  <a:cubicBezTo>
                    <a:pt x="530" y="499"/>
                    <a:pt x="531" y="499"/>
                    <a:pt x="532" y="499"/>
                  </a:cubicBezTo>
                  <a:cubicBezTo>
                    <a:pt x="532" y="499"/>
                    <a:pt x="532" y="499"/>
                    <a:pt x="532" y="499"/>
                  </a:cubicBezTo>
                  <a:cubicBezTo>
                    <a:pt x="533" y="499"/>
                    <a:pt x="534" y="501"/>
                    <a:pt x="533" y="502"/>
                  </a:cubicBezTo>
                  <a:cubicBezTo>
                    <a:pt x="533" y="502"/>
                    <a:pt x="533" y="502"/>
                    <a:pt x="533" y="502"/>
                  </a:cubicBezTo>
                  <a:cubicBezTo>
                    <a:pt x="533" y="502"/>
                    <a:pt x="532" y="503"/>
                    <a:pt x="531" y="503"/>
                  </a:cubicBezTo>
                  <a:cubicBezTo>
                    <a:pt x="531" y="503"/>
                    <a:pt x="531" y="503"/>
                    <a:pt x="531" y="503"/>
                  </a:cubicBezTo>
                  <a:cubicBezTo>
                    <a:pt x="531" y="503"/>
                    <a:pt x="531" y="503"/>
                    <a:pt x="531" y="503"/>
                  </a:cubicBezTo>
                  <a:close/>
                  <a:moveTo>
                    <a:pt x="82" y="495"/>
                  </a:moveTo>
                  <a:cubicBezTo>
                    <a:pt x="82" y="494"/>
                    <a:pt x="82" y="493"/>
                    <a:pt x="83" y="492"/>
                  </a:cubicBezTo>
                  <a:cubicBezTo>
                    <a:pt x="83" y="492"/>
                    <a:pt x="83" y="492"/>
                    <a:pt x="83" y="492"/>
                  </a:cubicBezTo>
                  <a:cubicBezTo>
                    <a:pt x="84" y="492"/>
                    <a:pt x="85" y="492"/>
                    <a:pt x="86" y="493"/>
                  </a:cubicBezTo>
                  <a:cubicBezTo>
                    <a:pt x="86" y="493"/>
                    <a:pt x="86" y="493"/>
                    <a:pt x="86" y="493"/>
                  </a:cubicBezTo>
                  <a:cubicBezTo>
                    <a:pt x="86" y="494"/>
                    <a:pt x="86" y="495"/>
                    <a:pt x="85" y="496"/>
                  </a:cubicBezTo>
                  <a:cubicBezTo>
                    <a:pt x="85" y="496"/>
                    <a:pt x="85" y="496"/>
                    <a:pt x="85" y="496"/>
                  </a:cubicBezTo>
                  <a:cubicBezTo>
                    <a:pt x="85" y="496"/>
                    <a:pt x="84" y="496"/>
                    <a:pt x="84" y="496"/>
                  </a:cubicBezTo>
                  <a:cubicBezTo>
                    <a:pt x="84" y="496"/>
                    <a:pt x="84" y="496"/>
                    <a:pt x="84" y="496"/>
                  </a:cubicBezTo>
                  <a:cubicBezTo>
                    <a:pt x="83" y="496"/>
                    <a:pt x="83" y="496"/>
                    <a:pt x="82" y="495"/>
                  </a:cubicBezTo>
                  <a:close/>
                  <a:moveTo>
                    <a:pt x="535" y="492"/>
                  </a:moveTo>
                  <a:cubicBezTo>
                    <a:pt x="534" y="491"/>
                    <a:pt x="534" y="490"/>
                    <a:pt x="534" y="489"/>
                  </a:cubicBezTo>
                  <a:cubicBezTo>
                    <a:pt x="534" y="489"/>
                    <a:pt x="534" y="489"/>
                    <a:pt x="534" y="489"/>
                  </a:cubicBezTo>
                  <a:cubicBezTo>
                    <a:pt x="534" y="488"/>
                    <a:pt x="536" y="487"/>
                    <a:pt x="537" y="488"/>
                  </a:cubicBezTo>
                  <a:cubicBezTo>
                    <a:pt x="537" y="488"/>
                    <a:pt x="537" y="488"/>
                    <a:pt x="537" y="488"/>
                  </a:cubicBezTo>
                  <a:cubicBezTo>
                    <a:pt x="538" y="488"/>
                    <a:pt x="538" y="489"/>
                    <a:pt x="538" y="490"/>
                  </a:cubicBezTo>
                  <a:cubicBezTo>
                    <a:pt x="538" y="490"/>
                    <a:pt x="538" y="490"/>
                    <a:pt x="538" y="490"/>
                  </a:cubicBezTo>
                  <a:cubicBezTo>
                    <a:pt x="537" y="491"/>
                    <a:pt x="537" y="492"/>
                    <a:pt x="536" y="492"/>
                  </a:cubicBezTo>
                  <a:cubicBezTo>
                    <a:pt x="536" y="492"/>
                    <a:pt x="536" y="492"/>
                    <a:pt x="536" y="492"/>
                  </a:cubicBezTo>
                  <a:cubicBezTo>
                    <a:pt x="536" y="492"/>
                    <a:pt x="535" y="492"/>
                    <a:pt x="535" y="492"/>
                  </a:cubicBezTo>
                  <a:close/>
                  <a:moveTo>
                    <a:pt x="78" y="484"/>
                  </a:moveTo>
                  <a:cubicBezTo>
                    <a:pt x="77" y="483"/>
                    <a:pt x="78" y="482"/>
                    <a:pt x="79" y="481"/>
                  </a:cubicBezTo>
                  <a:cubicBezTo>
                    <a:pt x="79" y="481"/>
                    <a:pt x="79" y="481"/>
                    <a:pt x="79" y="481"/>
                  </a:cubicBezTo>
                  <a:cubicBezTo>
                    <a:pt x="80" y="481"/>
                    <a:pt x="81" y="481"/>
                    <a:pt x="81" y="482"/>
                  </a:cubicBezTo>
                  <a:cubicBezTo>
                    <a:pt x="81" y="482"/>
                    <a:pt x="81" y="482"/>
                    <a:pt x="81" y="482"/>
                  </a:cubicBezTo>
                  <a:cubicBezTo>
                    <a:pt x="82" y="483"/>
                    <a:pt x="81" y="484"/>
                    <a:pt x="80" y="485"/>
                  </a:cubicBezTo>
                  <a:cubicBezTo>
                    <a:pt x="80" y="485"/>
                    <a:pt x="80" y="485"/>
                    <a:pt x="80" y="485"/>
                  </a:cubicBezTo>
                  <a:cubicBezTo>
                    <a:pt x="80" y="485"/>
                    <a:pt x="80" y="485"/>
                    <a:pt x="79" y="485"/>
                  </a:cubicBezTo>
                  <a:cubicBezTo>
                    <a:pt x="79" y="485"/>
                    <a:pt x="79" y="485"/>
                    <a:pt x="79" y="485"/>
                  </a:cubicBezTo>
                  <a:cubicBezTo>
                    <a:pt x="79" y="485"/>
                    <a:pt x="78" y="485"/>
                    <a:pt x="78" y="484"/>
                  </a:cubicBezTo>
                  <a:close/>
                  <a:moveTo>
                    <a:pt x="540" y="480"/>
                  </a:moveTo>
                  <a:cubicBezTo>
                    <a:pt x="539" y="480"/>
                    <a:pt x="538" y="479"/>
                    <a:pt x="539" y="478"/>
                  </a:cubicBezTo>
                  <a:cubicBezTo>
                    <a:pt x="539" y="478"/>
                    <a:pt x="539" y="478"/>
                    <a:pt x="539" y="478"/>
                  </a:cubicBezTo>
                  <a:cubicBezTo>
                    <a:pt x="539" y="477"/>
                    <a:pt x="540" y="476"/>
                    <a:pt x="541" y="477"/>
                  </a:cubicBezTo>
                  <a:cubicBezTo>
                    <a:pt x="541" y="477"/>
                    <a:pt x="541" y="477"/>
                    <a:pt x="541" y="477"/>
                  </a:cubicBezTo>
                  <a:cubicBezTo>
                    <a:pt x="542" y="477"/>
                    <a:pt x="543" y="478"/>
                    <a:pt x="542" y="479"/>
                  </a:cubicBezTo>
                  <a:cubicBezTo>
                    <a:pt x="542" y="479"/>
                    <a:pt x="542" y="479"/>
                    <a:pt x="542" y="479"/>
                  </a:cubicBezTo>
                  <a:cubicBezTo>
                    <a:pt x="542" y="480"/>
                    <a:pt x="541" y="481"/>
                    <a:pt x="540" y="481"/>
                  </a:cubicBezTo>
                  <a:cubicBezTo>
                    <a:pt x="540" y="481"/>
                    <a:pt x="540" y="481"/>
                    <a:pt x="540" y="481"/>
                  </a:cubicBezTo>
                  <a:cubicBezTo>
                    <a:pt x="540" y="481"/>
                    <a:pt x="540" y="481"/>
                    <a:pt x="540" y="480"/>
                  </a:cubicBezTo>
                  <a:close/>
                  <a:moveTo>
                    <a:pt x="73" y="473"/>
                  </a:moveTo>
                  <a:cubicBezTo>
                    <a:pt x="73" y="472"/>
                    <a:pt x="73" y="470"/>
                    <a:pt x="74" y="470"/>
                  </a:cubicBezTo>
                  <a:cubicBezTo>
                    <a:pt x="74" y="470"/>
                    <a:pt x="74" y="470"/>
                    <a:pt x="74" y="470"/>
                  </a:cubicBezTo>
                  <a:cubicBezTo>
                    <a:pt x="75" y="470"/>
                    <a:pt x="76" y="470"/>
                    <a:pt x="77" y="471"/>
                  </a:cubicBezTo>
                  <a:cubicBezTo>
                    <a:pt x="77" y="471"/>
                    <a:pt x="77" y="471"/>
                    <a:pt x="77" y="471"/>
                  </a:cubicBezTo>
                  <a:cubicBezTo>
                    <a:pt x="77" y="472"/>
                    <a:pt x="77" y="473"/>
                    <a:pt x="76" y="474"/>
                  </a:cubicBezTo>
                  <a:cubicBezTo>
                    <a:pt x="76" y="474"/>
                    <a:pt x="76" y="474"/>
                    <a:pt x="76" y="474"/>
                  </a:cubicBezTo>
                  <a:cubicBezTo>
                    <a:pt x="75" y="474"/>
                    <a:pt x="75" y="474"/>
                    <a:pt x="75" y="474"/>
                  </a:cubicBezTo>
                  <a:cubicBezTo>
                    <a:pt x="75" y="474"/>
                    <a:pt x="75" y="474"/>
                    <a:pt x="75" y="474"/>
                  </a:cubicBezTo>
                  <a:cubicBezTo>
                    <a:pt x="74" y="474"/>
                    <a:pt x="73" y="473"/>
                    <a:pt x="73" y="473"/>
                  </a:cubicBezTo>
                  <a:close/>
                  <a:moveTo>
                    <a:pt x="544" y="469"/>
                  </a:moveTo>
                  <a:cubicBezTo>
                    <a:pt x="543" y="469"/>
                    <a:pt x="543" y="468"/>
                    <a:pt x="543" y="467"/>
                  </a:cubicBezTo>
                  <a:cubicBezTo>
                    <a:pt x="543" y="467"/>
                    <a:pt x="543" y="467"/>
                    <a:pt x="543" y="467"/>
                  </a:cubicBezTo>
                  <a:cubicBezTo>
                    <a:pt x="544" y="466"/>
                    <a:pt x="545" y="465"/>
                    <a:pt x="546" y="466"/>
                  </a:cubicBezTo>
                  <a:cubicBezTo>
                    <a:pt x="546" y="466"/>
                    <a:pt x="546" y="466"/>
                    <a:pt x="546" y="466"/>
                  </a:cubicBezTo>
                  <a:cubicBezTo>
                    <a:pt x="547" y="466"/>
                    <a:pt x="547" y="467"/>
                    <a:pt x="547" y="468"/>
                  </a:cubicBezTo>
                  <a:cubicBezTo>
                    <a:pt x="547" y="468"/>
                    <a:pt x="547" y="468"/>
                    <a:pt x="547" y="468"/>
                  </a:cubicBezTo>
                  <a:cubicBezTo>
                    <a:pt x="547" y="469"/>
                    <a:pt x="546" y="470"/>
                    <a:pt x="545" y="470"/>
                  </a:cubicBezTo>
                  <a:cubicBezTo>
                    <a:pt x="545" y="470"/>
                    <a:pt x="545" y="470"/>
                    <a:pt x="545" y="470"/>
                  </a:cubicBezTo>
                  <a:cubicBezTo>
                    <a:pt x="545" y="470"/>
                    <a:pt x="544" y="469"/>
                    <a:pt x="544" y="469"/>
                  </a:cubicBezTo>
                  <a:close/>
                  <a:moveTo>
                    <a:pt x="69" y="462"/>
                  </a:moveTo>
                  <a:cubicBezTo>
                    <a:pt x="68" y="461"/>
                    <a:pt x="69" y="459"/>
                    <a:pt x="70" y="459"/>
                  </a:cubicBezTo>
                  <a:cubicBezTo>
                    <a:pt x="70" y="459"/>
                    <a:pt x="70" y="459"/>
                    <a:pt x="70" y="459"/>
                  </a:cubicBezTo>
                  <a:cubicBezTo>
                    <a:pt x="71" y="459"/>
                    <a:pt x="72" y="459"/>
                    <a:pt x="72" y="460"/>
                  </a:cubicBezTo>
                  <a:cubicBezTo>
                    <a:pt x="72" y="460"/>
                    <a:pt x="72" y="460"/>
                    <a:pt x="72" y="460"/>
                  </a:cubicBezTo>
                  <a:cubicBezTo>
                    <a:pt x="73" y="461"/>
                    <a:pt x="72" y="462"/>
                    <a:pt x="71" y="463"/>
                  </a:cubicBezTo>
                  <a:cubicBezTo>
                    <a:pt x="71" y="463"/>
                    <a:pt x="71" y="463"/>
                    <a:pt x="71" y="463"/>
                  </a:cubicBezTo>
                  <a:cubicBezTo>
                    <a:pt x="71" y="463"/>
                    <a:pt x="71" y="463"/>
                    <a:pt x="70" y="463"/>
                  </a:cubicBezTo>
                  <a:cubicBezTo>
                    <a:pt x="70" y="463"/>
                    <a:pt x="70" y="463"/>
                    <a:pt x="70" y="463"/>
                  </a:cubicBezTo>
                  <a:cubicBezTo>
                    <a:pt x="70" y="463"/>
                    <a:pt x="69" y="462"/>
                    <a:pt x="69" y="462"/>
                  </a:cubicBezTo>
                  <a:close/>
                  <a:moveTo>
                    <a:pt x="549" y="458"/>
                  </a:moveTo>
                  <a:cubicBezTo>
                    <a:pt x="548" y="458"/>
                    <a:pt x="547" y="457"/>
                    <a:pt x="548" y="456"/>
                  </a:cubicBezTo>
                  <a:cubicBezTo>
                    <a:pt x="548" y="456"/>
                    <a:pt x="548" y="456"/>
                    <a:pt x="548" y="456"/>
                  </a:cubicBezTo>
                  <a:cubicBezTo>
                    <a:pt x="548" y="455"/>
                    <a:pt x="549" y="454"/>
                    <a:pt x="550" y="455"/>
                  </a:cubicBezTo>
                  <a:cubicBezTo>
                    <a:pt x="550" y="455"/>
                    <a:pt x="550" y="455"/>
                    <a:pt x="550" y="455"/>
                  </a:cubicBezTo>
                  <a:cubicBezTo>
                    <a:pt x="551" y="455"/>
                    <a:pt x="552" y="456"/>
                    <a:pt x="551" y="457"/>
                  </a:cubicBezTo>
                  <a:cubicBezTo>
                    <a:pt x="551" y="457"/>
                    <a:pt x="551" y="457"/>
                    <a:pt x="551" y="457"/>
                  </a:cubicBezTo>
                  <a:cubicBezTo>
                    <a:pt x="551" y="458"/>
                    <a:pt x="550" y="458"/>
                    <a:pt x="550" y="458"/>
                  </a:cubicBezTo>
                  <a:cubicBezTo>
                    <a:pt x="550" y="458"/>
                    <a:pt x="550" y="458"/>
                    <a:pt x="550" y="458"/>
                  </a:cubicBezTo>
                  <a:cubicBezTo>
                    <a:pt x="549" y="458"/>
                    <a:pt x="549" y="458"/>
                    <a:pt x="549" y="458"/>
                  </a:cubicBezTo>
                  <a:close/>
                  <a:moveTo>
                    <a:pt x="64" y="450"/>
                  </a:moveTo>
                  <a:cubicBezTo>
                    <a:pt x="64" y="449"/>
                    <a:pt x="64" y="448"/>
                    <a:pt x="65" y="448"/>
                  </a:cubicBezTo>
                  <a:cubicBezTo>
                    <a:pt x="65" y="448"/>
                    <a:pt x="65" y="448"/>
                    <a:pt x="65" y="448"/>
                  </a:cubicBezTo>
                  <a:cubicBezTo>
                    <a:pt x="66" y="447"/>
                    <a:pt x="67" y="448"/>
                    <a:pt x="68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450"/>
                    <a:pt x="68" y="451"/>
                    <a:pt x="67" y="452"/>
                  </a:cubicBezTo>
                  <a:cubicBezTo>
                    <a:pt x="67" y="452"/>
                    <a:pt x="67" y="452"/>
                    <a:pt x="67" y="452"/>
                  </a:cubicBezTo>
                  <a:cubicBezTo>
                    <a:pt x="66" y="452"/>
                    <a:pt x="66" y="452"/>
                    <a:pt x="66" y="452"/>
                  </a:cubicBezTo>
                  <a:cubicBezTo>
                    <a:pt x="66" y="452"/>
                    <a:pt x="66" y="452"/>
                    <a:pt x="66" y="452"/>
                  </a:cubicBezTo>
                  <a:cubicBezTo>
                    <a:pt x="65" y="452"/>
                    <a:pt x="64" y="451"/>
                    <a:pt x="64" y="450"/>
                  </a:cubicBezTo>
                  <a:close/>
                  <a:moveTo>
                    <a:pt x="553" y="447"/>
                  </a:moveTo>
                  <a:cubicBezTo>
                    <a:pt x="552" y="447"/>
                    <a:pt x="552" y="446"/>
                    <a:pt x="552" y="44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53" y="444"/>
                    <a:pt x="554" y="443"/>
                    <a:pt x="555" y="443"/>
                  </a:cubicBezTo>
                  <a:cubicBezTo>
                    <a:pt x="555" y="443"/>
                    <a:pt x="555" y="443"/>
                    <a:pt x="555" y="443"/>
                  </a:cubicBezTo>
                  <a:cubicBezTo>
                    <a:pt x="556" y="444"/>
                    <a:pt x="556" y="445"/>
                    <a:pt x="556" y="446"/>
                  </a:cubicBezTo>
                  <a:cubicBezTo>
                    <a:pt x="556" y="446"/>
                    <a:pt x="556" y="446"/>
                    <a:pt x="556" y="446"/>
                  </a:cubicBezTo>
                  <a:cubicBezTo>
                    <a:pt x="556" y="447"/>
                    <a:pt x="555" y="447"/>
                    <a:pt x="554" y="447"/>
                  </a:cubicBezTo>
                  <a:cubicBezTo>
                    <a:pt x="554" y="447"/>
                    <a:pt x="554" y="447"/>
                    <a:pt x="554" y="447"/>
                  </a:cubicBezTo>
                  <a:cubicBezTo>
                    <a:pt x="554" y="447"/>
                    <a:pt x="554" y="447"/>
                    <a:pt x="553" y="447"/>
                  </a:cubicBezTo>
                  <a:close/>
                  <a:moveTo>
                    <a:pt x="59" y="439"/>
                  </a:moveTo>
                  <a:cubicBezTo>
                    <a:pt x="59" y="438"/>
                    <a:pt x="59" y="437"/>
                    <a:pt x="60" y="437"/>
                  </a:cubicBezTo>
                  <a:cubicBezTo>
                    <a:pt x="60" y="437"/>
                    <a:pt x="60" y="437"/>
                    <a:pt x="60" y="437"/>
                  </a:cubicBezTo>
                  <a:cubicBezTo>
                    <a:pt x="61" y="436"/>
                    <a:pt x="63" y="437"/>
                    <a:pt x="63" y="438"/>
                  </a:cubicBezTo>
                  <a:cubicBezTo>
                    <a:pt x="63" y="438"/>
                    <a:pt x="63" y="438"/>
                    <a:pt x="63" y="438"/>
                  </a:cubicBezTo>
                  <a:cubicBezTo>
                    <a:pt x="63" y="439"/>
                    <a:pt x="63" y="440"/>
                    <a:pt x="62" y="440"/>
                  </a:cubicBezTo>
                  <a:cubicBezTo>
                    <a:pt x="62" y="440"/>
                    <a:pt x="62" y="440"/>
                    <a:pt x="62" y="440"/>
                  </a:cubicBezTo>
                  <a:cubicBezTo>
                    <a:pt x="62" y="441"/>
                    <a:pt x="61" y="441"/>
                    <a:pt x="61" y="441"/>
                  </a:cubicBezTo>
                  <a:cubicBezTo>
                    <a:pt x="61" y="441"/>
                    <a:pt x="61" y="441"/>
                    <a:pt x="61" y="441"/>
                  </a:cubicBezTo>
                  <a:cubicBezTo>
                    <a:pt x="60" y="441"/>
                    <a:pt x="60" y="440"/>
                    <a:pt x="59" y="439"/>
                  </a:cubicBezTo>
                  <a:close/>
                  <a:moveTo>
                    <a:pt x="558" y="436"/>
                  </a:moveTo>
                  <a:cubicBezTo>
                    <a:pt x="557" y="436"/>
                    <a:pt x="556" y="434"/>
                    <a:pt x="557" y="433"/>
                  </a:cubicBezTo>
                  <a:cubicBezTo>
                    <a:pt x="557" y="433"/>
                    <a:pt x="557" y="433"/>
                    <a:pt x="557" y="433"/>
                  </a:cubicBezTo>
                  <a:cubicBezTo>
                    <a:pt x="557" y="432"/>
                    <a:pt x="558" y="432"/>
                    <a:pt x="559" y="432"/>
                  </a:cubicBezTo>
                  <a:cubicBezTo>
                    <a:pt x="559" y="432"/>
                    <a:pt x="559" y="432"/>
                    <a:pt x="559" y="432"/>
                  </a:cubicBezTo>
                  <a:cubicBezTo>
                    <a:pt x="560" y="433"/>
                    <a:pt x="561" y="434"/>
                    <a:pt x="561" y="435"/>
                  </a:cubicBezTo>
                  <a:cubicBezTo>
                    <a:pt x="561" y="435"/>
                    <a:pt x="561" y="435"/>
                    <a:pt x="561" y="435"/>
                  </a:cubicBezTo>
                  <a:cubicBezTo>
                    <a:pt x="560" y="436"/>
                    <a:pt x="559" y="436"/>
                    <a:pt x="559" y="436"/>
                  </a:cubicBezTo>
                  <a:cubicBezTo>
                    <a:pt x="559" y="436"/>
                    <a:pt x="559" y="436"/>
                    <a:pt x="559" y="436"/>
                  </a:cubicBezTo>
                  <a:cubicBezTo>
                    <a:pt x="558" y="436"/>
                    <a:pt x="558" y="436"/>
                    <a:pt x="558" y="436"/>
                  </a:cubicBezTo>
                  <a:close/>
                  <a:moveTo>
                    <a:pt x="55" y="428"/>
                  </a:moveTo>
                  <a:cubicBezTo>
                    <a:pt x="54" y="427"/>
                    <a:pt x="55" y="426"/>
                    <a:pt x="56" y="426"/>
                  </a:cubicBezTo>
                  <a:cubicBezTo>
                    <a:pt x="56" y="426"/>
                    <a:pt x="56" y="426"/>
                    <a:pt x="56" y="426"/>
                  </a:cubicBezTo>
                  <a:cubicBezTo>
                    <a:pt x="57" y="425"/>
                    <a:pt x="58" y="426"/>
                    <a:pt x="59" y="427"/>
                  </a:cubicBezTo>
                  <a:cubicBezTo>
                    <a:pt x="59" y="427"/>
                    <a:pt x="59" y="427"/>
                    <a:pt x="59" y="427"/>
                  </a:cubicBezTo>
                  <a:cubicBezTo>
                    <a:pt x="59" y="428"/>
                    <a:pt x="58" y="429"/>
                    <a:pt x="57" y="429"/>
                  </a:cubicBezTo>
                  <a:cubicBezTo>
                    <a:pt x="57" y="429"/>
                    <a:pt x="57" y="429"/>
                    <a:pt x="57" y="429"/>
                  </a:cubicBezTo>
                  <a:cubicBezTo>
                    <a:pt x="57" y="429"/>
                    <a:pt x="57" y="429"/>
                    <a:pt x="57" y="429"/>
                  </a:cubicBezTo>
                  <a:cubicBezTo>
                    <a:pt x="57" y="429"/>
                    <a:pt x="57" y="429"/>
                    <a:pt x="57" y="429"/>
                  </a:cubicBezTo>
                  <a:cubicBezTo>
                    <a:pt x="56" y="429"/>
                    <a:pt x="55" y="429"/>
                    <a:pt x="55" y="428"/>
                  </a:cubicBezTo>
                  <a:close/>
                  <a:moveTo>
                    <a:pt x="562" y="425"/>
                  </a:moveTo>
                  <a:cubicBezTo>
                    <a:pt x="561" y="425"/>
                    <a:pt x="561" y="423"/>
                    <a:pt x="561" y="422"/>
                  </a:cubicBezTo>
                  <a:cubicBezTo>
                    <a:pt x="561" y="422"/>
                    <a:pt x="561" y="422"/>
                    <a:pt x="561" y="422"/>
                  </a:cubicBezTo>
                  <a:cubicBezTo>
                    <a:pt x="562" y="421"/>
                    <a:pt x="563" y="421"/>
                    <a:pt x="564" y="421"/>
                  </a:cubicBezTo>
                  <a:cubicBezTo>
                    <a:pt x="564" y="421"/>
                    <a:pt x="564" y="421"/>
                    <a:pt x="564" y="421"/>
                  </a:cubicBezTo>
                  <a:cubicBezTo>
                    <a:pt x="565" y="422"/>
                    <a:pt x="565" y="423"/>
                    <a:pt x="565" y="424"/>
                  </a:cubicBezTo>
                  <a:cubicBezTo>
                    <a:pt x="565" y="424"/>
                    <a:pt x="565" y="424"/>
                    <a:pt x="565" y="424"/>
                  </a:cubicBezTo>
                  <a:cubicBezTo>
                    <a:pt x="565" y="425"/>
                    <a:pt x="564" y="425"/>
                    <a:pt x="563" y="425"/>
                  </a:cubicBezTo>
                  <a:cubicBezTo>
                    <a:pt x="563" y="425"/>
                    <a:pt x="563" y="425"/>
                    <a:pt x="563" y="425"/>
                  </a:cubicBezTo>
                  <a:cubicBezTo>
                    <a:pt x="563" y="425"/>
                    <a:pt x="563" y="425"/>
                    <a:pt x="562" y="425"/>
                  </a:cubicBezTo>
                  <a:close/>
                  <a:moveTo>
                    <a:pt x="51" y="417"/>
                  </a:moveTo>
                  <a:cubicBezTo>
                    <a:pt x="50" y="416"/>
                    <a:pt x="51" y="415"/>
                    <a:pt x="52" y="414"/>
                  </a:cubicBezTo>
                  <a:cubicBezTo>
                    <a:pt x="52" y="414"/>
                    <a:pt x="52" y="414"/>
                    <a:pt x="52" y="414"/>
                  </a:cubicBezTo>
                  <a:cubicBezTo>
                    <a:pt x="53" y="414"/>
                    <a:pt x="54" y="415"/>
                    <a:pt x="54" y="416"/>
                  </a:cubicBezTo>
                  <a:cubicBezTo>
                    <a:pt x="54" y="416"/>
                    <a:pt x="54" y="416"/>
                    <a:pt x="54" y="416"/>
                  </a:cubicBezTo>
                  <a:cubicBezTo>
                    <a:pt x="55" y="417"/>
                    <a:pt x="54" y="418"/>
                    <a:pt x="53" y="418"/>
                  </a:cubicBezTo>
                  <a:cubicBezTo>
                    <a:pt x="53" y="418"/>
                    <a:pt x="53" y="418"/>
                    <a:pt x="53" y="418"/>
                  </a:cubicBezTo>
                  <a:cubicBezTo>
                    <a:pt x="53" y="418"/>
                    <a:pt x="53" y="418"/>
                    <a:pt x="52" y="418"/>
                  </a:cubicBezTo>
                  <a:cubicBezTo>
                    <a:pt x="52" y="418"/>
                    <a:pt x="52" y="418"/>
                    <a:pt x="52" y="418"/>
                  </a:cubicBezTo>
                  <a:cubicBezTo>
                    <a:pt x="52" y="418"/>
                    <a:pt x="51" y="418"/>
                    <a:pt x="51" y="417"/>
                  </a:cubicBezTo>
                  <a:close/>
                  <a:moveTo>
                    <a:pt x="567" y="414"/>
                  </a:moveTo>
                  <a:cubicBezTo>
                    <a:pt x="566" y="413"/>
                    <a:pt x="565" y="412"/>
                    <a:pt x="565" y="411"/>
                  </a:cubicBezTo>
                  <a:cubicBezTo>
                    <a:pt x="565" y="411"/>
                    <a:pt x="565" y="411"/>
                    <a:pt x="565" y="411"/>
                  </a:cubicBezTo>
                  <a:cubicBezTo>
                    <a:pt x="565" y="411"/>
                    <a:pt x="565" y="411"/>
                    <a:pt x="565" y="411"/>
                  </a:cubicBezTo>
                  <a:cubicBezTo>
                    <a:pt x="565" y="411"/>
                    <a:pt x="565" y="411"/>
                    <a:pt x="565" y="411"/>
                  </a:cubicBezTo>
                  <a:cubicBezTo>
                    <a:pt x="566" y="410"/>
                    <a:pt x="567" y="410"/>
                    <a:pt x="568" y="410"/>
                  </a:cubicBezTo>
                  <a:cubicBezTo>
                    <a:pt x="568" y="410"/>
                    <a:pt x="568" y="410"/>
                    <a:pt x="568" y="410"/>
                  </a:cubicBezTo>
                  <a:cubicBezTo>
                    <a:pt x="569" y="410"/>
                    <a:pt x="569" y="411"/>
                    <a:pt x="569" y="412"/>
                  </a:cubicBezTo>
                  <a:cubicBezTo>
                    <a:pt x="569" y="412"/>
                    <a:pt x="569" y="412"/>
                    <a:pt x="569" y="412"/>
                  </a:cubicBezTo>
                  <a:cubicBezTo>
                    <a:pt x="569" y="413"/>
                    <a:pt x="568" y="414"/>
                    <a:pt x="567" y="414"/>
                  </a:cubicBezTo>
                  <a:cubicBezTo>
                    <a:pt x="567" y="414"/>
                    <a:pt x="567" y="414"/>
                    <a:pt x="567" y="414"/>
                  </a:cubicBezTo>
                  <a:cubicBezTo>
                    <a:pt x="567" y="414"/>
                    <a:pt x="567" y="414"/>
                    <a:pt x="567" y="414"/>
                  </a:cubicBezTo>
                  <a:close/>
                  <a:moveTo>
                    <a:pt x="47" y="405"/>
                  </a:moveTo>
                  <a:cubicBezTo>
                    <a:pt x="46" y="404"/>
                    <a:pt x="47" y="403"/>
                    <a:pt x="48" y="403"/>
                  </a:cubicBezTo>
                  <a:cubicBezTo>
                    <a:pt x="48" y="403"/>
                    <a:pt x="48" y="403"/>
                    <a:pt x="48" y="403"/>
                  </a:cubicBezTo>
                  <a:cubicBezTo>
                    <a:pt x="49" y="403"/>
                    <a:pt x="50" y="403"/>
                    <a:pt x="51" y="404"/>
                  </a:cubicBezTo>
                  <a:cubicBezTo>
                    <a:pt x="51" y="404"/>
                    <a:pt x="51" y="404"/>
                    <a:pt x="51" y="404"/>
                  </a:cubicBezTo>
                  <a:cubicBezTo>
                    <a:pt x="51" y="405"/>
                    <a:pt x="50" y="406"/>
                    <a:pt x="49" y="407"/>
                  </a:cubicBezTo>
                  <a:cubicBezTo>
                    <a:pt x="49" y="407"/>
                    <a:pt x="49" y="407"/>
                    <a:pt x="49" y="407"/>
                  </a:cubicBezTo>
                  <a:cubicBezTo>
                    <a:pt x="49" y="407"/>
                    <a:pt x="49" y="407"/>
                    <a:pt x="49" y="407"/>
                  </a:cubicBezTo>
                  <a:cubicBezTo>
                    <a:pt x="49" y="407"/>
                    <a:pt x="49" y="407"/>
                    <a:pt x="49" y="407"/>
                  </a:cubicBezTo>
                  <a:cubicBezTo>
                    <a:pt x="48" y="407"/>
                    <a:pt x="47" y="406"/>
                    <a:pt x="47" y="405"/>
                  </a:cubicBezTo>
                  <a:close/>
                  <a:moveTo>
                    <a:pt x="570" y="402"/>
                  </a:moveTo>
                  <a:cubicBezTo>
                    <a:pt x="569" y="402"/>
                    <a:pt x="569" y="401"/>
                    <a:pt x="569" y="400"/>
                  </a:cubicBezTo>
                  <a:cubicBezTo>
                    <a:pt x="569" y="400"/>
                    <a:pt x="569" y="400"/>
                    <a:pt x="569" y="400"/>
                  </a:cubicBezTo>
                  <a:cubicBezTo>
                    <a:pt x="569" y="400"/>
                    <a:pt x="569" y="400"/>
                    <a:pt x="569" y="400"/>
                  </a:cubicBezTo>
                  <a:cubicBezTo>
                    <a:pt x="569" y="400"/>
                    <a:pt x="569" y="400"/>
                    <a:pt x="569" y="400"/>
                  </a:cubicBezTo>
                  <a:cubicBezTo>
                    <a:pt x="569" y="399"/>
                    <a:pt x="570" y="398"/>
                    <a:pt x="571" y="398"/>
                  </a:cubicBezTo>
                  <a:cubicBezTo>
                    <a:pt x="571" y="398"/>
                    <a:pt x="571" y="398"/>
                    <a:pt x="571" y="398"/>
                  </a:cubicBezTo>
                  <a:cubicBezTo>
                    <a:pt x="572" y="399"/>
                    <a:pt x="573" y="400"/>
                    <a:pt x="573" y="401"/>
                  </a:cubicBezTo>
                  <a:cubicBezTo>
                    <a:pt x="573" y="401"/>
                    <a:pt x="573" y="401"/>
                    <a:pt x="573" y="401"/>
                  </a:cubicBezTo>
                  <a:cubicBezTo>
                    <a:pt x="572" y="402"/>
                    <a:pt x="572" y="402"/>
                    <a:pt x="571" y="402"/>
                  </a:cubicBezTo>
                  <a:cubicBezTo>
                    <a:pt x="571" y="402"/>
                    <a:pt x="571" y="402"/>
                    <a:pt x="571" y="402"/>
                  </a:cubicBezTo>
                  <a:cubicBezTo>
                    <a:pt x="571" y="402"/>
                    <a:pt x="570" y="402"/>
                    <a:pt x="570" y="402"/>
                  </a:cubicBezTo>
                  <a:close/>
                  <a:moveTo>
                    <a:pt x="44" y="394"/>
                  </a:moveTo>
                  <a:cubicBezTo>
                    <a:pt x="43" y="393"/>
                    <a:pt x="44" y="392"/>
                    <a:pt x="45" y="391"/>
                  </a:cubicBezTo>
                  <a:cubicBezTo>
                    <a:pt x="45" y="391"/>
                    <a:pt x="45" y="391"/>
                    <a:pt x="45" y="391"/>
                  </a:cubicBezTo>
                  <a:cubicBezTo>
                    <a:pt x="46" y="391"/>
                    <a:pt x="47" y="392"/>
                    <a:pt x="47" y="393"/>
                  </a:cubicBezTo>
                  <a:cubicBezTo>
                    <a:pt x="47" y="393"/>
                    <a:pt x="47" y="393"/>
                    <a:pt x="47" y="393"/>
                  </a:cubicBezTo>
                  <a:cubicBezTo>
                    <a:pt x="48" y="394"/>
                    <a:pt x="47" y="395"/>
                    <a:pt x="46" y="395"/>
                  </a:cubicBezTo>
                  <a:cubicBezTo>
                    <a:pt x="46" y="395"/>
                    <a:pt x="46" y="395"/>
                    <a:pt x="46" y="395"/>
                  </a:cubicBezTo>
                  <a:cubicBezTo>
                    <a:pt x="46" y="395"/>
                    <a:pt x="46" y="395"/>
                    <a:pt x="45" y="395"/>
                  </a:cubicBezTo>
                  <a:cubicBezTo>
                    <a:pt x="45" y="395"/>
                    <a:pt x="45" y="395"/>
                    <a:pt x="45" y="395"/>
                  </a:cubicBezTo>
                  <a:cubicBezTo>
                    <a:pt x="45" y="395"/>
                    <a:pt x="44" y="395"/>
                    <a:pt x="44" y="394"/>
                  </a:cubicBezTo>
                  <a:close/>
                  <a:moveTo>
                    <a:pt x="573" y="391"/>
                  </a:moveTo>
                  <a:cubicBezTo>
                    <a:pt x="572" y="390"/>
                    <a:pt x="572" y="389"/>
                    <a:pt x="572" y="388"/>
                  </a:cubicBezTo>
                  <a:cubicBezTo>
                    <a:pt x="572" y="388"/>
                    <a:pt x="572" y="388"/>
                    <a:pt x="572" y="388"/>
                  </a:cubicBezTo>
                  <a:cubicBezTo>
                    <a:pt x="572" y="387"/>
                    <a:pt x="573" y="387"/>
                    <a:pt x="574" y="387"/>
                  </a:cubicBezTo>
                  <a:cubicBezTo>
                    <a:pt x="574" y="387"/>
                    <a:pt x="574" y="387"/>
                    <a:pt x="574" y="387"/>
                  </a:cubicBezTo>
                  <a:cubicBezTo>
                    <a:pt x="575" y="387"/>
                    <a:pt x="576" y="388"/>
                    <a:pt x="576" y="389"/>
                  </a:cubicBezTo>
                  <a:cubicBezTo>
                    <a:pt x="576" y="389"/>
                    <a:pt x="576" y="389"/>
                    <a:pt x="576" y="389"/>
                  </a:cubicBezTo>
                  <a:cubicBezTo>
                    <a:pt x="576" y="390"/>
                    <a:pt x="575" y="391"/>
                    <a:pt x="574" y="391"/>
                  </a:cubicBezTo>
                  <a:cubicBezTo>
                    <a:pt x="574" y="391"/>
                    <a:pt x="574" y="391"/>
                    <a:pt x="574" y="391"/>
                  </a:cubicBezTo>
                  <a:cubicBezTo>
                    <a:pt x="574" y="391"/>
                    <a:pt x="574" y="391"/>
                    <a:pt x="573" y="391"/>
                  </a:cubicBezTo>
                  <a:close/>
                  <a:moveTo>
                    <a:pt x="41" y="382"/>
                  </a:moveTo>
                  <a:cubicBezTo>
                    <a:pt x="41" y="381"/>
                    <a:pt x="41" y="380"/>
                    <a:pt x="42" y="380"/>
                  </a:cubicBezTo>
                  <a:cubicBezTo>
                    <a:pt x="42" y="380"/>
                    <a:pt x="42" y="380"/>
                    <a:pt x="42" y="380"/>
                  </a:cubicBezTo>
                  <a:cubicBezTo>
                    <a:pt x="43" y="379"/>
                    <a:pt x="44" y="380"/>
                    <a:pt x="45" y="381"/>
                  </a:cubicBezTo>
                  <a:cubicBezTo>
                    <a:pt x="45" y="381"/>
                    <a:pt x="45" y="381"/>
                    <a:pt x="45" y="381"/>
                  </a:cubicBezTo>
                  <a:cubicBezTo>
                    <a:pt x="45" y="382"/>
                    <a:pt x="44" y="383"/>
                    <a:pt x="43" y="384"/>
                  </a:cubicBezTo>
                  <a:cubicBezTo>
                    <a:pt x="43" y="384"/>
                    <a:pt x="43" y="384"/>
                    <a:pt x="43" y="384"/>
                  </a:cubicBezTo>
                  <a:cubicBezTo>
                    <a:pt x="43" y="384"/>
                    <a:pt x="43" y="384"/>
                    <a:pt x="43" y="384"/>
                  </a:cubicBezTo>
                  <a:cubicBezTo>
                    <a:pt x="43" y="384"/>
                    <a:pt x="43" y="384"/>
                    <a:pt x="43" y="384"/>
                  </a:cubicBezTo>
                  <a:cubicBezTo>
                    <a:pt x="42" y="384"/>
                    <a:pt x="41" y="383"/>
                    <a:pt x="41" y="382"/>
                  </a:cubicBezTo>
                  <a:close/>
                  <a:moveTo>
                    <a:pt x="576" y="379"/>
                  </a:moveTo>
                  <a:cubicBezTo>
                    <a:pt x="575" y="379"/>
                    <a:pt x="574" y="378"/>
                    <a:pt x="574" y="377"/>
                  </a:cubicBezTo>
                  <a:cubicBezTo>
                    <a:pt x="574" y="377"/>
                    <a:pt x="574" y="377"/>
                    <a:pt x="574" y="377"/>
                  </a:cubicBezTo>
                  <a:cubicBezTo>
                    <a:pt x="575" y="376"/>
                    <a:pt x="576" y="375"/>
                    <a:pt x="577" y="375"/>
                  </a:cubicBezTo>
                  <a:cubicBezTo>
                    <a:pt x="577" y="375"/>
                    <a:pt x="577" y="375"/>
                    <a:pt x="577" y="375"/>
                  </a:cubicBezTo>
                  <a:cubicBezTo>
                    <a:pt x="578" y="375"/>
                    <a:pt x="579" y="376"/>
                    <a:pt x="578" y="377"/>
                  </a:cubicBezTo>
                  <a:cubicBezTo>
                    <a:pt x="578" y="377"/>
                    <a:pt x="578" y="377"/>
                    <a:pt x="578" y="377"/>
                  </a:cubicBezTo>
                  <a:cubicBezTo>
                    <a:pt x="578" y="378"/>
                    <a:pt x="577" y="379"/>
                    <a:pt x="576" y="379"/>
                  </a:cubicBezTo>
                  <a:cubicBezTo>
                    <a:pt x="576" y="379"/>
                    <a:pt x="576" y="379"/>
                    <a:pt x="576" y="379"/>
                  </a:cubicBezTo>
                  <a:cubicBezTo>
                    <a:pt x="576" y="379"/>
                    <a:pt x="576" y="379"/>
                    <a:pt x="576" y="379"/>
                  </a:cubicBezTo>
                  <a:close/>
                  <a:moveTo>
                    <a:pt x="39" y="370"/>
                  </a:moveTo>
                  <a:cubicBezTo>
                    <a:pt x="38" y="369"/>
                    <a:pt x="39" y="368"/>
                    <a:pt x="40" y="368"/>
                  </a:cubicBezTo>
                  <a:cubicBezTo>
                    <a:pt x="40" y="368"/>
                    <a:pt x="40" y="368"/>
                    <a:pt x="40" y="368"/>
                  </a:cubicBezTo>
                  <a:cubicBezTo>
                    <a:pt x="41" y="368"/>
                    <a:pt x="42" y="368"/>
                    <a:pt x="43" y="370"/>
                  </a:cubicBezTo>
                  <a:cubicBezTo>
                    <a:pt x="43" y="370"/>
                    <a:pt x="43" y="370"/>
                    <a:pt x="43" y="370"/>
                  </a:cubicBezTo>
                  <a:cubicBezTo>
                    <a:pt x="43" y="370"/>
                    <a:pt x="43" y="370"/>
                    <a:pt x="43" y="370"/>
                  </a:cubicBezTo>
                  <a:cubicBezTo>
                    <a:pt x="43" y="370"/>
                    <a:pt x="43" y="370"/>
                    <a:pt x="43" y="370"/>
                  </a:cubicBezTo>
                  <a:cubicBezTo>
                    <a:pt x="43" y="371"/>
                    <a:pt x="42" y="372"/>
                    <a:pt x="41" y="372"/>
                  </a:cubicBezTo>
                  <a:cubicBezTo>
                    <a:pt x="41" y="372"/>
                    <a:pt x="41" y="372"/>
                    <a:pt x="41" y="372"/>
                  </a:cubicBezTo>
                  <a:cubicBezTo>
                    <a:pt x="41" y="372"/>
                    <a:pt x="41" y="372"/>
                    <a:pt x="41" y="372"/>
                  </a:cubicBezTo>
                  <a:cubicBezTo>
                    <a:pt x="41" y="372"/>
                    <a:pt x="41" y="372"/>
                    <a:pt x="41" y="372"/>
                  </a:cubicBezTo>
                  <a:cubicBezTo>
                    <a:pt x="40" y="372"/>
                    <a:pt x="39" y="371"/>
                    <a:pt x="39" y="370"/>
                  </a:cubicBezTo>
                  <a:close/>
                  <a:moveTo>
                    <a:pt x="578" y="367"/>
                  </a:moveTo>
                  <a:cubicBezTo>
                    <a:pt x="577" y="367"/>
                    <a:pt x="576" y="366"/>
                    <a:pt x="576" y="365"/>
                  </a:cubicBezTo>
                  <a:cubicBezTo>
                    <a:pt x="576" y="365"/>
                    <a:pt x="576" y="365"/>
                    <a:pt x="576" y="365"/>
                  </a:cubicBezTo>
                  <a:cubicBezTo>
                    <a:pt x="576" y="365"/>
                    <a:pt x="576" y="365"/>
                    <a:pt x="576" y="365"/>
                  </a:cubicBezTo>
                  <a:cubicBezTo>
                    <a:pt x="576" y="365"/>
                    <a:pt x="576" y="365"/>
                    <a:pt x="576" y="365"/>
                  </a:cubicBezTo>
                  <a:cubicBezTo>
                    <a:pt x="577" y="364"/>
                    <a:pt x="578" y="363"/>
                    <a:pt x="579" y="363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580" y="363"/>
                    <a:pt x="580" y="364"/>
                    <a:pt x="580" y="365"/>
                  </a:cubicBezTo>
                  <a:cubicBezTo>
                    <a:pt x="580" y="365"/>
                    <a:pt x="580" y="365"/>
                    <a:pt x="580" y="365"/>
                  </a:cubicBezTo>
                  <a:cubicBezTo>
                    <a:pt x="580" y="366"/>
                    <a:pt x="579" y="367"/>
                    <a:pt x="578" y="367"/>
                  </a:cubicBezTo>
                  <a:cubicBezTo>
                    <a:pt x="578" y="367"/>
                    <a:pt x="578" y="367"/>
                    <a:pt x="578" y="367"/>
                  </a:cubicBezTo>
                  <a:cubicBezTo>
                    <a:pt x="578" y="367"/>
                    <a:pt x="578" y="367"/>
                    <a:pt x="578" y="367"/>
                  </a:cubicBezTo>
                  <a:close/>
                  <a:moveTo>
                    <a:pt x="37" y="358"/>
                  </a:moveTo>
                  <a:cubicBezTo>
                    <a:pt x="37" y="357"/>
                    <a:pt x="38" y="356"/>
                    <a:pt x="39" y="356"/>
                  </a:cubicBezTo>
                  <a:cubicBezTo>
                    <a:pt x="39" y="356"/>
                    <a:pt x="39" y="356"/>
                    <a:pt x="39" y="356"/>
                  </a:cubicBezTo>
                  <a:cubicBezTo>
                    <a:pt x="40" y="356"/>
                    <a:pt x="41" y="357"/>
                    <a:pt x="41" y="358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1" y="359"/>
                    <a:pt x="40" y="360"/>
                    <a:pt x="39" y="360"/>
                  </a:cubicBezTo>
                  <a:cubicBezTo>
                    <a:pt x="39" y="360"/>
                    <a:pt x="39" y="360"/>
                    <a:pt x="39" y="360"/>
                  </a:cubicBezTo>
                  <a:cubicBezTo>
                    <a:pt x="39" y="360"/>
                    <a:pt x="39" y="360"/>
                    <a:pt x="39" y="360"/>
                  </a:cubicBezTo>
                  <a:cubicBezTo>
                    <a:pt x="39" y="360"/>
                    <a:pt x="39" y="360"/>
                    <a:pt x="39" y="360"/>
                  </a:cubicBezTo>
                  <a:cubicBezTo>
                    <a:pt x="38" y="360"/>
                    <a:pt x="37" y="359"/>
                    <a:pt x="37" y="358"/>
                  </a:cubicBezTo>
                  <a:close/>
                  <a:moveTo>
                    <a:pt x="580" y="355"/>
                  </a:moveTo>
                  <a:cubicBezTo>
                    <a:pt x="578" y="355"/>
                    <a:pt x="578" y="354"/>
                    <a:pt x="578" y="353"/>
                  </a:cubicBezTo>
                  <a:cubicBezTo>
                    <a:pt x="578" y="353"/>
                    <a:pt x="578" y="353"/>
                    <a:pt x="578" y="353"/>
                  </a:cubicBezTo>
                  <a:cubicBezTo>
                    <a:pt x="578" y="352"/>
                    <a:pt x="579" y="351"/>
                    <a:pt x="580" y="351"/>
                  </a:cubicBezTo>
                  <a:cubicBezTo>
                    <a:pt x="580" y="351"/>
                    <a:pt x="580" y="351"/>
                    <a:pt x="580" y="351"/>
                  </a:cubicBezTo>
                  <a:cubicBezTo>
                    <a:pt x="581" y="351"/>
                    <a:pt x="582" y="352"/>
                    <a:pt x="582" y="353"/>
                  </a:cubicBezTo>
                  <a:cubicBezTo>
                    <a:pt x="582" y="353"/>
                    <a:pt x="582" y="353"/>
                    <a:pt x="582" y="353"/>
                  </a:cubicBezTo>
                  <a:cubicBezTo>
                    <a:pt x="582" y="354"/>
                    <a:pt x="581" y="355"/>
                    <a:pt x="580" y="355"/>
                  </a:cubicBezTo>
                  <a:cubicBezTo>
                    <a:pt x="580" y="355"/>
                    <a:pt x="580" y="355"/>
                    <a:pt x="580" y="355"/>
                  </a:cubicBezTo>
                  <a:cubicBezTo>
                    <a:pt x="580" y="355"/>
                    <a:pt x="580" y="355"/>
                    <a:pt x="580" y="355"/>
                  </a:cubicBezTo>
                  <a:close/>
                  <a:moveTo>
                    <a:pt x="36" y="346"/>
                  </a:moveTo>
                  <a:cubicBezTo>
                    <a:pt x="36" y="346"/>
                    <a:pt x="36" y="346"/>
                    <a:pt x="36" y="346"/>
                  </a:cubicBezTo>
                  <a:cubicBezTo>
                    <a:pt x="36" y="345"/>
                    <a:pt x="36" y="344"/>
                    <a:pt x="38" y="344"/>
                  </a:cubicBezTo>
                  <a:cubicBezTo>
                    <a:pt x="38" y="344"/>
                    <a:pt x="38" y="344"/>
                    <a:pt x="38" y="344"/>
                  </a:cubicBezTo>
                  <a:cubicBezTo>
                    <a:pt x="39" y="344"/>
                    <a:pt x="40" y="345"/>
                    <a:pt x="40" y="346"/>
                  </a:cubicBezTo>
                  <a:cubicBezTo>
                    <a:pt x="40" y="346"/>
                    <a:pt x="40" y="346"/>
                    <a:pt x="40" y="346"/>
                  </a:cubicBezTo>
                  <a:cubicBezTo>
                    <a:pt x="40" y="347"/>
                    <a:pt x="39" y="348"/>
                    <a:pt x="38" y="348"/>
                  </a:cubicBezTo>
                  <a:cubicBezTo>
                    <a:pt x="38" y="348"/>
                    <a:pt x="38" y="348"/>
                    <a:pt x="38" y="348"/>
                  </a:cubicBezTo>
                  <a:cubicBezTo>
                    <a:pt x="38" y="348"/>
                    <a:pt x="38" y="348"/>
                    <a:pt x="38" y="348"/>
                  </a:cubicBezTo>
                  <a:cubicBezTo>
                    <a:pt x="38" y="348"/>
                    <a:pt x="38" y="348"/>
                    <a:pt x="38" y="348"/>
                  </a:cubicBezTo>
                  <a:cubicBezTo>
                    <a:pt x="37" y="348"/>
                    <a:pt x="36" y="347"/>
                    <a:pt x="36" y="346"/>
                  </a:cubicBezTo>
                  <a:close/>
                  <a:moveTo>
                    <a:pt x="581" y="343"/>
                  </a:moveTo>
                  <a:cubicBezTo>
                    <a:pt x="580" y="343"/>
                    <a:pt x="579" y="342"/>
                    <a:pt x="579" y="341"/>
                  </a:cubicBezTo>
                  <a:cubicBezTo>
                    <a:pt x="579" y="341"/>
                    <a:pt x="579" y="341"/>
                    <a:pt x="579" y="341"/>
                  </a:cubicBezTo>
                  <a:cubicBezTo>
                    <a:pt x="579" y="340"/>
                    <a:pt x="580" y="339"/>
                    <a:pt x="581" y="339"/>
                  </a:cubicBezTo>
                  <a:cubicBezTo>
                    <a:pt x="581" y="339"/>
                    <a:pt x="581" y="339"/>
                    <a:pt x="581" y="339"/>
                  </a:cubicBezTo>
                  <a:cubicBezTo>
                    <a:pt x="582" y="339"/>
                    <a:pt x="583" y="340"/>
                    <a:pt x="583" y="341"/>
                  </a:cubicBezTo>
                  <a:cubicBezTo>
                    <a:pt x="583" y="341"/>
                    <a:pt x="583" y="341"/>
                    <a:pt x="583" y="341"/>
                  </a:cubicBezTo>
                  <a:cubicBezTo>
                    <a:pt x="583" y="342"/>
                    <a:pt x="582" y="343"/>
                    <a:pt x="581" y="343"/>
                  </a:cubicBezTo>
                  <a:cubicBezTo>
                    <a:pt x="581" y="343"/>
                    <a:pt x="581" y="343"/>
                    <a:pt x="581" y="343"/>
                  </a:cubicBezTo>
                  <a:cubicBezTo>
                    <a:pt x="581" y="343"/>
                    <a:pt x="581" y="343"/>
                    <a:pt x="581" y="343"/>
                  </a:cubicBezTo>
                  <a:close/>
                  <a:moveTo>
                    <a:pt x="35" y="334"/>
                  </a:moveTo>
                  <a:cubicBezTo>
                    <a:pt x="35" y="334"/>
                    <a:pt x="35" y="334"/>
                    <a:pt x="35" y="334"/>
                  </a:cubicBezTo>
                  <a:cubicBezTo>
                    <a:pt x="35" y="333"/>
                    <a:pt x="36" y="332"/>
                    <a:pt x="37" y="332"/>
                  </a:cubicBezTo>
                  <a:cubicBezTo>
                    <a:pt x="37" y="332"/>
                    <a:pt x="37" y="332"/>
                    <a:pt x="37" y="332"/>
                  </a:cubicBezTo>
                  <a:cubicBezTo>
                    <a:pt x="38" y="332"/>
                    <a:pt x="39" y="333"/>
                    <a:pt x="39" y="334"/>
                  </a:cubicBezTo>
                  <a:cubicBezTo>
                    <a:pt x="39" y="334"/>
                    <a:pt x="39" y="334"/>
                    <a:pt x="39" y="334"/>
                  </a:cubicBezTo>
                  <a:cubicBezTo>
                    <a:pt x="39" y="335"/>
                    <a:pt x="38" y="336"/>
                    <a:pt x="37" y="336"/>
                  </a:cubicBezTo>
                  <a:cubicBezTo>
                    <a:pt x="37" y="336"/>
                    <a:pt x="37" y="336"/>
                    <a:pt x="37" y="336"/>
                  </a:cubicBezTo>
                  <a:cubicBezTo>
                    <a:pt x="37" y="336"/>
                    <a:pt x="37" y="336"/>
                    <a:pt x="37" y="336"/>
                  </a:cubicBezTo>
                  <a:cubicBezTo>
                    <a:pt x="37" y="336"/>
                    <a:pt x="37" y="336"/>
                    <a:pt x="37" y="336"/>
                  </a:cubicBezTo>
                  <a:cubicBezTo>
                    <a:pt x="36" y="336"/>
                    <a:pt x="35" y="335"/>
                    <a:pt x="35" y="334"/>
                  </a:cubicBezTo>
                  <a:close/>
                  <a:moveTo>
                    <a:pt x="581" y="331"/>
                  </a:moveTo>
                  <a:cubicBezTo>
                    <a:pt x="580" y="331"/>
                    <a:pt x="579" y="330"/>
                    <a:pt x="579" y="329"/>
                  </a:cubicBezTo>
                  <a:cubicBezTo>
                    <a:pt x="579" y="329"/>
                    <a:pt x="579" y="329"/>
                    <a:pt x="579" y="329"/>
                  </a:cubicBezTo>
                  <a:cubicBezTo>
                    <a:pt x="579" y="328"/>
                    <a:pt x="580" y="327"/>
                    <a:pt x="581" y="327"/>
                  </a:cubicBezTo>
                  <a:cubicBezTo>
                    <a:pt x="581" y="327"/>
                    <a:pt x="581" y="327"/>
                    <a:pt x="581" y="327"/>
                  </a:cubicBezTo>
                  <a:cubicBezTo>
                    <a:pt x="582" y="327"/>
                    <a:pt x="583" y="328"/>
                    <a:pt x="583" y="329"/>
                  </a:cubicBezTo>
                  <a:cubicBezTo>
                    <a:pt x="583" y="329"/>
                    <a:pt x="583" y="329"/>
                    <a:pt x="583" y="329"/>
                  </a:cubicBezTo>
                  <a:cubicBezTo>
                    <a:pt x="583" y="330"/>
                    <a:pt x="582" y="331"/>
                    <a:pt x="581" y="331"/>
                  </a:cubicBezTo>
                  <a:cubicBezTo>
                    <a:pt x="581" y="331"/>
                    <a:pt x="581" y="331"/>
                    <a:pt x="581" y="331"/>
                  </a:cubicBezTo>
                  <a:cubicBezTo>
                    <a:pt x="581" y="331"/>
                    <a:pt x="581" y="331"/>
                    <a:pt x="581" y="331"/>
                  </a:cubicBezTo>
                  <a:close/>
                  <a:moveTo>
                    <a:pt x="37" y="324"/>
                  </a:moveTo>
                  <a:cubicBezTo>
                    <a:pt x="36" y="324"/>
                    <a:pt x="35" y="323"/>
                    <a:pt x="35" y="322"/>
                  </a:cubicBezTo>
                  <a:cubicBezTo>
                    <a:pt x="35" y="322"/>
                    <a:pt x="35" y="322"/>
                    <a:pt x="35" y="322"/>
                  </a:cubicBezTo>
                  <a:cubicBezTo>
                    <a:pt x="35" y="321"/>
                    <a:pt x="36" y="320"/>
                    <a:pt x="37" y="320"/>
                  </a:cubicBezTo>
                  <a:cubicBezTo>
                    <a:pt x="37" y="320"/>
                    <a:pt x="37" y="320"/>
                    <a:pt x="37" y="320"/>
                  </a:cubicBezTo>
                  <a:cubicBezTo>
                    <a:pt x="38" y="320"/>
                    <a:pt x="39" y="321"/>
                    <a:pt x="39" y="322"/>
                  </a:cubicBezTo>
                  <a:cubicBezTo>
                    <a:pt x="39" y="322"/>
                    <a:pt x="39" y="322"/>
                    <a:pt x="39" y="322"/>
                  </a:cubicBezTo>
                  <a:cubicBezTo>
                    <a:pt x="39" y="323"/>
                    <a:pt x="38" y="324"/>
                    <a:pt x="37" y="324"/>
                  </a:cubicBezTo>
                  <a:cubicBezTo>
                    <a:pt x="37" y="324"/>
                    <a:pt x="37" y="324"/>
                    <a:pt x="37" y="324"/>
                  </a:cubicBezTo>
                  <a:close/>
                  <a:moveTo>
                    <a:pt x="579" y="317"/>
                  </a:moveTo>
                  <a:cubicBezTo>
                    <a:pt x="579" y="316"/>
                    <a:pt x="580" y="315"/>
                    <a:pt x="581" y="315"/>
                  </a:cubicBezTo>
                  <a:cubicBezTo>
                    <a:pt x="581" y="315"/>
                    <a:pt x="581" y="315"/>
                    <a:pt x="581" y="315"/>
                  </a:cubicBezTo>
                  <a:cubicBezTo>
                    <a:pt x="582" y="315"/>
                    <a:pt x="583" y="316"/>
                    <a:pt x="583" y="317"/>
                  </a:cubicBezTo>
                  <a:cubicBezTo>
                    <a:pt x="583" y="317"/>
                    <a:pt x="583" y="317"/>
                    <a:pt x="583" y="317"/>
                  </a:cubicBezTo>
                  <a:cubicBezTo>
                    <a:pt x="583" y="318"/>
                    <a:pt x="582" y="319"/>
                    <a:pt x="581" y="319"/>
                  </a:cubicBezTo>
                  <a:cubicBezTo>
                    <a:pt x="581" y="319"/>
                    <a:pt x="581" y="319"/>
                    <a:pt x="581" y="319"/>
                  </a:cubicBezTo>
                  <a:cubicBezTo>
                    <a:pt x="581" y="319"/>
                    <a:pt x="581" y="319"/>
                    <a:pt x="581" y="319"/>
                  </a:cubicBezTo>
                  <a:cubicBezTo>
                    <a:pt x="581" y="319"/>
                    <a:pt x="581" y="319"/>
                    <a:pt x="581" y="319"/>
                  </a:cubicBezTo>
                  <a:cubicBezTo>
                    <a:pt x="580" y="319"/>
                    <a:pt x="579" y="318"/>
                    <a:pt x="579" y="317"/>
                  </a:cubicBezTo>
                  <a:close/>
                  <a:moveTo>
                    <a:pt x="37" y="312"/>
                  </a:moveTo>
                  <a:cubicBezTo>
                    <a:pt x="36" y="312"/>
                    <a:pt x="35" y="311"/>
                    <a:pt x="36" y="310"/>
                  </a:cubicBezTo>
                  <a:cubicBezTo>
                    <a:pt x="36" y="310"/>
                    <a:pt x="36" y="310"/>
                    <a:pt x="36" y="310"/>
                  </a:cubicBezTo>
                  <a:cubicBezTo>
                    <a:pt x="36" y="309"/>
                    <a:pt x="37" y="308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0" y="309"/>
                    <a:pt x="40" y="310"/>
                  </a:cubicBezTo>
                  <a:cubicBezTo>
                    <a:pt x="40" y="310"/>
                    <a:pt x="40" y="310"/>
                    <a:pt x="40" y="310"/>
                  </a:cubicBezTo>
                  <a:cubicBezTo>
                    <a:pt x="39" y="311"/>
                    <a:pt x="39" y="312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7" y="312"/>
                    <a:pt x="37" y="312"/>
                    <a:pt x="37" y="312"/>
                  </a:cubicBezTo>
                  <a:close/>
                  <a:moveTo>
                    <a:pt x="578" y="305"/>
                  </a:moveTo>
                  <a:cubicBezTo>
                    <a:pt x="578" y="304"/>
                    <a:pt x="579" y="303"/>
                    <a:pt x="580" y="303"/>
                  </a:cubicBezTo>
                  <a:cubicBezTo>
                    <a:pt x="580" y="303"/>
                    <a:pt x="580" y="303"/>
                    <a:pt x="580" y="303"/>
                  </a:cubicBezTo>
                  <a:cubicBezTo>
                    <a:pt x="581" y="303"/>
                    <a:pt x="582" y="304"/>
                    <a:pt x="582" y="305"/>
                  </a:cubicBezTo>
                  <a:cubicBezTo>
                    <a:pt x="582" y="305"/>
                    <a:pt x="582" y="305"/>
                    <a:pt x="582" y="305"/>
                  </a:cubicBezTo>
                  <a:cubicBezTo>
                    <a:pt x="582" y="306"/>
                    <a:pt x="582" y="307"/>
                    <a:pt x="580" y="307"/>
                  </a:cubicBezTo>
                  <a:cubicBezTo>
                    <a:pt x="580" y="307"/>
                    <a:pt x="580" y="307"/>
                    <a:pt x="580" y="307"/>
                  </a:cubicBezTo>
                  <a:cubicBezTo>
                    <a:pt x="580" y="307"/>
                    <a:pt x="580" y="307"/>
                    <a:pt x="580" y="307"/>
                  </a:cubicBezTo>
                  <a:cubicBezTo>
                    <a:pt x="580" y="307"/>
                    <a:pt x="580" y="307"/>
                    <a:pt x="580" y="307"/>
                  </a:cubicBezTo>
                  <a:cubicBezTo>
                    <a:pt x="579" y="307"/>
                    <a:pt x="578" y="307"/>
                    <a:pt x="578" y="305"/>
                  </a:cubicBezTo>
                  <a:close/>
                  <a:moveTo>
                    <a:pt x="38" y="300"/>
                  </a:moveTo>
                  <a:cubicBezTo>
                    <a:pt x="37" y="300"/>
                    <a:pt x="36" y="299"/>
                    <a:pt x="37" y="298"/>
                  </a:cubicBezTo>
                  <a:cubicBezTo>
                    <a:pt x="37" y="298"/>
                    <a:pt x="37" y="298"/>
                    <a:pt x="37" y="298"/>
                  </a:cubicBezTo>
                  <a:cubicBezTo>
                    <a:pt x="37" y="297"/>
                    <a:pt x="38" y="296"/>
                    <a:pt x="39" y="296"/>
                  </a:cubicBezTo>
                  <a:cubicBezTo>
                    <a:pt x="39" y="296"/>
                    <a:pt x="39" y="296"/>
                    <a:pt x="39" y="296"/>
                  </a:cubicBezTo>
                  <a:cubicBezTo>
                    <a:pt x="40" y="296"/>
                    <a:pt x="41" y="297"/>
                    <a:pt x="41" y="298"/>
                  </a:cubicBezTo>
                  <a:cubicBezTo>
                    <a:pt x="41" y="298"/>
                    <a:pt x="41" y="298"/>
                    <a:pt x="41" y="298"/>
                  </a:cubicBezTo>
                  <a:cubicBezTo>
                    <a:pt x="40" y="299"/>
                    <a:pt x="40" y="300"/>
                    <a:pt x="39" y="300"/>
                  </a:cubicBezTo>
                  <a:cubicBezTo>
                    <a:pt x="39" y="300"/>
                    <a:pt x="39" y="300"/>
                    <a:pt x="39" y="300"/>
                  </a:cubicBezTo>
                  <a:cubicBezTo>
                    <a:pt x="38" y="300"/>
                    <a:pt x="38" y="300"/>
                    <a:pt x="38" y="300"/>
                  </a:cubicBezTo>
                  <a:close/>
                  <a:moveTo>
                    <a:pt x="577" y="294"/>
                  </a:moveTo>
                  <a:cubicBezTo>
                    <a:pt x="577" y="292"/>
                    <a:pt x="578" y="291"/>
                    <a:pt x="579" y="291"/>
                  </a:cubicBezTo>
                  <a:cubicBezTo>
                    <a:pt x="579" y="291"/>
                    <a:pt x="579" y="291"/>
                    <a:pt x="579" y="291"/>
                  </a:cubicBezTo>
                  <a:cubicBezTo>
                    <a:pt x="580" y="291"/>
                    <a:pt x="581" y="292"/>
                    <a:pt x="581" y="293"/>
                  </a:cubicBezTo>
                  <a:cubicBezTo>
                    <a:pt x="581" y="293"/>
                    <a:pt x="581" y="293"/>
                    <a:pt x="581" y="293"/>
                  </a:cubicBezTo>
                  <a:cubicBezTo>
                    <a:pt x="581" y="294"/>
                    <a:pt x="580" y="295"/>
                    <a:pt x="579" y="295"/>
                  </a:cubicBezTo>
                  <a:cubicBezTo>
                    <a:pt x="579" y="295"/>
                    <a:pt x="579" y="295"/>
                    <a:pt x="579" y="295"/>
                  </a:cubicBezTo>
                  <a:cubicBezTo>
                    <a:pt x="579" y="295"/>
                    <a:pt x="579" y="295"/>
                    <a:pt x="579" y="295"/>
                  </a:cubicBezTo>
                  <a:cubicBezTo>
                    <a:pt x="579" y="295"/>
                    <a:pt x="579" y="295"/>
                    <a:pt x="579" y="295"/>
                  </a:cubicBezTo>
                  <a:cubicBezTo>
                    <a:pt x="578" y="295"/>
                    <a:pt x="577" y="295"/>
                    <a:pt x="577" y="294"/>
                  </a:cubicBezTo>
                  <a:close/>
                  <a:moveTo>
                    <a:pt x="40" y="288"/>
                  </a:moveTo>
                  <a:cubicBezTo>
                    <a:pt x="39" y="288"/>
                    <a:pt x="38" y="287"/>
                    <a:pt x="38" y="286"/>
                  </a:cubicBezTo>
                  <a:cubicBezTo>
                    <a:pt x="38" y="286"/>
                    <a:pt x="38" y="286"/>
                    <a:pt x="38" y="286"/>
                  </a:cubicBezTo>
                  <a:cubicBezTo>
                    <a:pt x="38" y="285"/>
                    <a:pt x="39" y="284"/>
                    <a:pt x="40" y="284"/>
                  </a:cubicBezTo>
                  <a:cubicBezTo>
                    <a:pt x="40" y="284"/>
                    <a:pt x="40" y="284"/>
                    <a:pt x="40" y="284"/>
                  </a:cubicBezTo>
                  <a:cubicBezTo>
                    <a:pt x="41" y="284"/>
                    <a:pt x="42" y="285"/>
                    <a:pt x="42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2" y="288"/>
                    <a:pt x="41" y="288"/>
                    <a:pt x="40" y="288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40" y="288"/>
                    <a:pt x="40" y="288"/>
                    <a:pt x="40" y="288"/>
                  </a:cubicBezTo>
                  <a:close/>
                  <a:moveTo>
                    <a:pt x="575" y="282"/>
                  </a:moveTo>
                  <a:cubicBezTo>
                    <a:pt x="575" y="281"/>
                    <a:pt x="576" y="280"/>
                    <a:pt x="577" y="279"/>
                  </a:cubicBezTo>
                  <a:cubicBezTo>
                    <a:pt x="577" y="279"/>
                    <a:pt x="577" y="279"/>
                    <a:pt x="577" y="279"/>
                  </a:cubicBezTo>
                  <a:cubicBezTo>
                    <a:pt x="578" y="279"/>
                    <a:pt x="579" y="280"/>
                    <a:pt x="579" y="281"/>
                  </a:cubicBezTo>
                  <a:cubicBezTo>
                    <a:pt x="579" y="281"/>
                    <a:pt x="579" y="281"/>
                    <a:pt x="579" y="281"/>
                  </a:cubicBezTo>
                  <a:cubicBezTo>
                    <a:pt x="579" y="282"/>
                    <a:pt x="579" y="283"/>
                    <a:pt x="578" y="283"/>
                  </a:cubicBezTo>
                  <a:cubicBezTo>
                    <a:pt x="578" y="283"/>
                    <a:pt x="578" y="283"/>
                    <a:pt x="578" y="283"/>
                  </a:cubicBezTo>
                  <a:cubicBezTo>
                    <a:pt x="577" y="283"/>
                    <a:pt x="577" y="283"/>
                    <a:pt x="577" y="283"/>
                  </a:cubicBezTo>
                  <a:cubicBezTo>
                    <a:pt x="577" y="283"/>
                    <a:pt x="577" y="283"/>
                    <a:pt x="577" y="283"/>
                  </a:cubicBezTo>
                  <a:cubicBezTo>
                    <a:pt x="576" y="283"/>
                    <a:pt x="575" y="283"/>
                    <a:pt x="575" y="282"/>
                  </a:cubicBezTo>
                  <a:close/>
                  <a:moveTo>
                    <a:pt x="42" y="276"/>
                  </a:moveTo>
                  <a:cubicBezTo>
                    <a:pt x="41" y="276"/>
                    <a:pt x="40" y="275"/>
                    <a:pt x="40" y="274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40" y="273"/>
                    <a:pt x="41" y="272"/>
                    <a:pt x="43" y="273"/>
                  </a:cubicBezTo>
                  <a:cubicBezTo>
                    <a:pt x="43" y="273"/>
                    <a:pt x="43" y="273"/>
                    <a:pt x="43" y="273"/>
                  </a:cubicBezTo>
                  <a:cubicBezTo>
                    <a:pt x="44" y="273"/>
                    <a:pt x="44" y="274"/>
                    <a:pt x="44" y="275"/>
                  </a:cubicBezTo>
                  <a:cubicBezTo>
                    <a:pt x="44" y="275"/>
                    <a:pt x="44" y="275"/>
                    <a:pt x="44" y="275"/>
                  </a:cubicBezTo>
                  <a:cubicBezTo>
                    <a:pt x="44" y="276"/>
                    <a:pt x="43" y="276"/>
                    <a:pt x="42" y="276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42" y="276"/>
                    <a:pt x="42" y="276"/>
                    <a:pt x="42" y="276"/>
                  </a:cubicBezTo>
                  <a:close/>
                  <a:moveTo>
                    <a:pt x="573" y="270"/>
                  </a:moveTo>
                  <a:cubicBezTo>
                    <a:pt x="573" y="269"/>
                    <a:pt x="573" y="268"/>
                    <a:pt x="575" y="268"/>
                  </a:cubicBezTo>
                  <a:cubicBezTo>
                    <a:pt x="575" y="268"/>
                    <a:pt x="575" y="268"/>
                    <a:pt x="575" y="268"/>
                  </a:cubicBezTo>
                  <a:cubicBezTo>
                    <a:pt x="576" y="267"/>
                    <a:pt x="577" y="268"/>
                    <a:pt x="577" y="269"/>
                  </a:cubicBezTo>
                  <a:cubicBezTo>
                    <a:pt x="577" y="269"/>
                    <a:pt x="577" y="269"/>
                    <a:pt x="577" y="269"/>
                  </a:cubicBezTo>
                  <a:cubicBezTo>
                    <a:pt x="577" y="270"/>
                    <a:pt x="576" y="271"/>
                    <a:pt x="575" y="272"/>
                  </a:cubicBezTo>
                  <a:cubicBezTo>
                    <a:pt x="575" y="272"/>
                    <a:pt x="575" y="272"/>
                    <a:pt x="575" y="272"/>
                  </a:cubicBezTo>
                  <a:cubicBezTo>
                    <a:pt x="575" y="272"/>
                    <a:pt x="575" y="272"/>
                    <a:pt x="575" y="272"/>
                  </a:cubicBezTo>
                  <a:cubicBezTo>
                    <a:pt x="575" y="272"/>
                    <a:pt x="575" y="272"/>
                    <a:pt x="575" y="272"/>
                  </a:cubicBezTo>
                  <a:cubicBezTo>
                    <a:pt x="574" y="272"/>
                    <a:pt x="573" y="271"/>
                    <a:pt x="573" y="270"/>
                  </a:cubicBezTo>
                  <a:close/>
                  <a:moveTo>
                    <a:pt x="44" y="265"/>
                  </a:moveTo>
                  <a:cubicBezTo>
                    <a:pt x="43" y="264"/>
                    <a:pt x="43" y="263"/>
                    <a:pt x="43" y="262"/>
                  </a:cubicBezTo>
                  <a:cubicBezTo>
                    <a:pt x="43" y="262"/>
                    <a:pt x="43" y="262"/>
                    <a:pt x="43" y="262"/>
                  </a:cubicBezTo>
                  <a:cubicBezTo>
                    <a:pt x="43" y="261"/>
                    <a:pt x="44" y="261"/>
                    <a:pt x="45" y="261"/>
                  </a:cubicBezTo>
                  <a:cubicBezTo>
                    <a:pt x="45" y="261"/>
                    <a:pt x="45" y="261"/>
                    <a:pt x="45" y="261"/>
                  </a:cubicBezTo>
                  <a:cubicBezTo>
                    <a:pt x="46" y="261"/>
                    <a:pt x="47" y="262"/>
                    <a:pt x="47" y="263"/>
                  </a:cubicBezTo>
                  <a:cubicBezTo>
                    <a:pt x="47" y="263"/>
                    <a:pt x="47" y="263"/>
                    <a:pt x="47" y="263"/>
                  </a:cubicBezTo>
                  <a:cubicBezTo>
                    <a:pt x="46" y="264"/>
                    <a:pt x="46" y="265"/>
                    <a:pt x="45" y="265"/>
                  </a:cubicBezTo>
                  <a:cubicBezTo>
                    <a:pt x="45" y="265"/>
                    <a:pt x="45" y="265"/>
                    <a:pt x="45" y="265"/>
                  </a:cubicBezTo>
                  <a:cubicBezTo>
                    <a:pt x="45" y="265"/>
                    <a:pt x="44" y="265"/>
                    <a:pt x="44" y="265"/>
                  </a:cubicBezTo>
                  <a:close/>
                  <a:moveTo>
                    <a:pt x="570" y="258"/>
                  </a:moveTo>
                  <a:cubicBezTo>
                    <a:pt x="570" y="257"/>
                    <a:pt x="571" y="256"/>
                    <a:pt x="572" y="256"/>
                  </a:cubicBezTo>
                  <a:cubicBezTo>
                    <a:pt x="572" y="256"/>
                    <a:pt x="572" y="256"/>
                    <a:pt x="572" y="256"/>
                  </a:cubicBezTo>
                  <a:cubicBezTo>
                    <a:pt x="573" y="256"/>
                    <a:pt x="574" y="256"/>
                    <a:pt x="574" y="257"/>
                  </a:cubicBezTo>
                  <a:cubicBezTo>
                    <a:pt x="574" y="257"/>
                    <a:pt x="574" y="257"/>
                    <a:pt x="574" y="257"/>
                  </a:cubicBezTo>
                  <a:cubicBezTo>
                    <a:pt x="574" y="259"/>
                    <a:pt x="574" y="260"/>
                    <a:pt x="573" y="260"/>
                  </a:cubicBezTo>
                  <a:cubicBezTo>
                    <a:pt x="573" y="260"/>
                    <a:pt x="573" y="260"/>
                    <a:pt x="573" y="260"/>
                  </a:cubicBezTo>
                  <a:cubicBezTo>
                    <a:pt x="572" y="260"/>
                    <a:pt x="572" y="260"/>
                    <a:pt x="572" y="260"/>
                  </a:cubicBezTo>
                  <a:cubicBezTo>
                    <a:pt x="572" y="260"/>
                    <a:pt x="572" y="260"/>
                    <a:pt x="572" y="260"/>
                  </a:cubicBezTo>
                  <a:cubicBezTo>
                    <a:pt x="571" y="260"/>
                    <a:pt x="570" y="259"/>
                    <a:pt x="570" y="258"/>
                  </a:cubicBezTo>
                  <a:close/>
                  <a:moveTo>
                    <a:pt x="47" y="253"/>
                  </a:moveTo>
                  <a:cubicBezTo>
                    <a:pt x="46" y="253"/>
                    <a:pt x="46" y="252"/>
                    <a:pt x="46" y="251"/>
                  </a:cubicBezTo>
                  <a:cubicBezTo>
                    <a:pt x="46" y="251"/>
                    <a:pt x="46" y="251"/>
                    <a:pt x="46" y="251"/>
                  </a:cubicBezTo>
                  <a:cubicBezTo>
                    <a:pt x="46" y="250"/>
                    <a:pt x="47" y="249"/>
                    <a:pt x="48" y="249"/>
                  </a:cubicBezTo>
                  <a:cubicBezTo>
                    <a:pt x="48" y="249"/>
                    <a:pt x="48" y="249"/>
                    <a:pt x="48" y="249"/>
                  </a:cubicBezTo>
                  <a:cubicBezTo>
                    <a:pt x="49" y="250"/>
                    <a:pt x="50" y="251"/>
                    <a:pt x="50" y="252"/>
                  </a:cubicBezTo>
                  <a:cubicBezTo>
                    <a:pt x="50" y="252"/>
                    <a:pt x="50" y="252"/>
                    <a:pt x="50" y="252"/>
                  </a:cubicBezTo>
                  <a:cubicBezTo>
                    <a:pt x="50" y="253"/>
                    <a:pt x="49" y="253"/>
                    <a:pt x="48" y="253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48" y="253"/>
                    <a:pt x="47" y="253"/>
                    <a:pt x="47" y="253"/>
                  </a:cubicBezTo>
                  <a:close/>
                  <a:moveTo>
                    <a:pt x="567" y="247"/>
                  </a:moveTo>
                  <a:cubicBezTo>
                    <a:pt x="567" y="246"/>
                    <a:pt x="567" y="245"/>
                    <a:pt x="568" y="245"/>
                  </a:cubicBezTo>
                  <a:cubicBezTo>
                    <a:pt x="568" y="245"/>
                    <a:pt x="568" y="245"/>
                    <a:pt x="568" y="245"/>
                  </a:cubicBezTo>
                  <a:cubicBezTo>
                    <a:pt x="569" y="244"/>
                    <a:pt x="570" y="245"/>
                    <a:pt x="571" y="246"/>
                  </a:cubicBezTo>
                  <a:cubicBezTo>
                    <a:pt x="571" y="246"/>
                    <a:pt x="571" y="246"/>
                    <a:pt x="571" y="246"/>
                  </a:cubicBezTo>
                  <a:cubicBezTo>
                    <a:pt x="571" y="247"/>
                    <a:pt x="570" y="248"/>
                    <a:pt x="569" y="248"/>
                  </a:cubicBezTo>
                  <a:cubicBezTo>
                    <a:pt x="569" y="248"/>
                    <a:pt x="569" y="248"/>
                    <a:pt x="569" y="248"/>
                  </a:cubicBezTo>
                  <a:cubicBezTo>
                    <a:pt x="569" y="248"/>
                    <a:pt x="569" y="248"/>
                    <a:pt x="569" y="248"/>
                  </a:cubicBezTo>
                  <a:cubicBezTo>
                    <a:pt x="569" y="248"/>
                    <a:pt x="569" y="248"/>
                    <a:pt x="569" y="248"/>
                  </a:cubicBezTo>
                  <a:cubicBezTo>
                    <a:pt x="568" y="248"/>
                    <a:pt x="567" y="248"/>
                    <a:pt x="567" y="247"/>
                  </a:cubicBezTo>
                  <a:close/>
                  <a:moveTo>
                    <a:pt x="51" y="242"/>
                  </a:moveTo>
                  <a:cubicBezTo>
                    <a:pt x="50" y="241"/>
                    <a:pt x="49" y="240"/>
                    <a:pt x="50" y="239"/>
                  </a:cubicBezTo>
                  <a:cubicBezTo>
                    <a:pt x="50" y="239"/>
                    <a:pt x="50" y="239"/>
                    <a:pt x="50" y="239"/>
                  </a:cubicBezTo>
                  <a:cubicBezTo>
                    <a:pt x="50" y="238"/>
                    <a:pt x="51" y="238"/>
                    <a:pt x="52" y="238"/>
                  </a:cubicBezTo>
                  <a:cubicBezTo>
                    <a:pt x="52" y="238"/>
                    <a:pt x="52" y="238"/>
                    <a:pt x="52" y="238"/>
                  </a:cubicBezTo>
                  <a:cubicBezTo>
                    <a:pt x="53" y="238"/>
                    <a:pt x="54" y="239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3" y="241"/>
                    <a:pt x="52" y="242"/>
                    <a:pt x="51" y="242"/>
                  </a:cubicBezTo>
                  <a:cubicBezTo>
                    <a:pt x="51" y="242"/>
                    <a:pt x="51" y="242"/>
                    <a:pt x="51" y="242"/>
                  </a:cubicBezTo>
                  <a:cubicBezTo>
                    <a:pt x="51" y="242"/>
                    <a:pt x="51" y="242"/>
                    <a:pt x="51" y="242"/>
                  </a:cubicBezTo>
                  <a:close/>
                  <a:moveTo>
                    <a:pt x="563" y="236"/>
                  </a:moveTo>
                  <a:cubicBezTo>
                    <a:pt x="563" y="236"/>
                    <a:pt x="563" y="236"/>
                    <a:pt x="563" y="236"/>
                  </a:cubicBezTo>
                  <a:cubicBezTo>
                    <a:pt x="563" y="236"/>
                    <a:pt x="563" y="236"/>
                    <a:pt x="563" y="236"/>
                  </a:cubicBezTo>
                  <a:cubicBezTo>
                    <a:pt x="563" y="235"/>
                    <a:pt x="563" y="234"/>
                    <a:pt x="564" y="233"/>
                  </a:cubicBezTo>
                  <a:cubicBezTo>
                    <a:pt x="564" y="233"/>
                    <a:pt x="564" y="233"/>
                    <a:pt x="564" y="233"/>
                  </a:cubicBezTo>
                  <a:cubicBezTo>
                    <a:pt x="565" y="233"/>
                    <a:pt x="566" y="233"/>
                    <a:pt x="567" y="234"/>
                  </a:cubicBezTo>
                  <a:cubicBezTo>
                    <a:pt x="567" y="234"/>
                    <a:pt x="567" y="234"/>
                    <a:pt x="567" y="234"/>
                  </a:cubicBezTo>
                  <a:cubicBezTo>
                    <a:pt x="567" y="235"/>
                    <a:pt x="567" y="237"/>
                    <a:pt x="566" y="237"/>
                  </a:cubicBezTo>
                  <a:cubicBezTo>
                    <a:pt x="566" y="237"/>
                    <a:pt x="566" y="237"/>
                    <a:pt x="566" y="237"/>
                  </a:cubicBezTo>
                  <a:cubicBezTo>
                    <a:pt x="565" y="237"/>
                    <a:pt x="565" y="237"/>
                    <a:pt x="565" y="237"/>
                  </a:cubicBezTo>
                  <a:cubicBezTo>
                    <a:pt x="565" y="237"/>
                    <a:pt x="565" y="237"/>
                    <a:pt x="565" y="237"/>
                  </a:cubicBezTo>
                  <a:cubicBezTo>
                    <a:pt x="564" y="237"/>
                    <a:pt x="563" y="237"/>
                    <a:pt x="563" y="236"/>
                  </a:cubicBezTo>
                  <a:close/>
                  <a:moveTo>
                    <a:pt x="55" y="230"/>
                  </a:moveTo>
                  <a:cubicBezTo>
                    <a:pt x="54" y="230"/>
                    <a:pt x="53" y="229"/>
                    <a:pt x="54" y="228"/>
                  </a:cubicBezTo>
                  <a:cubicBezTo>
                    <a:pt x="54" y="228"/>
                    <a:pt x="54" y="228"/>
                    <a:pt x="54" y="228"/>
                  </a:cubicBezTo>
                  <a:cubicBezTo>
                    <a:pt x="54" y="227"/>
                    <a:pt x="55" y="226"/>
                    <a:pt x="56" y="227"/>
                  </a:cubicBezTo>
                  <a:cubicBezTo>
                    <a:pt x="56" y="227"/>
                    <a:pt x="56" y="227"/>
                    <a:pt x="56" y="227"/>
                  </a:cubicBezTo>
                  <a:cubicBezTo>
                    <a:pt x="57" y="227"/>
                    <a:pt x="58" y="228"/>
                    <a:pt x="57" y="229"/>
                  </a:cubicBezTo>
                  <a:cubicBezTo>
                    <a:pt x="57" y="229"/>
                    <a:pt x="57" y="229"/>
                    <a:pt x="57" y="229"/>
                  </a:cubicBezTo>
                  <a:cubicBezTo>
                    <a:pt x="57" y="230"/>
                    <a:pt x="56" y="231"/>
                    <a:pt x="56" y="231"/>
                  </a:cubicBezTo>
                  <a:cubicBezTo>
                    <a:pt x="56" y="231"/>
                    <a:pt x="56" y="231"/>
                    <a:pt x="56" y="231"/>
                  </a:cubicBezTo>
                  <a:cubicBezTo>
                    <a:pt x="55" y="231"/>
                    <a:pt x="55" y="230"/>
                    <a:pt x="55" y="230"/>
                  </a:cubicBezTo>
                  <a:close/>
                  <a:moveTo>
                    <a:pt x="559" y="225"/>
                  </a:moveTo>
                  <a:cubicBezTo>
                    <a:pt x="558" y="224"/>
                    <a:pt x="559" y="222"/>
                    <a:pt x="560" y="222"/>
                  </a:cubicBezTo>
                  <a:cubicBezTo>
                    <a:pt x="560" y="222"/>
                    <a:pt x="560" y="222"/>
                    <a:pt x="560" y="222"/>
                  </a:cubicBezTo>
                  <a:cubicBezTo>
                    <a:pt x="561" y="222"/>
                    <a:pt x="562" y="222"/>
                    <a:pt x="562" y="223"/>
                  </a:cubicBezTo>
                  <a:cubicBezTo>
                    <a:pt x="562" y="223"/>
                    <a:pt x="562" y="223"/>
                    <a:pt x="562" y="223"/>
                  </a:cubicBezTo>
                  <a:cubicBezTo>
                    <a:pt x="563" y="224"/>
                    <a:pt x="562" y="225"/>
                    <a:pt x="561" y="226"/>
                  </a:cubicBezTo>
                  <a:cubicBezTo>
                    <a:pt x="561" y="226"/>
                    <a:pt x="561" y="226"/>
                    <a:pt x="561" y="226"/>
                  </a:cubicBezTo>
                  <a:cubicBezTo>
                    <a:pt x="561" y="226"/>
                    <a:pt x="561" y="226"/>
                    <a:pt x="561" y="226"/>
                  </a:cubicBezTo>
                  <a:cubicBezTo>
                    <a:pt x="561" y="226"/>
                    <a:pt x="561" y="226"/>
                    <a:pt x="561" y="226"/>
                  </a:cubicBezTo>
                  <a:cubicBezTo>
                    <a:pt x="560" y="226"/>
                    <a:pt x="559" y="225"/>
                    <a:pt x="559" y="225"/>
                  </a:cubicBezTo>
                  <a:close/>
                  <a:moveTo>
                    <a:pt x="59" y="219"/>
                  </a:moveTo>
                  <a:cubicBezTo>
                    <a:pt x="58" y="219"/>
                    <a:pt x="58" y="218"/>
                    <a:pt x="58" y="217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59" y="216"/>
                    <a:pt x="60" y="215"/>
                    <a:pt x="61" y="216"/>
                  </a:cubicBezTo>
                  <a:cubicBezTo>
                    <a:pt x="61" y="216"/>
                    <a:pt x="61" y="216"/>
                    <a:pt x="61" y="216"/>
                  </a:cubicBezTo>
                  <a:cubicBezTo>
                    <a:pt x="62" y="216"/>
                    <a:pt x="63" y="217"/>
                    <a:pt x="62" y="218"/>
                  </a:cubicBezTo>
                  <a:cubicBezTo>
                    <a:pt x="62" y="218"/>
                    <a:pt x="62" y="218"/>
                    <a:pt x="62" y="218"/>
                  </a:cubicBezTo>
                  <a:cubicBezTo>
                    <a:pt x="62" y="219"/>
                    <a:pt x="61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60" y="219"/>
                    <a:pt x="60" y="219"/>
                    <a:pt x="59" y="219"/>
                  </a:cubicBezTo>
                  <a:close/>
                  <a:moveTo>
                    <a:pt x="554" y="214"/>
                  </a:moveTo>
                  <a:cubicBezTo>
                    <a:pt x="554" y="214"/>
                    <a:pt x="554" y="214"/>
                    <a:pt x="554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13"/>
                    <a:pt x="554" y="212"/>
                    <a:pt x="555" y="211"/>
                  </a:cubicBezTo>
                  <a:cubicBezTo>
                    <a:pt x="555" y="211"/>
                    <a:pt x="555" y="211"/>
                    <a:pt x="555" y="211"/>
                  </a:cubicBezTo>
                  <a:cubicBezTo>
                    <a:pt x="556" y="211"/>
                    <a:pt x="557" y="211"/>
                    <a:pt x="558" y="212"/>
                  </a:cubicBezTo>
                  <a:cubicBezTo>
                    <a:pt x="558" y="212"/>
                    <a:pt x="558" y="212"/>
                    <a:pt x="558" y="212"/>
                  </a:cubicBezTo>
                  <a:cubicBezTo>
                    <a:pt x="558" y="213"/>
                    <a:pt x="558" y="214"/>
                    <a:pt x="557" y="215"/>
                  </a:cubicBezTo>
                  <a:cubicBezTo>
                    <a:pt x="557" y="215"/>
                    <a:pt x="557" y="215"/>
                    <a:pt x="557" y="215"/>
                  </a:cubicBezTo>
                  <a:cubicBezTo>
                    <a:pt x="556" y="215"/>
                    <a:pt x="556" y="215"/>
                    <a:pt x="556" y="215"/>
                  </a:cubicBezTo>
                  <a:cubicBezTo>
                    <a:pt x="556" y="215"/>
                    <a:pt x="556" y="215"/>
                    <a:pt x="556" y="215"/>
                  </a:cubicBezTo>
                  <a:cubicBezTo>
                    <a:pt x="555" y="215"/>
                    <a:pt x="554" y="214"/>
                    <a:pt x="554" y="214"/>
                  </a:cubicBezTo>
                  <a:close/>
                  <a:moveTo>
                    <a:pt x="64" y="208"/>
                  </a:moveTo>
                  <a:cubicBezTo>
                    <a:pt x="63" y="208"/>
                    <a:pt x="63" y="207"/>
                    <a:pt x="64" y="206"/>
                  </a:cubicBezTo>
                  <a:cubicBezTo>
                    <a:pt x="64" y="206"/>
                    <a:pt x="64" y="206"/>
                    <a:pt x="64" y="206"/>
                  </a:cubicBezTo>
                  <a:cubicBezTo>
                    <a:pt x="64" y="205"/>
                    <a:pt x="65" y="204"/>
                    <a:pt x="66" y="205"/>
                  </a:cubicBezTo>
                  <a:cubicBezTo>
                    <a:pt x="66" y="205"/>
                    <a:pt x="66" y="205"/>
                    <a:pt x="66" y="205"/>
                  </a:cubicBezTo>
                  <a:cubicBezTo>
                    <a:pt x="67" y="205"/>
                    <a:pt x="68" y="207"/>
                    <a:pt x="67" y="208"/>
                  </a:cubicBezTo>
                  <a:cubicBezTo>
                    <a:pt x="67" y="208"/>
                    <a:pt x="67" y="208"/>
                    <a:pt x="67" y="208"/>
                  </a:cubicBezTo>
                  <a:cubicBezTo>
                    <a:pt x="67" y="208"/>
                    <a:pt x="67" y="208"/>
                    <a:pt x="67" y="208"/>
                  </a:cubicBezTo>
                  <a:cubicBezTo>
                    <a:pt x="67" y="208"/>
                    <a:pt x="67" y="208"/>
                    <a:pt x="67" y="208"/>
                  </a:cubicBezTo>
                  <a:cubicBezTo>
                    <a:pt x="67" y="208"/>
                    <a:pt x="66" y="209"/>
                    <a:pt x="65" y="209"/>
                  </a:cubicBezTo>
                  <a:cubicBezTo>
                    <a:pt x="65" y="209"/>
                    <a:pt x="65" y="209"/>
                    <a:pt x="65" y="209"/>
                  </a:cubicBezTo>
                  <a:cubicBezTo>
                    <a:pt x="65" y="209"/>
                    <a:pt x="65" y="209"/>
                    <a:pt x="64" y="208"/>
                  </a:cubicBezTo>
                  <a:close/>
                  <a:moveTo>
                    <a:pt x="549" y="203"/>
                  </a:moveTo>
                  <a:cubicBezTo>
                    <a:pt x="548" y="202"/>
                    <a:pt x="549" y="201"/>
                    <a:pt x="550" y="200"/>
                  </a:cubicBezTo>
                  <a:cubicBezTo>
                    <a:pt x="550" y="200"/>
                    <a:pt x="550" y="200"/>
                    <a:pt x="550" y="200"/>
                  </a:cubicBezTo>
                  <a:cubicBezTo>
                    <a:pt x="551" y="200"/>
                    <a:pt x="552" y="200"/>
                    <a:pt x="552" y="201"/>
                  </a:cubicBezTo>
                  <a:cubicBezTo>
                    <a:pt x="552" y="201"/>
                    <a:pt x="552" y="201"/>
                    <a:pt x="552" y="201"/>
                  </a:cubicBezTo>
                  <a:cubicBezTo>
                    <a:pt x="553" y="202"/>
                    <a:pt x="552" y="203"/>
                    <a:pt x="551" y="204"/>
                  </a:cubicBezTo>
                  <a:cubicBezTo>
                    <a:pt x="551" y="204"/>
                    <a:pt x="551" y="204"/>
                    <a:pt x="551" y="204"/>
                  </a:cubicBezTo>
                  <a:cubicBezTo>
                    <a:pt x="551" y="204"/>
                    <a:pt x="551" y="204"/>
                    <a:pt x="551" y="204"/>
                  </a:cubicBezTo>
                  <a:cubicBezTo>
                    <a:pt x="551" y="204"/>
                    <a:pt x="551" y="204"/>
                    <a:pt x="551" y="204"/>
                  </a:cubicBezTo>
                  <a:cubicBezTo>
                    <a:pt x="550" y="204"/>
                    <a:pt x="549" y="204"/>
                    <a:pt x="549" y="203"/>
                  </a:cubicBezTo>
                  <a:close/>
                  <a:moveTo>
                    <a:pt x="70" y="198"/>
                  </a:moveTo>
                  <a:cubicBezTo>
                    <a:pt x="69" y="197"/>
                    <a:pt x="69" y="196"/>
                    <a:pt x="69" y="195"/>
                  </a:cubicBezTo>
                  <a:cubicBezTo>
                    <a:pt x="69" y="195"/>
                    <a:pt x="69" y="195"/>
                    <a:pt x="69" y="195"/>
                  </a:cubicBezTo>
                  <a:cubicBezTo>
                    <a:pt x="70" y="194"/>
                    <a:pt x="71" y="194"/>
                    <a:pt x="72" y="194"/>
                  </a:cubicBezTo>
                  <a:cubicBezTo>
                    <a:pt x="72" y="194"/>
                    <a:pt x="72" y="194"/>
                    <a:pt x="72" y="194"/>
                  </a:cubicBezTo>
                  <a:cubicBezTo>
                    <a:pt x="73" y="195"/>
                    <a:pt x="73" y="196"/>
                    <a:pt x="73" y="197"/>
                  </a:cubicBezTo>
                  <a:cubicBezTo>
                    <a:pt x="73" y="197"/>
                    <a:pt x="73" y="197"/>
                    <a:pt x="73" y="197"/>
                  </a:cubicBezTo>
                  <a:cubicBezTo>
                    <a:pt x="72" y="198"/>
                    <a:pt x="72" y="198"/>
                    <a:pt x="71" y="198"/>
                  </a:cubicBezTo>
                  <a:cubicBezTo>
                    <a:pt x="71" y="198"/>
                    <a:pt x="71" y="198"/>
                    <a:pt x="71" y="198"/>
                  </a:cubicBezTo>
                  <a:cubicBezTo>
                    <a:pt x="71" y="198"/>
                    <a:pt x="70" y="198"/>
                    <a:pt x="70" y="198"/>
                  </a:cubicBezTo>
                  <a:close/>
                  <a:moveTo>
                    <a:pt x="543" y="193"/>
                  </a:moveTo>
                  <a:cubicBezTo>
                    <a:pt x="543" y="193"/>
                    <a:pt x="543" y="193"/>
                    <a:pt x="543" y="193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2" y="192"/>
                    <a:pt x="543" y="190"/>
                    <a:pt x="544" y="190"/>
                  </a:cubicBezTo>
                  <a:cubicBezTo>
                    <a:pt x="544" y="190"/>
                    <a:pt x="544" y="190"/>
                    <a:pt x="544" y="190"/>
                  </a:cubicBezTo>
                  <a:cubicBezTo>
                    <a:pt x="545" y="189"/>
                    <a:pt x="546" y="190"/>
                    <a:pt x="546" y="191"/>
                  </a:cubicBezTo>
                  <a:cubicBezTo>
                    <a:pt x="547" y="191"/>
                    <a:pt x="547" y="191"/>
                    <a:pt x="547" y="191"/>
                  </a:cubicBezTo>
                  <a:cubicBezTo>
                    <a:pt x="547" y="192"/>
                    <a:pt x="547" y="193"/>
                    <a:pt x="546" y="193"/>
                  </a:cubicBezTo>
                  <a:cubicBezTo>
                    <a:pt x="546" y="193"/>
                    <a:pt x="546" y="193"/>
                    <a:pt x="546" y="193"/>
                  </a:cubicBezTo>
                  <a:cubicBezTo>
                    <a:pt x="545" y="193"/>
                    <a:pt x="545" y="194"/>
                    <a:pt x="545" y="194"/>
                  </a:cubicBezTo>
                  <a:cubicBezTo>
                    <a:pt x="545" y="194"/>
                    <a:pt x="545" y="194"/>
                    <a:pt x="545" y="194"/>
                  </a:cubicBezTo>
                  <a:cubicBezTo>
                    <a:pt x="544" y="194"/>
                    <a:pt x="543" y="193"/>
                    <a:pt x="543" y="193"/>
                  </a:cubicBezTo>
                  <a:close/>
                  <a:moveTo>
                    <a:pt x="76" y="187"/>
                  </a:moveTo>
                  <a:cubicBezTo>
                    <a:pt x="75" y="187"/>
                    <a:pt x="75" y="186"/>
                    <a:pt x="75" y="185"/>
                  </a:cubicBezTo>
                  <a:cubicBezTo>
                    <a:pt x="75" y="185"/>
                    <a:pt x="75" y="185"/>
                    <a:pt x="75" y="185"/>
                  </a:cubicBezTo>
                  <a:cubicBezTo>
                    <a:pt x="76" y="184"/>
                    <a:pt x="77" y="183"/>
                    <a:pt x="78" y="184"/>
                  </a:cubicBezTo>
                  <a:cubicBezTo>
                    <a:pt x="78" y="184"/>
                    <a:pt x="78" y="184"/>
                    <a:pt x="78" y="184"/>
                  </a:cubicBezTo>
                  <a:cubicBezTo>
                    <a:pt x="79" y="184"/>
                    <a:pt x="79" y="186"/>
                    <a:pt x="79" y="187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78" y="187"/>
                    <a:pt x="78" y="188"/>
                    <a:pt x="77" y="188"/>
                  </a:cubicBezTo>
                  <a:cubicBezTo>
                    <a:pt x="77" y="188"/>
                    <a:pt x="77" y="188"/>
                    <a:pt x="77" y="188"/>
                  </a:cubicBezTo>
                  <a:cubicBezTo>
                    <a:pt x="77" y="188"/>
                    <a:pt x="76" y="188"/>
                    <a:pt x="76" y="187"/>
                  </a:cubicBezTo>
                  <a:close/>
                  <a:moveTo>
                    <a:pt x="537" y="182"/>
                  </a:moveTo>
                  <a:cubicBezTo>
                    <a:pt x="536" y="181"/>
                    <a:pt x="537" y="180"/>
                    <a:pt x="537" y="180"/>
                  </a:cubicBezTo>
                  <a:cubicBezTo>
                    <a:pt x="537" y="180"/>
                    <a:pt x="537" y="180"/>
                    <a:pt x="537" y="180"/>
                  </a:cubicBezTo>
                  <a:cubicBezTo>
                    <a:pt x="538" y="179"/>
                    <a:pt x="540" y="179"/>
                    <a:pt x="540" y="180"/>
                  </a:cubicBezTo>
                  <a:cubicBezTo>
                    <a:pt x="540" y="180"/>
                    <a:pt x="540" y="180"/>
                    <a:pt x="540" y="180"/>
                  </a:cubicBezTo>
                  <a:cubicBezTo>
                    <a:pt x="541" y="181"/>
                    <a:pt x="541" y="182"/>
                    <a:pt x="540" y="183"/>
                  </a:cubicBezTo>
                  <a:cubicBezTo>
                    <a:pt x="540" y="183"/>
                    <a:pt x="540" y="183"/>
                    <a:pt x="540" y="183"/>
                  </a:cubicBezTo>
                  <a:cubicBezTo>
                    <a:pt x="539" y="183"/>
                    <a:pt x="539" y="183"/>
                    <a:pt x="539" y="183"/>
                  </a:cubicBezTo>
                  <a:cubicBezTo>
                    <a:pt x="539" y="183"/>
                    <a:pt x="539" y="183"/>
                    <a:pt x="539" y="183"/>
                  </a:cubicBezTo>
                  <a:cubicBezTo>
                    <a:pt x="538" y="183"/>
                    <a:pt x="537" y="183"/>
                    <a:pt x="537" y="182"/>
                  </a:cubicBezTo>
                  <a:close/>
                  <a:moveTo>
                    <a:pt x="82" y="177"/>
                  </a:moveTo>
                  <a:cubicBezTo>
                    <a:pt x="81" y="177"/>
                    <a:pt x="81" y="175"/>
                    <a:pt x="82" y="174"/>
                  </a:cubicBezTo>
                  <a:cubicBezTo>
                    <a:pt x="82" y="174"/>
                    <a:pt x="82" y="174"/>
                    <a:pt x="82" y="174"/>
                  </a:cubicBezTo>
                  <a:cubicBezTo>
                    <a:pt x="82" y="173"/>
                    <a:pt x="84" y="173"/>
                    <a:pt x="84" y="174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5" y="174"/>
                    <a:pt x="86" y="176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4" y="178"/>
                    <a:pt x="83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8"/>
                    <a:pt x="83" y="177"/>
                    <a:pt x="82" y="177"/>
                  </a:cubicBezTo>
                  <a:close/>
                  <a:moveTo>
                    <a:pt x="530" y="172"/>
                  </a:moveTo>
                  <a:cubicBezTo>
                    <a:pt x="530" y="172"/>
                    <a:pt x="530" y="170"/>
                    <a:pt x="531" y="170"/>
                  </a:cubicBezTo>
                  <a:cubicBezTo>
                    <a:pt x="531" y="170"/>
                    <a:pt x="531" y="170"/>
                    <a:pt x="531" y="170"/>
                  </a:cubicBezTo>
                  <a:cubicBezTo>
                    <a:pt x="532" y="169"/>
                    <a:pt x="533" y="169"/>
                    <a:pt x="534" y="170"/>
                  </a:cubicBezTo>
                  <a:cubicBezTo>
                    <a:pt x="534" y="170"/>
                    <a:pt x="534" y="170"/>
                    <a:pt x="534" y="170"/>
                  </a:cubicBezTo>
                  <a:cubicBezTo>
                    <a:pt x="534" y="171"/>
                    <a:pt x="534" y="172"/>
                    <a:pt x="533" y="173"/>
                  </a:cubicBezTo>
                  <a:cubicBezTo>
                    <a:pt x="533" y="173"/>
                    <a:pt x="533" y="173"/>
                    <a:pt x="533" y="173"/>
                  </a:cubicBezTo>
                  <a:cubicBezTo>
                    <a:pt x="533" y="173"/>
                    <a:pt x="532" y="173"/>
                    <a:pt x="532" y="173"/>
                  </a:cubicBezTo>
                  <a:cubicBezTo>
                    <a:pt x="532" y="173"/>
                    <a:pt x="532" y="173"/>
                    <a:pt x="532" y="173"/>
                  </a:cubicBezTo>
                  <a:cubicBezTo>
                    <a:pt x="531" y="173"/>
                    <a:pt x="531" y="173"/>
                    <a:pt x="530" y="172"/>
                  </a:cubicBezTo>
                  <a:close/>
                  <a:moveTo>
                    <a:pt x="89" y="167"/>
                  </a:moveTo>
                  <a:cubicBezTo>
                    <a:pt x="88" y="167"/>
                    <a:pt x="88" y="165"/>
                    <a:pt x="89" y="165"/>
                  </a:cubicBezTo>
                  <a:cubicBezTo>
                    <a:pt x="89" y="165"/>
                    <a:pt x="89" y="165"/>
                    <a:pt x="89" y="165"/>
                  </a:cubicBezTo>
                  <a:cubicBezTo>
                    <a:pt x="89" y="164"/>
                    <a:pt x="91" y="163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2" y="165"/>
                    <a:pt x="93" y="166"/>
                    <a:pt x="92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1" y="167"/>
                    <a:pt x="91" y="168"/>
                    <a:pt x="90" y="168"/>
                  </a:cubicBezTo>
                  <a:cubicBezTo>
                    <a:pt x="90" y="168"/>
                    <a:pt x="90" y="168"/>
                    <a:pt x="90" y="168"/>
                  </a:cubicBezTo>
                  <a:cubicBezTo>
                    <a:pt x="90" y="168"/>
                    <a:pt x="89" y="168"/>
                    <a:pt x="89" y="167"/>
                  </a:cubicBezTo>
                  <a:close/>
                  <a:moveTo>
                    <a:pt x="523" y="163"/>
                  </a:moveTo>
                  <a:cubicBezTo>
                    <a:pt x="523" y="162"/>
                    <a:pt x="523" y="161"/>
                    <a:pt x="524" y="160"/>
                  </a:cubicBezTo>
                  <a:cubicBezTo>
                    <a:pt x="524" y="160"/>
                    <a:pt x="524" y="160"/>
                    <a:pt x="524" y="160"/>
                  </a:cubicBezTo>
                  <a:cubicBezTo>
                    <a:pt x="524" y="159"/>
                    <a:pt x="526" y="160"/>
                    <a:pt x="526" y="160"/>
                  </a:cubicBezTo>
                  <a:cubicBezTo>
                    <a:pt x="526" y="160"/>
                    <a:pt x="526" y="160"/>
                    <a:pt x="526" y="160"/>
                  </a:cubicBezTo>
                  <a:cubicBezTo>
                    <a:pt x="527" y="161"/>
                    <a:pt x="527" y="163"/>
                    <a:pt x="526" y="163"/>
                  </a:cubicBezTo>
                  <a:cubicBezTo>
                    <a:pt x="526" y="163"/>
                    <a:pt x="526" y="163"/>
                    <a:pt x="526" y="163"/>
                  </a:cubicBezTo>
                  <a:cubicBezTo>
                    <a:pt x="526" y="164"/>
                    <a:pt x="525" y="164"/>
                    <a:pt x="525" y="164"/>
                  </a:cubicBezTo>
                  <a:cubicBezTo>
                    <a:pt x="525" y="164"/>
                    <a:pt x="525" y="164"/>
                    <a:pt x="525" y="164"/>
                  </a:cubicBezTo>
                  <a:cubicBezTo>
                    <a:pt x="524" y="164"/>
                    <a:pt x="524" y="163"/>
                    <a:pt x="523" y="163"/>
                  </a:cubicBezTo>
                  <a:close/>
                  <a:moveTo>
                    <a:pt x="96" y="158"/>
                  </a:moveTo>
                  <a:cubicBezTo>
                    <a:pt x="95" y="157"/>
                    <a:pt x="95" y="156"/>
                    <a:pt x="96" y="155"/>
                  </a:cubicBezTo>
                  <a:cubicBezTo>
                    <a:pt x="96" y="155"/>
                    <a:pt x="96" y="155"/>
                    <a:pt x="96" y="155"/>
                  </a:cubicBezTo>
                  <a:cubicBezTo>
                    <a:pt x="97" y="154"/>
                    <a:pt x="98" y="154"/>
                    <a:pt x="99" y="155"/>
                  </a:cubicBezTo>
                  <a:cubicBezTo>
                    <a:pt x="99" y="155"/>
                    <a:pt x="99" y="155"/>
                    <a:pt x="99" y="155"/>
                  </a:cubicBezTo>
                  <a:cubicBezTo>
                    <a:pt x="100" y="155"/>
                    <a:pt x="100" y="157"/>
                    <a:pt x="99" y="157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99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7" y="158"/>
                    <a:pt x="97" y="158"/>
                    <a:pt x="96" y="158"/>
                  </a:cubicBezTo>
                  <a:close/>
                  <a:moveTo>
                    <a:pt x="516" y="154"/>
                  </a:moveTo>
                  <a:cubicBezTo>
                    <a:pt x="515" y="153"/>
                    <a:pt x="515" y="151"/>
                    <a:pt x="516" y="151"/>
                  </a:cubicBezTo>
                  <a:cubicBezTo>
                    <a:pt x="516" y="151"/>
                    <a:pt x="516" y="151"/>
                    <a:pt x="516" y="151"/>
                  </a:cubicBezTo>
                  <a:cubicBezTo>
                    <a:pt x="517" y="150"/>
                    <a:pt x="518" y="150"/>
                    <a:pt x="519" y="151"/>
                  </a:cubicBezTo>
                  <a:cubicBezTo>
                    <a:pt x="519" y="151"/>
                    <a:pt x="519" y="151"/>
                    <a:pt x="519" y="151"/>
                  </a:cubicBezTo>
                  <a:cubicBezTo>
                    <a:pt x="520" y="152"/>
                    <a:pt x="519" y="153"/>
                    <a:pt x="519" y="154"/>
                  </a:cubicBezTo>
                  <a:cubicBezTo>
                    <a:pt x="519" y="154"/>
                    <a:pt x="519" y="154"/>
                    <a:pt x="519" y="154"/>
                  </a:cubicBezTo>
                  <a:cubicBezTo>
                    <a:pt x="518" y="154"/>
                    <a:pt x="518" y="154"/>
                    <a:pt x="517" y="154"/>
                  </a:cubicBezTo>
                  <a:cubicBezTo>
                    <a:pt x="517" y="154"/>
                    <a:pt x="517" y="154"/>
                    <a:pt x="517" y="154"/>
                  </a:cubicBezTo>
                  <a:cubicBezTo>
                    <a:pt x="517" y="154"/>
                    <a:pt x="516" y="154"/>
                    <a:pt x="516" y="154"/>
                  </a:cubicBezTo>
                  <a:close/>
                  <a:moveTo>
                    <a:pt x="104" y="149"/>
                  </a:moveTo>
                  <a:cubicBezTo>
                    <a:pt x="103" y="148"/>
                    <a:pt x="103" y="147"/>
                    <a:pt x="104" y="146"/>
                  </a:cubicBezTo>
                  <a:cubicBezTo>
                    <a:pt x="104" y="146"/>
                    <a:pt x="104" y="146"/>
                    <a:pt x="104" y="146"/>
                  </a:cubicBezTo>
                  <a:cubicBezTo>
                    <a:pt x="105" y="145"/>
                    <a:pt x="106" y="145"/>
                    <a:pt x="107" y="145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7" y="146"/>
                    <a:pt x="108" y="147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6" y="149"/>
                    <a:pt x="106" y="149"/>
                    <a:pt x="105" y="149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5" y="149"/>
                    <a:pt x="104" y="149"/>
                    <a:pt x="104" y="149"/>
                  </a:cubicBezTo>
                  <a:close/>
                  <a:moveTo>
                    <a:pt x="508" y="145"/>
                  </a:moveTo>
                  <a:cubicBezTo>
                    <a:pt x="508" y="145"/>
                    <a:pt x="508" y="145"/>
                    <a:pt x="508" y="145"/>
                  </a:cubicBezTo>
                  <a:cubicBezTo>
                    <a:pt x="508" y="145"/>
                    <a:pt x="508" y="145"/>
                    <a:pt x="508" y="145"/>
                  </a:cubicBezTo>
                  <a:cubicBezTo>
                    <a:pt x="507" y="144"/>
                    <a:pt x="507" y="143"/>
                    <a:pt x="508" y="142"/>
                  </a:cubicBezTo>
                  <a:cubicBezTo>
                    <a:pt x="508" y="142"/>
                    <a:pt x="508" y="142"/>
                    <a:pt x="508" y="142"/>
                  </a:cubicBezTo>
                  <a:cubicBezTo>
                    <a:pt x="509" y="141"/>
                    <a:pt x="510" y="141"/>
                    <a:pt x="511" y="142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2" y="143"/>
                    <a:pt x="512" y="144"/>
                    <a:pt x="511" y="145"/>
                  </a:cubicBezTo>
                  <a:cubicBezTo>
                    <a:pt x="511" y="145"/>
                    <a:pt x="511" y="145"/>
                    <a:pt x="511" y="145"/>
                  </a:cubicBezTo>
                  <a:cubicBezTo>
                    <a:pt x="510" y="145"/>
                    <a:pt x="510" y="145"/>
                    <a:pt x="509" y="145"/>
                  </a:cubicBezTo>
                  <a:cubicBezTo>
                    <a:pt x="509" y="145"/>
                    <a:pt x="509" y="145"/>
                    <a:pt x="509" y="145"/>
                  </a:cubicBezTo>
                  <a:cubicBezTo>
                    <a:pt x="509" y="145"/>
                    <a:pt x="508" y="145"/>
                    <a:pt x="508" y="145"/>
                  </a:cubicBezTo>
                  <a:close/>
                  <a:moveTo>
                    <a:pt x="112" y="140"/>
                  </a:moveTo>
                  <a:cubicBezTo>
                    <a:pt x="111" y="139"/>
                    <a:pt x="111" y="138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3" y="136"/>
                    <a:pt x="114" y="136"/>
                    <a:pt x="115" y="13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6" y="137"/>
                    <a:pt x="116" y="139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4" y="140"/>
                    <a:pt x="114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2" y="140"/>
                    <a:pt x="112" y="140"/>
                  </a:cubicBezTo>
                  <a:close/>
                  <a:moveTo>
                    <a:pt x="500" y="136"/>
                  </a:moveTo>
                  <a:cubicBezTo>
                    <a:pt x="499" y="135"/>
                    <a:pt x="499" y="134"/>
                    <a:pt x="500" y="133"/>
                  </a:cubicBezTo>
                  <a:cubicBezTo>
                    <a:pt x="500" y="133"/>
                    <a:pt x="500" y="133"/>
                    <a:pt x="500" y="133"/>
                  </a:cubicBezTo>
                  <a:cubicBezTo>
                    <a:pt x="501" y="132"/>
                    <a:pt x="502" y="132"/>
                    <a:pt x="503" y="133"/>
                  </a:cubicBezTo>
                  <a:cubicBezTo>
                    <a:pt x="503" y="133"/>
                    <a:pt x="503" y="133"/>
                    <a:pt x="503" y="133"/>
                  </a:cubicBezTo>
                  <a:cubicBezTo>
                    <a:pt x="503" y="134"/>
                    <a:pt x="503" y="135"/>
                    <a:pt x="503" y="136"/>
                  </a:cubicBezTo>
                  <a:cubicBezTo>
                    <a:pt x="503" y="136"/>
                    <a:pt x="503" y="136"/>
                    <a:pt x="503" y="136"/>
                  </a:cubicBezTo>
                  <a:cubicBezTo>
                    <a:pt x="502" y="136"/>
                    <a:pt x="502" y="137"/>
                    <a:pt x="501" y="137"/>
                  </a:cubicBezTo>
                  <a:cubicBezTo>
                    <a:pt x="501" y="137"/>
                    <a:pt x="501" y="137"/>
                    <a:pt x="501" y="137"/>
                  </a:cubicBezTo>
                  <a:cubicBezTo>
                    <a:pt x="501" y="137"/>
                    <a:pt x="500" y="136"/>
                    <a:pt x="500" y="136"/>
                  </a:cubicBezTo>
                  <a:close/>
                  <a:moveTo>
                    <a:pt x="120" y="131"/>
                  </a:moveTo>
                  <a:cubicBezTo>
                    <a:pt x="120" y="130"/>
                    <a:pt x="120" y="129"/>
                    <a:pt x="121" y="128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1" y="127"/>
                    <a:pt x="123" y="128"/>
                    <a:pt x="123" y="128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24" y="129"/>
                    <a:pt x="124" y="130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1" y="132"/>
                    <a:pt x="121" y="131"/>
                    <a:pt x="120" y="131"/>
                  </a:cubicBezTo>
                  <a:close/>
                  <a:moveTo>
                    <a:pt x="491" y="128"/>
                  </a:moveTo>
                  <a:cubicBezTo>
                    <a:pt x="491" y="128"/>
                    <a:pt x="491" y="128"/>
                    <a:pt x="491" y="128"/>
                  </a:cubicBezTo>
                  <a:cubicBezTo>
                    <a:pt x="491" y="128"/>
                    <a:pt x="491" y="128"/>
                    <a:pt x="491" y="128"/>
                  </a:cubicBezTo>
                  <a:cubicBezTo>
                    <a:pt x="490" y="127"/>
                    <a:pt x="490" y="126"/>
                    <a:pt x="491" y="125"/>
                  </a:cubicBezTo>
                  <a:cubicBezTo>
                    <a:pt x="491" y="125"/>
                    <a:pt x="491" y="125"/>
                    <a:pt x="491" y="125"/>
                  </a:cubicBezTo>
                  <a:cubicBezTo>
                    <a:pt x="492" y="124"/>
                    <a:pt x="493" y="124"/>
                    <a:pt x="494" y="125"/>
                  </a:cubicBezTo>
                  <a:cubicBezTo>
                    <a:pt x="494" y="125"/>
                    <a:pt x="494" y="125"/>
                    <a:pt x="494" y="125"/>
                  </a:cubicBezTo>
                  <a:cubicBezTo>
                    <a:pt x="495" y="126"/>
                    <a:pt x="495" y="127"/>
                    <a:pt x="494" y="128"/>
                  </a:cubicBezTo>
                  <a:cubicBezTo>
                    <a:pt x="494" y="128"/>
                    <a:pt x="494" y="128"/>
                    <a:pt x="494" y="128"/>
                  </a:cubicBezTo>
                  <a:cubicBezTo>
                    <a:pt x="494" y="128"/>
                    <a:pt x="493" y="128"/>
                    <a:pt x="493" y="128"/>
                  </a:cubicBezTo>
                  <a:cubicBezTo>
                    <a:pt x="493" y="128"/>
                    <a:pt x="493" y="128"/>
                    <a:pt x="493" y="128"/>
                  </a:cubicBezTo>
                  <a:cubicBezTo>
                    <a:pt x="492" y="128"/>
                    <a:pt x="492" y="128"/>
                    <a:pt x="491" y="128"/>
                  </a:cubicBezTo>
                  <a:close/>
                  <a:moveTo>
                    <a:pt x="129" y="123"/>
                  </a:moveTo>
                  <a:cubicBezTo>
                    <a:pt x="129" y="122"/>
                    <a:pt x="129" y="121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19"/>
                    <a:pt x="132" y="119"/>
                    <a:pt x="132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3" y="121"/>
                    <a:pt x="133" y="122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1" y="124"/>
                    <a:pt x="131" y="124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0" y="124"/>
                    <a:pt x="130" y="123"/>
                    <a:pt x="129" y="123"/>
                  </a:cubicBezTo>
                  <a:close/>
                  <a:moveTo>
                    <a:pt x="482" y="120"/>
                  </a:moveTo>
                  <a:cubicBezTo>
                    <a:pt x="481" y="119"/>
                    <a:pt x="481" y="118"/>
                    <a:pt x="482" y="117"/>
                  </a:cubicBezTo>
                  <a:cubicBezTo>
                    <a:pt x="482" y="117"/>
                    <a:pt x="482" y="117"/>
                    <a:pt x="482" y="117"/>
                  </a:cubicBezTo>
                  <a:cubicBezTo>
                    <a:pt x="483" y="116"/>
                    <a:pt x="484" y="116"/>
                    <a:pt x="485" y="117"/>
                  </a:cubicBezTo>
                  <a:cubicBezTo>
                    <a:pt x="485" y="117"/>
                    <a:pt x="485" y="117"/>
                    <a:pt x="485" y="117"/>
                  </a:cubicBezTo>
                  <a:cubicBezTo>
                    <a:pt x="486" y="118"/>
                    <a:pt x="486" y="119"/>
                    <a:pt x="485" y="120"/>
                  </a:cubicBezTo>
                  <a:cubicBezTo>
                    <a:pt x="485" y="120"/>
                    <a:pt x="485" y="120"/>
                    <a:pt x="485" y="120"/>
                  </a:cubicBezTo>
                  <a:cubicBezTo>
                    <a:pt x="485" y="120"/>
                    <a:pt x="484" y="120"/>
                    <a:pt x="484" y="120"/>
                  </a:cubicBezTo>
                  <a:cubicBezTo>
                    <a:pt x="484" y="120"/>
                    <a:pt x="484" y="120"/>
                    <a:pt x="484" y="120"/>
                  </a:cubicBezTo>
                  <a:cubicBezTo>
                    <a:pt x="483" y="120"/>
                    <a:pt x="483" y="120"/>
                    <a:pt x="482" y="120"/>
                  </a:cubicBezTo>
                  <a:close/>
                  <a:moveTo>
                    <a:pt x="138" y="115"/>
                  </a:moveTo>
                  <a:cubicBezTo>
                    <a:pt x="138" y="114"/>
                    <a:pt x="138" y="113"/>
                    <a:pt x="139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2"/>
                    <a:pt x="141" y="112"/>
                    <a:pt x="142" y="113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2" y="114"/>
                    <a:pt x="142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1" y="116"/>
                    <a:pt x="140" y="116"/>
                    <a:pt x="140" y="11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9" y="116"/>
                    <a:pt x="139" y="116"/>
                    <a:pt x="138" y="115"/>
                  </a:cubicBezTo>
                  <a:close/>
                  <a:moveTo>
                    <a:pt x="473" y="112"/>
                  </a:moveTo>
                  <a:cubicBezTo>
                    <a:pt x="472" y="112"/>
                    <a:pt x="472" y="110"/>
                    <a:pt x="473" y="110"/>
                  </a:cubicBezTo>
                  <a:cubicBezTo>
                    <a:pt x="473" y="110"/>
                    <a:pt x="473" y="110"/>
                    <a:pt x="473" y="110"/>
                  </a:cubicBezTo>
                  <a:cubicBezTo>
                    <a:pt x="473" y="109"/>
                    <a:pt x="475" y="109"/>
                    <a:pt x="475" y="109"/>
                  </a:cubicBezTo>
                  <a:cubicBezTo>
                    <a:pt x="475" y="109"/>
                    <a:pt x="475" y="109"/>
                    <a:pt x="475" y="109"/>
                  </a:cubicBezTo>
                  <a:cubicBezTo>
                    <a:pt x="476" y="110"/>
                    <a:pt x="476" y="111"/>
                    <a:pt x="476" y="112"/>
                  </a:cubicBezTo>
                  <a:cubicBezTo>
                    <a:pt x="476" y="112"/>
                    <a:pt x="476" y="112"/>
                    <a:pt x="476" y="112"/>
                  </a:cubicBezTo>
                  <a:cubicBezTo>
                    <a:pt x="475" y="113"/>
                    <a:pt x="475" y="113"/>
                    <a:pt x="474" y="113"/>
                  </a:cubicBezTo>
                  <a:cubicBezTo>
                    <a:pt x="474" y="113"/>
                    <a:pt x="474" y="113"/>
                    <a:pt x="474" y="113"/>
                  </a:cubicBezTo>
                  <a:cubicBezTo>
                    <a:pt x="474" y="113"/>
                    <a:pt x="473" y="113"/>
                    <a:pt x="473" y="112"/>
                  </a:cubicBezTo>
                  <a:close/>
                  <a:moveTo>
                    <a:pt x="148" y="108"/>
                  </a:moveTo>
                  <a:cubicBezTo>
                    <a:pt x="147" y="107"/>
                    <a:pt x="147" y="106"/>
                    <a:pt x="148" y="105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9" y="104"/>
                    <a:pt x="151" y="105"/>
                    <a:pt x="151" y="105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2" y="106"/>
                    <a:pt x="152" y="108"/>
                    <a:pt x="151" y="108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50" y="108"/>
                    <a:pt x="150" y="109"/>
                    <a:pt x="150" y="109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49" y="109"/>
                    <a:pt x="148" y="108"/>
                    <a:pt x="148" y="108"/>
                  </a:cubicBezTo>
                  <a:close/>
                  <a:moveTo>
                    <a:pt x="463" y="105"/>
                  </a:moveTo>
                  <a:cubicBezTo>
                    <a:pt x="463" y="105"/>
                    <a:pt x="462" y="103"/>
                    <a:pt x="463" y="103"/>
                  </a:cubicBezTo>
                  <a:cubicBezTo>
                    <a:pt x="463" y="103"/>
                    <a:pt x="463" y="103"/>
                    <a:pt x="463" y="103"/>
                  </a:cubicBezTo>
                  <a:cubicBezTo>
                    <a:pt x="464" y="102"/>
                    <a:pt x="465" y="101"/>
                    <a:pt x="466" y="102"/>
                  </a:cubicBezTo>
                  <a:cubicBezTo>
                    <a:pt x="466" y="102"/>
                    <a:pt x="466" y="102"/>
                    <a:pt x="466" y="102"/>
                  </a:cubicBezTo>
                  <a:cubicBezTo>
                    <a:pt x="467" y="103"/>
                    <a:pt x="467" y="104"/>
                    <a:pt x="466" y="105"/>
                  </a:cubicBezTo>
                  <a:cubicBezTo>
                    <a:pt x="466" y="105"/>
                    <a:pt x="466" y="105"/>
                    <a:pt x="466" y="105"/>
                  </a:cubicBezTo>
                  <a:cubicBezTo>
                    <a:pt x="466" y="105"/>
                    <a:pt x="465" y="106"/>
                    <a:pt x="465" y="106"/>
                  </a:cubicBezTo>
                  <a:cubicBezTo>
                    <a:pt x="465" y="106"/>
                    <a:pt x="465" y="106"/>
                    <a:pt x="465" y="106"/>
                  </a:cubicBezTo>
                  <a:cubicBezTo>
                    <a:pt x="464" y="106"/>
                    <a:pt x="464" y="106"/>
                    <a:pt x="463" y="105"/>
                  </a:cubicBezTo>
                  <a:close/>
                  <a:moveTo>
                    <a:pt x="158" y="101"/>
                  </a:moveTo>
                  <a:cubicBezTo>
                    <a:pt x="157" y="100"/>
                    <a:pt x="157" y="99"/>
                    <a:pt x="158" y="98"/>
                  </a:cubicBezTo>
                  <a:cubicBezTo>
                    <a:pt x="158" y="98"/>
                    <a:pt x="158" y="98"/>
                    <a:pt x="158" y="98"/>
                  </a:cubicBezTo>
                  <a:cubicBezTo>
                    <a:pt x="159" y="97"/>
                    <a:pt x="160" y="98"/>
                    <a:pt x="161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2" y="100"/>
                    <a:pt x="161" y="101"/>
                    <a:pt x="161" y="101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60" y="102"/>
                    <a:pt x="160" y="102"/>
                    <a:pt x="159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59" y="102"/>
                    <a:pt x="158" y="101"/>
                    <a:pt x="158" y="101"/>
                  </a:cubicBezTo>
                  <a:close/>
                  <a:moveTo>
                    <a:pt x="454" y="99"/>
                  </a:moveTo>
                  <a:cubicBezTo>
                    <a:pt x="453" y="98"/>
                    <a:pt x="452" y="97"/>
                    <a:pt x="453" y="96"/>
                  </a:cubicBezTo>
                  <a:cubicBezTo>
                    <a:pt x="453" y="96"/>
                    <a:pt x="453" y="96"/>
                    <a:pt x="453" y="96"/>
                  </a:cubicBezTo>
                  <a:cubicBezTo>
                    <a:pt x="454" y="95"/>
                    <a:pt x="455" y="95"/>
                    <a:pt x="456" y="95"/>
                  </a:cubicBezTo>
                  <a:cubicBezTo>
                    <a:pt x="456" y="95"/>
                    <a:pt x="456" y="95"/>
                    <a:pt x="456" y="95"/>
                  </a:cubicBezTo>
                  <a:cubicBezTo>
                    <a:pt x="457" y="96"/>
                    <a:pt x="457" y="97"/>
                    <a:pt x="456" y="98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56" y="99"/>
                    <a:pt x="455" y="99"/>
                    <a:pt x="455" y="99"/>
                  </a:cubicBezTo>
                  <a:cubicBezTo>
                    <a:pt x="455" y="99"/>
                    <a:pt x="455" y="99"/>
                    <a:pt x="455" y="99"/>
                  </a:cubicBezTo>
                  <a:cubicBezTo>
                    <a:pt x="454" y="99"/>
                    <a:pt x="454" y="99"/>
                    <a:pt x="454" y="99"/>
                  </a:cubicBezTo>
                  <a:close/>
                  <a:moveTo>
                    <a:pt x="168" y="94"/>
                  </a:moveTo>
                  <a:cubicBezTo>
                    <a:pt x="167" y="93"/>
                    <a:pt x="168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70" y="91"/>
                    <a:pt x="171" y="91"/>
                    <a:pt x="171" y="92"/>
                  </a:cubicBezTo>
                  <a:cubicBezTo>
                    <a:pt x="171" y="92"/>
                    <a:pt x="171" y="92"/>
                    <a:pt x="171" y="92"/>
                  </a:cubicBezTo>
                  <a:cubicBezTo>
                    <a:pt x="172" y="93"/>
                    <a:pt x="172" y="94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69" y="95"/>
                    <a:pt x="168" y="95"/>
                    <a:pt x="168" y="94"/>
                  </a:cubicBezTo>
                  <a:close/>
                  <a:moveTo>
                    <a:pt x="443" y="93"/>
                  </a:moveTo>
                  <a:cubicBezTo>
                    <a:pt x="442" y="92"/>
                    <a:pt x="442" y="91"/>
                    <a:pt x="443" y="90"/>
                  </a:cubicBezTo>
                  <a:cubicBezTo>
                    <a:pt x="443" y="90"/>
                    <a:pt x="443" y="90"/>
                    <a:pt x="443" y="90"/>
                  </a:cubicBezTo>
                  <a:cubicBezTo>
                    <a:pt x="443" y="89"/>
                    <a:pt x="444" y="89"/>
                    <a:pt x="445" y="89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6" y="90"/>
                    <a:pt x="447" y="91"/>
                    <a:pt x="446" y="92"/>
                  </a:cubicBezTo>
                  <a:cubicBezTo>
                    <a:pt x="446" y="92"/>
                    <a:pt x="446" y="92"/>
                    <a:pt x="446" y="92"/>
                  </a:cubicBezTo>
                  <a:cubicBezTo>
                    <a:pt x="446" y="93"/>
                    <a:pt x="445" y="93"/>
                    <a:pt x="444" y="93"/>
                  </a:cubicBezTo>
                  <a:cubicBezTo>
                    <a:pt x="444" y="93"/>
                    <a:pt x="444" y="93"/>
                    <a:pt x="444" y="93"/>
                  </a:cubicBezTo>
                  <a:cubicBezTo>
                    <a:pt x="444" y="93"/>
                    <a:pt x="444" y="93"/>
                    <a:pt x="443" y="93"/>
                  </a:cubicBezTo>
                  <a:close/>
                  <a:moveTo>
                    <a:pt x="178" y="88"/>
                  </a:moveTo>
                  <a:cubicBezTo>
                    <a:pt x="178" y="87"/>
                    <a:pt x="178" y="86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80" y="85"/>
                    <a:pt x="181" y="85"/>
                    <a:pt x="182" y="86"/>
                  </a:cubicBezTo>
                  <a:cubicBezTo>
                    <a:pt x="182" y="86"/>
                    <a:pt x="182" y="86"/>
                    <a:pt x="182" y="86"/>
                  </a:cubicBezTo>
                  <a:cubicBezTo>
                    <a:pt x="182" y="87"/>
                    <a:pt x="182" y="89"/>
                    <a:pt x="181" y="89"/>
                  </a:cubicBezTo>
                  <a:cubicBezTo>
                    <a:pt x="181" y="89"/>
                    <a:pt x="181" y="89"/>
                    <a:pt x="181" y="89"/>
                  </a:cubicBezTo>
                  <a:cubicBezTo>
                    <a:pt x="181" y="89"/>
                    <a:pt x="180" y="89"/>
                    <a:pt x="18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9" y="89"/>
                    <a:pt x="179" y="89"/>
                    <a:pt x="178" y="88"/>
                  </a:cubicBezTo>
                  <a:close/>
                  <a:moveTo>
                    <a:pt x="433" y="87"/>
                  </a:moveTo>
                  <a:cubicBezTo>
                    <a:pt x="433" y="87"/>
                    <a:pt x="433" y="87"/>
                    <a:pt x="433" y="87"/>
                  </a:cubicBezTo>
                  <a:cubicBezTo>
                    <a:pt x="433" y="87"/>
                    <a:pt x="433" y="87"/>
                    <a:pt x="433" y="87"/>
                  </a:cubicBezTo>
                  <a:cubicBezTo>
                    <a:pt x="432" y="86"/>
                    <a:pt x="432" y="85"/>
                    <a:pt x="432" y="84"/>
                  </a:cubicBezTo>
                  <a:cubicBezTo>
                    <a:pt x="432" y="84"/>
                    <a:pt x="432" y="84"/>
                    <a:pt x="432" y="84"/>
                  </a:cubicBezTo>
                  <a:cubicBezTo>
                    <a:pt x="433" y="83"/>
                    <a:pt x="434" y="83"/>
                    <a:pt x="435" y="83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436" y="84"/>
                    <a:pt x="436" y="85"/>
                    <a:pt x="436" y="86"/>
                  </a:cubicBezTo>
                  <a:cubicBezTo>
                    <a:pt x="436" y="86"/>
                    <a:pt x="436" y="86"/>
                    <a:pt x="436" y="86"/>
                  </a:cubicBezTo>
                  <a:cubicBezTo>
                    <a:pt x="435" y="87"/>
                    <a:pt x="435" y="87"/>
                    <a:pt x="434" y="87"/>
                  </a:cubicBezTo>
                  <a:cubicBezTo>
                    <a:pt x="434" y="87"/>
                    <a:pt x="434" y="87"/>
                    <a:pt x="434" y="87"/>
                  </a:cubicBezTo>
                  <a:cubicBezTo>
                    <a:pt x="434" y="87"/>
                    <a:pt x="433" y="87"/>
                    <a:pt x="433" y="87"/>
                  </a:cubicBezTo>
                  <a:close/>
                  <a:moveTo>
                    <a:pt x="189" y="83"/>
                  </a:moveTo>
                  <a:cubicBezTo>
                    <a:pt x="188" y="82"/>
                    <a:pt x="189" y="81"/>
                    <a:pt x="190" y="80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91" y="80"/>
                    <a:pt x="192" y="80"/>
                    <a:pt x="193" y="81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93" y="82"/>
                    <a:pt x="193" y="83"/>
                    <a:pt x="192" y="84"/>
                  </a:cubicBezTo>
                  <a:cubicBezTo>
                    <a:pt x="192" y="84"/>
                    <a:pt x="192" y="84"/>
                    <a:pt x="192" y="84"/>
                  </a:cubicBezTo>
                  <a:cubicBezTo>
                    <a:pt x="191" y="84"/>
                    <a:pt x="191" y="84"/>
                    <a:pt x="191" y="84"/>
                  </a:cubicBezTo>
                  <a:cubicBezTo>
                    <a:pt x="191" y="84"/>
                    <a:pt x="191" y="84"/>
                    <a:pt x="191" y="84"/>
                  </a:cubicBezTo>
                  <a:cubicBezTo>
                    <a:pt x="190" y="84"/>
                    <a:pt x="189" y="83"/>
                    <a:pt x="189" y="83"/>
                  </a:cubicBezTo>
                  <a:close/>
                  <a:moveTo>
                    <a:pt x="422" y="82"/>
                  </a:moveTo>
                  <a:cubicBezTo>
                    <a:pt x="422" y="82"/>
                    <a:pt x="422" y="82"/>
                    <a:pt x="422" y="82"/>
                  </a:cubicBezTo>
                  <a:cubicBezTo>
                    <a:pt x="422" y="82"/>
                    <a:pt x="422" y="82"/>
                    <a:pt x="422" y="82"/>
                  </a:cubicBezTo>
                  <a:cubicBezTo>
                    <a:pt x="421" y="81"/>
                    <a:pt x="421" y="80"/>
                    <a:pt x="421" y="79"/>
                  </a:cubicBezTo>
                  <a:cubicBezTo>
                    <a:pt x="421" y="79"/>
                    <a:pt x="421" y="79"/>
                    <a:pt x="421" y="79"/>
                  </a:cubicBezTo>
                  <a:cubicBezTo>
                    <a:pt x="422" y="78"/>
                    <a:pt x="423" y="78"/>
                    <a:pt x="424" y="78"/>
                  </a:cubicBezTo>
                  <a:cubicBezTo>
                    <a:pt x="424" y="78"/>
                    <a:pt x="424" y="78"/>
                    <a:pt x="424" y="78"/>
                  </a:cubicBezTo>
                  <a:cubicBezTo>
                    <a:pt x="425" y="79"/>
                    <a:pt x="425" y="80"/>
                    <a:pt x="425" y="81"/>
                  </a:cubicBezTo>
                  <a:cubicBezTo>
                    <a:pt x="425" y="81"/>
                    <a:pt x="425" y="81"/>
                    <a:pt x="425" y="81"/>
                  </a:cubicBezTo>
                  <a:cubicBezTo>
                    <a:pt x="425" y="81"/>
                    <a:pt x="424" y="82"/>
                    <a:pt x="423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3" y="82"/>
                    <a:pt x="422" y="82"/>
                    <a:pt x="422" y="82"/>
                  </a:cubicBezTo>
                  <a:close/>
                  <a:moveTo>
                    <a:pt x="200" y="78"/>
                  </a:moveTo>
                  <a:cubicBezTo>
                    <a:pt x="199" y="77"/>
                    <a:pt x="200" y="76"/>
                    <a:pt x="201" y="75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2" y="75"/>
                    <a:pt x="203" y="75"/>
                    <a:pt x="204" y="76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4" y="77"/>
                    <a:pt x="203" y="78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1" y="79"/>
                    <a:pt x="200" y="78"/>
                    <a:pt x="200" y="78"/>
                  </a:cubicBezTo>
                  <a:close/>
                  <a:moveTo>
                    <a:pt x="411" y="77"/>
                  </a:moveTo>
                  <a:cubicBezTo>
                    <a:pt x="410" y="77"/>
                    <a:pt x="410" y="75"/>
                    <a:pt x="410" y="74"/>
                  </a:cubicBezTo>
                  <a:cubicBezTo>
                    <a:pt x="410" y="74"/>
                    <a:pt x="410" y="74"/>
                    <a:pt x="410" y="74"/>
                  </a:cubicBezTo>
                  <a:cubicBezTo>
                    <a:pt x="411" y="73"/>
                    <a:pt x="412" y="73"/>
                    <a:pt x="413" y="73"/>
                  </a:cubicBezTo>
                  <a:cubicBezTo>
                    <a:pt x="413" y="73"/>
                    <a:pt x="413" y="73"/>
                    <a:pt x="413" y="73"/>
                  </a:cubicBezTo>
                  <a:cubicBezTo>
                    <a:pt x="414" y="74"/>
                    <a:pt x="414" y="75"/>
                    <a:pt x="414" y="76"/>
                  </a:cubicBezTo>
                  <a:cubicBezTo>
                    <a:pt x="414" y="76"/>
                    <a:pt x="414" y="76"/>
                    <a:pt x="414" y="76"/>
                  </a:cubicBezTo>
                  <a:cubicBezTo>
                    <a:pt x="414" y="77"/>
                    <a:pt x="413" y="77"/>
                    <a:pt x="412" y="77"/>
                  </a:cubicBezTo>
                  <a:cubicBezTo>
                    <a:pt x="412" y="77"/>
                    <a:pt x="412" y="77"/>
                    <a:pt x="412" y="77"/>
                  </a:cubicBezTo>
                  <a:cubicBezTo>
                    <a:pt x="412" y="77"/>
                    <a:pt x="412" y="77"/>
                    <a:pt x="411" y="77"/>
                  </a:cubicBezTo>
                  <a:close/>
                  <a:moveTo>
                    <a:pt x="211" y="73"/>
                  </a:moveTo>
                  <a:cubicBezTo>
                    <a:pt x="211" y="72"/>
                    <a:pt x="211" y="71"/>
                    <a:pt x="212" y="71"/>
                  </a:cubicBezTo>
                  <a:cubicBezTo>
                    <a:pt x="212" y="71"/>
                    <a:pt x="212" y="71"/>
                    <a:pt x="212" y="71"/>
                  </a:cubicBezTo>
                  <a:cubicBezTo>
                    <a:pt x="213" y="70"/>
                    <a:pt x="214" y="71"/>
                    <a:pt x="215" y="72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5" y="73"/>
                    <a:pt x="215" y="74"/>
                    <a:pt x="214" y="74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2" y="74"/>
                    <a:pt x="211" y="74"/>
                    <a:pt x="211" y="73"/>
                  </a:cubicBezTo>
                  <a:close/>
                  <a:moveTo>
                    <a:pt x="400" y="73"/>
                  </a:moveTo>
                  <a:cubicBezTo>
                    <a:pt x="400" y="73"/>
                    <a:pt x="400" y="73"/>
                    <a:pt x="400" y="73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399" y="72"/>
                    <a:pt x="399" y="71"/>
                    <a:pt x="399" y="70"/>
                  </a:cubicBezTo>
                  <a:cubicBezTo>
                    <a:pt x="399" y="70"/>
                    <a:pt x="399" y="70"/>
                    <a:pt x="399" y="70"/>
                  </a:cubicBezTo>
                  <a:cubicBezTo>
                    <a:pt x="399" y="69"/>
                    <a:pt x="400" y="69"/>
                    <a:pt x="402" y="69"/>
                  </a:cubicBezTo>
                  <a:cubicBezTo>
                    <a:pt x="402" y="69"/>
                    <a:pt x="402" y="69"/>
                    <a:pt x="402" y="69"/>
                  </a:cubicBezTo>
                  <a:cubicBezTo>
                    <a:pt x="403" y="69"/>
                    <a:pt x="403" y="70"/>
                    <a:pt x="403" y="71"/>
                  </a:cubicBezTo>
                  <a:cubicBezTo>
                    <a:pt x="403" y="71"/>
                    <a:pt x="403" y="71"/>
                    <a:pt x="403" y="71"/>
                  </a:cubicBezTo>
                  <a:cubicBezTo>
                    <a:pt x="402" y="72"/>
                    <a:pt x="402" y="73"/>
                    <a:pt x="401" y="73"/>
                  </a:cubicBezTo>
                  <a:cubicBezTo>
                    <a:pt x="401" y="73"/>
                    <a:pt x="401" y="73"/>
                    <a:pt x="401" y="73"/>
                  </a:cubicBezTo>
                  <a:cubicBezTo>
                    <a:pt x="401" y="73"/>
                    <a:pt x="400" y="73"/>
                    <a:pt x="400" y="73"/>
                  </a:cubicBezTo>
                  <a:close/>
                  <a:moveTo>
                    <a:pt x="222" y="69"/>
                  </a:moveTo>
                  <a:cubicBezTo>
                    <a:pt x="222" y="68"/>
                    <a:pt x="222" y="67"/>
                    <a:pt x="224" y="67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5" y="66"/>
                    <a:pt x="226" y="67"/>
                    <a:pt x="226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6" y="69"/>
                    <a:pt x="226" y="70"/>
                    <a:pt x="225" y="70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5" y="70"/>
                    <a:pt x="224" y="70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ubicBezTo>
                    <a:pt x="223" y="70"/>
                    <a:pt x="222" y="70"/>
                    <a:pt x="222" y="69"/>
                  </a:cubicBezTo>
                  <a:close/>
                  <a:moveTo>
                    <a:pt x="389" y="69"/>
                  </a:moveTo>
                  <a:cubicBezTo>
                    <a:pt x="388" y="69"/>
                    <a:pt x="387" y="68"/>
                    <a:pt x="388" y="66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5"/>
                    <a:pt x="389" y="65"/>
                    <a:pt x="390" y="65"/>
                  </a:cubicBezTo>
                  <a:cubicBezTo>
                    <a:pt x="390" y="65"/>
                    <a:pt x="390" y="65"/>
                    <a:pt x="390" y="65"/>
                  </a:cubicBezTo>
                  <a:cubicBezTo>
                    <a:pt x="391" y="65"/>
                    <a:pt x="392" y="67"/>
                    <a:pt x="391" y="68"/>
                  </a:cubicBezTo>
                  <a:cubicBezTo>
                    <a:pt x="391" y="68"/>
                    <a:pt x="391" y="68"/>
                    <a:pt x="391" y="68"/>
                  </a:cubicBezTo>
                  <a:cubicBezTo>
                    <a:pt x="391" y="68"/>
                    <a:pt x="390" y="69"/>
                    <a:pt x="389" y="69"/>
                  </a:cubicBezTo>
                  <a:cubicBezTo>
                    <a:pt x="389" y="69"/>
                    <a:pt x="389" y="69"/>
                    <a:pt x="389" y="69"/>
                  </a:cubicBezTo>
                  <a:cubicBezTo>
                    <a:pt x="389" y="69"/>
                    <a:pt x="389" y="69"/>
                    <a:pt x="389" y="69"/>
                  </a:cubicBezTo>
                  <a:close/>
                  <a:moveTo>
                    <a:pt x="234" y="66"/>
                  </a:moveTo>
                  <a:cubicBezTo>
                    <a:pt x="233" y="64"/>
                    <a:pt x="234" y="63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36" y="63"/>
                    <a:pt x="237" y="63"/>
                    <a:pt x="238" y="64"/>
                  </a:cubicBezTo>
                  <a:cubicBezTo>
                    <a:pt x="238" y="64"/>
                    <a:pt x="238" y="64"/>
                    <a:pt x="238" y="64"/>
                  </a:cubicBezTo>
                  <a:cubicBezTo>
                    <a:pt x="238" y="66"/>
                    <a:pt x="237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5" y="67"/>
                    <a:pt x="234" y="66"/>
                    <a:pt x="234" y="66"/>
                  </a:cubicBezTo>
                  <a:close/>
                  <a:moveTo>
                    <a:pt x="377" y="66"/>
                  </a:moveTo>
                  <a:cubicBezTo>
                    <a:pt x="376" y="65"/>
                    <a:pt x="376" y="64"/>
                    <a:pt x="376" y="63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2"/>
                    <a:pt x="377" y="62"/>
                    <a:pt x="378" y="62"/>
                  </a:cubicBezTo>
                  <a:cubicBezTo>
                    <a:pt x="378" y="62"/>
                    <a:pt x="378" y="62"/>
                    <a:pt x="378" y="62"/>
                  </a:cubicBezTo>
                  <a:cubicBezTo>
                    <a:pt x="380" y="62"/>
                    <a:pt x="380" y="63"/>
                    <a:pt x="380" y="64"/>
                  </a:cubicBezTo>
                  <a:cubicBezTo>
                    <a:pt x="380" y="64"/>
                    <a:pt x="380" y="64"/>
                    <a:pt x="380" y="64"/>
                  </a:cubicBezTo>
                  <a:cubicBezTo>
                    <a:pt x="380" y="65"/>
                    <a:pt x="379" y="66"/>
                    <a:pt x="378" y="66"/>
                  </a:cubicBezTo>
                  <a:cubicBezTo>
                    <a:pt x="378" y="66"/>
                    <a:pt x="378" y="66"/>
                    <a:pt x="378" y="66"/>
                  </a:cubicBezTo>
                  <a:cubicBezTo>
                    <a:pt x="378" y="66"/>
                    <a:pt x="378" y="66"/>
                    <a:pt x="377" y="66"/>
                  </a:cubicBezTo>
                  <a:close/>
                  <a:moveTo>
                    <a:pt x="245" y="63"/>
                  </a:moveTo>
                  <a:cubicBezTo>
                    <a:pt x="245" y="61"/>
                    <a:pt x="246" y="60"/>
                    <a:pt x="247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8" y="60"/>
                    <a:pt x="249" y="61"/>
                    <a:pt x="249" y="62"/>
                  </a:cubicBezTo>
                  <a:cubicBezTo>
                    <a:pt x="249" y="62"/>
                    <a:pt x="249" y="62"/>
                    <a:pt x="249" y="62"/>
                  </a:cubicBezTo>
                  <a:cubicBezTo>
                    <a:pt x="249" y="63"/>
                    <a:pt x="249" y="64"/>
                    <a:pt x="24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48" y="64"/>
                    <a:pt x="247" y="64"/>
                    <a:pt x="247" y="64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46" y="64"/>
                    <a:pt x="245" y="63"/>
                    <a:pt x="245" y="63"/>
                  </a:cubicBezTo>
                  <a:close/>
                  <a:moveTo>
                    <a:pt x="366" y="63"/>
                  </a:moveTo>
                  <a:cubicBezTo>
                    <a:pt x="365" y="63"/>
                    <a:pt x="364" y="62"/>
                    <a:pt x="364" y="61"/>
                  </a:cubicBezTo>
                  <a:cubicBezTo>
                    <a:pt x="364" y="61"/>
                    <a:pt x="364" y="61"/>
                    <a:pt x="364" y="61"/>
                  </a:cubicBezTo>
                  <a:cubicBezTo>
                    <a:pt x="365" y="60"/>
                    <a:pt x="366" y="59"/>
                    <a:pt x="367" y="59"/>
                  </a:cubicBezTo>
                  <a:cubicBezTo>
                    <a:pt x="367" y="59"/>
                    <a:pt x="367" y="59"/>
                    <a:pt x="367" y="59"/>
                  </a:cubicBezTo>
                  <a:cubicBezTo>
                    <a:pt x="368" y="59"/>
                    <a:pt x="368" y="60"/>
                    <a:pt x="368" y="61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8" y="62"/>
                    <a:pt x="367" y="63"/>
                    <a:pt x="366" y="63"/>
                  </a:cubicBezTo>
                  <a:cubicBezTo>
                    <a:pt x="366" y="63"/>
                    <a:pt x="366" y="63"/>
                    <a:pt x="366" y="63"/>
                  </a:cubicBezTo>
                  <a:cubicBezTo>
                    <a:pt x="366" y="63"/>
                    <a:pt x="366" y="63"/>
                    <a:pt x="366" y="63"/>
                  </a:cubicBezTo>
                  <a:close/>
                  <a:moveTo>
                    <a:pt x="257" y="60"/>
                  </a:moveTo>
                  <a:cubicBezTo>
                    <a:pt x="257" y="59"/>
                    <a:pt x="258" y="58"/>
                    <a:pt x="259" y="58"/>
                  </a:cubicBezTo>
                  <a:cubicBezTo>
                    <a:pt x="259" y="58"/>
                    <a:pt x="259" y="58"/>
                    <a:pt x="259" y="58"/>
                  </a:cubicBezTo>
                  <a:cubicBezTo>
                    <a:pt x="260" y="57"/>
                    <a:pt x="261" y="58"/>
                    <a:pt x="261" y="59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60"/>
                    <a:pt x="260" y="61"/>
                    <a:pt x="259" y="6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8" y="62"/>
                    <a:pt x="257" y="61"/>
                    <a:pt x="257" y="60"/>
                  </a:cubicBezTo>
                  <a:close/>
                  <a:moveTo>
                    <a:pt x="354" y="61"/>
                  </a:moveTo>
                  <a:cubicBezTo>
                    <a:pt x="354" y="61"/>
                    <a:pt x="354" y="61"/>
                    <a:pt x="354" y="61"/>
                  </a:cubicBezTo>
                  <a:cubicBezTo>
                    <a:pt x="354" y="61"/>
                    <a:pt x="354" y="61"/>
                    <a:pt x="354" y="61"/>
                  </a:cubicBezTo>
                  <a:cubicBezTo>
                    <a:pt x="353" y="61"/>
                    <a:pt x="352" y="60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3" y="57"/>
                    <a:pt x="354" y="57"/>
                    <a:pt x="355" y="57"/>
                  </a:cubicBezTo>
                  <a:cubicBezTo>
                    <a:pt x="355" y="57"/>
                    <a:pt x="355" y="57"/>
                    <a:pt x="355" y="57"/>
                  </a:cubicBezTo>
                  <a:cubicBezTo>
                    <a:pt x="356" y="57"/>
                    <a:pt x="357" y="58"/>
                    <a:pt x="356" y="59"/>
                  </a:cubicBezTo>
                  <a:cubicBezTo>
                    <a:pt x="356" y="59"/>
                    <a:pt x="356" y="59"/>
                    <a:pt x="356" y="59"/>
                  </a:cubicBezTo>
                  <a:cubicBezTo>
                    <a:pt x="356" y="60"/>
                    <a:pt x="355" y="61"/>
                    <a:pt x="354" y="61"/>
                  </a:cubicBezTo>
                  <a:cubicBezTo>
                    <a:pt x="354" y="61"/>
                    <a:pt x="354" y="61"/>
                    <a:pt x="354" y="61"/>
                  </a:cubicBezTo>
                  <a:cubicBezTo>
                    <a:pt x="354" y="61"/>
                    <a:pt x="354" y="61"/>
                    <a:pt x="354" y="61"/>
                  </a:cubicBezTo>
                  <a:close/>
                  <a:moveTo>
                    <a:pt x="269" y="58"/>
                  </a:moveTo>
                  <a:cubicBezTo>
                    <a:pt x="269" y="57"/>
                    <a:pt x="269" y="56"/>
                    <a:pt x="271" y="56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2" y="56"/>
                    <a:pt x="273" y="56"/>
                    <a:pt x="273" y="57"/>
                  </a:cubicBezTo>
                  <a:cubicBezTo>
                    <a:pt x="273" y="57"/>
                    <a:pt x="273" y="57"/>
                    <a:pt x="273" y="57"/>
                  </a:cubicBezTo>
                  <a:cubicBezTo>
                    <a:pt x="273" y="59"/>
                    <a:pt x="272" y="60"/>
                    <a:pt x="271" y="60"/>
                  </a:cubicBezTo>
                  <a:cubicBezTo>
                    <a:pt x="271" y="60"/>
                    <a:pt x="271" y="60"/>
                    <a:pt x="271" y="60"/>
                  </a:cubicBezTo>
                  <a:cubicBezTo>
                    <a:pt x="271" y="60"/>
                    <a:pt x="271" y="60"/>
                    <a:pt x="271" y="60"/>
                  </a:cubicBezTo>
                  <a:cubicBezTo>
                    <a:pt x="271" y="60"/>
                    <a:pt x="271" y="60"/>
                    <a:pt x="271" y="60"/>
                  </a:cubicBezTo>
                  <a:cubicBezTo>
                    <a:pt x="270" y="60"/>
                    <a:pt x="269" y="59"/>
                    <a:pt x="269" y="58"/>
                  </a:cubicBezTo>
                  <a:close/>
                  <a:moveTo>
                    <a:pt x="342" y="59"/>
                  </a:moveTo>
                  <a:cubicBezTo>
                    <a:pt x="342" y="59"/>
                    <a:pt x="342" y="59"/>
                    <a:pt x="342" y="59"/>
                  </a:cubicBezTo>
                  <a:cubicBezTo>
                    <a:pt x="342" y="59"/>
                    <a:pt x="342" y="59"/>
                    <a:pt x="342" y="59"/>
                  </a:cubicBezTo>
                  <a:cubicBezTo>
                    <a:pt x="341" y="59"/>
                    <a:pt x="340" y="58"/>
                    <a:pt x="341" y="57"/>
                  </a:cubicBezTo>
                  <a:cubicBezTo>
                    <a:pt x="341" y="57"/>
                    <a:pt x="341" y="57"/>
                    <a:pt x="341" y="57"/>
                  </a:cubicBezTo>
                  <a:cubicBezTo>
                    <a:pt x="341" y="56"/>
                    <a:pt x="342" y="55"/>
                    <a:pt x="343" y="55"/>
                  </a:cubicBezTo>
                  <a:cubicBezTo>
                    <a:pt x="343" y="55"/>
                    <a:pt x="343" y="55"/>
                    <a:pt x="343" y="55"/>
                  </a:cubicBezTo>
                  <a:cubicBezTo>
                    <a:pt x="344" y="55"/>
                    <a:pt x="345" y="56"/>
                    <a:pt x="345" y="57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44" y="58"/>
                    <a:pt x="344" y="59"/>
                    <a:pt x="343" y="59"/>
                  </a:cubicBezTo>
                  <a:cubicBezTo>
                    <a:pt x="343" y="59"/>
                    <a:pt x="343" y="59"/>
                    <a:pt x="343" y="59"/>
                  </a:cubicBezTo>
                  <a:cubicBezTo>
                    <a:pt x="343" y="59"/>
                    <a:pt x="342" y="59"/>
                    <a:pt x="342" y="59"/>
                  </a:cubicBezTo>
                  <a:close/>
                  <a:moveTo>
                    <a:pt x="281" y="57"/>
                  </a:moveTo>
                  <a:cubicBezTo>
                    <a:pt x="281" y="55"/>
                    <a:pt x="281" y="54"/>
                    <a:pt x="283" y="54"/>
                  </a:cubicBezTo>
                  <a:cubicBezTo>
                    <a:pt x="283" y="54"/>
                    <a:pt x="283" y="54"/>
                    <a:pt x="283" y="54"/>
                  </a:cubicBezTo>
                  <a:cubicBezTo>
                    <a:pt x="284" y="54"/>
                    <a:pt x="285" y="55"/>
                    <a:pt x="285" y="56"/>
                  </a:cubicBezTo>
                  <a:cubicBezTo>
                    <a:pt x="285" y="56"/>
                    <a:pt x="285" y="56"/>
                    <a:pt x="285" y="56"/>
                  </a:cubicBezTo>
                  <a:cubicBezTo>
                    <a:pt x="285" y="57"/>
                    <a:pt x="284" y="58"/>
                    <a:pt x="283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2" y="58"/>
                    <a:pt x="281" y="58"/>
                    <a:pt x="281" y="57"/>
                  </a:cubicBezTo>
                  <a:close/>
                  <a:moveTo>
                    <a:pt x="331" y="58"/>
                  </a:moveTo>
                  <a:cubicBezTo>
                    <a:pt x="331" y="58"/>
                    <a:pt x="331" y="58"/>
                    <a:pt x="331" y="58"/>
                  </a:cubicBezTo>
                  <a:cubicBezTo>
                    <a:pt x="331" y="58"/>
                    <a:pt x="331" y="58"/>
                    <a:pt x="331" y="58"/>
                  </a:cubicBezTo>
                  <a:cubicBezTo>
                    <a:pt x="329" y="58"/>
                    <a:pt x="329" y="57"/>
                    <a:pt x="329" y="56"/>
                  </a:cubicBezTo>
                  <a:cubicBezTo>
                    <a:pt x="329" y="56"/>
                    <a:pt x="329" y="56"/>
                    <a:pt x="329" y="56"/>
                  </a:cubicBezTo>
                  <a:cubicBezTo>
                    <a:pt x="329" y="55"/>
                    <a:pt x="330" y="54"/>
                    <a:pt x="331" y="54"/>
                  </a:cubicBezTo>
                  <a:cubicBezTo>
                    <a:pt x="331" y="54"/>
                    <a:pt x="331" y="54"/>
                    <a:pt x="331" y="54"/>
                  </a:cubicBezTo>
                  <a:cubicBezTo>
                    <a:pt x="332" y="54"/>
                    <a:pt x="333" y="55"/>
                    <a:pt x="333" y="56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33" y="57"/>
                    <a:pt x="332" y="58"/>
                    <a:pt x="331" y="58"/>
                  </a:cubicBezTo>
                  <a:cubicBezTo>
                    <a:pt x="331" y="58"/>
                    <a:pt x="331" y="58"/>
                    <a:pt x="331" y="58"/>
                  </a:cubicBezTo>
                  <a:cubicBezTo>
                    <a:pt x="331" y="58"/>
                    <a:pt x="331" y="58"/>
                    <a:pt x="331" y="58"/>
                  </a:cubicBezTo>
                  <a:close/>
                  <a:moveTo>
                    <a:pt x="293" y="56"/>
                  </a:moveTo>
                  <a:cubicBezTo>
                    <a:pt x="293" y="54"/>
                    <a:pt x="293" y="54"/>
                    <a:pt x="295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6" y="53"/>
                    <a:pt x="297" y="54"/>
                    <a:pt x="297" y="55"/>
                  </a:cubicBezTo>
                  <a:cubicBezTo>
                    <a:pt x="297" y="55"/>
                    <a:pt x="297" y="55"/>
                    <a:pt x="297" y="55"/>
                  </a:cubicBezTo>
                  <a:cubicBezTo>
                    <a:pt x="297" y="57"/>
                    <a:pt x="296" y="57"/>
                    <a:pt x="295" y="57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4" y="57"/>
                    <a:pt x="293" y="57"/>
                    <a:pt x="293" y="56"/>
                  </a:cubicBezTo>
                  <a:close/>
                  <a:moveTo>
                    <a:pt x="319" y="57"/>
                  </a:moveTo>
                  <a:cubicBezTo>
                    <a:pt x="318" y="57"/>
                    <a:pt x="317" y="56"/>
                    <a:pt x="317" y="55"/>
                  </a:cubicBezTo>
                  <a:cubicBezTo>
                    <a:pt x="317" y="55"/>
                    <a:pt x="317" y="55"/>
                    <a:pt x="317" y="55"/>
                  </a:cubicBezTo>
                  <a:cubicBezTo>
                    <a:pt x="317" y="54"/>
                    <a:pt x="318" y="53"/>
                    <a:pt x="319" y="53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20" y="53"/>
                    <a:pt x="321" y="54"/>
                    <a:pt x="321" y="55"/>
                  </a:cubicBezTo>
                  <a:cubicBezTo>
                    <a:pt x="321" y="55"/>
                    <a:pt x="321" y="55"/>
                    <a:pt x="321" y="55"/>
                  </a:cubicBezTo>
                  <a:cubicBezTo>
                    <a:pt x="321" y="56"/>
                    <a:pt x="320" y="57"/>
                    <a:pt x="319" y="57"/>
                  </a:cubicBezTo>
                  <a:cubicBezTo>
                    <a:pt x="319" y="57"/>
                    <a:pt x="319" y="57"/>
                    <a:pt x="319" y="57"/>
                  </a:cubicBezTo>
                  <a:cubicBezTo>
                    <a:pt x="319" y="57"/>
                    <a:pt x="319" y="57"/>
                    <a:pt x="319" y="57"/>
                  </a:cubicBezTo>
                  <a:close/>
                  <a:moveTo>
                    <a:pt x="305" y="55"/>
                  </a:moveTo>
                  <a:cubicBezTo>
                    <a:pt x="305" y="54"/>
                    <a:pt x="306" y="53"/>
                    <a:pt x="307" y="53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8" y="53"/>
                    <a:pt x="309" y="54"/>
                    <a:pt x="309" y="55"/>
                  </a:cubicBezTo>
                  <a:cubicBezTo>
                    <a:pt x="309" y="55"/>
                    <a:pt x="309" y="55"/>
                    <a:pt x="309" y="55"/>
                  </a:cubicBezTo>
                  <a:cubicBezTo>
                    <a:pt x="309" y="56"/>
                    <a:pt x="308" y="57"/>
                    <a:pt x="307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6" y="57"/>
                    <a:pt x="305" y="56"/>
                    <a:pt x="305" y="55"/>
                  </a:cubicBezTo>
                  <a:close/>
                  <a:moveTo>
                    <a:pt x="325" y="1002"/>
                  </a:moveTo>
                  <a:cubicBezTo>
                    <a:pt x="324" y="1002"/>
                    <a:pt x="324" y="1000"/>
                    <a:pt x="324" y="999"/>
                  </a:cubicBezTo>
                  <a:cubicBezTo>
                    <a:pt x="324" y="999"/>
                    <a:pt x="324" y="999"/>
                    <a:pt x="324" y="999"/>
                  </a:cubicBezTo>
                  <a:cubicBezTo>
                    <a:pt x="324" y="998"/>
                    <a:pt x="326" y="998"/>
                    <a:pt x="327" y="998"/>
                  </a:cubicBezTo>
                  <a:cubicBezTo>
                    <a:pt x="327" y="998"/>
                    <a:pt x="327" y="998"/>
                    <a:pt x="327" y="998"/>
                  </a:cubicBezTo>
                  <a:cubicBezTo>
                    <a:pt x="328" y="999"/>
                    <a:pt x="328" y="1000"/>
                    <a:pt x="328" y="1001"/>
                  </a:cubicBezTo>
                  <a:cubicBezTo>
                    <a:pt x="328" y="1001"/>
                    <a:pt x="328" y="1001"/>
                    <a:pt x="328" y="1001"/>
                  </a:cubicBezTo>
                  <a:cubicBezTo>
                    <a:pt x="327" y="1002"/>
                    <a:pt x="327" y="1002"/>
                    <a:pt x="326" y="1002"/>
                  </a:cubicBezTo>
                  <a:cubicBezTo>
                    <a:pt x="326" y="1002"/>
                    <a:pt x="326" y="1002"/>
                    <a:pt x="326" y="1002"/>
                  </a:cubicBezTo>
                  <a:cubicBezTo>
                    <a:pt x="326" y="1002"/>
                    <a:pt x="325" y="1002"/>
                    <a:pt x="325" y="1002"/>
                  </a:cubicBezTo>
                  <a:close/>
                  <a:moveTo>
                    <a:pt x="287" y="993"/>
                  </a:moveTo>
                  <a:cubicBezTo>
                    <a:pt x="286" y="992"/>
                    <a:pt x="287" y="991"/>
                    <a:pt x="288" y="990"/>
                  </a:cubicBezTo>
                  <a:cubicBezTo>
                    <a:pt x="288" y="990"/>
                    <a:pt x="288" y="990"/>
                    <a:pt x="288" y="990"/>
                  </a:cubicBezTo>
                  <a:cubicBezTo>
                    <a:pt x="289" y="990"/>
                    <a:pt x="290" y="990"/>
                    <a:pt x="290" y="991"/>
                  </a:cubicBezTo>
                  <a:cubicBezTo>
                    <a:pt x="290" y="991"/>
                    <a:pt x="290" y="991"/>
                    <a:pt x="290" y="991"/>
                  </a:cubicBezTo>
                  <a:cubicBezTo>
                    <a:pt x="291" y="992"/>
                    <a:pt x="290" y="993"/>
                    <a:pt x="289" y="994"/>
                  </a:cubicBezTo>
                  <a:cubicBezTo>
                    <a:pt x="289" y="994"/>
                    <a:pt x="289" y="994"/>
                    <a:pt x="289" y="994"/>
                  </a:cubicBezTo>
                  <a:cubicBezTo>
                    <a:pt x="289" y="994"/>
                    <a:pt x="289" y="994"/>
                    <a:pt x="289" y="994"/>
                  </a:cubicBezTo>
                  <a:cubicBezTo>
                    <a:pt x="289" y="994"/>
                    <a:pt x="289" y="994"/>
                    <a:pt x="289" y="994"/>
                  </a:cubicBezTo>
                  <a:cubicBezTo>
                    <a:pt x="288" y="994"/>
                    <a:pt x="287" y="993"/>
                    <a:pt x="287" y="993"/>
                  </a:cubicBezTo>
                  <a:close/>
                  <a:moveTo>
                    <a:pt x="330" y="991"/>
                  </a:moveTo>
                  <a:cubicBezTo>
                    <a:pt x="329" y="991"/>
                    <a:pt x="328" y="989"/>
                    <a:pt x="329" y="988"/>
                  </a:cubicBezTo>
                  <a:cubicBezTo>
                    <a:pt x="329" y="988"/>
                    <a:pt x="329" y="988"/>
                    <a:pt x="329" y="988"/>
                  </a:cubicBezTo>
                  <a:cubicBezTo>
                    <a:pt x="329" y="987"/>
                    <a:pt x="330" y="987"/>
                    <a:pt x="331" y="987"/>
                  </a:cubicBezTo>
                  <a:cubicBezTo>
                    <a:pt x="331" y="987"/>
                    <a:pt x="331" y="987"/>
                    <a:pt x="331" y="987"/>
                  </a:cubicBezTo>
                  <a:cubicBezTo>
                    <a:pt x="333" y="988"/>
                    <a:pt x="333" y="989"/>
                    <a:pt x="333" y="990"/>
                  </a:cubicBezTo>
                  <a:cubicBezTo>
                    <a:pt x="333" y="990"/>
                    <a:pt x="333" y="990"/>
                    <a:pt x="333" y="990"/>
                  </a:cubicBezTo>
                  <a:cubicBezTo>
                    <a:pt x="332" y="991"/>
                    <a:pt x="331" y="991"/>
                    <a:pt x="331" y="991"/>
                  </a:cubicBezTo>
                  <a:cubicBezTo>
                    <a:pt x="331" y="991"/>
                    <a:pt x="331" y="991"/>
                    <a:pt x="331" y="991"/>
                  </a:cubicBezTo>
                  <a:cubicBezTo>
                    <a:pt x="330" y="991"/>
                    <a:pt x="330" y="991"/>
                    <a:pt x="330" y="991"/>
                  </a:cubicBezTo>
                  <a:close/>
                  <a:moveTo>
                    <a:pt x="282" y="982"/>
                  </a:moveTo>
                  <a:cubicBezTo>
                    <a:pt x="282" y="981"/>
                    <a:pt x="282" y="980"/>
                    <a:pt x="283" y="979"/>
                  </a:cubicBezTo>
                  <a:cubicBezTo>
                    <a:pt x="283" y="979"/>
                    <a:pt x="283" y="979"/>
                    <a:pt x="283" y="979"/>
                  </a:cubicBezTo>
                  <a:cubicBezTo>
                    <a:pt x="284" y="979"/>
                    <a:pt x="285" y="979"/>
                    <a:pt x="286" y="980"/>
                  </a:cubicBezTo>
                  <a:cubicBezTo>
                    <a:pt x="286" y="980"/>
                    <a:pt x="286" y="980"/>
                    <a:pt x="286" y="980"/>
                  </a:cubicBezTo>
                  <a:cubicBezTo>
                    <a:pt x="286" y="981"/>
                    <a:pt x="286" y="982"/>
                    <a:pt x="285" y="983"/>
                  </a:cubicBezTo>
                  <a:cubicBezTo>
                    <a:pt x="285" y="983"/>
                    <a:pt x="285" y="983"/>
                    <a:pt x="285" y="983"/>
                  </a:cubicBezTo>
                  <a:cubicBezTo>
                    <a:pt x="284" y="983"/>
                    <a:pt x="284" y="983"/>
                    <a:pt x="284" y="983"/>
                  </a:cubicBezTo>
                  <a:cubicBezTo>
                    <a:pt x="284" y="983"/>
                    <a:pt x="284" y="983"/>
                    <a:pt x="284" y="983"/>
                  </a:cubicBezTo>
                  <a:cubicBezTo>
                    <a:pt x="283" y="983"/>
                    <a:pt x="282" y="983"/>
                    <a:pt x="282" y="982"/>
                  </a:cubicBezTo>
                  <a:close/>
                  <a:moveTo>
                    <a:pt x="335" y="980"/>
                  </a:moveTo>
                  <a:cubicBezTo>
                    <a:pt x="334" y="980"/>
                    <a:pt x="333" y="978"/>
                    <a:pt x="334" y="977"/>
                  </a:cubicBezTo>
                  <a:cubicBezTo>
                    <a:pt x="334" y="977"/>
                    <a:pt x="334" y="977"/>
                    <a:pt x="334" y="977"/>
                  </a:cubicBezTo>
                  <a:cubicBezTo>
                    <a:pt x="334" y="976"/>
                    <a:pt x="335" y="976"/>
                    <a:pt x="336" y="976"/>
                  </a:cubicBezTo>
                  <a:cubicBezTo>
                    <a:pt x="336" y="976"/>
                    <a:pt x="336" y="976"/>
                    <a:pt x="336" y="976"/>
                  </a:cubicBezTo>
                  <a:cubicBezTo>
                    <a:pt x="337" y="977"/>
                    <a:pt x="338" y="978"/>
                    <a:pt x="337" y="979"/>
                  </a:cubicBezTo>
                  <a:cubicBezTo>
                    <a:pt x="337" y="979"/>
                    <a:pt x="337" y="979"/>
                    <a:pt x="337" y="979"/>
                  </a:cubicBezTo>
                  <a:cubicBezTo>
                    <a:pt x="337" y="980"/>
                    <a:pt x="336" y="980"/>
                    <a:pt x="336" y="980"/>
                  </a:cubicBezTo>
                  <a:cubicBezTo>
                    <a:pt x="336" y="980"/>
                    <a:pt x="336" y="980"/>
                    <a:pt x="336" y="980"/>
                  </a:cubicBezTo>
                  <a:cubicBezTo>
                    <a:pt x="335" y="980"/>
                    <a:pt x="335" y="980"/>
                    <a:pt x="335" y="980"/>
                  </a:cubicBezTo>
                  <a:close/>
                  <a:moveTo>
                    <a:pt x="277" y="971"/>
                  </a:moveTo>
                  <a:cubicBezTo>
                    <a:pt x="277" y="970"/>
                    <a:pt x="277" y="969"/>
                    <a:pt x="278" y="968"/>
                  </a:cubicBezTo>
                  <a:cubicBezTo>
                    <a:pt x="278" y="968"/>
                    <a:pt x="278" y="968"/>
                    <a:pt x="278" y="968"/>
                  </a:cubicBezTo>
                  <a:cubicBezTo>
                    <a:pt x="279" y="968"/>
                    <a:pt x="280" y="968"/>
                    <a:pt x="281" y="969"/>
                  </a:cubicBezTo>
                  <a:cubicBezTo>
                    <a:pt x="281" y="969"/>
                    <a:pt x="281" y="969"/>
                    <a:pt x="281" y="969"/>
                  </a:cubicBezTo>
                  <a:cubicBezTo>
                    <a:pt x="281" y="970"/>
                    <a:pt x="281" y="971"/>
                    <a:pt x="280" y="972"/>
                  </a:cubicBezTo>
                  <a:cubicBezTo>
                    <a:pt x="280" y="972"/>
                    <a:pt x="280" y="972"/>
                    <a:pt x="280" y="972"/>
                  </a:cubicBezTo>
                  <a:cubicBezTo>
                    <a:pt x="280" y="972"/>
                    <a:pt x="279" y="972"/>
                    <a:pt x="279" y="972"/>
                  </a:cubicBezTo>
                  <a:cubicBezTo>
                    <a:pt x="279" y="972"/>
                    <a:pt x="279" y="972"/>
                    <a:pt x="279" y="972"/>
                  </a:cubicBezTo>
                  <a:cubicBezTo>
                    <a:pt x="278" y="972"/>
                    <a:pt x="278" y="972"/>
                    <a:pt x="277" y="971"/>
                  </a:cubicBezTo>
                  <a:close/>
                  <a:moveTo>
                    <a:pt x="340" y="969"/>
                  </a:moveTo>
                  <a:cubicBezTo>
                    <a:pt x="339" y="969"/>
                    <a:pt x="338" y="967"/>
                    <a:pt x="339" y="966"/>
                  </a:cubicBezTo>
                  <a:cubicBezTo>
                    <a:pt x="339" y="966"/>
                    <a:pt x="339" y="966"/>
                    <a:pt x="339" y="966"/>
                  </a:cubicBezTo>
                  <a:cubicBezTo>
                    <a:pt x="339" y="965"/>
                    <a:pt x="340" y="965"/>
                    <a:pt x="341" y="965"/>
                  </a:cubicBezTo>
                  <a:cubicBezTo>
                    <a:pt x="341" y="965"/>
                    <a:pt x="341" y="965"/>
                    <a:pt x="341" y="965"/>
                  </a:cubicBezTo>
                  <a:cubicBezTo>
                    <a:pt x="342" y="966"/>
                    <a:pt x="343" y="967"/>
                    <a:pt x="342" y="968"/>
                  </a:cubicBezTo>
                  <a:cubicBezTo>
                    <a:pt x="342" y="968"/>
                    <a:pt x="342" y="968"/>
                    <a:pt x="342" y="968"/>
                  </a:cubicBezTo>
                  <a:cubicBezTo>
                    <a:pt x="342" y="969"/>
                    <a:pt x="341" y="969"/>
                    <a:pt x="340" y="969"/>
                  </a:cubicBezTo>
                  <a:cubicBezTo>
                    <a:pt x="340" y="969"/>
                    <a:pt x="340" y="969"/>
                    <a:pt x="340" y="969"/>
                  </a:cubicBezTo>
                  <a:cubicBezTo>
                    <a:pt x="340" y="969"/>
                    <a:pt x="340" y="969"/>
                    <a:pt x="340" y="969"/>
                  </a:cubicBezTo>
                  <a:close/>
                  <a:moveTo>
                    <a:pt x="272" y="960"/>
                  </a:moveTo>
                  <a:cubicBezTo>
                    <a:pt x="272" y="959"/>
                    <a:pt x="272" y="958"/>
                    <a:pt x="273" y="957"/>
                  </a:cubicBezTo>
                  <a:cubicBezTo>
                    <a:pt x="273" y="957"/>
                    <a:pt x="273" y="957"/>
                    <a:pt x="273" y="957"/>
                  </a:cubicBezTo>
                  <a:cubicBezTo>
                    <a:pt x="274" y="957"/>
                    <a:pt x="276" y="957"/>
                    <a:pt x="276" y="958"/>
                  </a:cubicBezTo>
                  <a:cubicBezTo>
                    <a:pt x="276" y="958"/>
                    <a:pt x="276" y="958"/>
                    <a:pt x="276" y="958"/>
                  </a:cubicBezTo>
                  <a:cubicBezTo>
                    <a:pt x="276" y="959"/>
                    <a:pt x="276" y="960"/>
                    <a:pt x="275" y="961"/>
                  </a:cubicBezTo>
                  <a:cubicBezTo>
                    <a:pt x="275" y="961"/>
                    <a:pt x="275" y="961"/>
                    <a:pt x="275" y="961"/>
                  </a:cubicBezTo>
                  <a:cubicBezTo>
                    <a:pt x="275" y="961"/>
                    <a:pt x="274" y="961"/>
                    <a:pt x="274" y="961"/>
                  </a:cubicBezTo>
                  <a:cubicBezTo>
                    <a:pt x="274" y="961"/>
                    <a:pt x="274" y="961"/>
                    <a:pt x="274" y="961"/>
                  </a:cubicBezTo>
                  <a:cubicBezTo>
                    <a:pt x="273" y="961"/>
                    <a:pt x="273" y="961"/>
                    <a:pt x="272" y="960"/>
                  </a:cubicBezTo>
                  <a:close/>
                  <a:moveTo>
                    <a:pt x="344" y="958"/>
                  </a:moveTo>
                  <a:cubicBezTo>
                    <a:pt x="343" y="958"/>
                    <a:pt x="343" y="956"/>
                    <a:pt x="343" y="955"/>
                  </a:cubicBezTo>
                  <a:cubicBezTo>
                    <a:pt x="343" y="955"/>
                    <a:pt x="343" y="955"/>
                    <a:pt x="343" y="955"/>
                  </a:cubicBezTo>
                  <a:cubicBezTo>
                    <a:pt x="344" y="954"/>
                    <a:pt x="345" y="954"/>
                    <a:pt x="346" y="954"/>
                  </a:cubicBezTo>
                  <a:cubicBezTo>
                    <a:pt x="346" y="954"/>
                    <a:pt x="346" y="954"/>
                    <a:pt x="346" y="954"/>
                  </a:cubicBezTo>
                  <a:cubicBezTo>
                    <a:pt x="347" y="955"/>
                    <a:pt x="347" y="956"/>
                    <a:pt x="347" y="957"/>
                  </a:cubicBezTo>
                  <a:cubicBezTo>
                    <a:pt x="347" y="957"/>
                    <a:pt x="347" y="957"/>
                    <a:pt x="347" y="957"/>
                  </a:cubicBezTo>
                  <a:cubicBezTo>
                    <a:pt x="347" y="958"/>
                    <a:pt x="346" y="958"/>
                    <a:pt x="345" y="958"/>
                  </a:cubicBezTo>
                  <a:cubicBezTo>
                    <a:pt x="345" y="958"/>
                    <a:pt x="345" y="958"/>
                    <a:pt x="345" y="958"/>
                  </a:cubicBezTo>
                  <a:cubicBezTo>
                    <a:pt x="345" y="958"/>
                    <a:pt x="345" y="958"/>
                    <a:pt x="344" y="958"/>
                  </a:cubicBezTo>
                  <a:close/>
                  <a:moveTo>
                    <a:pt x="268" y="949"/>
                  </a:moveTo>
                  <a:cubicBezTo>
                    <a:pt x="267" y="948"/>
                    <a:pt x="268" y="947"/>
                    <a:pt x="269" y="946"/>
                  </a:cubicBezTo>
                  <a:cubicBezTo>
                    <a:pt x="269" y="946"/>
                    <a:pt x="269" y="946"/>
                    <a:pt x="269" y="946"/>
                  </a:cubicBezTo>
                  <a:cubicBezTo>
                    <a:pt x="270" y="946"/>
                    <a:pt x="271" y="946"/>
                    <a:pt x="271" y="947"/>
                  </a:cubicBezTo>
                  <a:cubicBezTo>
                    <a:pt x="271" y="947"/>
                    <a:pt x="271" y="947"/>
                    <a:pt x="271" y="947"/>
                  </a:cubicBezTo>
                  <a:cubicBezTo>
                    <a:pt x="272" y="948"/>
                    <a:pt x="271" y="949"/>
                    <a:pt x="270" y="950"/>
                  </a:cubicBezTo>
                  <a:cubicBezTo>
                    <a:pt x="270" y="950"/>
                    <a:pt x="270" y="950"/>
                    <a:pt x="270" y="950"/>
                  </a:cubicBezTo>
                  <a:cubicBezTo>
                    <a:pt x="270" y="950"/>
                    <a:pt x="270" y="950"/>
                    <a:pt x="269" y="950"/>
                  </a:cubicBezTo>
                  <a:cubicBezTo>
                    <a:pt x="269" y="950"/>
                    <a:pt x="269" y="950"/>
                    <a:pt x="269" y="950"/>
                  </a:cubicBezTo>
                  <a:cubicBezTo>
                    <a:pt x="269" y="950"/>
                    <a:pt x="268" y="950"/>
                    <a:pt x="268" y="949"/>
                  </a:cubicBezTo>
                  <a:close/>
                  <a:moveTo>
                    <a:pt x="349" y="947"/>
                  </a:moveTo>
                  <a:cubicBezTo>
                    <a:pt x="348" y="947"/>
                    <a:pt x="348" y="945"/>
                    <a:pt x="348" y="944"/>
                  </a:cubicBezTo>
                  <a:cubicBezTo>
                    <a:pt x="348" y="944"/>
                    <a:pt x="348" y="944"/>
                    <a:pt x="348" y="944"/>
                  </a:cubicBezTo>
                  <a:cubicBezTo>
                    <a:pt x="349" y="943"/>
                    <a:pt x="350" y="943"/>
                    <a:pt x="351" y="943"/>
                  </a:cubicBezTo>
                  <a:cubicBezTo>
                    <a:pt x="351" y="943"/>
                    <a:pt x="351" y="943"/>
                    <a:pt x="351" y="943"/>
                  </a:cubicBezTo>
                  <a:cubicBezTo>
                    <a:pt x="352" y="944"/>
                    <a:pt x="352" y="945"/>
                    <a:pt x="352" y="946"/>
                  </a:cubicBezTo>
                  <a:cubicBezTo>
                    <a:pt x="352" y="946"/>
                    <a:pt x="352" y="946"/>
                    <a:pt x="352" y="946"/>
                  </a:cubicBezTo>
                  <a:cubicBezTo>
                    <a:pt x="351" y="947"/>
                    <a:pt x="351" y="947"/>
                    <a:pt x="350" y="947"/>
                  </a:cubicBezTo>
                  <a:cubicBezTo>
                    <a:pt x="350" y="947"/>
                    <a:pt x="350" y="947"/>
                    <a:pt x="350" y="947"/>
                  </a:cubicBezTo>
                  <a:cubicBezTo>
                    <a:pt x="350" y="947"/>
                    <a:pt x="349" y="947"/>
                    <a:pt x="349" y="947"/>
                  </a:cubicBezTo>
                  <a:close/>
                  <a:moveTo>
                    <a:pt x="263" y="938"/>
                  </a:moveTo>
                  <a:cubicBezTo>
                    <a:pt x="262" y="937"/>
                    <a:pt x="263" y="936"/>
                    <a:pt x="264" y="935"/>
                  </a:cubicBezTo>
                  <a:cubicBezTo>
                    <a:pt x="264" y="935"/>
                    <a:pt x="264" y="935"/>
                    <a:pt x="264" y="935"/>
                  </a:cubicBezTo>
                  <a:cubicBezTo>
                    <a:pt x="265" y="935"/>
                    <a:pt x="266" y="935"/>
                    <a:pt x="266" y="936"/>
                  </a:cubicBezTo>
                  <a:cubicBezTo>
                    <a:pt x="266" y="936"/>
                    <a:pt x="266" y="936"/>
                    <a:pt x="266" y="936"/>
                  </a:cubicBezTo>
                  <a:cubicBezTo>
                    <a:pt x="267" y="937"/>
                    <a:pt x="266" y="938"/>
                    <a:pt x="265" y="939"/>
                  </a:cubicBezTo>
                  <a:cubicBezTo>
                    <a:pt x="265" y="939"/>
                    <a:pt x="265" y="939"/>
                    <a:pt x="265" y="939"/>
                  </a:cubicBezTo>
                  <a:cubicBezTo>
                    <a:pt x="265" y="939"/>
                    <a:pt x="265" y="939"/>
                    <a:pt x="265" y="939"/>
                  </a:cubicBezTo>
                  <a:cubicBezTo>
                    <a:pt x="265" y="939"/>
                    <a:pt x="265" y="939"/>
                    <a:pt x="265" y="939"/>
                  </a:cubicBezTo>
                  <a:cubicBezTo>
                    <a:pt x="264" y="939"/>
                    <a:pt x="263" y="939"/>
                    <a:pt x="263" y="938"/>
                  </a:cubicBezTo>
                  <a:close/>
                  <a:moveTo>
                    <a:pt x="354" y="936"/>
                  </a:moveTo>
                  <a:cubicBezTo>
                    <a:pt x="353" y="936"/>
                    <a:pt x="353" y="934"/>
                    <a:pt x="353" y="933"/>
                  </a:cubicBezTo>
                  <a:cubicBezTo>
                    <a:pt x="353" y="933"/>
                    <a:pt x="353" y="933"/>
                    <a:pt x="353" y="933"/>
                  </a:cubicBezTo>
                  <a:cubicBezTo>
                    <a:pt x="353" y="932"/>
                    <a:pt x="355" y="932"/>
                    <a:pt x="356" y="932"/>
                  </a:cubicBezTo>
                  <a:cubicBezTo>
                    <a:pt x="356" y="932"/>
                    <a:pt x="356" y="932"/>
                    <a:pt x="356" y="932"/>
                  </a:cubicBezTo>
                  <a:cubicBezTo>
                    <a:pt x="357" y="933"/>
                    <a:pt x="357" y="934"/>
                    <a:pt x="357" y="935"/>
                  </a:cubicBezTo>
                  <a:cubicBezTo>
                    <a:pt x="357" y="935"/>
                    <a:pt x="357" y="935"/>
                    <a:pt x="357" y="935"/>
                  </a:cubicBezTo>
                  <a:cubicBezTo>
                    <a:pt x="356" y="936"/>
                    <a:pt x="356" y="936"/>
                    <a:pt x="355" y="936"/>
                  </a:cubicBezTo>
                  <a:cubicBezTo>
                    <a:pt x="355" y="936"/>
                    <a:pt x="355" y="936"/>
                    <a:pt x="355" y="936"/>
                  </a:cubicBezTo>
                  <a:cubicBezTo>
                    <a:pt x="355" y="936"/>
                    <a:pt x="354" y="936"/>
                    <a:pt x="354" y="936"/>
                  </a:cubicBezTo>
                  <a:close/>
                  <a:moveTo>
                    <a:pt x="258" y="927"/>
                  </a:moveTo>
                  <a:cubicBezTo>
                    <a:pt x="257" y="926"/>
                    <a:pt x="258" y="925"/>
                    <a:pt x="259" y="924"/>
                  </a:cubicBezTo>
                  <a:cubicBezTo>
                    <a:pt x="259" y="924"/>
                    <a:pt x="259" y="924"/>
                    <a:pt x="259" y="924"/>
                  </a:cubicBezTo>
                  <a:cubicBezTo>
                    <a:pt x="260" y="924"/>
                    <a:pt x="261" y="924"/>
                    <a:pt x="262" y="925"/>
                  </a:cubicBezTo>
                  <a:cubicBezTo>
                    <a:pt x="262" y="925"/>
                    <a:pt x="262" y="925"/>
                    <a:pt x="262" y="925"/>
                  </a:cubicBezTo>
                  <a:cubicBezTo>
                    <a:pt x="262" y="926"/>
                    <a:pt x="262" y="927"/>
                    <a:pt x="261" y="928"/>
                  </a:cubicBezTo>
                  <a:cubicBezTo>
                    <a:pt x="261" y="928"/>
                    <a:pt x="261" y="928"/>
                    <a:pt x="261" y="928"/>
                  </a:cubicBezTo>
                  <a:cubicBezTo>
                    <a:pt x="260" y="928"/>
                    <a:pt x="260" y="928"/>
                    <a:pt x="260" y="928"/>
                  </a:cubicBezTo>
                  <a:cubicBezTo>
                    <a:pt x="260" y="928"/>
                    <a:pt x="260" y="928"/>
                    <a:pt x="260" y="928"/>
                  </a:cubicBezTo>
                  <a:cubicBezTo>
                    <a:pt x="259" y="928"/>
                    <a:pt x="258" y="928"/>
                    <a:pt x="258" y="927"/>
                  </a:cubicBezTo>
                  <a:close/>
                  <a:moveTo>
                    <a:pt x="359" y="925"/>
                  </a:moveTo>
                  <a:cubicBezTo>
                    <a:pt x="358" y="925"/>
                    <a:pt x="357" y="923"/>
                    <a:pt x="358" y="922"/>
                  </a:cubicBezTo>
                  <a:cubicBezTo>
                    <a:pt x="358" y="922"/>
                    <a:pt x="358" y="922"/>
                    <a:pt x="358" y="922"/>
                  </a:cubicBezTo>
                  <a:cubicBezTo>
                    <a:pt x="358" y="921"/>
                    <a:pt x="359" y="921"/>
                    <a:pt x="360" y="921"/>
                  </a:cubicBezTo>
                  <a:cubicBezTo>
                    <a:pt x="360" y="921"/>
                    <a:pt x="360" y="921"/>
                    <a:pt x="360" y="921"/>
                  </a:cubicBezTo>
                  <a:cubicBezTo>
                    <a:pt x="361" y="922"/>
                    <a:pt x="362" y="923"/>
                    <a:pt x="361" y="924"/>
                  </a:cubicBezTo>
                  <a:cubicBezTo>
                    <a:pt x="361" y="924"/>
                    <a:pt x="361" y="924"/>
                    <a:pt x="361" y="924"/>
                  </a:cubicBezTo>
                  <a:cubicBezTo>
                    <a:pt x="361" y="925"/>
                    <a:pt x="360" y="925"/>
                    <a:pt x="360" y="925"/>
                  </a:cubicBezTo>
                  <a:cubicBezTo>
                    <a:pt x="360" y="925"/>
                    <a:pt x="360" y="925"/>
                    <a:pt x="360" y="925"/>
                  </a:cubicBezTo>
                  <a:cubicBezTo>
                    <a:pt x="359" y="925"/>
                    <a:pt x="359" y="925"/>
                    <a:pt x="359" y="925"/>
                  </a:cubicBezTo>
                  <a:close/>
                  <a:moveTo>
                    <a:pt x="253" y="916"/>
                  </a:moveTo>
                  <a:cubicBezTo>
                    <a:pt x="253" y="915"/>
                    <a:pt x="253" y="914"/>
                    <a:pt x="254" y="913"/>
                  </a:cubicBezTo>
                  <a:cubicBezTo>
                    <a:pt x="254" y="913"/>
                    <a:pt x="254" y="913"/>
                    <a:pt x="254" y="913"/>
                  </a:cubicBezTo>
                  <a:cubicBezTo>
                    <a:pt x="255" y="913"/>
                    <a:pt x="256" y="913"/>
                    <a:pt x="257" y="914"/>
                  </a:cubicBezTo>
                  <a:cubicBezTo>
                    <a:pt x="257" y="914"/>
                    <a:pt x="257" y="914"/>
                    <a:pt x="257" y="914"/>
                  </a:cubicBezTo>
                  <a:cubicBezTo>
                    <a:pt x="257" y="915"/>
                    <a:pt x="257" y="916"/>
                    <a:pt x="256" y="917"/>
                  </a:cubicBezTo>
                  <a:cubicBezTo>
                    <a:pt x="256" y="917"/>
                    <a:pt x="256" y="917"/>
                    <a:pt x="256" y="917"/>
                  </a:cubicBezTo>
                  <a:cubicBezTo>
                    <a:pt x="255" y="917"/>
                    <a:pt x="255" y="917"/>
                    <a:pt x="255" y="917"/>
                  </a:cubicBezTo>
                  <a:cubicBezTo>
                    <a:pt x="255" y="917"/>
                    <a:pt x="255" y="917"/>
                    <a:pt x="255" y="917"/>
                  </a:cubicBezTo>
                  <a:cubicBezTo>
                    <a:pt x="254" y="917"/>
                    <a:pt x="253" y="917"/>
                    <a:pt x="253" y="916"/>
                  </a:cubicBezTo>
                  <a:close/>
                  <a:moveTo>
                    <a:pt x="364" y="914"/>
                  </a:moveTo>
                  <a:cubicBezTo>
                    <a:pt x="363" y="914"/>
                    <a:pt x="362" y="912"/>
                    <a:pt x="363" y="911"/>
                  </a:cubicBezTo>
                  <a:cubicBezTo>
                    <a:pt x="363" y="911"/>
                    <a:pt x="363" y="911"/>
                    <a:pt x="363" y="911"/>
                  </a:cubicBezTo>
                  <a:cubicBezTo>
                    <a:pt x="363" y="910"/>
                    <a:pt x="364" y="910"/>
                    <a:pt x="365" y="910"/>
                  </a:cubicBezTo>
                  <a:cubicBezTo>
                    <a:pt x="365" y="910"/>
                    <a:pt x="365" y="910"/>
                    <a:pt x="365" y="910"/>
                  </a:cubicBezTo>
                  <a:cubicBezTo>
                    <a:pt x="366" y="911"/>
                    <a:pt x="367" y="912"/>
                    <a:pt x="366" y="913"/>
                  </a:cubicBezTo>
                  <a:cubicBezTo>
                    <a:pt x="366" y="913"/>
                    <a:pt x="366" y="913"/>
                    <a:pt x="366" y="913"/>
                  </a:cubicBezTo>
                  <a:cubicBezTo>
                    <a:pt x="366" y="914"/>
                    <a:pt x="365" y="914"/>
                    <a:pt x="364" y="914"/>
                  </a:cubicBezTo>
                  <a:cubicBezTo>
                    <a:pt x="364" y="914"/>
                    <a:pt x="364" y="914"/>
                    <a:pt x="364" y="914"/>
                  </a:cubicBezTo>
                  <a:cubicBezTo>
                    <a:pt x="364" y="914"/>
                    <a:pt x="364" y="914"/>
                    <a:pt x="364" y="914"/>
                  </a:cubicBezTo>
                  <a:close/>
                  <a:moveTo>
                    <a:pt x="248" y="905"/>
                  </a:moveTo>
                  <a:cubicBezTo>
                    <a:pt x="248" y="904"/>
                    <a:pt x="248" y="903"/>
                    <a:pt x="249" y="902"/>
                  </a:cubicBezTo>
                  <a:cubicBezTo>
                    <a:pt x="249" y="902"/>
                    <a:pt x="249" y="902"/>
                    <a:pt x="249" y="902"/>
                  </a:cubicBezTo>
                  <a:cubicBezTo>
                    <a:pt x="250" y="902"/>
                    <a:pt x="251" y="902"/>
                    <a:pt x="252" y="903"/>
                  </a:cubicBezTo>
                  <a:cubicBezTo>
                    <a:pt x="252" y="903"/>
                    <a:pt x="252" y="903"/>
                    <a:pt x="252" y="903"/>
                  </a:cubicBezTo>
                  <a:cubicBezTo>
                    <a:pt x="252" y="904"/>
                    <a:pt x="252" y="905"/>
                    <a:pt x="251" y="906"/>
                  </a:cubicBezTo>
                  <a:cubicBezTo>
                    <a:pt x="251" y="906"/>
                    <a:pt x="251" y="906"/>
                    <a:pt x="251" y="906"/>
                  </a:cubicBezTo>
                  <a:cubicBezTo>
                    <a:pt x="251" y="906"/>
                    <a:pt x="250" y="906"/>
                    <a:pt x="250" y="906"/>
                  </a:cubicBezTo>
                  <a:cubicBezTo>
                    <a:pt x="250" y="906"/>
                    <a:pt x="250" y="906"/>
                    <a:pt x="250" y="906"/>
                  </a:cubicBezTo>
                  <a:cubicBezTo>
                    <a:pt x="249" y="906"/>
                    <a:pt x="249" y="906"/>
                    <a:pt x="248" y="905"/>
                  </a:cubicBezTo>
                  <a:close/>
                  <a:moveTo>
                    <a:pt x="368" y="903"/>
                  </a:moveTo>
                  <a:cubicBezTo>
                    <a:pt x="367" y="903"/>
                    <a:pt x="367" y="901"/>
                    <a:pt x="367" y="900"/>
                  </a:cubicBezTo>
                  <a:cubicBezTo>
                    <a:pt x="367" y="900"/>
                    <a:pt x="367" y="900"/>
                    <a:pt x="367" y="900"/>
                  </a:cubicBezTo>
                  <a:cubicBezTo>
                    <a:pt x="368" y="899"/>
                    <a:pt x="369" y="899"/>
                    <a:pt x="370" y="899"/>
                  </a:cubicBezTo>
                  <a:cubicBezTo>
                    <a:pt x="370" y="899"/>
                    <a:pt x="370" y="899"/>
                    <a:pt x="370" y="899"/>
                  </a:cubicBezTo>
                  <a:cubicBezTo>
                    <a:pt x="371" y="900"/>
                    <a:pt x="372" y="901"/>
                    <a:pt x="371" y="902"/>
                  </a:cubicBezTo>
                  <a:cubicBezTo>
                    <a:pt x="371" y="902"/>
                    <a:pt x="371" y="902"/>
                    <a:pt x="371" y="902"/>
                  </a:cubicBezTo>
                  <a:cubicBezTo>
                    <a:pt x="371" y="903"/>
                    <a:pt x="370" y="903"/>
                    <a:pt x="369" y="903"/>
                  </a:cubicBezTo>
                  <a:cubicBezTo>
                    <a:pt x="369" y="903"/>
                    <a:pt x="369" y="903"/>
                    <a:pt x="369" y="903"/>
                  </a:cubicBezTo>
                  <a:cubicBezTo>
                    <a:pt x="369" y="903"/>
                    <a:pt x="369" y="903"/>
                    <a:pt x="368" y="903"/>
                  </a:cubicBezTo>
                  <a:close/>
                  <a:moveTo>
                    <a:pt x="243" y="894"/>
                  </a:moveTo>
                  <a:cubicBezTo>
                    <a:pt x="243" y="893"/>
                    <a:pt x="243" y="892"/>
                    <a:pt x="244" y="891"/>
                  </a:cubicBezTo>
                  <a:cubicBezTo>
                    <a:pt x="244" y="891"/>
                    <a:pt x="244" y="891"/>
                    <a:pt x="244" y="891"/>
                  </a:cubicBezTo>
                  <a:cubicBezTo>
                    <a:pt x="245" y="891"/>
                    <a:pt x="247" y="891"/>
                    <a:pt x="247" y="892"/>
                  </a:cubicBezTo>
                  <a:cubicBezTo>
                    <a:pt x="247" y="892"/>
                    <a:pt x="247" y="892"/>
                    <a:pt x="247" y="892"/>
                  </a:cubicBezTo>
                  <a:cubicBezTo>
                    <a:pt x="248" y="893"/>
                    <a:pt x="247" y="894"/>
                    <a:pt x="246" y="895"/>
                  </a:cubicBezTo>
                  <a:cubicBezTo>
                    <a:pt x="246" y="895"/>
                    <a:pt x="246" y="895"/>
                    <a:pt x="246" y="895"/>
                  </a:cubicBezTo>
                  <a:cubicBezTo>
                    <a:pt x="246" y="895"/>
                    <a:pt x="246" y="895"/>
                    <a:pt x="245" y="895"/>
                  </a:cubicBezTo>
                  <a:cubicBezTo>
                    <a:pt x="245" y="895"/>
                    <a:pt x="245" y="895"/>
                    <a:pt x="245" y="895"/>
                  </a:cubicBezTo>
                  <a:cubicBezTo>
                    <a:pt x="245" y="895"/>
                    <a:pt x="244" y="895"/>
                    <a:pt x="243" y="894"/>
                  </a:cubicBezTo>
                  <a:close/>
                  <a:moveTo>
                    <a:pt x="373" y="892"/>
                  </a:moveTo>
                  <a:cubicBezTo>
                    <a:pt x="372" y="892"/>
                    <a:pt x="372" y="890"/>
                    <a:pt x="372" y="889"/>
                  </a:cubicBezTo>
                  <a:cubicBezTo>
                    <a:pt x="372" y="889"/>
                    <a:pt x="372" y="889"/>
                    <a:pt x="372" y="889"/>
                  </a:cubicBezTo>
                  <a:cubicBezTo>
                    <a:pt x="373" y="888"/>
                    <a:pt x="374" y="888"/>
                    <a:pt x="375" y="888"/>
                  </a:cubicBezTo>
                  <a:cubicBezTo>
                    <a:pt x="375" y="888"/>
                    <a:pt x="375" y="888"/>
                    <a:pt x="375" y="888"/>
                  </a:cubicBezTo>
                  <a:cubicBezTo>
                    <a:pt x="376" y="889"/>
                    <a:pt x="376" y="890"/>
                    <a:pt x="376" y="891"/>
                  </a:cubicBezTo>
                  <a:cubicBezTo>
                    <a:pt x="376" y="891"/>
                    <a:pt x="376" y="891"/>
                    <a:pt x="376" y="891"/>
                  </a:cubicBezTo>
                  <a:cubicBezTo>
                    <a:pt x="376" y="892"/>
                    <a:pt x="375" y="892"/>
                    <a:pt x="374" y="892"/>
                  </a:cubicBezTo>
                  <a:cubicBezTo>
                    <a:pt x="374" y="892"/>
                    <a:pt x="374" y="892"/>
                    <a:pt x="374" y="892"/>
                  </a:cubicBezTo>
                  <a:cubicBezTo>
                    <a:pt x="374" y="892"/>
                    <a:pt x="374" y="892"/>
                    <a:pt x="373" y="892"/>
                  </a:cubicBezTo>
                  <a:close/>
                  <a:moveTo>
                    <a:pt x="239" y="883"/>
                  </a:moveTo>
                  <a:cubicBezTo>
                    <a:pt x="238" y="882"/>
                    <a:pt x="239" y="881"/>
                    <a:pt x="240" y="880"/>
                  </a:cubicBezTo>
                  <a:cubicBezTo>
                    <a:pt x="240" y="880"/>
                    <a:pt x="240" y="880"/>
                    <a:pt x="240" y="880"/>
                  </a:cubicBezTo>
                  <a:cubicBezTo>
                    <a:pt x="241" y="880"/>
                    <a:pt x="242" y="880"/>
                    <a:pt x="242" y="881"/>
                  </a:cubicBezTo>
                  <a:cubicBezTo>
                    <a:pt x="242" y="881"/>
                    <a:pt x="242" y="881"/>
                    <a:pt x="242" y="881"/>
                  </a:cubicBezTo>
                  <a:cubicBezTo>
                    <a:pt x="243" y="882"/>
                    <a:pt x="242" y="883"/>
                    <a:pt x="241" y="884"/>
                  </a:cubicBezTo>
                  <a:cubicBezTo>
                    <a:pt x="241" y="884"/>
                    <a:pt x="241" y="884"/>
                    <a:pt x="241" y="884"/>
                  </a:cubicBezTo>
                  <a:cubicBezTo>
                    <a:pt x="241" y="884"/>
                    <a:pt x="241" y="884"/>
                    <a:pt x="240" y="884"/>
                  </a:cubicBezTo>
                  <a:cubicBezTo>
                    <a:pt x="240" y="884"/>
                    <a:pt x="240" y="884"/>
                    <a:pt x="240" y="884"/>
                  </a:cubicBezTo>
                  <a:cubicBezTo>
                    <a:pt x="240" y="884"/>
                    <a:pt x="239" y="884"/>
                    <a:pt x="239" y="883"/>
                  </a:cubicBezTo>
                  <a:close/>
                  <a:moveTo>
                    <a:pt x="378" y="881"/>
                  </a:moveTo>
                  <a:cubicBezTo>
                    <a:pt x="377" y="881"/>
                    <a:pt x="377" y="879"/>
                    <a:pt x="377" y="878"/>
                  </a:cubicBezTo>
                  <a:cubicBezTo>
                    <a:pt x="377" y="878"/>
                    <a:pt x="377" y="878"/>
                    <a:pt x="377" y="878"/>
                  </a:cubicBezTo>
                  <a:cubicBezTo>
                    <a:pt x="377" y="877"/>
                    <a:pt x="379" y="877"/>
                    <a:pt x="380" y="877"/>
                  </a:cubicBezTo>
                  <a:cubicBezTo>
                    <a:pt x="380" y="877"/>
                    <a:pt x="380" y="877"/>
                    <a:pt x="380" y="877"/>
                  </a:cubicBezTo>
                  <a:cubicBezTo>
                    <a:pt x="381" y="878"/>
                    <a:pt x="381" y="879"/>
                    <a:pt x="381" y="880"/>
                  </a:cubicBezTo>
                  <a:cubicBezTo>
                    <a:pt x="381" y="880"/>
                    <a:pt x="381" y="880"/>
                    <a:pt x="381" y="880"/>
                  </a:cubicBezTo>
                  <a:cubicBezTo>
                    <a:pt x="380" y="881"/>
                    <a:pt x="380" y="881"/>
                    <a:pt x="379" y="881"/>
                  </a:cubicBezTo>
                  <a:cubicBezTo>
                    <a:pt x="379" y="881"/>
                    <a:pt x="379" y="881"/>
                    <a:pt x="379" y="881"/>
                  </a:cubicBezTo>
                  <a:cubicBezTo>
                    <a:pt x="379" y="881"/>
                    <a:pt x="378" y="881"/>
                    <a:pt x="378" y="881"/>
                  </a:cubicBezTo>
                  <a:close/>
                  <a:moveTo>
                    <a:pt x="234" y="872"/>
                  </a:moveTo>
                  <a:cubicBezTo>
                    <a:pt x="233" y="871"/>
                    <a:pt x="234" y="870"/>
                    <a:pt x="235" y="869"/>
                  </a:cubicBezTo>
                  <a:cubicBezTo>
                    <a:pt x="235" y="869"/>
                    <a:pt x="235" y="869"/>
                    <a:pt x="235" y="869"/>
                  </a:cubicBezTo>
                  <a:cubicBezTo>
                    <a:pt x="236" y="869"/>
                    <a:pt x="237" y="869"/>
                    <a:pt x="237" y="870"/>
                  </a:cubicBezTo>
                  <a:cubicBezTo>
                    <a:pt x="237" y="870"/>
                    <a:pt x="237" y="870"/>
                    <a:pt x="237" y="870"/>
                  </a:cubicBezTo>
                  <a:cubicBezTo>
                    <a:pt x="238" y="871"/>
                    <a:pt x="237" y="872"/>
                    <a:pt x="236" y="873"/>
                  </a:cubicBezTo>
                  <a:cubicBezTo>
                    <a:pt x="236" y="873"/>
                    <a:pt x="236" y="873"/>
                    <a:pt x="236" y="873"/>
                  </a:cubicBezTo>
                  <a:cubicBezTo>
                    <a:pt x="236" y="873"/>
                    <a:pt x="236" y="873"/>
                    <a:pt x="236" y="873"/>
                  </a:cubicBezTo>
                  <a:cubicBezTo>
                    <a:pt x="236" y="873"/>
                    <a:pt x="236" y="873"/>
                    <a:pt x="236" y="873"/>
                  </a:cubicBezTo>
                  <a:cubicBezTo>
                    <a:pt x="235" y="873"/>
                    <a:pt x="234" y="873"/>
                    <a:pt x="234" y="872"/>
                  </a:cubicBezTo>
                  <a:close/>
                  <a:moveTo>
                    <a:pt x="383" y="870"/>
                  </a:moveTo>
                  <a:cubicBezTo>
                    <a:pt x="382" y="870"/>
                    <a:pt x="381" y="868"/>
                    <a:pt x="382" y="867"/>
                  </a:cubicBezTo>
                  <a:cubicBezTo>
                    <a:pt x="382" y="867"/>
                    <a:pt x="382" y="867"/>
                    <a:pt x="382" y="867"/>
                  </a:cubicBezTo>
                  <a:cubicBezTo>
                    <a:pt x="382" y="866"/>
                    <a:pt x="384" y="866"/>
                    <a:pt x="385" y="866"/>
                  </a:cubicBezTo>
                  <a:cubicBezTo>
                    <a:pt x="385" y="866"/>
                    <a:pt x="385" y="866"/>
                    <a:pt x="385" y="866"/>
                  </a:cubicBezTo>
                  <a:cubicBezTo>
                    <a:pt x="386" y="867"/>
                    <a:pt x="386" y="868"/>
                    <a:pt x="386" y="869"/>
                  </a:cubicBezTo>
                  <a:cubicBezTo>
                    <a:pt x="386" y="869"/>
                    <a:pt x="386" y="869"/>
                    <a:pt x="386" y="869"/>
                  </a:cubicBezTo>
                  <a:cubicBezTo>
                    <a:pt x="385" y="870"/>
                    <a:pt x="384" y="870"/>
                    <a:pt x="384" y="870"/>
                  </a:cubicBezTo>
                  <a:cubicBezTo>
                    <a:pt x="384" y="870"/>
                    <a:pt x="384" y="870"/>
                    <a:pt x="384" y="870"/>
                  </a:cubicBezTo>
                  <a:cubicBezTo>
                    <a:pt x="383" y="870"/>
                    <a:pt x="383" y="870"/>
                    <a:pt x="383" y="870"/>
                  </a:cubicBezTo>
                  <a:close/>
                  <a:moveTo>
                    <a:pt x="229" y="861"/>
                  </a:moveTo>
                  <a:cubicBezTo>
                    <a:pt x="229" y="860"/>
                    <a:pt x="229" y="859"/>
                    <a:pt x="230" y="858"/>
                  </a:cubicBezTo>
                  <a:cubicBezTo>
                    <a:pt x="230" y="858"/>
                    <a:pt x="230" y="858"/>
                    <a:pt x="230" y="858"/>
                  </a:cubicBezTo>
                  <a:cubicBezTo>
                    <a:pt x="231" y="858"/>
                    <a:pt x="232" y="858"/>
                    <a:pt x="233" y="859"/>
                  </a:cubicBezTo>
                  <a:cubicBezTo>
                    <a:pt x="233" y="859"/>
                    <a:pt x="233" y="859"/>
                    <a:pt x="233" y="859"/>
                  </a:cubicBezTo>
                  <a:cubicBezTo>
                    <a:pt x="233" y="860"/>
                    <a:pt x="233" y="861"/>
                    <a:pt x="232" y="862"/>
                  </a:cubicBezTo>
                  <a:cubicBezTo>
                    <a:pt x="232" y="862"/>
                    <a:pt x="232" y="862"/>
                    <a:pt x="232" y="862"/>
                  </a:cubicBezTo>
                  <a:cubicBezTo>
                    <a:pt x="231" y="862"/>
                    <a:pt x="231" y="862"/>
                    <a:pt x="231" y="862"/>
                  </a:cubicBezTo>
                  <a:cubicBezTo>
                    <a:pt x="231" y="862"/>
                    <a:pt x="231" y="862"/>
                    <a:pt x="231" y="862"/>
                  </a:cubicBezTo>
                  <a:cubicBezTo>
                    <a:pt x="230" y="862"/>
                    <a:pt x="229" y="862"/>
                    <a:pt x="229" y="861"/>
                  </a:cubicBezTo>
                  <a:close/>
                  <a:moveTo>
                    <a:pt x="388" y="859"/>
                  </a:moveTo>
                  <a:cubicBezTo>
                    <a:pt x="387" y="859"/>
                    <a:pt x="386" y="858"/>
                    <a:pt x="387" y="857"/>
                  </a:cubicBezTo>
                  <a:cubicBezTo>
                    <a:pt x="387" y="857"/>
                    <a:pt x="387" y="857"/>
                    <a:pt x="387" y="857"/>
                  </a:cubicBezTo>
                  <a:cubicBezTo>
                    <a:pt x="387" y="855"/>
                    <a:pt x="388" y="855"/>
                    <a:pt x="389" y="855"/>
                  </a:cubicBezTo>
                  <a:cubicBezTo>
                    <a:pt x="389" y="855"/>
                    <a:pt x="389" y="855"/>
                    <a:pt x="389" y="855"/>
                  </a:cubicBezTo>
                  <a:cubicBezTo>
                    <a:pt x="390" y="856"/>
                    <a:pt x="391" y="857"/>
                    <a:pt x="390" y="858"/>
                  </a:cubicBezTo>
                  <a:cubicBezTo>
                    <a:pt x="390" y="858"/>
                    <a:pt x="390" y="858"/>
                    <a:pt x="390" y="858"/>
                  </a:cubicBezTo>
                  <a:cubicBezTo>
                    <a:pt x="390" y="859"/>
                    <a:pt x="389" y="859"/>
                    <a:pt x="389" y="859"/>
                  </a:cubicBezTo>
                  <a:cubicBezTo>
                    <a:pt x="389" y="859"/>
                    <a:pt x="389" y="859"/>
                    <a:pt x="389" y="859"/>
                  </a:cubicBezTo>
                  <a:cubicBezTo>
                    <a:pt x="388" y="859"/>
                    <a:pt x="388" y="859"/>
                    <a:pt x="388" y="859"/>
                  </a:cubicBezTo>
                  <a:close/>
                  <a:moveTo>
                    <a:pt x="224" y="850"/>
                  </a:moveTo>
                  <a:cubicBezTo>
                    <a:pt x="224" y="849"/>
                    <a:pt x="224" y="848"/>
                    <a:pt x="225" y="847"/>
                  </a:cubicBezTo>
                  <a:cubicBezTo>
                    <a:pt x="225" y="847"/>
                    <a:pt x="225" y="847"/>
                    <a:pt x="225" y="847"/>
                  </a:cubicBezTo>
                  <a:cubicBezTo>
                    <a:pt x="226" y="847"/>
                    <a:pt x="227" y="847"/>
                    <a:pt x="228" y="848"/>
                  </a:cubicBezTo>
                  <a:cubicBezTo>
                    <a:pt x="228" y="848"/>
                    <a:pt x="228" y="848"/>
                    <a:pt x="228" y="848"/>
                  </a:cubicBezTo>
                  <a:cubicBezTo>
                    <a:pt x="228" y="849"/>
                    <a:pt x="228" y="850"/>
                    <a:pt x="227" y="851"/>
                  </a:cubicBezTo>
                  <a:cubicBezTo>
                    <a:pt x="227" y="851"/>
                    <a:pt x="227" y="851"/>
                    <a:pt x="227" y="851"/>
                  </a:cubicBezTo>
                  <a:cubicBezTo>
                    <a:pt x="227" y="851"/>
                    <a:pt x="226" y="851"/>
                    <a:pt x="226" y="851"/>
                  </a:cubicBezTo>
                  <a:cubicBezTo>
                    <a:pt x="226" y="851"/>
                    <a:pt x="226" y="851"/>
                    <a:pt x="226" y="851"/>
                  </a:cubicBezTo>
                  <a:cubicBezTo>
                    <a:pt x="225" y="851"/>
                    <a:pt x="225" y="851"/>
                    <a:pt x="224" y="850"/>
                  </a:cubicBezTo>
                  <a:close/>
                  <a:moveTo>
                    <a:pt x="393" y="848"/>
                  </a:moveTo>
                  <a:cubicBezTo>
                    <a:pt x="392" y="848"/>
                    <a:pt x="391" y="847"/>
                    <a:pt x="392" y="846"/>
                  </a:cubicBezTo>
                  <a:cubicBezTo>
                    <a:pt x="392" y="846"/>
                    <a:pt x="392" y="846"/>
                    <a:pt x="392" y="846"/>
                  </a:cubicBezTo>
                  <a:cubicBezTo>
                    <a:pt x="392" y="844"/>
                    <a:pt x="393" y="844"/>
                    <a:pt x="394" y="844"/>
                  </a:cubicBezTo>
                  <a:cubicBezTo>
                    <a:pt x="394" y="844"/>
                    <a:pt x="394" y="844"/>
                    <a:pt x="394" y="844"/>
                  </a:cubicBezTo>
                  <a:cubicBezTo>
                    <a:pt x="395" y="845"/>
                    <a:pt x="396" y="846"/>
                    <a:pt x="395" y="847"/>
                  </a:cubicBezTo>
                  <a:cubicBezTo>
                    <a:pt x="395" y="847"/>
                    <a:pt x="395" y="847"/>
                    <a:pt x="395" y="847"/>
                  </a:cubicBezTo>
                  <a:cubicBezTo>
                    <a:pt x="395" y="848"/>
                    <a:pt x="394" y="848"/>
                    <a:pt x="393" y="848"/>
                  </a:cubicBezTo>
                  <a:cubicBezTo>
                    <a:pt x="393" y="848"/>
                    <a:pt x="393" y="848"/>
                    <a:pt x="393" y="848"/>
                  </a:cubicBezTo>
                  <a:cubicBezTo>
                    <a:pt x="393" y="848"/>
                    <a:pt x="393" y="848"/>
                    <a:pt x="393" y="848"/>
                  </a:cubicBezTo>
                  <a:close/>
                  <a:moveTo>
                    <a:pt x="219" y="839"/>
                  </a:moveTo>
                  <a:cubicBezTo>
                    <a:pt x="219" y="838"/>
                    <a:pt x="219" y="837"/>
                    <a:pt x="220" y="836"/>
                  </a:cubicBezTo>
                  <a:cubicBezTo>
                    <a:pt x="220" y="836"/>
                    <a:pt x="220" y="836"/>
                    <a:pt x="220" y="836"/>
                  </a:cubicBezTo>
                  <a:cubicBezTo>
                    <a:pt x="221" y="836"/>
                    <a:pt x="223" y="836"/>
                    <a:pt x="223" y="837"/>
                  </a:cubicBezTo>
                  <a:cubicBezTo>
                    <a:pt x="223" y="837"/>
                    <a:pt x="223" y="837"/>
                    <a:pt x="223" y="837"/>
                  </a:cubicBezTo>
                  <a:cubicBezTo>
                    <a:pt x="223" y="838"/>
                    <a:pt x="223" y="839"/>
                    <a:pt x="222" y="840"/>
                  </a:cubicBezTo>
                  <a:cubicBezTo>
                    <a:pt x="222" y="840"/>
                    <a:pt x="222" y="840"/>
                    <a:pt x="222" y="840"/>
                  </a:cubicBezTo>
                  <a:cubicBezTo>
                    <a:pt x="222" y="840"/>
                    <a:pt x="221" y="840"/>
                    <a:pt x="221" y="840"/>
                  </a:cubicBezTo>
                  <a:cubicBezTo>
                    <a:pt x="221" y="840"/>
                    <a:pt x="221" y="840"/>
                    <a:pt x="221" y="840"/>
                  </a:cubicBezTo>
                  <a:cubicBezTo>
                    <a:pt x="220" y="840"/>
                    <a:pt x="220" y="840"/>
                    <a:pt x="219" y="839"/>
                  </a:cubicBezTo>
                  <a:close/>
                  <a:moveTo>
                    <a:pt x="397" y="837"/>
                  </a:moveTo>
                  <a:cubicBezTo>
                    <a:pt x="396" y="837"/>
                    <a:pt x="396" y="836"/>
                    <a:pt x="396" y="835"/>
                  </a:cubicBezTo>
                  <a:cubicBezTo>
                    <a:pt x="396" y="835"/>
                    <a:pt x="396" y="835"/>
                    <a:pt x="396" y="835"/>
                  </a:cubicBezTo>
                  <a:cubicBezTo>
                    <a:pt x="397" y="834"/>
                    <a:pt x="398" y="833"/>
                    <a:pt x="399" y="833"/>
                  </a:cubicBezTo>
                  <a:cubicBezTo>
                    <a:pt x="399" y="833"/>
                    <a:pt x="399" y="833"/>
                    <a:pt x="399" y="833"/>
                  </a:cubicBezTo>
                  <a:cubicBezTo>
                    <a:pt x="400" y="834"/>
                    <a:pt x="400" y="835"/>
                    <a:pt x="400" y="836"/>
                  </a:cubicBezTo>
                  <a:cubicBezTo>
                    <a:pt x="400" y="836"/>
                    <a:pt x="400" y="836"/>
                    <a:pt x="400" y="836"/>
                  </a:cubicBezTo>
                  <a:cubicBezTo>
                    <a:pt x="400" y="837"/>
                    <a:pt x="399" y="837"/>
                    <a:pt x="398" y="837"/>
                  </a:cubicBezTo>
                  <a:cubicBezTo>
                    <a:pt x="398" y="837"/>
                    <a:pt x="398" y="837"/>
                    <a:pt x="398" y="837"/>
                  </a:cubicBezTo>
                  <a:cubicBezTo>
                    <a:pt x="398" y="837"/>
                    <a:pt x="398" y="837"/>
                    <a:pt x="397" y="837"/>
                  </a:cubicBezTo>
                  <a:close/>
                  <a:moveTo>
                    <a:pt x="215" y="828"/>
                  </a:moveTo>
                  <a:cubicBezTo>
                    <a:pt x="214" y="827"/>
                    <a:pt x="215" y="826"/>
                    <a:pt x="216" y="825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17" y="825"/>
                    <a:pt x="218" y="825"/>
                    <a:pt x="218" y="826"/>
                  </a:cubicBezTo>
                  <a:cubicBezTo>
                    <a:pt x="218" y="826"/>
                    <a:pt x="218" y="826"/>
                    <a:pt x="218" y="826"/>
                  </a:cubicBezTo>
                  <a:cubicBezTo>
                    <a:pt x="219" y="827"/>
                    <a:pt x="218" y="828"/>
                    <a:pt x="217" y="829"/>
                  </a:cubicBezTo>
                  <a:cubicBezTo>
                    <a:pt x="217" y="829"/>
                    <a:pt x="217" y="829"/>
                    <a:pt x="217" y="829"/>
                  </a:cubicBezTo>
                  <a:cubicBezTo>
                    <a:pt x="217" y="829"/>
                    <a:pt x="217" y="829"/>
                    <a:pt x="216" y="829"/>
                  </a:cubicBezTo>
                  <a:cubicBezTo>
                    <a:pt x="216" y="829"/>
                    <a:pt x="216" y="829"/>
                    <a:pt x="216" y="829"/>
                  </a:cubicBezTo>
                  <a:cubicBezTo>
                    <a:pt x="216" y="829"/>
                    <a:pt x="215" y="829"/>
                    <a:pt x="215" y="828"/>
                  </a:cubicBezTo>
                  <a:close/>
                  <a:moveTo>
                    <a:pt x="402" y="826"/>
                  </a:moveTo>
                  <a:cubicBezTo>
                    <a:pt x="401" y="826"/>
                    <a:pt x="401" y="825"/>
                    <a:pt x="401" y="824"/>
                  </a:cubicBezTo>
                  <a:cubicBezTo>
                    <a:pt x="401" y="824"/>
                    <a:pt x="401" y="824"/>
                    <a:pt x="401" y="824"/>
                  </a:cubicBezTo>
                  <a:cubicBezTo>
                    <a:pt x="402" y="823"/>
                    <a:pt x="403" y="822"/>
                    <a:pt x="404" y="822"/>
                  </a:cubicBezTo>
                  <a:cubicBezTo>
                    <a:pt x="404" y="822"/>
                    <a:pt x="404" y="822"/>
                    <a:pt x="404" y="822"/>
                  </a:cubicBezTo>
                  <a:cubicBezTo>
                    <a:pt x="405" y="823"/>
                    <a:pt x="405" y="824"/>
                    <a:pt x="405" y="825"/>
                  </a:cubicBezTo>
                  <a:cubicBezTo>
                    <a:pt x="405" y="825"/>
                    <a:pt x="405" y="825"/>
                    <a:pt x="405" y="825"/>
                  </a:cubicBezTo>
                  <a:cubicBezTo>
                    <a:pt x="404" y="826"/>
                    <a:pt x="404" y="826"/>
                    <a:pt x="403" y="826"/>
                  </a:cubicBezTo>
                  <a:cubicBezTo>
                    <a:pt x="403" y="826"/>
                    <a:pt x="403" y="826"/>
                    <a:pt x="403" y="826"/>
                  </a:cubicBezTo>
                  <a:cubicBezTo>
                    <a:pt x="403" y="826"/>
                    <a:pt x="402" y="826"/>
                    <a:pt x="402" y="826"/>
                  </a:cubicBezTo>
                  <a:close/>
                  <a:moveTo>
                    <a:pt x="210" y="817"/>
                  </a:moveTo>
                  <a:cubicBezTo>
                    <a:pt x="209" y="816"/>
                    <a:pt x="210" y="815"/>
                    <a:pt x="211" y="814"/>
                  </a:cubicBezTo>
                  <a:cubicBezTo>
                    <a:pt x="211" y="814"/>
                    <a:pt x="211" y="814"/>
                    <a:pt x="211" y="814"/>
                  </a:cubicBezTo>
                  <a:cubicBezTo>
                    <a:pt x="212" y="814"/>
                    <a:pt x="213" y="814"/>
                    <a:pt x="213" y="815"/>
                  </a:cubicBezTo>
                  <a:cubicBezTo>
                    <a:pt x="213" y="815"/>
                    <a:pt x="213" y="815"/>
                    <a:pt x="213" y="815"/>
                  </a:cubicBezTo>
                  <a:cubicBezTo>
                    <a:pt x="214" y="816"/>
                    <a:pt x="213" y="817"/>
                    <a:pt x="212" y="818"/>
                  </a:cubicBezTo>
                  <a:cubicBezTo>
                    <a:pt x="212" y="818"/>
                    <a:pt x="212" y="818"/>
                    <a:pt x="212" y="818"/>
                  </a:cubicBezTo>
                  <a:cubicBezTo>
                    <a:pt x="212" y="818"/>
                    <a:pt x="212" y="818"/>
                    <a:pt x="212" y="818"/>
                  </a:cubicBezTo>
                  <a:cubicBezTo>
                    <a:pt x="212" y="818"/>
                    <a:pt x="212" y="818"/>
                    <a:pt x="212" y="818"/>
                  </a:cubicBezTo>
                  <a:cubicBezTo>
                    <a:pt x="211" y="818"/>
                    <a:pt x="210" y="818"/>
                    <a:pt x="210" y="817"/>
                  </a:cubicBezTo>
                  <a:close/>
                  <a:moveTo>
                    <a:pt x="407" y="815"/>
                  </a:moveTo>
                  <a:cubicBezTo>
                    <a:pt x="406" y="815"/>
                    <a:pt x="406" y="814"/>
                    <a:pt x="406" y="813"/>
                  </a:cubicBezTo>
                  <a:cubicBezTo>
                    <a:pt x="406" y="813"/>
                    <a:pt x="406" y="813"/>
                    <a:pt x="406" y="813"/>
                  </a:cubicBezTo>
                  <a:cubicBezTo>
                    <a:pt x="406" y="812"/>
                    <a:pt x="408" y="811"/>
                    <a:pt x="409" y="812"/>
                  </a:cubicBezTo>
                  <a:cubicBezTo>
                    <a:pt x="409" y="812"/>
                    <a:pt x="409" y="812"/>
                    <a:pt x="409" y="812"/>
                  </a:cubicBezTo>
                  <a:cubicBezTo>
                    <a:pt x="410" y="812"/>
                    <a:pt x="410" y="813"/>
                    <a:pt x="410" y="814"/>
                  </a:cubicBezTo>
                  <a:cubicBezTo>
                    <a:pt x="410" y="814"/>
                    <a:pt x="410" y="814"/>
                    <a:pt x="410" y="814"/>
                  </a:cubicBezTo>
                  <a:cubicBezTo>
                    <a:pt x="409" y="815"/>
                    <a:pt x="409" y="815"/>
                    <a:pt x="408" y="815"/>
                  </a:cubicBezTo>
                  <a:cubicBezTo>
                    <a:pt x="408" y="815"/>
                    <a:pt x="408" y="815"/>
                    <a:pt x="408" y="815"/>
                  </a:cubicBezTo>
                  <a:cubicBezTo>
                    <a:pt x="408" y="815"/>
                    <a:pt x="407" y="815"/>
                    <a:pt x="407" y="815"/>
                  </a:cubicBezTo>
                  <a:close/>
                  <a:moveTo>
                    <a:pt x="205" y="806"/>
                  </a:moveTo>
                  <a:cubicBezTo>
                    <a:pt x="204" y="805"/>
                    <a:pt x="205" y="804"/>
                    <a:pt x="206" y="803"/>
                  </a:cubicBezTo>
                  <a:cubicBezTo>
                    <a:pt x="206" y="803"/>
                    <a:pt x="206" y="803"/>
                    <a:pt x="206" y="803"/>
                  </a:cubicBezTo>
                  <a:cubicBezTo>
                    <a:pt x="207" y="803"/>
                    <a:pt x="208" y="803"/>
                    <a:pt x="209" y="804"/>
                  </a:cubicBezTo>
                  <a:cubicBezTo>
                    <a:pt x="209" y="804"/>
                    <a:pt x="209" y="804"/>
                    <a:pt x="209" y="804"/>
                  </a:cubicBezTo>
                  <a:cubicBezTo>
                    <a:pt x="209" y="805"/>
                    <a:pt x="209" y="807"/>
                    <a:pt x="208" y="807"/>
                  </a:cubicBezTo>
                  <a:cubicBezTo>
                    <a:pt x="208" y="807"/>
                    <a:pt x="208" y="807"/>
                    <a:pt x="208" y="807"/>
                  </a:cubicBezTo>
                  <a:cubicBezTo>
                    <a:pt x="207" y="807"/>
                    <a:pt x="207" y="807"/>
                    <a:pt x="207" y="807"/>
                  </a:cubicBezTo>
                  <a:cubicBezTo>
                    <a:pt x="207" y="807"/>
                    <a:pt x="207" y="807"/>
                    <a:pt x="207" y="807"/>
                  </a:cubicBezTo>
                  <a:cubicBezTo>
                    <a:pt x="206" y="807"/>
                    <a:pt x="205" y="807"/>
                    <a:pt x="205" y="806"/>
                  </a:cubicBezTo>
                  <a:close/>
                  <a:moveTo>
                    <a:pt x="412" y="804"/>
                  </a:moveTo>
                  <a:cubicBezTo>
                    <a:pt x="411" y="804"/>
                    <a:pt x="410" y="803"/>
                    <a:pt x="411" y="802"/>
                  </a:cubicBezTo>
                  <a:cubicBezTo>
                    <a:pt x="411" y="802"/>
                    <a:pt x="411" y="802"/>
                    <a:pt x="411" y="802"/>
                  </a:cubicBezTo>
                  <a:cubicBezTo>
                    <a:pt x="411" y="801"/>
                    <a:pt x="412" y="800"/>
                    <a:pt x="413" y="801"/>
                  </a:cubicBezTo>
                  <a:cubicBezTo>
                    <a:pt x="413" y="801"/>
                    <a:pt x="413" y="801"/>
                    <a:pt x="413" y="801"/>
                  </a:cubicBezTo>
                  <a:cubicBezTo>
                    <a:pt x="414" y="801"/>
                    <a:pt x="415" y="802"/>
                    <a:pt x="414" y="803"/>
                  </a:cubicBezTo>
                  <a:cubicBezTo>
                    <a:pt x="414" y="803"/>
                    <a:pt x="414" y="803"/>
                    <a:pt x="414" y="803"/>
                  </a:cubicBezTo>
                  <a:cubicBezTo>
                    <a:pt x="414" y="804"/>
                    <a:pt x="413" y="804"/>
                    <a:pt x="413" y="804"/>
                  </a:cubicBezTo>
                  <a:cubicBezTo>
                    <a:pt x="413" y="804"/>
                    <a:pt x="413" y="804"/>
                    <a:pt x="413" y="804"/>
                  </a:cubicBezTo>
                  <a:cubicBezTo>
                    <a:pt x="412" y="804"/>
                    <a:pt x="412" y="804"/>
                    <a:pt x="412" y="804"/>
                  </a:cubicBezTo>
                  <a:close/>
                  <a:moveTo>
                    <a:pt x="200" y="795"/>
                  </a:moveTo>
                  <a:cubicBezTo>
                    <a:pt x="200" y="794"/>
                    <a:pt x="200" y="793"/>
                    <a:pt x="201" y="792"/>
                  </a:cubicBezTo>
                  <a:cubicBezTo>
                    <a:pt x="201" y="792"/>
                    <a:pt x="201" y="792"/>
                    <a:pt x="201" y="792"/>
                  </a:cubicBezTo>
                  <a:cubicBezTo>
                    <a:pt x="202" y="792"/>
                    <a:pt x="203" y="792"/>
                    <a:pt x="204" y="793"/>
                  </a:cubicBezTo>
                  <a:cubicBezTo>
                    <a:pt x="204" y="793"/>
                    <a:pt x="204" y="793"/>
                    <a:pt x="204" y="793"/>
                  </a:cubicBezTo>
                  <a:cubicBezTo>
                    <a:pt x="204" y="794"/>
                    <a:pt x="204" y="796"/>
                    <a:pt x="203" y="796"/>
                  </a:cubicBezTo>
                  <a:cubicBezTo>
                    <a:pt x="203" y="796"/>
                    <a:pt x="203" y="796"/>
                    <a:pt x="203" y="796"/>
                  </a:cubicBezTo>
                  <a:cubicBezTo>
                    <a:pt x="202" y="796"/>
                    <a:pt x="202" y="796"/>
                    <a:pt x="202" y="796"/>
                  </a:cubicBezTo>
                  <a:cubicBezTo>
                    <a:pt x="202" y="796"/>
                    <a:pt x="202" y="796"/>
                    <a:pt x="202" y="796"/>
                  </a:cubicBezTo>
                  <a:cubicBezTo>
                    <a:pt x="201" y="796"/>
                    <a:pt x="200" y="796"/>
                    <a:pt x="200" y="795"/>
                  </a:cubicBezTo>
                  <a:close/>
                  <a:moveTo>
                    <a:pt x="417" y="793"/>
                  </a:moveTo>
                  <a:cubicBezTo>
                    <a:pt x="416" y="793"/>
                    <a:pt x="415" y="792"/>
                    <a:pt x="416" y="791"/>
                  </a:cubicBezTo>
                  <a:cubicBezTo>
                    <a:pt x="416" y="791"/>
                    <a:pt x="416" y="791"/>
                    <a:pt x="416" y="791"/>
                  </a:cubicBezTo>
                  <a:cubicBezTo>
                    <a:pt x="416" y="790"/>
                    <a:pt x="417" y="789"/>
                    <a:pt x="418" y="790"/>
                  </a:cubicBezTo>
                  <a:cubicBezTo>
                    <a:pt x="418" y="790"/>
                    <a:pt x="418" y="790"/>
                    <a:pt x="418" y="790"/>
                  </a:cubicBezTo>
                  <a:cubicBezTo>
                    <a:pt x="419" y="790"/>
                    <a:pt x="420" y="791"/>
                    <a:pt x="419" y="792"/>
                  </a:cubicBezTo>
                  <a:cubicBezTo>
                    <a:pt x="419" y="792"/>
                    <a:pt x="419" y="792"/>
                    <a:pt x="419" y="792"/>
                  </a:cubicBezTo>
                  <a:cubicBezTo>
                    <a:pt x="419" y="793"/>
                    <a:pt x="418" y="793"/>
                    <a:pt x="417" y="793"/>
                  </a:cubicBezTo>
                  <a:cubicBezTo>
                    <a:pt x="417" y="793"/>
                    <a:pt x="417" y="793"/>
                    <a:pt x="417" y="793"/>
                  </a:cubicBezTo>
                  <a:cubicBezTo>
                    <a:pt x="417" y="793"/>
                    <a:pt x="417" y="793"/>
                    <a:pt x="417" y="793"/>
                  </a:cubicBezTo>
                  <a:close/>
                  <a:moveTo>
                    <a:pt x="195" y="784"/>
                  </a:moveTo>
                  <a:cubicBezTo>
                    <a:pt x="195" y="783"/>
                    <a:pt x="195" y="782"/>
                    <a:pt x="196" y="781"/>
                  </a:cubicBezTo>
                  <a:cubicBezTo>
                    <a:pt x="196" y="781"/>
                    <a:pt x="196" y="781"/>
                    <a:pt x="196" y="781"/>
                  </a:cubicBezTo>
                  <a:cubicBezTo>
                    <a:pt x="197" y="781"/>
                    <a:pt x="198" y="781"/>
                    <a:pt x="199" y="782"/>
                  </a:cubicBezTo>
                  <a:cubicBezTo>
                    <a:pt x="199" y="782"/>
                    <a:pt x="199" y="782"/>
                    <a:pt x="199" y="782"/>
                  </a:cubicBezTo>
                  <a:cubicBezTo>
                    <a:pt x="199" y="783"/>
                    <a:pt x="199" y="785"/>
                    <a:pt x="198" y="785"/>
                  </a:cubicBezTo>
                  <a:cubicBezTo>
                    <a:pt x="198" y="785"/>
                    <a:pt x="198" y="785"/>
                    <a:pt x="198" y="785"/>
                  </a:cubicBezTo>
                  <a:cubicBezTo>
                    <a:pt x="198" y="785"/>
                    <a:pt x="197" y="785"/>
                    <a:pt x="197" y="785"/>
                  </a:cubicBezTo>
                  <a:cubicBezTo>
                    <a:pt x="197" y="785"/>
                    <a:pt x="197" y="785"/>
                    <a:pt x="197" y="785"/>
                  </a:cubicBezTo>
                  <a:cubicBezTo>
                    <a:pt x="196" y="785"/>
                    <a:pt x="196" y="785"/>
                    <a:pt x="195" y="784"/>
                  </a:cubicBezTo>
                  <a:close/>
                  <a:moveTo>
                    <a:pt x="421" y="782"/>
                  </a:moveTo>
                  <a:cubicBezTo>
                    <a:pt x="420" y="782"/>
                    <a:pt x="420" y="781"/>
                    <a:pt x="420" y="780"/>
                  </a:cubicBezTo>
                  <a:cubicBezTo>
                    <a:pt x="420" y="780"/>
                    <a:pt x="420" y="780"/>
                    <a:pt x="420" y="780"/>
                  </a:cubicBezTo>
                  <a:cubicBezTo>
                    <a:pt x="421" y="779"/>
                    <a:pt x="422" y="778"/>
                    <a:pt x="423" y="779"/>
                  </a:cubicBezTo>
                  <a:cubicBezTo>
                    <a:pt x="423" y="779"/>
                    <a:pt x="423" y="779"/>
                    <a:pt x="423" y="779"/>
                  </a:cubicBezTo>
                  <a:cubicBezTo>
                    <a:pt x="424" y="779"/>
                    <a:pt x="425" y="780"/>
                    <a:pt x="424" y="781"/>
                  </a:cubicBezTo>
                  <a:cubicBezTo>
                    <a:pt x="424" y="781"/>
                    <a:pt x="424" y="781"/>
                    <a:pt x="424" y="781"/>
                  </a:cubicBezTo>
                  <a:cubicBezTo>
                    <a:pt x="424" y="782"/>
                    <a:pt x="423" y="782"/>
                    <a:pt x="422" y="782"/>
                  </a:cubicBezTo>
                  <a:cubicBezTo>
                    <a:pt x="422" y="782"/>
                    <a:pt x="422" y="782"/>
                    <a:pt x="422" y="782"/>
                  </a:cubicBezTo>
                  <a:cubicBezTo>
                    <a:pt x="422" y="782"/>
                    <a:pt x="422" y="782"/>
                    <a:pt x="421" y="782"/>
                  </a:cubicBezTo>
                  <a:close/>
                  <a:moveTo>
                    <a:pt x="190" y="773"/>
                  </a:moveTo>
                  <a:cubicBezTo>
                    <a:pt x="190" y="772"/>
                    <a:pt x="190" y="771"/>
                    <a:pt x="191" y="770"/>
                  </a:cubicBezTo>
                  <a:cubicBezTo>
                    <a:pt x="191" y="770"/>
                    <a:pt x="191" y="770"/>
                    <a:pt x="191" y="770"/>
                  </a:cubicBezTo>
                  <a:cubicBezTo>
                    <a:pt x="192" y="770"/>
                    <a:pt x="194" y="770"/>
                    <a:pt x="194" y="771"/>
                  </a:cubicBezTo>
                  <a:cubicBezTo>
                    <a:pt x="194" y="771"/>
                    <a:pt x="194" y="771"/>
                    <a:pt x="194" y="771"/>
                  </a:cubicBezTo>
                  <a:cubicBezTo>
                    <a:pt x="195" y="772"/>
                    <a:pt x="194" y="774"/>
                    <a:pt x="193" y="774"/>
                  </a:cubicBezTo>
                  <a:cubicBezTo>
                    <a:pt x="193" y="774"/>
                    <a:pt x="193" y="774"/>
                    <a:pt x="193" y="774"/>
                  </a:cubicBezTo>
                  <a:cubicBezTo>
                    <a:pt x="193" y="774"/>
                    <a:pt x="193" y="774"/>
                    <a:pt x="192" y="774"/>
                  </a:cubicBezTo>
                  <a:cubicBezTo>
                    <a:pt x="192" y="774"/>
                    <a:pt x="192" y="774"/>
                    <a:pt x="192" y="774"/>
                  </a:cubicBezTo>
                  <a:cubicBezTo>
                    <a:pt x="191" y="774"/>
                    <a:pt x="191" y="774"/>
                    <a:pt x="190" y="773"/>
                  </a:cubicBezTo>
                  <a:close/>
                  <a:moveTo>
                    <a:pt x="426" y="771"/>
                  </a:moveTo>
                  <a:cubicBezTo>
                    <a:pt x="425" y="771"/>
                    <a:pt x="425" y="770"/>
                    <a:pt x="425" y="769"/>
                  </a:cubicBezTo>
                  <a:cubicBezTo>
                    <a:pt x="425" y="769"/>
                    <a:pt x="425" y="769"/>
                    <a:pt x="425" y="769"/>
                  </a:cubicBezTo>
                  <a:cubicBezTo>
                    <a:pt x="426" y="768"/>
                    <a:pt x="427" y="767"/>
                    <a:pt x="428" y="768"/>
                  </a:cubicBezTo>
                  <a:cubicBezTo>
                    <a:pt x="428" y="768"/>
                    <a:pt x="428" y="768"/>
                    <a:pt x="428" y="768"/>
                  </a:cubicBezTo>
                  <a:cubicBezTo>
                    <a:pt x="429" y="768"/>
                    <a:pt x="429" y="769"/>
                    <a:pt x="429" y="770"/>
                  </a:cubicBezTo>
                  <a:cubicBezTo>
                    <a:pt x="429" y="770"/>
                    <a:pt x="429" y="770"/>
                    <a:pt x="429" y="770"/>
                  </a:cubicBezTo>
                  <a:cubicBezTo>
                    <a:pt x="429" y="771"/>
                    <a:pt x="428" y="771"/>
                    <a:pt x="427" y="771"/>
                  </a:cubicBezTo>
                  <a:cubicBezTo>
                    <a:pt x="427" y="771"/>
                    <a:pt x="427" y="771"/>
                    <a:pt x="427" y="771"/>
                  </a:cubicBezTo>
                  <a:cubicBezTo>
                    <a:pt x="427" y="771"/>
                    <a:pt x="427" y="771"/>
                    <a:pt x="426" y="771"/>
                  </a:cubicBezTo>
                  <a:close/>
                  <a:moveTo>
                    <a:pt x="186" y="762"/>
                  </a:moveTo>
                  <a:cubicBezTo>
                    <a:pt x="185" y="761"/>
                    <a:pt x="186" y="760"/>
                    <a:pt x="187" y="759"/>
                  </a:cubicBezTo>
                  <a:cubicBezTo>
                    <a:pt x="187" y="759"/>
                    <a:pt x="187" y="759"/>
                    <a:pt x="187" y="759"/>
                  </a:cubicBezTo>
                  <a:cubicBezTo>
                    <a:pt x="188" y="759"/>
                    <a:pt x="189" y="759"/>
                    <a:pt x="189" y="760"/>
                  </a:cubicBezTo>
                  <a:cubicBezTo>
                    <a:pt x="189" y="760"/>
                    <a:pt x="189" y="760"/>
                    <a:pt x="189" y="760"/>
                  </a:cubicBezTo>
                  <a:cubicBezTo>
                    <a:pt x="190" y="761"/>
                    <a:pt x="189" y="763"/>
                    <a:pt x="188" y="763"/>
                  </a:cubicBezTo>
                  <a:cubicBezTo>
                    <a:pt x="188" y="763"/>
                    <a:pt x="188" y="763"/>
                    <a:pt x="188" y="763"/>
                  </a:cubicBezTo>
                  <a:cubicBezTo>
                    <a:pt x="188" y="763"/>
                    <a:pt x="188" y="763"/>
                    <a:pt x="187" y="763"/>
                  </a:cubicBezTo>
                  <a:cubicBezTo>
                    <a:pt x="187" y="763"/>
                    <a:pt x="187" y="763"/>
                    <a:pt x="187" y="763"/>
                  </a:cubicBezTo>
                  <a:cubicBezTo>
                    <a:pt x="187" y="763"/>
                    <a:pt x="186" y="763"/>
                    <a:pt x="186" y="762"/>
                  </a:cubicBezTo>
                  <a:close/>
                  <a:moveTo>
                    <a:pt x="431" y="760"/>
                  </a:moveTo>
                  <a:cubicBezTo>
                    <a:pt x="430" y="760"/>
                    <a:pt x="430" y="759"/>
                    <a:pt x="430" y="758"/>
                  </a:cubicBezTo>
                  <a:cubicBezTo>
                    <a:pt x="430" y="758"/>
                    <a:pt x="430" y="758"/>
                    <a:pt x="430" y="758"/>
                  </a:cubicBezTo>
                  <a:cubicBezTo>
                    <a:pt x="431" y="757"/>
                    <a:pt x="432" y="756"/>
                    <a:pt x="433" y="757"/>
                  </a:cubicBezTo>
                  <a:cubicBezTo>
                    <a:pt x="433" y="757"/>
                    <a:pt x="433" y="757"/>
                    <a:pt x="433" y="757"/>
                  </a:cubicBezTo>
                  <a:cubicBezTo>
                    <a:pt x="434" y="757"/>
                    <a:pt x="434" y="758"/>
                    <a:pt x="434" y="759"/>
                  </a:cubicBezTo>
                  <a:cubicBezTo>
                    <a:pt x="434" y="759"/>
                    <a:pt x="434" y="759"/>
                    <a:pt x="434" y="759"/>
                  </a:cubicBezTo>
                  <a:cubicBezTo>
                    <a:pt x="433" y="760"/>
                    <a:pt x="433" y="760"/>
                    <a:pt x="432" y="760"/>
                  </a:cubicBezTo>
                  <a:cubicBezTo>
                    <a:pt x="432" y="760"/>
                    <a:pt x="432" y="760"/>
                    <a:pt x="432" y="760"/>
                  </a:cubicBezTo>
                  <a:cubicBezTo>
                    <a:pt x="432" y="760"/>
                    <a:pt x="431" y="760"/>
                    <a:pt x="431" y="760"/>
                  </a:cubicBezTo>
                  <a:close/>
                  <a:moveTo>
                    <a:pt x="181" y="751"/>
                  </a:moveTo>
                  <a:cubicBezTo>
                    <a:pt x="180" y="750"/>
                    <a:pt x="181" y="749"/>
                    <a:pt x="182" y="748"/>
                  </a:cubicBezTo>
                  <a:cubicBezTo>
                    <a:pt x="182" y="748"/>
                    <a:pt x="182" y="748"/>
                    <a:pt x="182" y="748"/>
                  </a:cubicBezTo>
                  <a:cubicBezTo>
                    <a:pt x="183" y="748"/>
                    <a:pt x="184" y="748"/>
                    <a:pt x="184" y="749"/>
                  </a:cubicBezTo>
                  <a:cubicBezTo>
                    <a:pt x="184" y="749"/>
                    <a:pt x="184" y="749"/>
                    <a:pt x="184" y="749"/>
                  </a:cubicBezTo>
                  <a:cubicBezTo>
                    <a:pt x="185" y="750"/>
                    <a:pt x="184" y="752"/>
                    <a:pt x="183" y="752"/>
                  </a:cubicBezTo>
                  <a:cubicBezTo>
                    <a:pt x="183" y="752"/>
                    <a:pt x="183" y="752"/>
                    <a:pt x="183" y="752"/>
                  </a:cubicBezTo>
                  <a:cubicBezTo>
                    <a:pt x="183" y="752"/>
                    <a:pt x="183" y="752"/>
                    <a:pt x="183" y="752"/>
                  </a:cubicBezTo>
                  <a:cubicBezTo>
                    <a:pt x="183" y="752"/>
                    <a:pt x="183" y="752"/>
                    <a:pt x="183" y="752"/>
                  </a:cubicBezTo>
                  <a:cubicBezTo>
                    <a:pt x="182" y="752"/>
                    <a:pt x="181" y="752"/>
                    <a:pt x="181" y="751"/>
                  </a:cubicBezTo>
                  <a:close/>
                  <a:moveTo>
                    <a:pt x="436" y="749"/>
                  </a:moveTo>
                  <a:cubicBezTo>
                    <a:pt x="435" y="749"/>
                    <a:pt x="434" y="748"/>
                    <a:pt x="435" y="747"/>
                  </a:cubicBezTo>
                  <a:cubicBezTo>
                    <a:pt x="435" y="747"/>
                    <a:pt x="435" y="747"/>
                    <a:pt x="435" y="747"/>
                  </a:cubicBezTo>
                  <a:cubicBezTo>
                    <a:pt x="435" y="746"/>
                    <a:pt x="437" y="745"/>
                    <a:pt x="438" y="746"/>
                  </a:cubicBezTo>
                  <a:cubicBezTo>
                    <a:pt x="438" y="746"/>
                    <a:pt x="438" y="746"/>
                    <a:pt x="438" y="746"/>
                  </a:cubicBezTo>
                  <a:cubicBezTo>
                    <a:pt x="439" y="746"/>
                    <a:pt x="439" y="747"/>
                    <a:pt x="439" y="748"/>
                  </a:cubicBezTo>
                  <a:cubicBezTo>
                    <a:pt x="439" y="748"/>
                    <a:pt x="439" y="748"/>
                    <a:pt x="439" y="748"/>
                  </a:cubicBezTo>
                  <a:cubicBezTo>
                    <a:pt x="438" y="749"/>
                    <a:pt x="437" y="749"/>
                    <a:pt x="437" y="749"/>
                  </a:cubicBezTo>
                  <a:cubicBezTo>
                    <a:pt x="437" y="749"/>
                    <a:pt x="437" y="749"/>
                    <a:pt x="437" y="749"/>
                  </a:cubicBezTo>
                  <a:cubicBezTo>
                    <a:pt x="436" y="749"/>
                    <a:pt x="436" y="749"/>
                    <a:pt x="436" y="749"/>
                  </a:cubicBezTo>
                  <a:close/>
                  <a:moveTo>
                    <a:pt x="176" y="740"/>
                  </a:moveTo>
                  <a:cubicBezTo>
                    <a:pt x="176" y="739"/>
                    <a:pt x="176" y="738"/>
                    <a:pt x="177" y="737"/>
                  </a:cubicBezTo>
                  <a:cubicBezTo>
                    <a:pt x="177" y="737"/>
                    <a:pt x="177" y="737"/>
                    <a:pt x="177" y="737"/>
                  </a:cubicBezTo>
                  <a:cubicBezTo>
                    <a:pt x="178" y="737"/>
                    <a:pt x="179" y="737"/>
                    <a:pt x="180" y="738"/>
                  </a:cubicBezTo>
                  <a:cubicBezTo>
                    <a:pt x="180" y="738"/>
                    <a:pt x="180" y="738"/>
                    <a:pt x="180" y="738"/>
                  </a:cubicBezTo>
                  <a:cubicBezTo>
                    <a:pt x="180" y="739"/>
                    <a:pt x="180" y="741"/>
                    <a:pt x="179" y="741"/>
                  </a:cubicBezTo>
                  <a:cubicBezTo>
                    <a:pt x="179" y="741"/>
                    <a:pt x="179" y="741"/>
                    <a:pt x="179" y="741"/>
                  </a:cubicBezTo>
                  <a:cubicBezTo>
                    <a:pt x="178" y="741"/>
                    <a:pt x="178" y="741"/>
                    <a:pt x="178" y="741"/>
                  </a:cubicBezTo>
                  <a:cubicBezTo>
                    <a:pt x="178" y="741"/>
                    <a:pt x="178" y="741"/>
                    <a:pt x="178" y="741"/>
                  </a:cubicBezTo>
                  <a:cubicBezTo>
                    <a:pt x="177" y="741"/>
                    <a:pt x="176" y="741"/>
                    <a:pt x="176" y="740"/>
                  </a:cubicBezTo>
                  <a:close/>
                  <a:moveTo>
                    <a:pt x="441" y="738"/>
                  </a:moveTo>
                  <a:cubicBezTo>
                    <a:pt x="440" y="738"/>
                    <a:pt x="439" y="737"/>
                    <a:pt x="440" y="736"/>
                  </a:cubicBezTo>
                  <a:cubicBezTo>
                    <a:pt x="440" y="736"/>
                    <a:pt x="440" y="736"/>
                    <a:pt x="440" y="736"/>
                  </a:cubicBezTo>
                  <a:cubicBezTo>
                    <a:pt x="440" y="735"/>
                    <a:pt x="441" y="734"/>
                    <a:pt x="442" y="735"/>
                  </a:cubicBezTo>
                  <a:cubicBezTo>
                    <a:pt x="442" y="735"/>
                    <a:pt x="442" y="735"/>
                    <a:pt x="442" y="735"/>
                  </a:cubicBezTo>
                  <a:cubicBezTo>
                    <a:pt x="443" y="735"/>
                    <a:pt x="444" y="736"/>
                    <a:pt x="443" y="737"/>
                  </a:cubicBezTo>
                  <a:cubicBezTo>
                    <a:pt x="443" y="737"/>
                    <a:pt x="443" y="737"/>
                    <a:pt x="443" y="737"/>
                  </a:cubicBezTo>
                  <a:cubicBezTo>
                    <a:pt x="443" y="738"/>
                    <a:pt x="442" y="738"/>
                    <a:pt x="442" y="738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41" y="738"/>
                    <a:pt x="441" y="738"/>
                    <a:pt x="441" y="738"/>
                  </a:cubicBezTo>
                  <a:close/>
                  <a:moveTo>
                    <a:pt x="171" y="729"/>
                  </a:moveTo>
                  <a:cubicBezTo>
                    <a:pt x="171" y="728"/>
                    <a:pt x="171" y="727"/>
                    <a:pt x="172" y="726"/>
                  </a:cubicBezTo>
                  <a:cubicBezTo>
                    <a:pt x="172" y="726"/>
                    <a:pt x="172" y="726"/>
                    <a:pt x="172" y="726"/>
                  </a:cubicBezTo>
                  <a:cubicBezTo>
                    <a:pt x="173" y="726"/>
                    <a:pt x="174" y="726"/>
                    <a:pt x="175" y="727"/>
                  </a:cubicBezTo>
                  <a:cubicBezTo>
                    <a:pt x="175" y="727"/>
                    <a:pt x="175" y="727"/>
                    <a:pt x="175" y="727"/>
                  </a:cubicBezTo>
                  <a:cubicBezTo>
                    <a:pt x="175" y="728"/>
                    <a:pt x="175" y="730"/>
                    <a:pt x="174" y="730"/>
                  </a:cubicBezTo>
                  <a:cubicBezTo>
                    <a:pt x="174" y="730"/>
                    <a:pt x="174" y="730"/>
                    <a:pt x="174" y="730"/>
                  </a:cubicBezTo>
                  <a:cubicBezTo>
                    <a:pt x="174" y="730"/>
                    <a:pt x="173" y="730"/>
                    <a:pt x="173" y="730"/>
                  </a:cubicBezTo>
                  <a:cubicBezTo>
                    <a:pt x="173" y="730"/>
                    <a:pt x="173" y="730"/>
                    <a:pt x="173" y="730"/>
                  </a:cubicBezTo>
                  <a:cubicBezTo>
                    <a:pt x="172" y="730"/>
                    <a:pt x="171" y="730"/>
                    <a:pt x="171" y="729"/>
                  </a:cubicBezTo>
                  <a:close/>
                  <a:moveTo>
                    <a:pt x="446" y="727"/>
                  </a:moveTo>
                  <a:cubicBezTo>
                    <a:pt x="445" y="727"/>
                    <a:pt x="444" y="726"/>
                    <a:pt x="445" y="725"/>
                  </a:cubicBezTo>
                  <a:cubicBezTo>
                    <a:pt x="445" y="725"/>
                    <a:pt x="445" y="725"/>
                    <a:pt x="445" y="725"/>
                  </a:cubicBezTo>
                  <a:cubicBezTo>
                    <a:pt x="445" y="724"/>
                    <a:pt x="446" y="723"/>
                    <a:pt x="447" y="724"/>
                  </a:cubicBezTo>
                  <a:cubicBezTo>
                    <a:pt x="447" y="724"/>
                    <a:pt x="447" y="724"/>
                    <a:pt x="447" y="724"/>
                  </a:cubicBezTo>
                  <a:cubicBezTo>
                    <a:pt x="448" y="724"/>
                    <a:pt x="449" y="725"/>
                    <a:pt x="448" y="726"/>
                  </a:cubicBezTo>
                  <a:cubicBezTo>
                    <a:pt x="448" y="726"/>
                    <a:pt x="448" y="726"/>
                    <a:pt x="448" y="726"/>
                  </a:cubicBezTo>
                  <a:cubicBezTo>
                    <a:pt x="448" y="727"/>
                    <a:pt x="447" y="727"/>
                    <a:pt x="446" y="727"/>
                  </a:cubicBezTo>
                  <a:cubicBezTo>
                    <a:pt x="446" y="727"/>
                    <a:pt x="446" y="727"/>
                    <a:pt x="446" y="727"/>
                  </a:cubicBezTo>
                  <a:cubicBezTo>
                    <a:pt x="446" y="727"/>
                    <a:pt x="446" y="727"/>
                    <a:pt x="446" y="727"/>
                  </a:cubicBezTo>
                  <a:close/>
                  <a:moveTo>
                    <a:pt x="166" y="718"/>
                  </a:moveTo>
                  <a:cubicBezTo>
                    <a:pt x="166" y="717"/>
                    <a:pt x="166" y="716"/>
                    <a:pt x="167" y="715"/>
                  </a:cubicBezTo>
                  <a:cubicBezTo>
                    <a:pt x="167" y="715"/>
                    <a:pt x="167" y="715"/>
                    <a:pt x="167" y="715"/>
                  </a:cubicBezTo>
                  <a:cubicBezTo>
                    <a:pt x="168" y="715"/>
                    <a:pt x="170" y="715"/>
                    <a:pt x="170" y="716"/>
                  </a:cubicBezTo>
                  <a:cubicBezTo>
                    <a:pt x="170" y="716"/>
                    <a:pt x="170" y="716"/>
                    <a:pt x="170" y="716"/>
                  </a:cubicBezTo>
                  <a:cubicBezTo>
                    <a:pt x="170" y="717"/>
                    <a:pt x="170" y="719"/>
                    <a:pt x="169" y="719"/>
                  </a:cubicBezTo>
                  <a:cubicBezTo>
                    <a:pt x="169" y="719"/>
                    <a:pt x="169" y="719"/>
                    <a:pt x="169" y="719"/>
                  </a:cubicBezTo>
                  <a:cubicBezTo>
                    <a:pt x="169" y="719"/>
                    <a:pt x="168" y="719"/>
                    <a:pt x="168" y="719"/>
                  </a:cubicBezTo>
                  <a:cubicBezTo>
                    <a:pt x="168" y="719"/>
                    <a:pt x="168" y="719"/>
                    <a:pt x="168" y="719"/>
                  </a:cubicBezTo>
                  <a:cubicBezTo>
                    <a:pt x="167" y="719"/>
                    <a:pt x="167" y="719"/>
                    <a:pt x="166" y="718"/>
                  </a:cubicBezTo>
                  <a:close/>
                  <a:moveTo>
                    <a:pt x="450" y="716"/>
                  </a:moveTo>
                  <a:cubicBezTo>
                    <a:pt x="449" y="716"/>
                    <a:pt x="449" y="715"/>
                    <a:pt x="449" y="714"/>
                  </a:cubicBezTo>
                  <a:cubicBezTo>
                    <a:pt x="449" y="714"/>
                    <a:pt x="449" y="714"/>
                    <a:pt x="449" y="714"/>
                  </a:cubicBezTo>
                  <a:cubicBezTo>
                    <a:pt x="450" y="713"/>
                    <a:pt x="451" y="712"/>
                    <a:pt x="452" y="713"/>
                  </a:cubicBezTo>
                  <a:cubicBezTo>
                    <a:pt x="452" y="713"/>
                    <a:pt x="452" y="713"/>
                    <a:pt x="452" y="713"/>
                  </a:cubicBezTo>
                  <a:cubicBezTo>
                    <a:pt x="453" y="713"/>
                    <a:pt x="453" y="714"/>
                    <a:pt x="453" y="715"/>
                  </a:cubicBezTo>
                  <a:cubicBezTo>
                    <a:pt x="453" y="715"/>
                    <a:pt x="453" y="715"/>
                    <a:pt x="453" y="715"/>
                  </a:cubicBezTo>
                  <a:cubicBezTo>
                    <a:pt x="453" y="716"/>
                    <a:pt x="452" y="716"/>
                    <a:pt x="451" y="716"/>
                  </a:cubicBezTo>
                  <a:cubicBezTo>
                    <a:pt x="451" y="716"/>
                    <a:pt x="451" y="716"/>
                    <a:pt x="451" y="716"/>
                  </a:cubicBezTo>
                  <a:cubicBezTo>
                    <a:pt x="451" y="716"/>
                    <a:pt x="451" y="716"/>
                    <a:pt x="450" y="716"/>
                  </a:cubicBezTo>
                  <a:close/>
                  <a:moveTo>
                    <a:pt x="162" y="707"/>
                  </a:moveTo>
                  <a:cubicBezTo>
                    <a:pt x="161" y="706"/>
                    <a:pt x="162" y="705"/>
                    <a:pt x="163" y="704"/>
                  </a:cubicBezTo>
                  <a:cubicBezTo>
                    <a:pt x="163" y="704"/>
                    <a:pt x="163" y="704"/>
                    <a:pt x="163" y="704"/>
                  </a:cubicBezTo>
                  <a:cubicBezTo>
                    <a:pt x="164" y="704"/>
                    <a:pt x="165" y="704"/>
                    <a:pt x="165" y="705"/>
                  </a:cubicBezTo>
                  <a:cubicBezTo>
                    <a:pt x="165" y="705"/>
                    <a:pt x="165" y="705"/>
                    <a:pt x="165" y="705"/>
                  </a:cubicBezTo>
                  <a:cubicBezTo>
                    <a:pt x="166" y="706"/>
                    <a:pt x="165" y="708"/>
                    <a:pt x="164" y="708"/>
                  </a:cubicBezTo>
                  <a:cubicBezTo>
                    <a:pt x="164" y="708"/>
                    <a:pt x="164" y="708"/>
                    <a:pt x="164" y="708"/>
                  </a:cubicBezTo>
                  <a:cubicBezTo>
                    <a:pt x="164" y="708"/>
                    <a:pt x="164" y="708"/>
                    <a:pt x="163" y="708"/>
                  </a:cubicBezTo>
                  <a:cubicBezTo>
                    <a:pt x="163" y="708"/>
                    <a:pt x="163" y="708"/>
                    <a:pt x="163" y="708"/>
                  </a:cubicBezTo>
                  <a:cubicBezTo>
                    <a:pt x="163" y="708"/>
                    <a:pt x="162" y="708"/>
                    <a:pt x="162" y="707"/>
                  </a:cubicBezTo>
                  <a:close/>
                  <a:moveTo>
                    <a:pt x="455" y="705"/>
                  </a:moveTo>
                  <a:cubicBezTo>
                    <a:pt x="454" y="705"/>
                    <a:pt x="454" y="704"/>
                    <a:pt x="454" y="703"/>
                  </a:cubicBezTo>
                  <a:cubicBezTo>
                    <a:pt x="454" y="703"/>
                    <a:pt x="454" y="703"/>
                    <a:pt x="454" y="703"/>
                  </a:cubicBezTo>
                  <a:cubicBezTo>
                    <a:pt x="455" y="702"/>
                    <a:pt x="456" y="701"/>
                    <a:pt x="457" y="702"/>
                  </a:cubicBezTo>
                  <a:cubicBezTo>
                    <a:pt x="457" y="702"/>
                    <a:pt x="457" y="702"/>
                    <a:pt x="457" y="702"/>
                  </a:cubicBezTo>
                  <a:cubicBezTo>
                    <a:pt x="458" y="702"/>
                    <a:pt x="458" y="703"/>
                    <a:pt x="458" y="704"/>
                  </a:cubicBezTo>
                  <a:cubicBezTo>
                    <a:pt x="458" y="704"/>
                    <a:pt x="458" y="704"/>
                    <a:pt x="458" y="704"/>
                  </a:cubicBezTo>
                  <a:cubicBezTo>
                    <a:pt x="458" y="705"/>
                    <a:pt x="457" y="705"/>
                    <a:pt x="456" y="705"/>
                  </a:cubicBezTo>
                  <a:cubicBezTo>
                    <a:pt x="456" y="705"/>
                    <a:pt x="456" y="705"/>
                    <a:pt x="456" y="705"/>
                  </a:cubicBezTo>
                  <a:cubicBezTo>
                    <a:pt x="456" y="705"/>
                    <a:pt x="455" y="705"/>
                    <a:pt x="455" y="705"/>
                  </a:cubicBezTo>
                  <a:close/>
                  <a:moveTo>
                    <a:pt x="157" y="696"/>
                  </a:moveTo>
                  <a:cubicBezTo>
                    <a:pt x="156" y="695"/>
                    <a:pt x="157" y="694"/>
                    <a:pt x="158" y="693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159" y="693"/>
                    <a:pt x="160" y="693"/>
                    <a:pt x="160" y="694"/>
                  </a:cubicBezTo>
                  <a:cubicBezTo>
                    <a:pt x="160" y="694"/>
                    <a:pt x="160" y="694"/>
                    <a:pt x="160" y="694"/>
                  </a:cubicBezTo>
                  <a:cubicBezTo>
                    <a:pt x="161" y="695"/>
                    <a:pt x="160" y="697"/>
                    <a:pt x="159" y="697"/>
                  </a:cubicBezTo>
                  <a:cubicBezTo>
                    <a:pt x="159" y="697"/>
                    <a:pt x="159" y="697"/>
                    <a:pt x="159" y="697"/>
                  </a:cubicBezTo>
                  <a:cubicBezTo>
                    <a:pt x="159" y="697"/>
                    <a:pt x="159" y="697"/>
                    <a:pt x="159" y="697"/>
                  </a:cubicBezTo>
                  <a:cubicBezTo>
                    <a:pt x="159" y="697"/>
                    <a:pt x="159" y="697"/>
                    <a:pt x="159" y="697"/>
                  </a:cubicBezTo>
                  <a:cubicBezTo>
                    <a:pt x="158" y="697"/>
                    <a:pt x="157" y="697"/>
                    <a:pt x="157" y="696"/>
                  </a:cubicBezTo>
                  <a:close/>
                  <a:moveTo>
                    <a:pt x="460" y="694"/>
                  </a:moveTo>
                  <a:cubicBezTo>
                    <a:pt x="459" y="694"/>
                    <a:pt x="459" y="693"/>
                    <a:pt x="459" y="692"/>
                  </a:cubicBezTo>
                  <a:cubicBezTo>
                    <a:pt x="459" y="692"/>
                    <a:pt x="459" y="692"/>
                    <a:pt x="459" y="692"/>
                  </a:cubicBezTo>
                  <a:cubicBezTo>
                    <a:pt x="459" y="691"/>
                    <a:pt x="461" y="690"/>
                    <a:pt x="462" y="691"/>
                  </a:cubicBezTo>
                  <a:cubicBezTo>
                    <a:pt x="462" y="691"/>
                    <a:pt x="462" y="691"/>
                    <a:pt x="462" y="691"/>
                  </a:cubicBezTo>
                  <a:cubicBezTo>
                    <a:pt x="463" y="691"/>
                    <a:pt x="463" y="692"/>
                    <a:pt x="463" y="693"/>
                  </a:cubicBezTo>
                  <a:cubicBezTo>
                    <a:pt x="463" y="693"/>
                    <a:pt x="463" y="693"/>
                    <a:pt x="463" y="693"/>
                  </a:cubicBezTo>
                  <a:cubicBezTo>
                    <a:pt x="462" y="694"/>
                    <a:pt x="462" y="694"/>
                    <a:pt x="461" y="694"/>
                  </a:cubicBezTo>
                  <a:cubicBezTo>
                    <a:pt x="461" y="694"/>
                    <a:pt x="461" y="694"/>
                    <a:pt x="461" y="694"/>
                  </a:cubicBezTo>
                  <a:cubicBezTo>
                    <a:pt x="461" y="694"/>
                    <a:pt x="460" y="694"/>
                    <a:pt x="460" y="694"/>
                  </a:cubicBezTo>
                  <a:close/>
                  <a:moveTo>
                    <a:pt x="152" y="685"/>
                  </a:moveTo>
                  <a:cubicBezTo>
                    <a:pt x="151" y="684"/>
                    <a:pt x="152" y="683"/>
                    <a:pt x="153" y="682"/>
                  </a:cubicBezTo>
                  <a:cubicBezTo>
                    <a:pt x="153" y="682"/>
                    <a:pt x="153" y="682"/>
                    <a:pt x="153" y="682"/>
                  </a:cubicBezTo>
                  <a:cubicBezTo>
                    <a:pt x="154" y="682"/>
                    <a:pt x="155" y="682"/>
                    <a:pt x="156" y="683"/>
                  </a:cubicBezTo>
                  <a:cubicBezTo>
                    <a:pt x="156" y="683"/>
                    <a:pt x="156" y="683"/>
                    <a:pt x="156" y="683"/>
                  </a:cubicBezTo>
                  <a:cubicBezTo>
                    <a:pt x="156" y="684"/>
                    <a:pt x="156" y="686"/>
                    <a:pt x="155" y="686"/>
                  </a:cubicBezTo>
                  <a:cubicBezTo>
                    <a:pt x="155" y="686"/>
                    <a:pt x="155" y="686"/>
                    <a:pt x="155" y="686"/>
                  </a:cubicBezTo>
                  <a:cubicBezTo>
                    <a:pt x="154" y="686"/>
                    <a:pt x="154" y="686"/>
                    <a:pt x="154" y="686"/>
                  </a:cubicBezTo>
                  <a:cubicBezTo>
                    <a:pt x="154" y="686"/>
                    <a:pt x="154" y="686"/>
                    <a:pt x="154" y="686"/>
                  </a:cubicBezTo>
                  <a:cubicBezTo>
                    <a:pt x="153" y="686"/>
                    <a:pt x="152" y="686"/>
                    <a:pt x="152" y="685"/>
                  </a:cubicBezTo>
                  <a:close/>
                  <a:moveTo>
                    <a:pt x="465" y="683"/>
                  </a:moveTo>
                  <a:cubicBezTo>
                    <a:pt x="464" y="683"/>
                    <a:pt x="463" y="682"/>
                    <a:pt x="464" y="681"/>
                  </a:cubicBezTo>
                  <a:cubicBezTo>
                    <a:pt x="464" y="681"/>
                    <a:pt x="464" y="681"/>
                    <a:pt x="464" y="681"/>
                  </a:cubicBezTo>
                  <a:cubicBezTo>
                    <a:pt x="464" y="680"/>
                    <a:pt x="465" y="679"/>
                    <a:pt x="466" y="680"/>
                  </a:cubicBezTo>
                  <a:cubicBezTo>
                    <a:pt x="466" y="680"/>
                    <a:pt x="466" y="680"/>
                    <a:pt x="466" y="680"/>
                  </a:cubicBezTo>
                  <a:cubicBezTo>
                    <a:pt x="467" y="680"/>
                    <a:pt x="468" y="681"/>
                    <a:pt x="467" y="682"/>
                  </a:cubicBezTo>
                  <a:cubicBezTo>
                    <a:pt x="467" y="682"/>
                    <a:pt x="467" y="682"/>
                    <a:pt x="467" y="682"/>
                  </a:cubicBezTo>
                  <a:cubicBezTo>
                    <a:pt x="467" y="683"/>
                    <a:pt x="466" y="683"/>
                    <a:pt x="466" y="683"/>
                  </a:cubicBezTo>
                  <a:cubicBezTo>
                    <a:pt x="466" y="683"/>
                    <a:pt x="466" y="683"/>
                    <a:pt x="466" y="683"/>
                  </a:cubicBezTo>
                  <a:cubicBezTo>
                    <a:pt x="465" y="683"/>
                    <a:pt x="465" y="683"/>
                    <a:pt x="465" y="683"/>
                  </a:cubicBezTo>
                  <a:close/>
                  <a:moveTo>
                    <a:pt x="147" y="674"/>
                  </a:moveTo>
                  <a:cubicBezTo>
                    <a:pt x="147" y="673"/>
                    <a:pt x="147" y="672"/>
                    <a:pt x="148" y="671"/>
                  </a:cubicBezTo>
                  <a:cubicBezTo>
                    <a:pt x="148" y="671"/>
                    <a:pt x="148" y="671"/>
                    <a:pt x="148" y="671"/>
                  </a:cubicBezTo>
                  <a:cubicBezTo>
                    <a:pt x="149" y="671"/>
                    <a:pt x="150" y="671"/>
                    <a:pt x="151" y="672"/>
                  </a:cubicBezTo>
                  <a:cubicBezTo>
                    <a:pt x="151" y="672"/>
                    <a:pt x="151" y="672"/>
                    <a:pt x="151" y="672"/>
                  </a:cubicBezTo>
                  <a:cubicBezTo>
                    <a:pt x="151" y="673"/>
                    <a:pt x="151" y="675"/>
                    <a:pt x="150" y="675"/>
                  </a:cubicBezTo>
                  <a:cubicBezTo>
                    <a:pt x="150" y="675"/>
                    <a:pt x="150" y="675"/>
                    <a:pt x="150" y="675"/>
                  </a:cubicBezTo>
                  <a:cubicBezTo>
                    <a:pt x="149" y="675"/>
                    <a:pt x="149" y="675"/>
                    <a:pt x="149" y="675"/>
                  </a:cubicBezTo>
                  <a:cubicBezTo>
                    <a:pt x="149" y="675"/>
                    <a:pt x="149" y="675"/>
                    <a:pt x="149" y="675"/>
                  </a:cubicBezTo>
                  <a:cubicBezTo>
                    <a:pt x="148" y="675"/>
                    <a:pt x="147" y="675"/>
                    <a:pt x="147" y="674"/>
                  </a:cubicBezTo>
                  <a:close/>
                  <a:moveTo>
                    <a:pt x="470" y="672"/>
                  </a:moveTo>
                  <a:cubicBezTo>
                    <a:pt x="469" y="672"/>
                    <a:pt x="468" y="671"/>
                    <a:pt x="469" y="670"/>
                  </a:cubicBezTo>
                  <a:cubicBezTo>
                    <a:pt x="469" y="670"/>
                    <a:pt x="469" y="670"/>
                    <a:pt x="469" y="670"/>
                  </a:cubicBezTo>
                  <a:cubicBezTo>
                    <a:pt x="469" y="669"/>
                    <a:pt x="470" y="668"/>
                    <a:pt x="471" y="669"/>
                  </a:cubicBezTo>
                  <a:cubicBezTo>
                    <a:pt x="471" y="669"/>
                    <a:pt x="471" y="669"/>
                    <a:pt x="471" y="669"/>
                  </a:cubicBezTo>
                  <a:cubicBezTo>
                    <a:pt x="472" y="669"/>
                    <a:pt x="473" y="670"/>
                    <a:pt x="472" y="671"/>
                  </a:cubicBezTo>
                  <a:cubicBezTo>
                    <a:pt x="472" y="671"/>
                    <a:pt x="472" y="671"/>
                    <a:pt x="472" y="671"/>
                  </a:cubicBezTo>
                  <a:cubicBezTo>
                    <a:pt x="472" y="672"/>
                    <a:pt x="471" y="672"/>
                    <a:pt x="470" y="672"/>
                  </a:cubicBezTo>
                  <a:cubicBezTo>
                    <a:pt x="470" y="672"/>
                    <a:pt x="470" y="672"/>
                    <a:pt x="470" y="672"/>
                  </a:cubicBezTo>
                  <a:cubicBezTo>
                    <a:pt x="470" y="672"/>
                    <a:pt x="470" y="672"/>
                    <a:pt x="470" y="672"/>
                  </a:cubicBezTo>
                  <a:close/>
                  <a:moveTo>
                    <a:pt x="142" y="663"/>
                  </a:moveTo>
                  <a:cubicBezTo>
                    <a:pt x="142" y="662"/>
                    <a:pt x="142" y="661"/>
                    <a:pt x="143" y="660"/>
                  </a:cubicBezTo>
                  <a:cubicBezTo>
                    <a:pt x="143" y="660"/>
                    <a:pt x="143" y="660"/>
                    <a:pt x="143" y="660"/>
                  </a:cubicBezTo>
                  <a:cubicBezTo>
                    <a:pt x="144" y="660"/>
                    <a:pt x="145" y="660"/>
                    <a:pt x="146" y="661"/>
                  </a:cubicBezTo>
                  <a:cubicBezTo>
                    <a:pt x="146" y="661"/>
                    <a:pt x="146" y="661"/>
                    <a:pt x="146" y="661"/>
                  </a:cubicBezTo>
                  <a:cubicBezTo>
                    <a:pt x="146" y="662"/>
                    <a:pt x="146" y="664"/>
                    <a:pt x="145" y="664"/>
                  </a:cubicBezTo>
                  <a:cubicBezTo>
                    <a:pt x="145" y="664"/>
                    <a:pt x="145" y="664"/>
                    <a:pt x="145" y="664"/>
                  </a:cubicBezTo>
                  <a:cubicBezTo>
                    <a:pt x="145" y="664"/>
                    <a:pt x="144" y="664"/>
                    <a:pt x="144" y="664"/>
                  </a:cubicBezTo>
                  <a:cubicBezTo>
                    <a:pt x="144" y="664"/>
                    <a:pt x="144" y="664"/>
                    <a:pt x="144" y="664"/>
                  </a:cubicBezTo>
                  <a:cubicBezTo>
                    <a:pt x="143" y="664"/>
                    <a:pt x="143" y="664"/>
                    <a:pt x="142" y="663"/>
                  </a:cubicBezTo>
                  <a:close/>
                  <a:moveTo>
                    <a:pt x="474" y="661"/>
                  </a:moveTo>
                  <a:cubicBezTo>
                    <a:pt x="473" y="661"/>
                    <a:pt x="473" y="660"/>
                    <a:pt x="473" y="659"/>
                  </a:cubicBezTo>
                  <a:cubicBezTo>
                    <a:pt x="473" y="659"/>
                    <a:pt x="473" y="659"/>
                    <a:pt x="473" y="659"/>
                  </a:cubicBezTo>
                  <a:cubicBezTo>
                    <a:pt x="474" y="658"/>
                    <a:pt x="475" y="657"/>
                    <a:pt x="476" y="658"/>
                  </a:cubicBezTo>
                  <a:cubicBezTo>
                    <a:pt x="476" y="658"/>
                    <a:pt x="476" y="658"/>
                    <a:pt x="476" y="658"/>
                  </a:cubicBezTo>
                  <a:cubicBezTo>
                    <a:pt x="477" y="658"/>
                    <a:pt x="478" y="659"/>
                    <a:pt x="477" y="660"/>
                  </a:cubicBezTo>
                  <a:cubicBezTo>
                    <a:pt x="477" y="660"/>
                    <a:pt x="477" y="660"/>
                    <a:pt x="477" y="660"/>
                  </a:cubicBezTo>
                  <a:cubicBezTo>
                    <a:pt x="477" y="661"/>
                    <a:pt x="476" y="661"/>
                    <a:pt x="475" y="661"/>
                  </a:cubicBezTo>
                  <a:cubicBezTo>
                    <a:pt x="475" y="661"/>
                    <a:pt x="475" y="661"/>
                    <a:pt x="475" y="661"/>
                  </a:cubicBezTo>
                  <a:cubicBezTo>
                    <a:pt x="475" y="661"/>
                    <a:pt x="475" y="661"/>
                    <a:pt x="474" y="661"/>
                  </a:cubicBezTo>
                  <a:close/>
                  <a:moveTo>
                    <a:pt x="137" y="652"/>
                  </a:moveTo>
                  <a:cubicBezTo>
                    <a:pt x="137" y="651"/>
                    <a:pt x="137" y="650"/>
                    <a:pt x="138" y="649"/>
                  </a:cubicBezTo>
                  <a:cubicBezTo>
                    <a:pt x="138" y="649"/>
                    <a:pt x="138" y="649"/>
                    <a:pt x="138" y="649"/>
                  </a:cubicBezTo>
                  <a:cubicBezTo>
                    <a:pt x="139" y="649"/>
                    <a:pt x="141" y="649"/>
                    <a:pt x="141" y="650"/>
                  </a:cubicBezTo>
                  <a:cubicBezTo>
                    <a:pt x="141" y="650"/>
                    <a:pt x="141" y="650"/>
                    <a:pt x="141" y="650"/>
                  </a:cubicBezTo>
                  <a:cubicBezTo>
                    <a:pt x="142" y="651"/>
                    <a:pt x="141" y="653"/>
                    <a:pt x="140" y="653"/>
                  </a:cubicBezTo>
                  <a:cubicBezTo>
                    <a:pt x="140" y="653"/>
                    <a:pt x="140" y="653"/>
                    <a:pt x="140" y="653"/>
                  </a:cubicBezTo>
                  <a:cubicBezTo>
                    <a:pt x="140" y="653"/>
                    <a:pt x="140" y="653"/>
                    <a:pt x="139" y="653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8" y="653"/>
                    <a:pt x="138" y="653"/>
                    <a:pt x="137" y="652"/>
                  </a:cubicBezTo>
                  <a:close/>
                  <a:moveTo>
                    <a:pt x="479" y="650"/>
                  </a:moveTo>
                  <a:cubicBezTo>
                    <a:pt x="478" y="650"/>
                    <a:pt x="478" y="649"/>
                    <a:pt x="478" y="648"/>
                  </a:cubicBezTo>
                  <a:cubicBezTo>
                    <a:pt x="478" y="648"/>
                    <a:pt x="478" y="648"/>
                    <a:pt x="478" y="648"/>
                  </a:cubicBezTo>
                  <a:cubicBezTo>
                    <a:pt x="479" y="647"/>
                    <a:pt x="480" y="646"/>
                    <a:pt x="481" y="647"/>
                  </a:cubicBezTo>
                  <a:cubicBezTo>
                    <a:pt x="481" y="647"/>
                    <a:pt x="481" y="647"/>
                    <a:pt x="481" y="647"/>
                  </a:cubicBezTo>
                  <a:cubicBezTo>
                    <a:pt x="482" y="647"/>
                    <a:pt x="482" y="648"/>
                    <a:pt x="482" y="649"/>
                  </a:cubicBezTo>
                  <a:cubicBezTo>
                    <a:pt x="482" y="649"/>
                    <a:pt x="482" y="649"/>
                    <a:pt x="482" y="649"/>
                  </a:cubicBezTo>
                  <a:cubicBezTo>
                    <a:pt x="482" y="650"/>
                    <a:pt x="481" y="650"/>
                    <a:pt x="480" y="650"/>
                  </a:cubicBezTo>
                  <a:cubicBezTo>
                    <a:pt x="480" y="650"/>
                    <a:pt x="480" y="650"/>
                    <a:pt x="480" y="650"/>
                  </a:cubicBezTo>
                  <a:cubicBezTo>
                    <a:pt x="480" y="650"/>
                    <a:pt x="480" y="650"/>
                    <a:pt x="479" y="650"/>
                  </a:cubicBezTo>
                  <a:close/>
                  <a:moveTo>
                    <a:pt x="133" y="641"/>
                  </a:moveTo>
                  <a:cubicBezTo>
                    <a:pt x="132" y="640"/>
                    <a:pt x="133" y="639"/>
                    <a:pt x="134" y="638"/>
                  </a:cubicBezTo>
                  <a:cubicBezTo>
                    <a:pt x="134" y="638"/>
                    <a:pt x="134" y="638"/>
                    <a:pt x="134" y="638"/>
                  </a:cubicBezTo>
                  <a:cubicBezTo>
                    <a:pt x="135" y="638"/>
                    <a:pt x="136" y="638"/>
                    <a:pt x="136" y="639"/>
                  </a:cubicBezTo>
                  <a:cubicBezTo>
                    <a:pt x="136" y="639"/>
                    <a:pt x="136" y="639"/>
                    <a:pt x="136" y="639"/>
                  </a:cubicBezTo>
                  <a:cubicBezTo>
                    <a:pt x="137" y="640"/>
                    <a:pt x="136" y="642"/>
                    <a:pt x="135" y="642"/>
                  </a:cubicBezTo>
                  <a:cubicBezTo>
                    <a:pt x="135" y="642"/>
                    <a:pt x="135" y="642"/>
                    <a:pt x="135" y="642"/>
                  </a:cubicBezTo>
                  <a:cubicBezTo>
                    <a:pt x="135" y="642"/>
                    <a:pt x="135" y="642"/>
                    <a:pt x="134" y="642"/>
                  </a:cubicBezTo>
                  <a:cubicBezTo>
                    <a:pt x="134" y="642"/>
                    <a:pt x="134" y="642"/>
                    <a:pt x="134" y="642"/>
                  </a:cubicBezTo>
                  <a:cubicBezTo>
                    <a:pt x="134" y="642"/>
                    <a:pt x="133" y="642"/>
                    <a:pt x="133" y="641"/>
                  </a:cubicBezTo>
                  <a:close/>
                  <a:moveTo>
                    <a:pt x="484" y="639"/>
                  </a:moveTo>
                  <a:cubicBezTo>
                    <a:pt x="483" y="639"/>
                    <a:pt x="483" y="638"/>
                    <a:pt x="483" y="637"/>
                  </a:cubicBezTo>
                  <a:cubicBezTo>
                    <a:pt x="483" y="637"/>
                    <a:pt x="483" y="637"/>
                    <a:pt x="483" y="637"/>
                  </a:cubicBezTo>
                  <a:cubicBezTo>
                    <a:pt x="484" y="636"/>
                    <a:pt x="485" y="635"/>
                    <a:pt x="486" y="636"/>
                  </a:cubicBezTo>
                  <a:cubicBezTo>
                    <a:pt x="486" y="636"/>
                    <a:pt x="486" y="636"/>
                    <a:pt x="486" y="636"/>
                  </a:cubicBezTo>
                  <a:cubicBezTo>
                    <a:pt x="487" y="636"/>
                    <a:pt x="487" y="637"/>
                    <a:pt x="487" y="638"/>
                  </a:cubicBezTo>
                  <a:cubicBezTo>
                    <a:pt x="487" y="638"/>
                    <a:pt x="487" y="638"/>
                    <a:pt x="487" y="638"/>
                  </a:cubicBezTo>
                  <a:cubicBezTo>
                    <a:pt x="486" y="639"/>
                    <a:pt x="486" y="640"/>
                    <a:pt x="485" y="640"/>
                  </a:cubicBezTo>
                  <a:cubicBezTo>
                    <a:pt x="485" y="640"/>
                    <a:pt x="485" y="640"/>
                    <a:pt x="485" y="640"/>
                  </a:cubicBezTo>
                  <a:cubicBezTo>
                    <a:pt x="485" y="640"/>
                    <a:pt x="484" y="639"/>
                    <a:pt x="484" y="639"/>
                  </a:cubicBezTo>
                  <a:close/>
                  <a:moveTo>
                    <a:pt x="128" y="630"/>
                  </a:moveTo>
                  <a:cubicBezTo>
                    <a:pt x="127" y="629"/>
                    <a:pt x="128" y="628"/>
                    <a:pt x="129" y="627"/>
                  </a:cubicBezTo>
                  <a:cubicBezTo>
                    <a:pt x="129" y="627"/>
                    <a:pt x="129" y="627"/>
                    <a:pt x="129" y="627"/>
                  </a:cubicBezTo>
                  <a:cubicBezTo>
                    <a:pt x="130" y="627"/>
                    <a:pt x="131" y="627"/>
                    <a:pt x="131" y="628"/>
                  </a:cubicBezTo>
                  <a:cubicBezTo>
                    <a:pt x="131" y="628"/>
                    <a:pt x="131" y="628"/>
                    <a:pt x="131" y="628"/>
                  </a:cubicBezTo>
                  <a:cubicBezTo>
                    <a:pt x="132" y="629"/>
                    <a:pt x="131" y="631"/>
                    <a:pt x="130" y="631"/>
                  </a:cubicBezTo>
                  <a:cubicBezTo>
                    <a:pt x="130" y="631"/>
                    <a:pt x="130" y="631"/>
                    <a:pt x="130" y="631"/>
                  </a:cubicBezTo>
                  <a:cubicBezTo>
                    <a:pt x="130" y="631"/>
                    <a:pt x="130" y="631"/>
                    <a:pt x="130" y="631"/>
                  </a:cubicBezTo>
                  <a:cubicBezTo>
                    <a:pt x="130" y="631"/>
                    <a:pt x="130" y="631"/>
                    <a:pt x="130" y="631"/>
                  </a:cubicBezTo>
                  <a:cubicBezTo>
                    <a:pt x="129" y="631"/>
                    <a:pt x="128" y="631"/>
                    <a:pt x="128" y="630"/>
                  </a:cubicBezTo>
                  <a:close/>
                  <a:moveTo>
                    <a:pt x="489" y="628"/>
                  </a:moveTo>
                  <a:cubicBezTo>
                    <a:pt x="488" y="628"/>
                    <a:pt x="487" y="627"/>
                    <a:pt x="488" y="626"/>
                  </a:cubicBezTo>
                  <a:cubicBezTo>
                    <a:pt x="488" y="626"/>
                    <a:pt x="488" y="626"/>
                    <a:pt x="488" y="626"/>
                  </a:cubicBezTo>
                  <a:cubicBezTo>
                    <a:pt x="488" y="625"/>
                    <a:pt x="490" y="624"/>
                    <a:pt x="491" y="625"/>
                  </a:cubicBezTo>
                  <a:cubicBezTo>
                    <a:pt x="491" y="625"/>
                    <a:pt x="491" y="625"/>
                    <a:pt x="491" y="625"/>
                  </a:cubicBezTo>
                  <a:cubicBezTo>
                    <a:pt x="492" y="625"/>
                    <a:pt x="492" y="626"/>
                    <a:pt x="492" y="627"/>
                  </a:cubicBezTo>
                  <a:cubicBezTo>
                    <a:pt x="492" y="627"/>
                    <a:pt x="492" y="627"/>
                    <a:pt x="492" y="627"/>
                  </a:cubicBezTo>
                  <a:cubicBezTo>
                    <a:pt x="491" y="628"/>
                    <a:pt x="491" y="629"/>
                    <a:pt x="490" y="629"/>
                  </a:cubicBezTo>
                  <a:cubicBezTo>
                    <a:pt x="490" y="629"/>
                    <a:pt x="490" y="629"/>
                    <a:pt x="490" y="629"/>
                  </a:cubicBezTo>
                  <a:cubicBezTo>
                    <a:pt x="489" y="629"/>
                    <a:pt x="489" y="628"/>
                    <a:pt x="489" y="628"/>
                  </a:cubicBezTo>
                  <a:close/>
                  <a:moveTo>
                    <a:pt x="123" y="619"/>
                  </a:moveTo>
                  <a:cubicBezTo>
                    <a:pt x="123" y="618"/>
                    <a:pt x="123" y="617"/>
                    <a:pt x="124" y="616"/>
                  </a:cubicBezTo>
                  <a:cubicBezTo>
                    <a:pt x="124" y="616"/>
                    <a:pt x="124" y="616"/>
                    <a:pt x="124" y="616"/>
                  </a:cubicBezTo>
                  <a:cubicBezTo>
                    <a:pt x="125" y="616"/>
                    <a:pt x="126" y="616"/>
                    <a:pt x="127" y="617"/>
                  </a:cubicBezTo>
                  <a:cubicBezTo>
                    <a:pt x="127" y="617"/>
                    <a:pt x="127" y="617"/>
                    <a:pt x="127" y="617"/>
                  </a:cubicBezTo>
                  <a:cubicBezTo>
                    <a:pt x="127" y="619"/>
                    <a:pt x="127" y="620"/>
                    <a:pt x="126" y="620"/>
                  </a:cubicBezTo>
                  <a:cubicBezTo>
                    <a:pt x="126" y="620"/>
                    <a:pt x="126" y="620"/>
                    <a:pt x="126" y="620"/>
                  </a:cubicBezTo>
                  <a:cubicBezTo>
                    <a:pt x="125" y="620"/>
                    <a:pt x="125" y="620"/>
                    <a:pt x="125" y="620"/>
                  </a:cubicBezTo>
                  <a:cubicBezTo>
                    <a:pt x="125" y="620"/>
                    <a:pt x="125" y="620"/>
                    <a:pt x="125" y="620"/>
                  </a:cubicBezTo>
                  <a:cubicBezTo>
                    <a:pt x="124" y="620"/>
                    <a:pt x="123" y="620"/>
                    <a:pt x="123" y="619"/>
                  </a:cubicBezTo>
                  <a:close/>
                  <a:moveTo>
                    <a:pt x="494" y="617"/>
                  </a:moveTo>
                  <a:cubicBezTo>
                    <a:pt x="493" y="617"/>
                    <a:pt x="492" y="616"/>
                    <a:pt x="493" y="615"/>
                  </a:cubicBezTo>
                  <a:cubicBezTo>
                    <a:pt x="493" y="615"/>
                    <a:pt x="493" y="615"/>
                    <a:pt x="493" y="615"/>
                  </a:cubicBezTo>
                  <a:cubicBezTo>
                    <a:pt x="493" y="614"/>
                    <a:pt x="494" y="613"/>
                    <a:pt x="495" y="614"/>
                  </a:cubicBezTo>
                  <a:cubicBezTo>
                    <a:pt x="495" y="614"/>
                    <a:pt x="495" y="614"/>
                    <a:pt x="495" y="614"/>
                  </a:cubicBezTo>
                  <a:cubicBezTo>
                    <a:pt x="496" y="614"/>
                    <a:pt x="497" y="615"/>
                    <a:pt x="496" y="616"/>
                  </a:cubicBezTo>
                  <a:cubicBezTo>
                    <a:pt x="496" y="616"/>
                    <a:pt x="496" y="616"/>
                    <a:pt x="496" y="616"/>
                  </a:cubicBezTo>
                  <a:cubicBezTo>
                    <a:pt x="496" y="617"/>
                    <a:pt x="495" y="618"/>
                    <a:pt x="495" y="618"/>
                  </a:cubicBezTo>
                  <a:cubicBezTo>
                    <a:pt x="495" y="618"/>
                    <a:pt x="495" y="618"/>
                    <a:pt x="495" y="618"/>
                  </a:cubicBezTo>
                  <a:cubicBezTo>
                    <a:pt x="494" y="618"/>
                    <a:pt x="494" y="617"/>
                    <a:pt x="494" y="617"/>
                  </a:cubicBezTo>
                  <a:close/>
                  <a:moveTo>
                    <a:pt x="118" y="608"/>
                  </a:moveTo>
                  <a:cubicBezTo>
                    <a:pt x="118" y="607"/>
                    <a:pt x="118" y="606"/>
                    <a:pt x="119" y="605"/>
                  </a:cubicBezTo>
                  <a:cubicBezTo>
                    <a:pt x="119" y="605"/>
                    <a:pt x="119" y="605"/>
                    <a:pt x="119" y="605"/>
                  </a:cubicBezTo>
                  <a:cubicBezTo>
                    <a:pt x="120" y="605"/>
                    <a:pt x="121" y="605"/>
                    <a:pt x="122" y="607"/>
                  </a:cubicBezTo>
                  <a:cubicBezTo>
                    <a:pt x="122" y="607"/>
                    <a:pt x="122" y="607"/>
                    <a:pt x="122" y="607"/>
                  </a:cubicBezTo>
                  <a:cubicBezTo>
                    <a:pt x="122" y="608"/>
                    <a:pt x="122" y="609"/>
                    <a:pt x="121" y="609"/>
                  </a:cubicBezTo>
                  <a:cubicBezTo>
                    <a:pt x="121" y="609"/>
                    <a:pt x="121" y="609"/>
                    <a:pt x="121" y="609"/>
                  </a:cubicBezTo>
                  <a:cubicBezTo>
                    <a:pt x="121" y="609"/>
                    <a:pt x="120" y="609"/>
                    <a:pt x="120" y="609"/>
                  </a:cubicBezTo>
                  <a:cubicBezTo>
                    <a:pt x="120" y="609"/>
                    <a:pt x="120" y="609"/>
                    <a:pt x="120" y="609"/>
                  </a:cubicBezTo>
                  <a:cubicBezTo>
                    <a:pt x="119" y="609"/>
                    <a:pt x="118" y="609"/>
                    <a:pt x="118" y="608"/>
                  </a:cubicBezTo>
                  <a:close/>
                  <a:moveTo>
                    <a:pt x="499" y="606"/>
                  </a:moveTo>
                  <a:cubicBezTo>
                    <a:pt x="498" y="606"/>
                    <a:pt x="497" y="605"/>
                    <a:pt x="498" y="604"/>
                  </a:cubicBezTo>
                  <a:cubicBezTo>
                    <a:pt x="498" y="604"/>
                    <a:pt x="498" y="604"/>
                    <a:pt x="498" y="604"/>
                  </a:cubicBezTo>
                  <a:cubicBezTo>
                    <a:pt x="498" y="603"/>
                    <a:pt x="499" y="602"/>
                    <a:pt x="500" y="603"/>
                  </a:cubicBezTo>
                  <a:cubicBezTo>
                    <a:pt x="500" y="603"/>
                    <a:pt x="500" y="603"/>
                    <a:pt x="500" y="603"/>
                  </a:cubicBezTo>
                  <a:cubicBezTo>
                    <a:pt x="501" y="603"/>
                    <a:pt x="502" y="604"/>
                    <a:pt x="501" y="605"/>
                  </a:cubicBezTo>
                  <a:cubicBezTo>
                    <a:pt x="501" y="605"/>
                    <a:pt x="501" y="605"/>
                    <a:pt x="501" y="605"/>
                  </a:cubicBezTo>
                  <a:cubicBezTo>
                    <a:pt x="501" y="606"/>
                    <a:pt x="500" y="607"/>
                    <a:pt x="499" y="607"/>
                  </a:cubicBezTo>
                  <a:cubicBezTo>
                    <a:pt x="499" y="607"/>
                    <a:pt x="499" y="607"/>
                    <a:pt x="499" y="607"/>
                  </a:cubicBezTo>
                  <a:cubicBezTo>
                    <a:pt x="499" y="607"/>
                    <a:pt x="499" y="606"/>
                    <a:pt x="499" y="606"/>
                  </a:cubicBezTo>
                  <a:close/>
                  <a:moveTo>
                    <a:pt x="113" y="597"/>
                  </a:moveTo>
                  <a:cubicBezTo>
                    <a:pt x="113" y="596"/>
                    <a:pt x="113" y="595"/>
                    <a:pt x="114" y="594"/>
                  </a:cubicBezTo>
                  <a:cubicBezTo>
                    <a:pt x="114" y="594"/>
                    <a:pt x="114" y="594"/>
                    <a:pt x="114" y="594"/>
                  </a:cubicBezTo>
                  <a:cubicBezTo>
                    <a:pt x="115" y="594"/>
                    <a:pt x="117" y="595"/>
                    <a:pt x="117" y="596"/>
                  </a:cubicBezTo>
                  <a:cubicBezTo>
                    <a:pt x="117" y="596"/>
                    <a:pt x="117" y="596"/>
                    <a:pt x="117" y="596"/>
                  </a:cubicBezTo>
                  <a:cubicBezTo>
                    <a:pt x="117" y="597"/>
                    <a:pt x="117" y="598"/>
                    <a:pt x="116" y="598"/>
                  </a:cubicBezTo>
                  <a:cubicBezTo>
                    <a:pt x="116" y="598"/>
                    <a:pt x="116" y="598"/>
                    <a:pt x="116" y="598"/>
                  </a:cubicBezTo>
                  <a:cubicBezTo>
                    <a:pt x="116" y="598"/>
                    <a:pt x="115" y="598"/>
                    <a:pt x="115" y="598"/>
                  </a:cubicBezTo>
                  <a:cubicBezTo>
                    <a:pt x="115" y="598"/>
                    <a:pt x="115" y="598"/>
                    <a:pt x="115" y="598"/>
                  </a:cubicBezTo>
                  <a:cubicBezTo>
                    <a:pt x="114" y="598"/>
                    <a:pt x="114" y="598"/>
                    <a:pt x="113" y="597"/>
                  </a:cubicBezTo>
                  <a:close/>
                  <a:moveTo>
                    <a:pt x="503" y="595"/>
                  </a:moveTo>
                  <a:cubicBezTo>
                    <a:pt x="502" y="595"/>
                    <a:pt x="502" y="594"/>
                    <a:pt x="502" y="593"/>
                  </a:cubicBezTo>
                  <a:cubicBezTo>
                    <a:pt x="502" y="593"/>
                    <a:pt x="502" y="593"/>
                    <a:pt x="502" y="593"/>
                  </a:cubicBezTo>
                  <a:cubicBezTo>
                    <a:pt x="503" y="592"/>
                    <a:pt x="504" y="591"/>
                    <a:pt x="505" y="592"/>
                  </a:cubicBezTo>
                  <a:cubicBezTo>
                    <a:pt x="505" y="592"/>
                    <a:pt x="505" y="592"/>
                    <a:pt x="505" y="592"/>
                  </a:cubicBezTo>
                  <a:cubicBezTo>
                    <a:pt x="506" y="592"/>
                    <a:pt x="506" y="593"/>
                    <a:pt x="506" y="594"/>
                  </a:cubicBezTo>
                  <a:cubicBezTo>
                    <a:pt x="506" y="594"/>
                    <a:pt x="506" y="594"/>
                    <a:pt x="506" y="594"/>
                  </a:cubicBezTo>
                  <a:cubicBezTo>
                    <a:pt x="506" y="595"/>
                    <a:pt x="505" y="596"/>
                    <a:pt x="504" y="596"/>
                  </a:cubicBezTo>
                  <a:cubicBezTo>
                    <a:pt x="504" y="596"/>
                    <a:pt x="504" y="596"/>
                    <a:pt x="504" y="596"/>
                  </a:cubicBezTo>
                  <a:cubicBezTo>
                    <a:pt x="504" y="596"/>
                    <a:pt x="504" y="595"/>
                    <a:pt x="503" y="595"/>
                  </a:cubicBezTo>
                  <a:close/>
                  <a:moveTo>
                    <a:pt x="109" y="586"/>
                  </a:moveTo>
                  <a:cubicBezTo>
                    <a:pt x="108" y="585"/>
                    <a:pt x="109" y="584"/>
                    <a:pt x="110" y="583"/>
                  </a:cubicBezTo>
                  <a:cubicBezTo>
                    <a:pt x="110" y="583"/>
                    <a:pt x="110" y="583"/>
                    <a:pt x="110" y="583"/>
                  </a:cubicBezTo>
                  <a:cubicBezTo>
                    <a:pt x="111" y="583"/>
                    <a:pt x="112" y="584"/>
                    <a:pt x="112" y="585"/>
                  </a:cubicBezTo>
                  <a:cubicBezTo>
                    <a:pt x="112" y="585"/>
                    <a:pt x="112" y="585"/>
                    <a:pt x="112" y="585"/>
                  </a:cubicBezTo>
                  <a:cubicBezTo>
                    <a:pt x="113" y="586"/>
                    <a:pt x="112" y="587"/>
                    <a:pt x="111" y="587"/>
                  </a:cubicBezTo>
                  <a:cubicBezTo>
                    <a:pt x="111" y="587"/>
                    <a:pt x="111" y="587"/>
                    <a:pt x="111" y="587"/>
                  </a:cubicBezTo>
                  <a:cubicBezTo>
                    <a:pt x="111" y="587"/>
                    <a:pt x="111" y="587"/>
                    <a:pt x="110" y="587"/>
                  </a:cubicBezTo>
                  <a:cubicBezTo>
                    <a:pt x="110" y="587"/>
                    <a:pt x="110" y="587"/>
                    <a:pt x="110" y="587"/>
                  </a:cubicBezTo>
                  <a:cubicBezTo>
                    <a:pt x="110" y="587"/>
                    <a:pt x="109" y="587"/>
                    <a:pt x="109" y="586"/>
                  </a:cubicBezTo>
                  <a:close/>
                  <a:moveTo>
                    <a:pt x="508" y="584"/>
                  </a:moveTo>
                  <a:cubicBezTo>
                    <a:pt x="507" y="584"/>
                    <a:pt x="507" y="583"/>
                    <a:pt x="507" y="582"/>
                  </a:cubicBezTo>
                  <a:cubicBezTo>
                    <a:pt x="507" y="582"/>
                    <a:pt x="507" y="582"/>
                    <a:pt x="507" y="582"/>
                  </a:cubicBezTo>
                  <a:cubicBezTo>
                    <a:pt x="508" y="581"/>
                    <a:pt x="509" y="580"/>
                    <a:pt x="510" y="581"/>
                  </a:cubicBezTo>
                  <a:cubicBezTo>
                    <a:pt x="510" y="581"/>
                    <a:pt x="510" y="581"/>
                    <a:pt x="510" y="581"/>
                  </a:cubicBezTo>
                  <a:cubicBezTo>
                    <a:pt x="511" y="581"/>
                    <a:pt x="511" y="582"/>
                    <a:pt x="511" y="583"/>
                  </a:cubicBezTo>
                  <a:cubicBezTo>
                    <a:pt x="511" y="583"/>
                    <a:pt x="511" y="583"/>
                    <a:pt x="511" y="583"/>
                  </a:cubicBezTo>
                  <a:cubicBezTo>
                    <a:pt x="511" y="584"/>
                    <a:pt x="510" y="585"/>
                    <a:pt x="509" y="585"/>
                  </a:cubicBezTo>
                  <a:cubicBezTo>
                    <a:pt x="509" y="585"/>
                    <a:pt x="509" y="585"/>
                    <a:pt x="509" y="585"/>
                  </a:cubicBezTo>
                  <a:cubicBezTo>
                    <a:pt x="509" y="585"/>
                    <a:pt x="508" y="585"/>
                    <a:pt x="508" y="584"/>
                  </a:cubicBezTo>
                  <a:close/>
                  <a:moveTo>
                    <a:pt x="104" y="575"/>
                  </a:moveTo>
                  <a:cubicBezTo>
                    <a:pt x="103" y="574"/>
                    <a:pt x="104" y="573"/>
                    <a:pt x="105" y="573"/>
                  </a:cubicBezTo>
                  <a:cubicBezTo>
                    <a:pt x="105" y="573"/>
                    <a:pt x="105" y="573"/>
                    <a:pt x="105" y="573"/>
                  </a:cubicBezTo>
                  <a:cubicBezTo>
                    <a:pt x="106" y="572"/>
                    <a:pt x="107" y="573"/>
                    <a:pt x="107" y="574"/>
                  </a:cubicBezTo>
                  <a:cubicBezTo>
                    <a:pt x="107" y="574"/>
                    <a:pt x="107" y="574"/>
                    <a:pt x="107" y="574"/>
                  </a:cubicBezTo>
                  <a:cubicBezTo>
                    <a:pt x="108" y="575"/>
                    <a:pt x="107" y="576"/>
                    <a:pt x="106" y="576"/>
                  </a:cubicBezTo>
                  <a:cubicBezTo>
                    <a:pt x="106" y="576"/>
                    <a:pt x="106" y="576"/>
                    <a:pt x="106" y="576"/>
                  </a:cubicBezTo>
                  <a:cubicBezTo>
                    <a:pt x="106" y="576"/>
                    <a:pt x="106" y="576"/>
                    <a:pt x="106" y="576"/>
                  </a:cubicBezTo>
                  <a:cubicBezTo>
                    <a:pt x="106" y="576"/>
                    <a:pt x="106" y="576"/>
                    <a:pt x="106" y="576"/>
                  </a:cubicBezTo>
                  <a:cubicBezTo>
                    <a:pt x="105" y="576"/>
                    <a:pt x="104" y="576"/>
                    <a:pt x="104" y="575"/>
                  </a:cubicBezTo>
                  <a:close/>
                  <a:moveTo>
                    <a:pt x="513" y="573"/>
                  </a:moveTo>
                  <a:cubicBezTo>
                    <a:pt x="512" y="573"/>
                    <a:pt x="512" y="572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ubicBezTo>
                    <a:pt x="512" y="570"/>
                    <a:pt x="514" y="569"/>
                    <a:pt x="515" y="570"/>
                  </a:cubicBezTo>
                  <a:cubicBezTo>
                    <a:pt x="515" y="570"/>
                    <a:pt x="515" y="570"/>
                    <a:pt x="515" y="570"/>
                  </a:cubicBezTo>
                  <a:cubicBezTo>
                    <a:pt x="516" y="570"/>
                    <a:pt x="516" y="571"/>
                    <a:pt x="516" y="572"/>
                  </a:cubicBezTo>
                  <a:cubicBezTo>
                    <a:pt x="516" y="572"/>
                    <a:pt x="516" y="572"/>
                    <a:pt x="516" y="572"/>
                  </a:cubicBezTo>
                  <a:cubicBezTo>
                    <a:pt x="515" y="573"/>
                    <a:pt x="515" y="574"/>
                    <a:pt x="514" y="574"/>
                  </a:cubicBezTo>
                  <a:cubicBezTo>
                    <a:pt x="514" y="574"/>
                    <a:pt x="514" y="574"/>
                    <a:pt x="514" y="574"/>
                  </a:cubicBezTo>
                  <a:cubicBezTo>
                    <a:pt x="514" y="574"/>
                    <a:pt x="513" y="574"/>
                    <a:pt x="513" y="573"/>
                  </a:cubicBezTo>
                  <a:close/>
                  <a:moveTo>
                    <a:pt x="99" y="564"/>
                  </a:moveTo>
                  <a:cubicBezTo>
                    <a:pt x="98" y="563"/>
                    <a:pt x="99" y="562"/>
                    <a:pt x="100" y="562"/>
                  </a:cubicBezTo>
                  <a:cubicBezTo>
                    <a:pt x="100" y="562"/>
                    <a:pt x="100" y="562"/>
                    <a:pt x="100" y="562"/>
                  </a:cubicBezTo>
                  <a:cubicBezTo>
                    <a:pt x="101" y="561"/>
                    <a:pt x="102" y="562"/>
                    <a:pt x="103" y="563"/>
                  </a:cubicBezTo>
                  <a:cubicBezTo>
                    <a:pt x="103" y="563"/>
                    <a:pt x="103" y="563"/>
                    <a:pt x="103" y="563"/>
                  </a:cubicBezTo>
                  <a:cubicBezTo>
                    <a:pt x="103" y="564"/>
                    <a:pt x="103" y="565"/>
                    <a:pt x="102" y="565"/>
                  </a:cubicBezTo>
                  <a:cubicBezTo>
                    <a:pt x="102" y="565"/>
                    <a:pt x="102" y="565"/>
                    <a:pt x="102" y="565"/>
                  </a:cubicBezTo>
                  <a:cubicBezTo>
                    <a:pt x="101" y="565"/>
                    <a:pt x="101" y="565"/>
                    <a:pt x="101" y="565"/>
                  </a:cubicBezTo>
                  <a:cubicBezTo>
                    <a:pt x="101" y="565"/>
                    <a:pt x="101" y="565"/>
                    <a:pt x="101" y="565"/>
                  </a:cubicBezTo>
                  <a:cubicBezTo>
                    <a:pt x="100" y="565"/>
                    <a:pt x="99" y="565"/>
                    <a:pt x="99" y="564"/>
                  </a:cubicBezTo>
                  <a:close/>
                  <a:moveTo>
                    <a:pt x="518" y="562"/>
                  </a:moveTo>
                  <a:cubicBezTo>
                    <a:pt x="517" y="562"/>
                    <a:pt x="516" y="561"/>
                    <a:pt x="517" y="560"/>
                  </a:cubicBezTo>
                  <a:cubicBezTo>
                    <a:pt x="517" y="560"/>
                    <a:pt x="517" y="560"/>
                    <a:pt x="517" y="560"/>
                  </a:cubicBezTo>
                  <a:cubicBezTo>
                    <a:pt x="517" y="559"/>
                    <a:pt x="518" y="558"/>
                    <a:pt x="519" y="559"/>
                  </a:cubicBezTo>
                  <a:cubicBezTo>
                    <a:pt x="519" y="559"/>
                    <a:pt x="519" y="559"/>
                    <a:pt x="519" y="559"/>
                  </a:cubicBezTo>
                  <a:cubicBezTo>
                    <a:pt x="520" y="559"/>
                    <a:pt x="521" y="560"/>
                    <a:pt x="520" y="561"/>
                  </a:cubicBezTo>
                  <a:cubicBezTo>
                    <a:pt x="520" y="561"/>
                    <a:pt x="520" y="561"/>
                    <a:pt x="520" y="561"/>
                  </a:cubicBezTo>
                  <a:cubicBezTo>
                    <a:pt x="520" y="562"/>
                    <a:pt x="519" y="563"/>
                    <a:pt x="519" y="563"/>
                  </a:cubicBezTo>
                  <a:cubicBezTo>
                    <a:pt x="519" y="563"/>
                    <a:pt x="519" y="563"/>
                    <a:pt x="519" y="563"/>
                  </a:cubicBezTo>
                  <a:cubicBezTo>
                    <a:pt x="518" y="563"/>
                    <a:pt x="518" y="563"/>
                    <a:pt x="518" y="562"/>
                  </a:cubicBezTo>
                  <a:close/>
                  <a:moveTo>
                    <a:pt x="94" y="553"/>
                  </a:moveTo>
                  <a:cubicBezTo>
                    <a:pt x="94" y="552"/>
                    <a:pt x="94" y="551"/>
                    <a:pt x="95" y="551"/>
                  </a:cubicBezTo>
                  <a:cubicBezTo>
                    <a:pt x="95" y="551"/>
                    <a:pt x="95" y="551"/>
                    <a:pt x="95" y="551"/>
                  </a:cubicBezTo>
                  <a:cubicBezTo>
                    <a:pt x="96" y="550"/>
                    <a:pt x="97" y="551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3"/>
                    <a:pt x="98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6" y="554"/>
                    <a:pt x="96" y="554"/>
                    <a:pt x="96" y="554"/>
                  </a:cubicBezTo>
                  <a:cubicBezTo>
                    <a:pt x="96" y="554"/>
                    <a:pt x="96" y="554"/>
                    <a:pt x="96" y="554"/>
                  </a:cubicBezTo>
                  <a:cubicBezTo>
                    <a:pt x="95" y="554"/>
                    <a:pt x="94" y="554"/>
                    <a:pt x="94" y="553"/>
                  </a:cubicBezTo>
                  <a:close/>
                  <a:moveTo>
                    <a:pt x="523" y="551"/>
                  </a:moveTo>
                  <a:cubicBezTo>
                    <a:pt x="522" y="551"/>
                    <a:pt x="521" y="550"/>
                    <a:pt x="522" y="549"/>
                  </a:cubicBezTo>
                  <a:cubicBezTo>
                    <a:pt x="522" y="549"/>
                    <a:pt x="522" y="549"/>
                    <a:pt x="522" y="549"/>
                  </a:cubicBezTo>
                  <a:cubicBezTo>
                    <a:pt x="522" y="548"/>
                    <a:pt x="523" y="547"/>
                    <a:pt x="524" y="548"/>
                  </a:cubicBezTo>
                  <a:cubicBezTo>
                    <a:pt x="524" y="548"/>
                    <a:pt x="524" y="548"/>
                    <a:pt x="524" y="548"/>
                  </a:cubicBezTo>
                  <a:cubicBezTo>
                    <a:pt x="525" y="548"/>
                    <a:pt x="526" y="549"/>
                    <a:pt x="525" y="550"/>
                  </a:cubicBezTo>
                  <a:cubicBezTo>
                    <a:pt x="525" y="550"/>
                    <a:pt x="525" y="550"/>
                    <a:pt x="525" y="550"/>
                  </a:cubicBezTo>
                  <a:cubicBezTo>
                    <a:pt x="525" y="551"/>
                    <a:pt x="524" y="552"/>
                    <a:pt x="523" y="552"/>
                  </a:cubicBezTo>
                  <a:cubicBezTo>
                    <a:pt x="523" y="552"/>
                    <a:pt x="523" y="552"/>
                    <a:pt x="523" y="552"/>
                  </a:cubicBezTo>
                  <a:cubicBezTo>
                    <a:pt x="523" y="552"/>
                    <a:pt x="523" y="552"/>
                    <a:pt x="523" y="551"/>
                  </a:cubicBezTo>
                  <a:close/>
                  <a:moveTo>
                    <a:pt x="89" y="542"/>
                  </a:moveTo>
                  <a:cubicBezTo>
                    <a:pt x="89" y="541"/>
                    <a:pt x="89" y="540"/>
                    <a:pt x="90" y="540"/>
                  </a:cubicBezTo>
                  <a:cubicBezTo>
                    <a:pt x="90" y="540"/>
                    <a:pt x="90" y="540"/>
                    <a:pt x="90" y="540"/>
                  </a:cubicBezTo>
                  <a:cubicBezTo>
                    <a:pt x="91" y="539"/>
                    <a:pt x="92" y="540"/>
                    <a:pt x="93" y="541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93" y="542"/>
                    <a:pt x="93" y="543"/>
                    <a:pt x="92" y="543"/>
                  </a:cubicBezTo>
                  <a:cubicBezTo>
                    <a:pt x="92" y="543"/>
                    <a:pt x="92" y="543"/>
                    <a:pt x="92" y="543"/>
                  </a:cubicBezTo>
                  <a:cubicBezTo>
                    <a:pt x="92" y="543"/>
                    <a:pt x="91" y="543"/>
                    <a:pt x="91" y="543"/>
                  </a:cubicBezTo>
                  <a:cubicBezTo>
                    <a:pt x="91" y="543"/>
                    <a:pt x="91" y="543"/>
                    <a:pt x="91" y="543"/>
                  </a:cubicBezTo>
                  <a:cubicBezTo>
                    <a:pt x="90" y="543"/>
                    <a:pt x="90" y="543"/>
                    <a:pt x="89" y="542"/>
                  </a:cubicBezTo>
                  <a:close/>
                  <a:moveTo>
                    <a:pt x="527" y="540"/>
                  </a:moveTo>
                  <a:cubicBezTo>
                    <a:pt x="526" y="540"/>
                    <a:pt x="526" y="539"/>
                    <a:pt x="526" y="538"/>
                  </a:cubicBezTo>
                  <a:cubicBezTo>
                    <a:pt x="526" y="538"/>
                    <a:pt x="526" y="538"/>
                    <a:pt x="526" y="538"/>
                  </a:cubicBezTo>
                  <a:cubicBezTo>
                    <a:pt x="527" y="537"/>
                    <a:pt x="528" y="536"/>
                    <a:pt x="529" y="537"/>
                  </a:cubicBezTo>
                  <a:cubicBezTo>
                    <a:pt x="529" y="537"/>
                    <a:pt x="529" y="537"/>
                    <a:pt x="529" y="537"/>
                  </a:cubicBezTo>
                  <a:cubicBezTo>
                    <a:pt x="530" y="537"/>
                    <a:pt x="531" y="538"/>
                    <a:pt x="530" y="539"/>
                  </a:cubicBezTo>
                  <a:cubicBezTo>
                    <a:pt x="530" y="539"/>
                    <a:pt x="530" y="539"/>
                    <a:pt x="530" y="539"/>
                  </a:cubicBezTo>
                  <a:cubicBezTo>
                    <a:pt x="530" y="540"/>
                    <a:pt x="529" y="541"/>
                    <a:pt x="528" y="541"/>
                  </a:cubicBezTo>
                  <a:cubicBezTo>
                    <a:pt x="528" y="541"/>
                    <a:pt x="528" y="541"/>
                    <a:pt x="528" y="541"/>
                  </a:cubicBezTo>
                  <a:cubicBezTo>
                    <a:pt x="528" y="541"/>
                    <a:pt x="528" y="541"/>
                    <a:pt x="527" y="540"/>
                  </a:cubicBezTo>
                  <a:close/>
                  <a:moveTo>
                    <a:pt x="84" y="531"/>
                  </a:moveTo>
                  <a:cubicBezTo>
                    <a:pt x="84" y="530"/>
                    <a:pt x="84" y="529"/>
                    <a:pt x="85" y="529"/>
                  </a:cubicBezTo>
                  <a:cubicBezTo>
                    <a:pt x="85" y="529"/>
                    <a:pt x="85" y="529"/>
                    <a:pt x="85" y="529"/>
                  </a:cubicBezTo>
                  <a:cubicBezTo>
                    <a:pt x="86" y="528"/>
                    <a:pt x="88" y="529"/>
                    <a:pt x="88" y="530"/>
                  </a:cubicBezTo>
                  <a:cubicBezTo>
                    <a:pt x="88" y="530"/>
                    <a:pt x="88" y="530"/>
                    <a:pt x="88" y="530"/>
                  </a:cubicBezTo>
                  <a:cubicBezTo>
                    <a:pt x="89" y="531"/>
                    <a:pt x="88" y="532"/>
                    <a:pt x="87" y="532"/>
                  </a:cubicBezTo>
                  <a:cubicBezTo>
                    <a:pt x="87" y="532"/>
                    <a:pt x="87" y="532"/>
                    <a:pt x="87" y="532"/>
                  </a:cubicBezTo>
                  <a:cubicBezTo>
                    <a:pt x="87" y="532"/>
                    <a:pt x="87" y="532"/>
                    <a:pt x="86" y="532"/>
                  </a:cubicBezTo>
                  <a:cubicBezTo>
                    <a:pt x="86" y="532"/>
                    <a:pt x="86" y="532"/>
                    <a:pt x="86" y="532"/>
                  </a:cubicBezTo>
                  <a:cubicBezTo>
                    <a:pt x="85" y="532"/>
                    <a:pt x="85" y="532"/>
                    <a:pt x="84" y="531"/>
                  </a:cubicBezTo>
                  <a:close/>
                  <a:moveTo>
                    <a:pt x="532" y="529"/>
                  </a:moveTo>
                  <a:cubicBezTo>
                    <a:pt x="531" y="529"/>
                    <a:pt x="531" y="528"/>
                    <a:pt x="531" y="527"/>
                  </a:cubicBezTo>
                  <a:cubicBezTo>
                    <a:pt x="531" y="527"/>
                    <a:pt x="531" y="527"/>
                    <a:pt x="531" y="527"/>
                  </a:cubicBezTo>
                  <a:cubicBezTo>
                    <a:pt x="532" y="526"/>
                    <a:pt x="533" y="525"/>
                    <a:pt x="534" y="526"/>
                  </a:cubicBezTo>
                  <a:cubicBezTo>
                    <a:pt x="534" y="526"/>
                    <a:pt x="534" y="526"/>
                    <a:pt x="534" y="526"/>
                  </a:cubicBezTo>
                  <a:cubicBezTo>
                    <a:pt x="535" y="526"/>
                    <a:pt x="535" y="527"/>
                    <a:pt x="535" y="528"/>
                  </a:cubicBezTo>
                  <a:cubicBezTo>
                    <a:pt x="535" y="528"/>
                    <a:pt x="535" y="528"/>
                    <a:pt x="535" y="528"/>
                  </a:cubicBezTo>
                  <a:cubicBezTo>
                    <a:pt x="535" y="529"/>
                    <a:pt x="534" y="530"/>
                    <a:pt x="533" y="530"/>
                  </a:cubicBezTo>
                  <a:cubicBezTo>
                    <a:pt x="533" y="530"/>
                    <a:pt x="533" y="530"/>
                    <a:pt x="533" y="530"/>
                  </a:cubicBezTo>
                  <a:cubicBezTo>
                    <a:pt x="533" y="530"/>
                    <a:pt x="533" y="530"/>
                    <a:pt x="532" y="529"/>
                  </a:cubicBezTo>
                  <a:close/>
                  <a:moveTo>
                    <a:pt x="80" y="520"/>
                  </a:moveTo>
                  <a:cubicBezTo>
                    <a:pt x="79" y="519"/>
                    <a:pt x="80" y="518"/>
                    <a:pt x="81" y="518"/>
                  </a:cubicBezTo>
                  <a:cubicBezTo>
                    <a:pt x="81" y="518"/>
                    <a:pt x="81" y="518"/>
                    <a:pt x="81" y="518"/>
                  </a:cubicBezTo>
                  <a:cubicBezTo>
                    <a:pt x="82" y="517"/>
                    <a:pt x="83" y="518"/>
                    <a:pt x="83" y="519"/>
                  </a:cubicBezTo>
                  <a:cubicBezTo>
                    <a:pt x="83" y="519"/>
                    <a:pt x="83" y="519"/>
                    <a:pt x="83" y="519"/>
                  </a:cubicBezTo>
                  <a:cubicBezTo>
                    <a:pt x="84" y="520"/>
                    <a:pt x="83" y="521"/>
                    <a:pt x="82" y="521"/>
                  </a:cubicBezTo>
                  <a:cubicBezTo>
                    <a:pt x="82" y="521"/>
                    <a:pt x="82" y="521"/>
                    <a:pt x="82" y="521"/>
                  </a:cubicBezTo>
                  <a:cubicBezTo>
                    <a:pt x="82" y="521"/>
                    <a:pt x="82" y="521"/>
                    <a:pt x="81" y="521"/>
                  </a:cubicBezTo>
                  <a:cubicBezTo>
                    <a:pt x="81" y="521"/>
                    <a:pt x="81" y="521"/>
                    <a:pt x="81" y="521"/>
                  </a:cubicBezTo>
                  <a:cubicBezTo>
                    <a:pt x="81" y="521"/>
                    <a:pt x="80" y="521"/>
                    <a:pt x="80" y="520"/>
                  </a:cubicBezTo>
                  <a:close/>
                  <a:moveTo>
                    <a:pt x="537" y="518"/>
                  </a:moveTo>
                  <a:cubicBezTo>
                    <a:pt x="536" y="518"/>
                    <a:pt x="536" y="517"/>
                    <a:pt x="536" y="516"/>
                  </a:cubicBezTo>
                  <a:cubicBezTo>
                    <a:pt x="536" y="516"/>
                    <a:pt x="536" y="516"/>
                    <a:pt x="536" y="516"/>
                  </a:cubicBezTo>
                  <a:cubicBezTo>
                    <a:pt x="537" y="515"/>
                    <a:pt x="538" y="514"/>
                    <a:pt x="539" y="515"/>
                  </a:cubicBezTo>
                  <a:cubicBezTo>
                    <a:pt x="539" y="515"/>
                    <a:pt x="539" y="515"/>
                    <a:pt x="539" y="515"/>
                  </a:cubicBezTo>
                  <a:cubicBezTo>
                    <a:pt x="540" y="515"/>
                    <a:pt x="540" y="516"/>
                    <a:pt x="540" y="517"/>
                  </a:cubicBezTo>
                  <a:cubicBezTo>
                    <a:pt x="540" y="517"/>
                    <a:pt x="540" y="517"/>
                    <a:pt x="540" y="517"/>
                  </a:cubicBezTo>
                  <a:cubicBezTo>
                    <a:pt x="539" y="518"/>
                    <a:pt x="539" y="519"/>
                    <a:pt x="538" y="519"/>
                  </a:cubicBezTo>
                  <a:cubicBezTo>
                    <a:pt x="538" y="519"/>
                    <a:pt x="538" y="519"/>
                    <a:pt x="538" y="519"/>
                  </a:cubicBezTo>
                  <a:cubicBezTo>
                    <a:pt x="538" y="519"/>
                    <a:pt x="537" y="519"/>
                    <a:pt x="537" y="518"/>
                  </a:cubicBezTo>
                  <a:close/>
                  <a:moveTo>
                    <a:pt x="75" y="509"/>
                  </a:moveTo>
                  <a:cubicBezTo>
                    <a:pt x="74" y="508"/>
                    <a:pt x="75" y="507"/>
                    <a:pt x="76" y="507"/>
                  </a:cubicBezTo>
                  <a:cubicBezTo>
                    <a:pt x="76" y="507"/>
                    <a:pt x="76" y="507"/>
                    <a:pt x="76" y="507"/>
                  </a:cubicBezTo>
                  <a:cubicBezTo>
                    <a:pt x="77" y="506"/>
                    <a:pt x="78" y="507"/>
                    <a:pt x="78" y="508"/>
                  </a:cubicBezTo>
                  <a:cubicBezTo>
                    <a:pt x="78" y="508"/>
                    <a:pt x="78" y="508"/>
                    <a:pt x="78" y="508"/>
                  </a:cubicBezTo>
                  <a:cubicBezTo>
                    <a:pt x="79" y="509"/>
                    <a:pt x="78" y="510"/>
                    <a:pt x="77" y="510"/>
                  </a:cubicBezTo>
                  <a:cubicBezTo>
                    <a:pt x="77" y="510"/>
                    <a:pt x="77" y="510"/>
                    <a:pt x="77" y="510"/>
                  </a:cubicBezTo>
                  <a:cubicBezTo>
                    <a:pt x="77" y="510"/>
                    <a:pt x="77" y="510"/>
                    <a:pt x="77" y="510"/>
                  </a:cubicBezTo>
                  <a:cubicBezTo>
                    <a:pt x="77" y="510"/>
                    <a:pt x="77" y="510"/>
                    <a:pt x="77" y="510"/>
                  </a:cubicBezTo>
                  <a:cubicBezTo>
                    <a:pt x="76" y="510"/>
                    <a:pt x="75" y="510"/>
                    <a:pt x="75" y="509"/>
                  </a:cubicBezTo>
                  <a:close/>
                  <a:moveTo>
                    <a:pt x="542" y="507"/>
                  </a:moveTo>
                  <a:cubicBezTo>
                    <a:pt x="541" y="507"/>
                    <a:pt x="540" y="506"/>
                    <a:pt x="541" y="505"/>
                  </a:cubicBezTo>
                  <a:cubicBezTo>
                    <a:pt x="541" y="505"/>
                    <a:pt x="541" y="505"/>
                    <a:pt x="541" y="505"/>
                  </a:cubicBezTo>
                  <a:cubicBezTo>
                    <a:pt x="541" y="504"/>
                    <a:pt x="543" y="503"/>
                    <a:pt x="544" y="504"/>
                  </a:cubicBezTo>
                  <a:cubicBezTo>
                    <a:pt x="544" y="504"/>
                    <a:pt x="544" y="504"/>
                    <a:pt x="544" y="504"/>
                  </a:cubicBezTo>
                  <a:cubicBezTo>
                    <a:pt x="545" y="504"/>
                    <a:pt x="545" y="505"/>
                    <a:pt x="545" y="506"/>
                  </a:cubicBezTo>
                  <a:cubicBezTo>
                    <a:pt x="545" y="506"/>
                    <a:pt x="545" y="506"/>
                    <a:pt x="545" y="506"/>
                  </a:cubicBezTo>
                  <a:cubicBezTo>
                    <a:pt x="544" y="507"/>
                    <a:pt x="544" y="508"/>
                    <a:pt x="543" y="508"/>
                  </a:cubicBezTo>
                  <a:cubicBezTo>
                    <a:pt x="543" y="508"/>
                    <a:pt x="543" y="508"/>
                    <a:pt x="543" y="508"/>
                  </a:cubicBezTo>
                  <a:cubicBezTo>
                    <a:pt x="542" y="508"/>
                    <a:pt x="542" y="508"/>
                    <a:pt x="542" y="507"/>
                  </a:cubicBezTo>
                  <a:close/>
                  <a:moveTo>
                    <a:pt x="70" y="498"/>
                  </a:moveTo>
                  <a:cubicBezTo>
                    <a:pt x="70" y="497"/>
                    <a:pt x="70" y="496"/>
                    <a:pt x="71" y="496"/>
                  </a:cubicBezTo>
                  <a:cubicBezTo>
                    <a:pt x="71" y="496"/>
                    <a:pt x="71" y="496"/>
                    <a:pt x="71" y="496"/>
                  </a:cubicBezTo>
                  <a:cubicBezTo>
                    <a:pt x="72" y="495"/>
                    <a:pt x="73" y="496"/>
                    <a:pt x="74" y="497"/>
                  </a:cubicBezTo>
                  <a:cubicBezTo>
                    <a:pt x="74" y="497"/>
                    <a:pt x="74" y="497"/>
                    <a:pt x="74" y="497"/>
                  </a:cubicBezTo>
                  <a:cubicBezTo>
                    <a:pt x="74" y="498"/>
                    <a:pt x="74" y="499"/>
                    <a:pt x="73" y="499"/>
                  </a:cubicBezTo>
                  <a:cubicBezTo>
                    <a:pt x="73" y="499"/>
                    <a:pt x="73" y="499"/>
                    <a:pt x="73" y="499"/>
                  </a:cubicBezTo>
                  <a:cubicBezTo>
                    <a:pt x="72" y="499"/>
                    <a:pt x="72" y="499"/>
                    <a:pt x="72" y="499"/>
                  </a:cubicBezTo>
                  <a:cubicBezTo>
                    <a:pt x="72" y="499"/>
                    <a:pt x="72" y="499"/>
                    <a:pt x="72" y="499"/>
                  </a:cubicBezTo>
                  <a:cubicBezTo>
                    <a:pt x="71" y="499"/>
                    <a:pt x="70" y="499"/>
                    <a:pt x="70" y="498"/>
                  </a:cubicBezTo>
                  <a:close/>
                  <a:moveTo>
                    <a:pt x="547" y="496"/>
                  </a:moveTo>
                  <a:cubicBezTo>
                    <a:pt x="546" y="496"/>
                    <a:pt x="545" y="495"/>
                    <a:pt x="546" y="494"/>
                  </a:cubicBezTo>
                  <a:cubicBezTo>
                    <a:pt x="546" y="494"/>
                    <a:pt x="546" y="494"/>
                    <a:pt x="546" y="494"/>
                  </a:cubicBezTo>
                  <a:cubicBezTo>
                    <a:pt x="546" y="493"/>
                    <a:pt x="547" y="492"/>
                    <a:pt x="548" y="493"/>
                  </a:cubicBezTo>
                  <a:cubicBezTo>
                    <a:pt x="548" y="493"/>
                    <a:pt x="548" y="493"/>
                    <a:pt x="548" y="493"/>
                  </a:cubicBezTo>
                  <a:cubicBezTo>
                    <a:pt x="549" y="493"/>
                    <a:pt x="550" y="494"/>
                    <a:pt x="549" y="495"/>
                  </a:cubicBezTo>
                  <a:cubicBezTo>
                    <a:pt x="549" y="495"/>
                    <a:pt x="549" y="495"/>
                    <a:pt x="549" y="495"/>
                  </a:cubicBezTo>
                  <a:cubicBezTo>
                    <a:pt x="549" y="496"/>
                    <a:pt x="548" y="497"/>
                    <a:pt x="548" y="497"/>
                  </a:cubicBezTo>
                  <a:cubicBezTo>
                    <a:pt x="548" y="497"/>
                    <a:pt x="548" y="497"/>
                    <a:pt x="548" y="497"/>
                  </a:cubicBezTo>
                  <a:cubicBezTo>
                    <a:pt x="547" y="497"/>
                    <a:pt x="547" y="497"/>
                    <a:pt x="547" y="496"/>
                  </a:cubicBezTo>
                  <a:close/>
                  <a:moveTo>
                    <a:pt x="65" y="487"/>
                  </a:moveTo>
                  <a:cubicBezTo>
                    <a:pt x="65" y="486"/>
                    <a:pt x="65" y="485"/>
                    <a:pt x="66" y="485"/>
                  </a:cubicBezTo>
                  <a:cubicBezTo>
                    <a:pt x="66" y="485"/>
                    <a:pt x="66" y="485"/>
                    <a:pt x="66" y="485"/>
                  </a:cubicBezTo>
                  <a:cubicBezTo>
                    <a:pt x="67" y="484"/>
                    <a:pt x="68" y="485"/>
                    <a:pt x="69" y="486"/>
                  </a:cubicBezTo>
                  <a:cubicBezTo>
                    <a:pt x="69" y="486"/>
                    <a:pt x="69" y="486"/>
                    <a:pt x="69" y="486"/>
                  </a:cubicBezTo>
                  <a:cubicBezTo>
                    <a:pt x="69" y="487"/>
                    <a:pt x="69" y="488"/>
                    <a:pt x="68" y="488"/>
                  </a:cubicBezTo>
                  <a:cubicBezTo>
                    <a:pt x="68" y="488"/>
                    <a:pt x="68" y="488"/>
                    <a:pt x="68" y="488"/>
                  </a:cubicBezTo>
                  <a:cubicBezTo>
                    <a:pt x="68" y="488"/>
                    <a:pt x="67" y="488"/>
                    <a:pt x="67" y="488"/>
                  </a:cubicBezTo>
                  <a:cubicBezTo>
                    <a:pt x="67" y="488"/>
                    <a:pt x="67" y="488"/>
                    <a:pt x="67" y="488"/>
                  </a:cubicBezTo>
                  <a:cubicBezTo>
                    <a:pt x="66" y="488"/>
                    <a:pt x="65" y="488"/>
                    <a:pt x="65" y="487"/>
                  </a:cubicBezTo>
                  <a:close/>
                  <a:moveTo>
                    <a:pt x="552" y="485"/>
                  </a:moveTo>
                  <a:cubicBezTo>
                    <a:pt x="551" y="485"/>
                    <a:pt x="550" y="484"/>
                    <a:pt x="551" y="483"/>
                  </a:cubicBezTo>
                  <a:cubicBezTo>
                    <a:pt x="551" y="483"/>
                    <a:pt x="551" y="483"/>
                    <a:pt x="551" y="483"/>
                  </a:cubicBezTo>
                  <a:cubicBezTo>
                    <a:pt x="551" y="482"/>
                    <a:pt x="552" y="481"/>
                    <a:pt x="553" y="482"/>
                  </a:cubicBezTo>
                  <a:cubicBezTo>
                    <a:pt x="553" y="482"/>
                    <a:pt x="553" y="482"/>
                    <a:pt x="553" y="482"/>
                  </a:cubicBezTo>
                  <a:cubicBezTo>
                    <a:pt x="554" y="482"/>
                    <a:pt x="555" y="483"/>
                    <a:pt x="554" y="484"/>
                  </a:cubicBezTo>
                  <a:cubicBezTo>
                    <a:pt x="554" y="484"/>
                    <a:pt x="554" y="484"/>
                    <a:pt x="554" y="484"/>
                  </a:cubicBezTo>
                  <a:cubicBezTo>
                    <a:pt x="554" y="485"/>
                    <a:pt x="553" y="486"/>
                    <a:pt x="552" y="486"/>
                  </a:cubicBezTo>
                  <a:cubicBezTo>
                    <a:pt x="552" y="486"/>
                    <a:pt x="552" y="486"/>
                    <a:pt x="552" y="486"/>
                  </a:cubicBezTo>
                  <a:cubicBezTo>
                    <a:pt x="552" y="486"/>
                    <a:pt x="552" y="486"/>
                    <a:pt x="552" y="485"/>
                  </a:cubicBezTo>
                  <a:close/>
                  <a:moveTo>
                    <a:pt x="60" y="476"/>
                  </a:moveTo>
                  <a:cubicBezTo>
                    <a:pt x="60" y="475"/>
                    <a:pt x="60" y="474"/>
                    <a:pt x="61" y="474"/>
                  </a:cubicBezTo>
                  <a:cubicBezTo>
                    <a:pt x="61" y="474"/>
                    <a:pt x="61" y="474"/>
                    <a:pt x="61" y="474"/>
                  </a:cubicBezTo>
                  <a:cubicBezTo>
                    <a:pt x="62" y="473"/>
                    <a:pt x="64" y="474"/>
                    <a:pt x="64" y="475"/>
                  </a:cubicBezTo>
                  <a:cubicBezTo>
                    <a:pt x="64" y="475"/>
                    <a:pt x="64" y="475"/>
                    <a:pt x="64" y="475"/>
                  </a:cubicBezTo>
                  <a:cubicBezTo>
                    <a:pt x="64" y="476"/>
                    <a:pt x="64" y="477"/>
                    <a:pt x="63" y="477"/>
                  </a:cubicBezTo>
                  <a:cubicBezTo>
                    <a:pt x="63" y="477"/>
                    <a:pt x="63" y="477"/>
                    <a:pt x="63" y="477"/>
                  </a:cubicBezTo>
                  <a:cubicBezTo>
                    <a:pt x="63" y="477"/>
                    <a:pt x="62" y="477"/>
                    <a:pt x="62" y="477"/>
                  </a:cubicBezTo>
                  <a:cubicBezTo>
                    <a:pt x="62" y="477"/>
                    <a:pt x="62" y="477"/>
                    <a:pt x="62" y="477"/>
                  </a:cubicBezTo>
                  <a:cubicBezTo>
                    <a:pt x="61" y="477"/>
                    <a:pt x="61" y="477"/>
                    <a:pt x="60" y="476"/>
                  </a:cubicBezTo>
                  <a:close/>
                  <a:moveTo>
                    <a:pt x="556" y="474"/>
                  </a:moveTo>
                  <a:cubicBezTo>
                    <a:pt x="555" y="474"/>
                    <a:pt x="555" y="473"/>
                    <a:pt x="555" y="472"/>
                  </a:cubicBezTo>
                  <a:cubicBezTo>
                    <a:pt x="555" y="472"/>
                    <a:pt x="555" y="472"/>
                    <a:pt x="555" y="472"/>
                  </a:cubicBezTo>
                  <a:cubicBezTo>
                    <a:pt x="556" y="471"/>
                    <a:pt x="557" y="470"/>
                    <a:pt x="558" y="471"/>
                  </a:cubicBezTo>
                  <a:cubicBezTo>
                    <a:pt x="558" y="471"/>
                    <a:pt x="558" y="471"/>
                    <a:pt x="558" y="471"/>
                  </a:cubicBezTo>
                  <a:cubicBezTo>
                    <a:pt x="559" y="471"/>
                    <a:pt x="559" y="472"/>
                    <a:pt x="559" y="473"/>
                  </a:cubicBezTo>
                  <a:cubicBezTo>
                    <a:pt x="559" y="473"/>
                    <a:pt x="559" y="473"/>
                    <a:pt x="559" y="473"/>
                  </a:cubicBezTo>
                  <a:cubicBezTo>
                    <a:pt x="559" y="474"/>
                    <a:pt x="558" y="475"/>
                    <a:pt x="557" y="475"/>
                  </a:cubicBezTo>
                  <a:cubicBezTo>
                    <a:pt x="557" y="475"/>
                    <a:pt x="557" y="475"/>
                    <a:pt x="557" y="475"/>
                  </a:cubicBezTo>
                  <a:cubicBezTo>
                    <a:pt x="557" y="475"/>
                    <a:pt x="557" y="475"/>
                    <a:pt x="556" y="474"/>
                  </a:cubicBezTo>
                  <a:close/>
                  <a:moveTo>
                    <a:pt x="56" y="465"/>
                  </a:moveTo>
                  <a:cubicBezTo>
                    <a:pt x="55" y="464"/>
                    <a:pt x="56" y="463"/>
                    <a:pt x="57" y="463"/>
                  </a:cubicBezTo>
                  <a:cubicBezTo>
                    <a:pt x="57" y="463"/>
                    <a:pt x="57" y="463"/>
                    <a:pt x="57" y="463"/>
                  </a:cubicBezTo>
                  <a:cubicBezTo>
                    <a:pt x="58" y="462"/>
                    <a:pt x="59" y="463"/>
                    <a:pt x="59" y="464"/>
                  </a:cubicBezTo>
                  <a:cubicBezTo>
                    <a:pt x="59" y="464"/>
                    <a:pt x="59" y="464"/>
                    <a:pt x="59" y="464"/>
                  </a:cubicBezTo>
                  <a:cubicBezTo>
                    <a:pt x="60" y="465"/>
                    <a:pt x="59" y="466"/>
                    <a:pt x="58" y="466"/>
                  </a:cubicBezTo>
                  <a:cubicBezTo>
                    <a:pt x="58" y="466"/>
                    <a:pt x="58" y="466"/>
                    <a:pt x="58" y="466"/>
                  </a:cubicBezTo>
                  <a:cubicBezTo>
                    <a:pt x="58" y="466"/>
                    <a:pt x="58" y="466"/>
                    <a:pt x="57" y="466"/>
                  </a:cubicBezTo>
                  <a:cubicBezTo>
                    <a:pt x="57" y="466"/>
                    <a:pt x="57" y="466"/>
                    <a:pt x="57" y="466"/>
                  </a:cubicBezTo>
                  <a:cubicBezTo>
                    <a:pt x="57" y="466"/>
                    <a:pt x="56" y="466"/>
                    <a:pt x="56" y="465"/>
                  </a:cubicBezTo>
                  <a:close/>
                  <a:moveTo>
                    <a:pt x="561" y="463"/>
                  </a:moveTo>
                  <a:cubicBezTo>
                    <a:pt x="560" y="463"/>
                    <a:pt x="560" y="462"/>
                    <a:pt x="560" y="461"/>
                  </a:cubicBezTo>
                  <a:cubicBezTo>
                    <a:pt x="560" y="461"/>
                    <a:pt x="560" y="461"/>
                    <a:pt x="560" y="461"/>
                  </a:cubicBezTo>
                  <a:cubicBezTo>
                    <a:pt x="561" y="460"/>
                    <a:pt x="562" y="459"/>
                    <a:pt x="563" y="460"/>
                  </a:cubicBezTo>
                  <a:cubicBezTo>
                    <a:pt x="563" y="460"/>
                    <a:pt x="563" y="460"/>
                    <a:pt x="563" y="460"/>
                  </a:cubicBezTo>
                  <a:cubicBezTo>
                    <a:pt x="564" y="460"/>
                    <a:pt x="564" y="461"/>
                    <a:pt x="564" y="462"/>
                  </a:cubicBezTo>
                  <a:cubicBezTo>
                    <a:pt x="564" y="462"/>
                    <a:pt x="564" y="462"/>
                    <a:pt x="564" y="462"/>
                  </a:cubicBezTo>
                  <a:cubicBezTo>
                    <a:pt x="564" y="463"/>
                    <a:pt x="563" y="464"/>
                    <a:pt x="562" y="464"/>
                  </a:cubicBezTo>
                  <a:cubicBezTo>
                    <a:pt x="562" y="464"/>
                    <a:pt x="562" y="464"/>
                    <a:pt x="562" y="464"/>
                  </a:cubicBezTo>
                  <a:cubicBezTo>
                    <a:pt x="562" y="464"/>
                    <a:pt x="561" y="464"/>
                    <a:pt x="561" y="463"/>
                  </a:cubicBezTo>
                  <a:close/>
                  <a:moveTo>
                    <a:pt x="51" y="454"/>
                  </a:moveTo>
                  <a:cubicBezTo>
                    <a:pt x="50" y="453"/>
                    <a:pt x="51" y="452"/>
                    <a:pt x="52" y="452"/>
                  </a:cubicBezTo>
                  <a:cubicBezTo>
                    <a:pt x="52" y="452"/>
                    <a:pt x="52" y="452"/>
                    <a:pt x="52" y="452"/>
                  </a:cubicBezTo>
                  <a:cubicBezTo>
                    <a:pt x="53" y="451"/>
                    <a:pt x="54" y="452"/>
                    <a:pt x="54" y="453"/>
                  </a:cubicBezTo>
                  <a:cubicBezTo>
                    <a:pt x="54" y="453"/>
                    <a:pt x="54" y="453"/>
                    <a:pt x="54" y="453"/>
                  </a:cubicBezTo>
                  <a:cubicBezTo>
                    <a:pt x="55" y="454"/>
                    <a:pt x="54" y="455"/>
                    <a:pt x="53" y="455"/>
                  </a:cubicBezTo>
                  <a:cubicBezTo>
                    <a:pt x="53" y="455"/>
                    <a:pt x="53" y="455"/>
                    <a:pt x="53" y="455"/>
                  </a:cubicBezTo>
                  <a:cubicBezTo>
                    <a:pt x="53" y="455"/>
                    <a:pt x="53" y="455"/>
                    <a:pt x="53" y="455"/>
                  </a:cubicBezTo>
                  <a:cubicBezTo>
                    <a:pt x="53" y="455"/>
                    <a:pt x="53" y="455"/>
                    <a:pt x="53" y="455"/>
                  </a:cubicBezTo>
                  <a:cubicBezTo>
                    <a:pt x="52" y="455"/>
                    <a:pt x="51" y="455"/>
                    <a:pt x="51" y="454"/>
                  </a:cubicBezTo>
                  <a:close/>
                  <a:moveTo>
                    <a:pt x="566" y="453"/>
                  </a:moveTo>
                  <a:cubicBezTo>
                    <a:pt x="565" y="452"/>
                    <a:pt x="565" y="451"/>
                    <a:pt x="565" y="450"/>
                  </a:cubicBezTo>
                  <a:cubicBezTo>
                    <a:pt x="565" y="450"/>
                    <a:pt x="565" y="450"/>
                    <a:pt x="565" y="450"/>
                  </a:cubicBezTo>
                  <a:cubicBezTo>
                    <a:pt x="565" y="449"/>
                    <a:pt x="567" y="448"/>
                    <a:pt x="568" y="449"/>
                  </a:cubicBezTo>
                  <a:cubicBezTo>
                    <a:pt x="568" y="449"/>
                    <a:pt x="568" y="449"/>
                    <a:pt x="568" y="449"/>
                  </a:cubicBezTo>
                  <a:cubicBezTo>
                    <a:pt x="569" y="449"/>
                    <a:pt x="569" y="450"/>
                    <a:pt x="569" y="451"/>
                  </a:cubicBezTo>
                  <a:cubicBezTo>
                    <a:pt x="569" y="451"/>
                    <a:pt x="569" y="451"/>
                    <a:pt x="569" y="451"/>
                  </a:cubicBezTo>
                  <a:cubicBezTo>
                    <a:pt x="568" y="452"/>
                    <a:pt x="568" y="453"/>
                    <a:pt x="567" y="453"/>
                  </a:cubicBezTo>
                  <a:cubicBezTo>
                    <a:pt x="567" y="453"/>
                    <a:pt x="567" y="453"/>
                    <a:pt x="567" y="453"/>
                  </a:cubicBezTo>
                  <a:cubicBezTo>
                    <a:pt x="567" y="453"/>
                    <a:pt x="566" y="453"/>
                    <a:pt x="566" y="453"/>
                  </a:cubicBezTo>
                  <a:close/>
                  <a:moveTo>
                    <a:pt x="46" y="443"/>
                  </a:moveTo>
                  <a:cubicBezTo>
                    <a:pt x="45" y="442"/>
                    <a:pt x="46" y="441"/>
                    <a:pt x="47" y="441"/>
                  </a:cubicBezTo>
                  <a:cubicBezTo>
                    <a:pt x="47" y="441"/>
                    <a:pt x="47" y="441"/>
                    <a:pt x="47" y="441"/>
                  </a:cubicBezTo>
                  <a:cubicBezTo>
                    <a:pt x="48" y="440"/>
                    <a:pt x="49" y="441"/>
                    <a:pt x="50" y="442"/>
                  </a:cubicBezTo>
                  <a:cubicBezTo>
                    <a:pt x="50" y="442"/>
                    <a:pt x="50" y="442"/>
                    <a:pt x="50" y="442"/>
                  </a:cubicBezTo>
                  <a:cubicBezTo>
                    <a:pt x="50" y="443"/>
                    <a:pt x="50" y="444"/>
                    <a:pt x="48" y="444"/>
                  </a:cubicBezTo>
                  <a:cubicBezTo>
                    <a:pt x="48" y="444"/>
                    <a:pt x="48" y="444"/>
                    <a:pt x="48" y="444"/>
                  </a:cubicBezTo>
                  <a:cubicBezTo>
                    <a:pt x="48" y="444"/>
                    <a:pt x="48" y="444"/>
                    <a:pt x="48" y="444"/>
                  </a:cubicBezTo>
                  <a:cubicBezTo>
                    <a:pt x="48" y="444"/>
                    <a:pt x="48" y="444"/>
                    <a:pt x="48" y="444"/>
                  </a:cubicBezTo>
                  <a:cubicBezTo>
                    <a:pt x="47" y="444"/>
                    <a:pt x="46" y="444"/>
                    <a:pt x="46" y="443"/>
                  </a:cubicBezTo>
                  <a:close/>
                  <a:moveTo>
                    <a:pt x="571" y="442"/>
                  </a:moveTo>
                  <a:cubicBezTo>
                    <a:pt x="570" y="441"/>
                    <a:pt x="569" y="440"/>
                    <a:pt x="570" y="439"/>
                  </a:cubicBezTo>
                  <a:cubicBezTo>
                    <a:pt x="570" y="439"/>
                    <a:pt x="570" y="439"/>
                    <a:pt x="570" y="439"/>
                  </a:cubicBezTo>
                  <a:cubicBezTo>
                    <a:pt x="570" y="438"/>
                    <a:pt x="571" y="437"/>
                    <a:pt x="572" y="438"/>
                  </a:cubicBezTo>
                  <a:cubicBezTo>
                    <a:pt x="572" y="438"/>
                    <a:pt x="572" y="438"/>
                    <a:pt x="572" y="438"/>
                  </a:cubicBezTo>
                  <a:cubicBezTo>
                    <a:pt x="573" y="438"/>
                    <a:pt x="574" y="439"/>
                    <a:pt x="573" y="440"/>
                  </a:cubicBezTo>
                  <a:cubicBezTo>
                    <a:pt x="573" y="440"/>
                    <a:pt x="573" y="440"/>
                    <a:pt x="573" y="440"/>
                  </a:cubicBezTo>
                  <a:cubicBezTo>
                    <a:pt x="573" y="441"/>
                    <a:pt x="572" y="442"/>
                    <a:pt x="572" y="442"/>
                  </a:cubicBezTo>
                  <a:cubicBezTo>
                    <a:pt x="572" y="442"/>
                    <a:pt x="572" y="442"/>
                    <a:pt x="572" y="442"/>
                  </a:cubicBezTo>
                  <a:cubicBezTo>
                    <a:pt x="571" y="442"/>
                    <a:pt x="571" y="442"/>
                    <a:pt x="571" y="442"/>
                  </a:cubicBezTo>
                  <a:close/>
                  <a:moveTo>
                    <a:pt x="41" y="432"/>
                  </a:moveTo>
                  <a:cubicBezTo>
                    <a:pt x="41" y="431"/>
                    <a:pt x="41" y="430"/>
                    <a:pt x="42" y="430"/>
                  </a:cubicBezTo>
                  <a:cubicBezTo>
                    <a:pt x="42" y="430"/>
                    <a:pt x="42" y="430"/>
                    <a:pt x="42" y="430"/>
                  </a:cubicBezTo>
                  <a:cubicBezTo>
                    <a:pt x="43" y="429"/>
                    <a:pt x="44" y="430"/>
                    <a:pt x="45" y="431"/>
                  </a:cubicBezTo>
                  <a:cubicBezTo>
                    <a:pt x="45" y="431"/>
                    <a:pt x="45" y="431"/>
                    <a:pt x="45" y="431"/>
                  </a:cubicBezTo>
                  <a:cubicBezTo>
                    <a:pt x="45" y="432"/>
                    <a:pt x="45" y="433"/>
                    <a:pt x="44" y="433"/>
                  </a:cubicBezTo>
                  <a:cubicBezTo>
                    <a:pt x="44" y="433"/>
                    <a:pt x="44" y="433"/>
                    <a:pt x="44" y="433"/>
                  </a:cubicBezTo>
                  <a:cubicBezTo>
                    <a:pt x="43" y="433"/>
                    <a:pt x="43" y="433"/>
                    <a:pt x="43" y="433"/>
                  </a:cubicBezTo>
                  <a:cubicBezTo>
                    <a:pt x="43" y="433"/>
                    <a:pt x="43" y="433"/>
                    <a:pt x="43" y="433"/>
                  </a:cubicBezTo>
                  <a:cubicBezTo>
                    <a:pt x="42" y="433"/>
                    <a:pt x="41" y="433"/>
                    <a:pt x="41" y="432"/>
                  </a:cubicBezTo>
                  <a:close/>
                  <a:moveTo>
                    <a:pt x="576" y="431"/>
                  </a:moveTo>
                  <a:cubicBezTo>
                    <a:pt x="575" y="430"/>
                    <a:pt x="574" y="429"/>
                    <a:pt x="575" y="428"/>
                  </a:cubicBezTo>
                  <a:cubicBezTo>
                    <a:pt x="575" y="428"/>
                    <a:pt x="575" y="428"/>
                    <a:pt x="575" y="428"/>
                  </a:cubicBezTo>
                  <a:cubicBezTo>
                    <a:pt x="575" y="427"/>
                    <a:pt x="576" y="426"/>
                    <a:pt x="577" y="427"/>
                  </a:cubicBezTo>
                  <a:cubicBezTo>
                    <a:pt x="577" y="427"/>
                    <a:pt x="577" y="427"/>
                    <a:pt x="577" y="427"/>
                  </a:cubicBezTo>
                  <a:cubicBezTo>
                    <a:pt x="578" y="427"/>
                    <a:pt x="579" y="428"/>
                    <a:pt x="578" y="429"/>
                  </a:cubicBezTo>
                  <a:cubicBezTo>
                    <a:pt x="578" y="429"/>
                    <a:pt x="578" y="429"/>
                    <a:pt x="578" y="429"/>
                  </a:cubicBezTo>
                  <a:cubicBezTo>
                    <a:pt x="578" y="430"/>
                    <a:pt x="577" y="431"/>
                    <a:pt x="576" y="431"/>
                  </a:cubicBezTo>
                  <a:cubicBezTo>
                    <a:pt x="576" y="431"/>
                    <a:pt x="576" y="431"/>
                    <a:pt x="576" y="431"/>
                  </a:cubicBezTo>
                  <a:cubicBezTo>
                    <a:pt x="576" y="431"/>
                    <a:pt x="576" y="431"/>
                    <a:pt x="576" y="431"/>
                  </a:cubicBezTo>
                  <a:close/>
                  <a:moveTo>
                    <a:pt x="37" y="421"/>
                  </a:moveTo>
                  <a:cubicBezTo>
                    <a:pt x="36" y="420"/>
                    <a:pt x="37" y="419"/>
                    <a:pt x="38" y="418"/>
                  </a:cubicBezTo>
                  <a:cubicBezTo>
                    <a:pt x="38" y="418"/>
                    <a:pt x="38" y="418"/>
                    <a:pt x="38" y="418"/>
                  </a:cubicBezTo>
                  <a:cubicBezTo>
                    <a:pt x="39" y="418"/>
                    <a:pt x="40" y="419"/>
                    <a:pt x="40" y="420"/>
                  </a:cubicBezTo>
                  <a:cubicBezTo>
                    <a:pt x="40" y="420"/>
                    <a:pt x="40" y="420"/>
                    <a:pt x="40" y="420"/>
                  </a:cubicBezTo>
                  <a:cubicBezTo>
                    <a:pt x="41" y="421"/>
                    <a:pt x="40" y="422"/>
                    <a:pt x="39" y="422"/>
                  </a:cubicBezTo>
                  <a:cubicBezTo>
                    <a:pt x="39" y="422"/>
                    <a:pt x="39" y="422"/>
                    <a:pt x="39" y="422"/>
                  </a:cubicBezTo>
                  <a:cubicBezTo>
                    <a:pt x="39" y="422"/>
                    <a:pt x="39" y="422"/>
                    <a:pt x="38" y="422"/>
                  </a:cubicBezTo>
                  <a:cubicBezTo>
                    <a:pt x="38" y="422"/>
                    <a:pt x="38" y="422"/>
                    <a:pt x="38" y="422"/>
                  </a:cubicBezTo>
                  <a:cubicBezTo>
                    <a:pt x="38" y="422"/>
                    <a:pt x="37" y="422"/>
                    <a:pt x="37" y="421"/>
                  </a:cubicBezTo>
                  <a:close/>
                  <a:moveTo>
                    <a:pt x="580" y="419"/>
                  </a:moveTo>
                  <a:cubicBezTo>
                    <a:pt x="579" y="419"/>
                    <a:pt x="579" y="418"/>
                    <a:pt x="579" y="417"/>
                  </a:cubicBezTo>
                  <a:cubicBezTo>
                    <a:pt x="579" y="417"/>
                    <a:pt x="579" y="417"/>
                    <a:pt x="579" y="417"/>
                  </a:cubicBezTo>
                  <a:cubicBezTo>
                    <a:pt x="579" y="416"/>
                    <a:pt x="580" y="415"/>
                    <a:pt x="582" y="416"/>
                  </a:cubicBezTo>
                  <a:cubicBezTo>
                    <a:pt x="582" y="416"/>
                    <a:pt x="582" y="416"/>
                    <a:pt x="582" y="416"/>
                  </a:cubicBezTo>
                  <a:cubicBezTo>
                    <a:pt x="583" y="416"/>
                    <a:pt x="583" y="417"/>
                    <a:pt x="583" y="418"/>
                  </a:cubicBezTo>
                  <a:cubicBezTo>
                    <a:pt x="583" y="418"/>
                    <a:pt x="583" y="418"/>
                    <a:pt x="583" y="418"/>
                  </a:cubicBezTo>
                  <a:cubicBezTo>
                    <a:pt x="582" y="419"/>
                    <a:pt x="582" y="420"/>
                    <a:pt x="581" y="420"/>
                  </a:cubicBezTo>
                  <a:cubicBezTo>
                    <a:pt x="581" y="420"/>
                    <a:pt x="581" y="420"/>
                    <a:pt x="581" y="420"/>
                  </a:cubicBezTo>
                  <a:cubicBezTo>
                    <a:pt x="581" y="420"/>
                    <a:pt x="580" y="419"/>
                    <a:pt x="580" y="419"/>
                  </a:cubicBezTo>
                  <a:close/>
                  <a:moveTo>
                    <a:pt x="32" y="410"/>
                  </a:moveTo>
                  <a:cubicBezTo>
                    <a:pt x="32" y="409"/>
                    <a:pt x="33" y="408"/>
                    <a:pt x="34" y="407"/>
                  </a:cubicBezTo>
                  <a:cubicBezTo>
                    <a:pt x="34" y="407"/>
                    <a:pt x="34" y="407"/>
                    <a:pt x="34" y="407"/>
                  </a:cubicBezTo>
                  <a:cubicBezTo>
                    <a:pt x="35" y="407"/>
                    <a:pt x="36" y="407"/>
                    <a:pt x="36" y="408"/>
                  </a:cubicBezTo>
                  <a:cubicBezTo>
                    <a:pt x="36" y="408"/>
                    <a:pt x="36" y="408"/>
                    <a:pt x="36" y="408"/>
                  </a:cubicBezTo>
                  <a:cubicBezTo>
                    <a:pt x="37" y="409"/>
                    <a:pt x="36" y="411"/>
                    <a:pt x="35" y="411"/>
                  </a:cubicBezTo>
                  <a:cubicBezTo>
                    <a:pt x="35" y="411"/>
                    <a:pt x="35" y="411"/>
                    <a:pt x="35" y="411"/>
                  </a:cubicBezTo>
                  <a:cubicBezTo>
                    <a:pt x="35" y="411"/>
                    <a:pt x="35" y="411"/>
                    <a:pt x="34" y="411"/>
                  </a:cubicBezTo>
                  <a:cubicBezTo>
                    <a:pt x="34" y="411"/>
                    <a:pt x="34" y="411"/>
                    <a:pt x="34" y="411"/>
                  </a:cubicBezTo>
                  <a:cubicBezTo>
                    <a:pt x="33" y="411"/>
                    <a:pt x="33" y="411"/>
                    <a:pt x="32" y="410"/>
                  </a:cubicBezTo>
                  <a:close/>
                  <a:moveTo>
                    <a:pt x="584" y="408"/>
                  </a:moveTo>
                  <a:cubicBezTo>
                    <a:pt x="583" y="408"/>
                    <a:pt x="583" y="407"/>
                    <a:pt x="583" y="406"/>
                  </a:cubicBezTo>
                  <a:cubicBezTo>
                    <a:pt x="583" y="406"/>
                    <a:pt x="583" y="406"/>
                    <a:pt x="583" y="406"/>
                  </a:cubicBezTo>
                  <a:cubicBezTo>
                    <a:pt x="583" y="406"/>
                    <a:pt x="583" y="406"/>
                    <a:pt x="583" y="406"/>
                  </a:cubicBezTo>
                  <a:cubicBezTo>
                    <a:pt x="583" y="406"/>
                    <a:pt x="583" y="406"/>
                    <a:pt x="583" y="406"/>
                  </a:cubicBezTo>
                  <a:cubicBezTo>
                    <a:pt x="583" y="404"/>
                    <a:pt x="584" y="404"/>
                    <a:pt x="585" y="404"/>
                  </a:cubicBezTo>
                  <a:cubicBezTo>
                    <a:pt x="585" y="404"/>
                    <a:pt x="585" y="404"/>
                    <a:pt x="585" y="404"/>
                  </a:cubicBezTo>
                  <a:cubicBezTo>
                    <a:pt x="586" y="405"/>
                    <a:pt x="587" y="406"/>
                    <a:pt x="587" y="407"/>
                  </a:cubicBezTo>
                  <a:cubicBezTo>
                    <a:pt x="587" y="407"/>
                    <a:pt x="587" y="407"/>
                    <a:pt x="587" y="407"/>
                  </a:cubicBezTo>
                  <a:cubicBezTo>
                    <a:pt x="586" y="408"/>
                    <a:pt x="586" y="408"/>
                    <a:pt x="585" y="408"/>
                  </a:cubicBezTo>
                  <a:cubicBezTo>
                    <a:pt x="585" y="408"/>
                    <a:pt x="585" y="408"/>
                    <a:pt x="585" y="408"/>
                  </a:cubicBezTo>
                  <a:cubicBezTo>
                    <a:pt x="585" y="408"/>
                    <a:pt x="584" y="408"/>
                    <a:pt x="584" y="408"/>
                  </a:cubicBezTo>
                  <a:close/>
                  <a:moveTo>
                    <a:pt x="29" y="398"/>
                  </a:moveTo>
                  <a:cubicBezTo>
                    <a:pt x="29" y="397"/>
                    <a:pt x="29" y="396"/>
                    <a:pt x="30" y="396"/>
                  </a:cubicBezTo>
                  <a:cubicBezTo>
                    <a:pt x="30" y="396"/>
                    <a:pt x="30" y="396"/>
                    <a:pt x="30" y="396"/>
                  </a:cubicBezTo>
                  <a:cubicBezTo>
                    <a:pt x="31" y="395"/>
                    <a:pt x="32" y="396"/>
                    <a:pt x="33" y="397"/>
                  </a:cubicBezTo>
                  <a:cubicBezTo>
                    <a:pt x="33" y="397"/>
                    <a:pt x="33" y="397"/>
                    <a:pt x="33" y="397"/>
                  </a:cubicBezTo>
                  <a:cubicBezTo>
                    <a:pt x="33" y="398"/>
                    <a:pt x="32" y="399"/>
                    <a:pt x="31" y="400"/>
                  </a:cubicBezTo>
                  <a:cubicBezTo>
                    <a:pt x="31" y="400"/>
                    <a:pt x="31" y="400"/>
                    <a:pt x="31" y="400"/>
                  </a:cubicBezTo>
                  <a:cubicBezTo>
                    <a:pt x="31" y="400"/>
                    <a:pt x="31" y="400"/>
                    <a:pt x="31" y="400"/>
                  </a:cubicBezTo>
                  <a:cubicBezTo>
                    <a:pt x="31" y="400"/>
                    <a:pt x="31" y="400"/>
                    <a:pt x="31" y="400"/>
                  </a:cubicBezTo>
                  <a:cubicBezTo>
                    <a:pt x="30" y="400"/>
                    <a:pt x="29" y="399"/>
                    <a:pt x="29" y="398"/>
                  </a:cubicBezTo>
                  <a:close/>
                  <a:moveTo>
                    <a:pt x="588" y="397"/>
                  </a:moveTo>
                  <a:cubicBezTo>
                    <a:pt x="587" y="396"/>
                    <a:pt x="586" y="395"/>
                    <a:pt x="586" y="394"/>
                  </a:cubicBezTo>
                  <a:cubicBezTo>
                    <a:pt x="586" y="394"/>
                    <a:pt x="586" y="394"/>
                    <a:pt x="586" y="394"/>
                  </a:cubicBezTo>
                  <a:cubicBezTo>
                    <a:pt x="587" y="393"/>
                    <a:pt x="588" y="392"/>
                    <a:pt x="589" y="393"/>
                  </a:cubicBezTo>
                  <a:cubicBezTo>
                    <a:pt x="589" y="393"/>
                    <a:pt x="589" y="393"/>
                    <a:pt x="589" y="393"/>
                  </a:cubicBezTo>
                  <a:cubicBezTo>
                    <a:pt x="590" y="393"/>
                    <a:pt x="590" y="394"/>
                    <a:pt x="590" y="395"/>
                  </a:cubicBezTo>
                  <a:cubicBezTo>
                    <a:pt x="590" y="395"/>
                    <a:pt x="590" y="395"/>
                    <a:pt x="590" y="395"/>
                  </a:cubicBezTo>
                  <a:cubicBezTo>
                    <a:pt x="590" y="396"/>
                    <a:pt x="589" y="397"/>
                    <a:pt x="588" y="397"/>
                  </a:cubicBezTo>
                  <a:cubicBezTo>
                    <a:pt x="588" y="397"/>
                    <a:pt x="588" y="397"/>
                    <a:pt x="588" y="397"/>
                  </a:cubicBezTo>
                  <a:cubicBezTo>
                    <a:pt x="588" y="397"/>
                    <a:pt x="588" y="397"/>
                    <a:pt x="588" y="397"/>
                  </a:cubicBezTo>
                  <a:close/>
                  <a:moveTo>
                    <a:pt x="26" y="387"/>
                  </a:moveTo>
                  <a:cubicBezTo>
                    <a:pt x="25" y="385"/>
                    <a:pt x="26" y="384"/>
                    <a:pt x="27" y="384"/>
                  </a:cubicBezTo>
                  <a:cubicBezTo>
                    <a:pt x="27" y="384"/>
                    <a:pt x="27" y="384"/>
                    <a:pt x="27" y="384"/>
                  </a:cubicBezTo>
                  <a:cubicBezTo>
                    <a:pt x="28" y="384"/>
                    <a:pt x="29" y="384"/>
                    <a:pt x="30" y="386"/>
                  </a:cubicBezTo>
                  <a:cubicBezTo>
                    <a:pt x="30" y="386"/>
                    <a:pt x="30" y="386"/>
                    <a:pt x="30" y="386"/>
                  </a:cubicBezTo>
                  <a:cubicBezTo>
                    <a:pt x="30" y="386"/>
                    <a:pt x="30" y="386"/>
                    <a:pt x="30" y="386"/>
                  </a:cubicBezTo>
                  <a:cubicBezTo>
                    <a:pt x="30" y="386"/>
                    <a:pt x="30" y="386"/>
                    <a:pt x="30" y="386"/>
                  </a:cubicBezTo>
                  <a:cubicBezTo>
                    <a:pt x="30" y="387"/>
                    <a:pt x="29" y="388"/>
                    <a:pt x="28" y="388"/>
                  </a:cubicBezTo>
                  <a:cubicBezTo>
                    <a:pt x="28" y="388"/>
                    <a:pt x="28" y="388"/>
                    <a:pt x="28" y="388"/>
                  </a:cubicBezTo>
                  <a:cubicBezTo>
                    <a:pt x="28" y="388"/>
                    <a:pt x="28" y="388"/>
                    <a:pt x="28" y="388"/>
                  </a:cubicBezTo>
                  <a:cubicBezTo>
                    <a:pt x="28" y="388"/>
                    <a:pt x="28" y="388"/>
                    <a:pt x="28" y="388"/>
                  </a:cubicBezTo>
                  <a:cubicBezTo>
                    <a:pt x="27" y="388"/>
                    <a:pt x="26" y="387"/>
                    <a:pt x="26" y="387"/>
                  </a:cubicBezTo>
                  <a:close/>
                  <a:moveTo>
                    <a:pt x="591" y="385"/>
                  </a:moveTo>
                  <a:cubicBezTo>
                    <a:pt x="590" y="385"/>
                    <a:pt x="589" y="384"/>
                    <a:pt x="589" y="383"/>
                  </a:cubicBezTo>
                  <a:cubicBezTo>
                    <a:pt x="589" y="383"/>
                    <a:pt x="589" y="383"/>
                    <a:pt x="589" y="383"/>
                  </a:cubicBezTo>
                  <a:cubicBezTo>
                    <a:pt x="590" y="381"/>
                    <a:pt x="591" y="381"/>
                    <a:pt x="592" y="381"/>
                  </a:cubicBezTo>
                  <a:cubicBezTo>
                    <a:pt x="592" y="381"/>
                    <a:pt x="592" y="381"/>
                    <a:pt x="592" y="381"/>
                  </a:cubicBezTo>
                  <a:cubicBezTo>
                    <a:pt x="593" y="381"/>
                    <a:pt x="593" y="382"/>
                    <a:pt x="593" y="383"/>
                  </a:cubicBezTo>
                  <a:cubicBezTo>
                    <a:pt x="593" y="383"/>
                    <a:pt x="593" y="383"/>
                    <a:pt x="593" y="383"/>
                  </a:cubicBezTo>
                  <a:cubicBezTo>
                    <a:pt x="593" y="384"/>
                    <a:pt x="592" y="385"/>
                    <a:pt x="591" y="385"/>
                  </a:cubicBezTo>
                  <a:cubicBezTo>
                    <a:pt x="591" y="385"/>
                    <a:pt x="591" y="385"/>
                    <a:pt x="591" y="385"/>
                  </a:cubicBezTo>
                  <a:cubicBezTo>
                    <a:pt x="591" y="385"/>
                    <a:pt x="591" y="385"/>
                    <a:pt x="591" y="385"/>
                  </a:cubicBezTo>
                  <a:close/>
                  <a:moveTo>
                    <a:pt x="23" y="375"/>
                  </a:moveTo>
                  <a:cubicBezTo>
                    <a:pt x="23" y="374"/>
                    <a:pt x="24" y="373"/>
                    <a:pt x="25" y="372"/>
                  </a:cubicBezTo>
                  <a:cubicBezTo>
                    <a:pt x="25" y="372"/>
                    <a:pt x="25" y="372"/>
                    <a:pt x="25" y="372"/>
                  </a:cubicBezTo>
                  <a:cubicBezTo>
                    <a:pt x="26" y="372"/>
                    <a:pt x="27" y="373"/>
                    <a:pt x="27" y="374"/>
                  </a:cubicBezTo>
                  <a:cubicBezTo>
                    <a:pt x="27" y="374"/>
                    <a:pt x="27" y="374"/>
                    <a:pt x="27" y="374"/>
                  </a:cubicBezTo>
                  <a:cubicBezTo>
                    <a:pt x="27" y="374"/>
                    <a:pt x="27" y="374"/>
                    <a:pt x="27" y="374"/>
                  </a:cubicBezTo>
                  <a:cubicBezTo>
                    <a:pt x="27" y="374"/>
                    <a:pt x="27" y="374"/>
                    <a:pt x="27" y="374"/>
                  </a:cubicBezTo>
                  <a:cubicBezTo>
                    <a:pt x="27" y="375"/>
                    <a:pt x="27" y="376"/>
                    <a:pt x="25" y="376"/>
                  </a:cubicBezTo>
                  <a:cubicBezTo>
                    <a:pt x="25" y="376"/>
                    <a:pt x="25" y="376"/>
                    <a:pt x="25" y="376"/>
                  </a:cubicBezTo>
                  <a:cubicBezTo>
                    <a:pt x="25" y="376"/>
                    <a:pt x="25" y="376"/>
                    <a:pt x="25" y="376"/>
                  </a:cubicBezTo>
                  <a:cubicBezTo>
                    <a:pt x="25" y="376"/>
                    <a:pt x="25" y="376"/>
                    <a:pt x="25" y="376"/>
                  </a:cubicBezTo>
                  <a:cubicBezTo>
                    <a:pt x="24" y="376"/>
                    <a:pt x="23" y="376"/>
                    <a:pt x="23" y="375"/>
                  </a:cubicBezTo>
                  <a:close/>
                  <a:moveTo>
                    <a:pt x="593" y="373"/>
                  </a:moveTo>
                  <a:cubicBezTo>
                    <a:pt x="592" y="373"/>
                    <a:pt x="592" y="372"/>
                    <a:pt x="592" y="371"/>
                  </a:cubicBezTo>
                  <a:cubicBezTo>
                    <a:pt x="592" y="371"/>
                    <a:pt x="592" y="371"/>
                    <a:pt x="592" y="371"/>
                  </a:cubicBezTo>
                  <a:cubicBezTo>
                    <a:pt x="592" y="370"/>
                    <a:pt x="593" y="369"/>
                    <a:pt x="594" y="369"/>
                  </a:cubicBezTo>
                  <a:cubicBezTo>
                    <a:pt x="594" y="369"/>
                    <a:pt x="594" y="369"/>
                    <a:pt x="594" y="369"/>
                  </a:cubicBezTo>
                  <a:cubicBezTo>
                    <a:pt x="595" y="370"/>
                    <a:pt x="596" y="371"/>
                    <a:pt x="596" y="372"/>
                  </a:cubicBezTo>
                  <a:cubicBezTo>
                    <a:pt x="596" y="372"/>
                    <a:pt x="596" y="372"/>
                    <a:pt x="596" y="372"/>
                  </a:cubicBezTo>
                  <a:cubicBezTo>
                    <a:pt x="595" y="373"/>
                    <a:pt x="595" y="373"/>
                    <a:pt x="594" y="373"/>
                  </a:cubicBezTo>
                  <a:cubicBezTo>
                    <a:pt x="594" y="373"/>
                    <a:pt x="594" y="373"/>
                    <a:pt x="594" y="373"/>
                  </a:cubicBezTo>
                  <a:cubicBezTo>
                    <a:pt x="594" y="373"/>
                    <a:pt x="593" y="373"/>
                    <a:pt x="593" y="373"/>
                  </a:cubicBezTo>
                  <a:close/>
                  <a:moveTo>
                    <a:pt x="21" y="363"/>
                  </a:moveTo>
                  <a:cubicBezTo>
                    <a:pt x="21" y="363"/>
                    <a:pt x="21" y="363"/>
                    <a:pt x="21" y="363"/>
                  </a:cubicBezTo>
                  <a:cubicBezTo>
                    <a:pt x="21" y="362"/>
                    <a:pt x="21" y="361"/>
                    <a:pt x="23" y="361"/>
                  </a:cubicBezTo>
                  <a:cubicBezTo>
                    <a:pt x="23" y="361"/>
                    <a:pt x="23" y="361"/>
                    <a:pt x="23" y="361"/>
                  </a:cubicBezTo>
                  <a:cubicBezTo>
                    <a:pt x="24" y="360"/>
                    <a:pt x="25" y="361"/>
                    <a:pt x="25" y="362"/>
                  </a:cubicBezTo>
                  <a:cubicBezTo>
                    <a:pt x="25" y="362"/>
                    <a:pt x="25" y="362"/>
                    <a:pt x="25" y="362"/>
                  </a:cubicBezTo>
                  <a:cubicBezTo>
                    <a:pt x="25" y="363"/>
                    <a:pt x="24" y="364"/>
                    <a:pt x="23" y="365"/>
                  </a:cubicBezTo>
                  <a:cubicBezTo>
                    <a:pt x="23" y="365"/>
                    <a:pt x="23" y="365"/>
                    <a:pt x="23" y="365"/>
                  </a:cubicBezTo>
                  <a:cubicBezTo>
                    <a:pt x="23" y="365"/>
                    <a:pt x="23" y="365"/>
                    <a:pt x="23" y="365"/>
                  </a:cubicBezTo>
                  <a:cubicBezTo>
                    <a:pt x="23" y="365"/>
                    <a:pt x="23" y="365"/>
                    <a:pt x="23" y="365"/>
                  </a:cubicBezTo>
                  <a:cubicBezTo>
                    <a:pt x="22" y="365"/>
                    <a:pt x="21" y="364"/>
                    <a:pt x="21" y="363"/>
                  </a:cubicBezTo>
                  <a:close/>
                  <a:moveTo>
                    <a:pt x="595" y="361"/>
                  </a:moveTo>
                  <a:cubicBezTo>
                    <a:pt x="594" y="361"/>
                    <a:pt x="594" y="360"/>
                    <a:pt x="594" y="359"/>
                  </a:cubicBezTo>
                  <a:cubicBezTo>
                    <a:pt x="594" y="359"/>
                    <a:pt x="594" y="359"/>
                    <a:pt x="594" y="359"/>
                  </a:cubicBezTo>
                  <a:cubicBezTo>
                    <a:pt x="594" y="359"/>
                    <a:pt x="594" y="359"/>
                    <a:pt x="594" y="359"/>
                  </a:cubicBezTo>
                  <a:cubicBezTo>
                    <a:pt x="594" y="359"/>
                    <a:pt x="594" y="359"/>
                    <a:pt x="594" y="359"/>
                  </a:cubicBezTo>
                  <a:cubicBezTo>
                    <a:pt x="594" y="358"/>
                    <a:pt x="595" y="357"/>
                    <a:pt x="596" y="357"/>
                  </a:cubicBezTo>
                  <a:cubicBezTo>
                    <a:pt x="596" y="357"/>
                    <a:pt x="596" y="357"/>
                    <a:pt x="596" y="357"/>
                  </a:cubicBezTo>
                  <a:cubicBezTo>
                    <a:pt x="597" y="358"/>
                    <a:pt x="598" y="359"/>
                    <a:pt x="598" y="360"/>
                  </a:cubicBezTo>
                  <a:cubicBezTo>
                    <a:pt x="598" y="360"/>
                    <a:pt x="598" y="360"/>
                    <a:pt x="598" y="360"/>
                  </a:cubicBezTo>
                  <a:cubicBezTo>
                    <a:pt x="598" y="361"/>
                    <a:pt x="597" y="361"/>
                    <a:pt x="596" y="361"/>
                  </a:cubicBezTo>
                  <a:cubicBezTo>
                    <a:pt x="596" y="361"/>
                    <a:pt x="596" y="361"/>
                    <a:pt x="596" y="361"/>
                  </a:cubicBezTo>
                  <a:cubicBezTo>
                    <a:pt x="596" y="361"/>
                    <a:pt x="596" y="361"/>
                    <a:pt x="595" y="361"/>
                  </a:cubicBezTo>
                  <a:close/>
                  <a:moveTo>
                    <a:pt x="19" y="351"/>
                  </a:moveTo>
                  <a:cubicBezTo>
                    <a:pt x="19" y="350"/>
                    <a:pt x="20" y="349"/>
                    <a:pt x="21" y="349"/>
                  </a:cubicBezTo>
                  <a:cubicBezTo>
                    <a:pt x="21" y="349"/>
                    <a:pt x="21" y="349"/>
                    <a:pt x="21" y="349"/>
                  </a:cubicBezTo>
                  <a:cubicBezTo>
                    <a:pt x="22" y="349"/>
                    <a:pt x="23" y="349"/>
                    <a:pt x="23" y="350"/>
                  </a:cubicBezTo>
                  <a:cubicBezTo>
                    <a:pt x="23" y="350"/>
                    <a:pt x="23" y="350"/>
                    <a:pt x="23" y="350"/>
                  </a:cubicBezTo>
                  <a:cubicBezTo>
                    <a:pt x="23" y="352"/>
                    <a:pt x="23" y="353"/>
                    <a:pt x="21" y="353"/>
                  </a:cubicBezTo>
                  <a:cubicBezTo>
                    <a:pt x="21" y="353"/>
                    <a:pt x="21" y="353"/>
                    <a:pt x="21" y="353"/>
                  </a:cubicBezTo>
                  <a:cubicBezTo>
                    <a:pt x="21" y="353"/>
                    <a:pt x="21" y="353"/>
                    <a:pt x="21" y="353"/>
                  </a:cubicBezTo>
                  <a:cubicBezTo>
                    <a:pt x="21" y="353"/>
                    <a:pt x="21" y="353"/>
                    <a:pt x="21" y="353"/>
                  </a:cubicBezTo>
                  <a:cubicBezTo>
                    <a:pt x="20" y="353"/>
                    <a:pt x="19" y="352"/>
                    <a:pt x="19" y="351"/>
                  </a:cubicBezTo>
                  <a:close/>
                  <a:moveTo>
                    <a:pt x="597" y="350"/>
                  </a:moveTo>
                  <a:cubicBezTo>
                    <a:pt x="596" y="349"/>
                    <a:pt x="595" y="348"/>
                    <a:pt x="595" y="347"/>
                  </a:cubicBezTo>
                  <a:cubicBezTo>
                    <a:pt x="595" y="347"/>
                    <a:pt x="595" y="347"/>
                    <a:pt x="595" y="347"/>
                  </a:cubicBezTo>
                  <a:cubicBezTo>
                    <a:pt x="595" y="346"/>
                    <a:pt x="596" y="345"/>
                    <a:pt x="597" y="346"/>
                  </a:cubicBezTo>
                  <a:cubicBezTo>
                    <a:pt x="597" y="346"/>
                    <a:pt x="597" y="346"/>
                    <a:pt x="597" y="346"/>
                  </a:cubicBezTo>
                  <a:cubicBezTo>
                    <a:pt x="599" y="346"/>
                    <a:pt x="599" y="347"/>
                    <a:pt x="599" y="348"/>
                  </a:cubicBezTo>
                  <a:cubicBezTo>
                    <a:pt x="599" y="348"/>
                    <a:pt x="599" y="348"/>
                    <a:pt x="599" y="348"/>
                  </a:cubicBezTo>
                  <a:cubicBezTo>
                    <a:pt x="599" y="349"/>
                    <a:pt x="598" y="350"/>
                    <a:pt x="597" y="350"/>
                  </a:cubicBezTo>
                  <a:cubicBezTo>
                    <a:pt x="597" y="350"/>
                    <a:pt x="597" y="350"/>
                    <a:pt x="597" y="350"/>
                  </a:cubicBezTo>
                  <a:cubicBezTo>
                    <a:pt x="597" y="350"/>
                    <a:pt x="597" y="350"/>
                    <a:pt x="597" y="350"/>
                  </a:cubicBezTo>
                  <a:close/>
                  <a:moveTo>
                    <a:pt x="18" y="339"/>
                  </a:moveTo>
                  <a:cubicBezTo>
                    <a:pt x="18" y="339"/>
                    <a:pt x="18" y="339"/>
                    <a:pt x="18" y="339"/>
                  </a:cubicBezTo>
                  <a:cubicBezTo>
                    <a:pt x="18" y="338"/>
                    <a:pt x="19" y="337"/>
                    <a:pt x="20" y="337"/>
                  </a:cubicBezTo>
                  <a:cubicBezTo>
                    <a:pt x="20" y="337"/>
                    <a:pt x="20" y="337"/>
                    <a:pt x="20" y="337"/>
                  </a:cubicBezTo>
                  <a:cubicBezTo>
                    <a:pt x="21" y="337"/>
                    <a:pt x="22" y="337"/>
                    <a:pt x="22" y="339"/>
                  </a:cubicBezTo>
                  <a:cubicBezTo>
                    <a:pt x="22" y="339"/>
                    <a:pt x="22" y="339"/>
                    <a:pt x="22" y="339"/>
                  </a:cubicBezTo>
                  <a:cubicBezTo>
                    <a:pt x="22" y="340"/>
                    <a:pt x="21" y="341"/>
                    <a:pt x="20" y="341"/>
                  </a:cubicBezTo>
                  <a:cubicBezTo>
                    <a:pt x="20" y="341"/>
                    <a:pt x="20" y="341"/>
                    <a:pt x="20" y="341"/>
                  </a:cubicBezTo>
                  <a:cubicBezTo>
                    <a:pt x="20" y="341"/>
                    <a:pt x="20" y="341"/>
                    <a:pt x="20" y="341"/>
                  </a:cubicBezTo>
                  <a:cubicBezTo>
                    <a:pt x="20" y="341"/>
                    <a:pt x="20" y="341"/>
                    <a:pt x="20" y="341"/>
                  </a:cubicBezTo>
                  <a:cubicBezTo>
                    <a:pt x="19" y="341"/>
                    <a:pt x="18" y="340"/>
                    <a:pt x="18" y="339"/>
                  </a:cubicBezTo>
                  <a:close/>
                  <a:moveTo>
                    <a:pt x="598" y="338"/>
                  </a:moveTo>
                  <a:cubicBezTo>
                    <a:pt x="597" y="338"/>
                    <a:pt x="596" y="337"/>
                    <a:pt x="596" y="335"/>
                  </a:cubicBezTo>
                  <a:cubicBezTo>
                    <a:pt x="596" y="335"/>
                    <a:pt x="596" y="335"/>
                    <a:pt x="596" y="335"/>
                  </a:cubicBezTo>
                  <a:cubicBezTo>
                    <a:pt x="596" y="334"/>
                    <a:pt x="597" y="334"/>
                    <a:pt x="598" y="334"/>
                  </a:cubicBezTo>
                  <a:cubicBezTo>
                    <a:pt x="598" y="334"/>
                    <a:pt x="598" y="334"/>
                    <a:pt x="598" y="334"/>
                  </a:cubicBezTo>
                  <a:cubicBezTo>
                    <a:pt x="599" y="334"/>
                    <a:pt x="600" y="335"/>
                    <a:pt x="600" y="336"/>
                  </a:cubicBezTo>
                  <a:cubicBezTo>
                    <a:pt x="600" y="336"/>
                    <a:pt x="600" y="336"/>
                    <a:pt x="600" y="336"/>
                  </a:cubicBezTo>
                  <a:cubicBezTo>
                    <a:pt x="600" y="337"/>
                    <a:pt x="599" y="338"/>
                    <a:pt x="598" y="338"/>
                  </a:cubicBezTo>
                  <a:cubicBezTo>
                    <a:pt x="598" y="338"/>
                    <a:pt x="598" y="338"/>
                    <a:pt x="598" y="338"/>
                  </a:cubicBezTo>
                  <a:cubicBezTo>
                    <a:pt x="598" y="338"/>
                    <a:pt x="598" y="338"/>
                    <a:pt x="598" y="338"/>
                  </a:cubicBezTo>
                  <a:close/>
                  <a:moveTo>
                    <a:pt x="18" y="327"/>
                  </a:moveTo>
                  <a:cubicBezTo>
                    <a:pt x="17" y="326"/>
                    <a:pt x="18" y="325"/>
                    <a:pt x="19" y="325"/>
                  </a:cubicBezTo>
                  <a:cubicBezTo>
                    <a:pt x="19" y="325"/>
                    <a:pt x="19" y="325"/>
                    <a:pt x="19" y="325"/>
                  </a:cubicBezTo>
                  <a:cubicBezTo>
                    <a:pt x="21" y="325"/>
                    <a:pt x="21" y="326"/>
                    <a:pt x="22" y="327"/>
                  </a:cubicBezTo>
                  <a:cubicBezTo>
                    <a:pt x="22" y="327"/>
                    <a:pt x="22" y="327"/>
                    <a:pt x="22" y="327"/>
                  </a:cubicBezTo>
                  <a:cubicBezTo>
                    <a:pt x="22" y="328"/>
                    <a:pt x="21" y="329"/>
                    <a:pt x="20" y="329"/>
                  </a:cubicBezTo>
                  <a:cubicBezTo>
                    <a:pt x="20" y="329"/>
                    <a:pt x="20" y="329"/>
                    <a:pt x="20" y="329"/>
                  </a:cubicBezTo>
                  <a:cubicBezTo>
                    <a:pt x="20" y="329"/>
                    <a:pt x="20" y="329"/>
                    <a:pt x="20" y="329"/>
                  </a:cubicBezTo>
                  <a:cubicBezTo>
                    <a:pt x="20" y="329"/>
                    <a:pt x="20" y="329"/>
                    <a:pt x="20" y="329"/>
                  </a:cubicBezTo>
                  <a:cubicBezTo>
                    <a:pt x="18" y="329"/>
                    <a:pt x="18" y="328"/>
                    <a:pt x="18" y="327"/>
                  </a:cubicBezTo>
                  <a:close/>
                  <a:moveTo>
                    <a:pt x="599" y="326"/>
                  </a:moveTo>
                  <a:cubicBezTo>
                    <a:pt x="598" y="326"/>
                    <a:pt x="597" y="325"/>
                    <a:pt x="597" y="324"/>
                  </a:cubicBezTo>
                  <a:cubicBezTo>
                    <a:pt x="597" y="324"/>
                    <a:pt x="597" y="324"/>
                    <a:pt x="597" y="324"/>
                  </a:cubicBezTo>
                  <a:cubicBezTo>
                    <a:pt x="597" y="322"/>
                    <a:pt x="598" y="322"/>
                    <a:pt x="599" y="322"/>
                  </a:cubicBezTo>
                  <a:cubicBezTo>
                    <a:pt x="599" y="322"/>
                    <a:pt x="599" y="322"/>
                    <a:pt x="599" y="322"/>
                  </a:cubicBezTo>
                  <a:cubicBezTo>
                    <a:pt x="600" y="322"/>
                    <a:pt x="601" y="323"/>
                    <a:pt x="601" y="324"/>
                  </a:cubicBezTo>
                  <a:cubicBezTo>
                    <a:pt x="601" y="324"/>
                    <a:pt x="601" y="324"/>
                    <a:pt x="601" y="324"/>
                  </a:cubicBezTo>
                  <a:cubicBezTo>
                    <a:pt x="601" y="325"/>
                    <a:pt x="600" y="326"/>
                    <a:pt x="599" y="326"/>
                  </a:cubicBezTo>
                  <a:cubicBezTo>
                    <a:pt x="599" y="326"/>
                    <a:pt x="599" y="326"/>
                    <a:pt x="599" y="326"/>
                  </a:cubicBezTo>
                  <a:cubicBezTo>
                    <a:pt x="599" y="326"/>
                    <a:pt x="599" y="326"/>
                    <a:pt x="599" y="326"/>
                  </a:cubicBezTo>
                  <a:close/>
                  <a:moveTo>
                    <a:pt x="19" y="317"/>
                  </a:moveTo>
                  <a:cubicBezTo>
                    <a:pt x="18" y="317"/>
                    <a:pt x="17" y="316"/>
                    <a:pt x="17" y="315"/>
                  </a:cubicBezTo>
                  <a:cubicBezTo>
                    <a:pt x="17" y="315"/>
                    <a:pt x="17" y="315"/>
                    <a:pt x="17" y="315"/>
                  </a:cubicBezTo>
                  <a:cubicBezTo>
                    <a:pt x="17" y="314"/>
                    <a:pt x="18" y="313"/>
                    <a:pt x="19" y="313"/>
                  </a:cubicBezTo>
                  <a:cubicBezTo>
                    <a:pt x="19" y="313"/>
                    <a:pt x="19" y="313"/>
                    <a:pt x="19" y="313"/>
                  </a:cubicBezTo>
                  <a:cubicBezTo>
                    <a:pt x="21" y="313"/>
                    <a:pt x="21" y="314"/>
                    <a:pt x="21" y="315"/>
                  </a:cubicBezTo>
                  <a:cubicBezTo>
                    <a:pt x="21" y="315"/>
                    <a:pt x="21" y="315"/>
                    <a:pt x="21" y="315"/>
                  </a:cubicBezTo>
                  <a:cubicBezTo>
                    <a:pt x="21" y="316"/>
                    <a:pt x="20" y="317"/>
                    <a:pt x="19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19" y="317"/>
                    <a:pt x="19" y="317"/>
                    <a:pt x="19" y="317"/>
                  </a:cubicBezTo>
                  <a:close/>
                  <a:moveTo>
                    <a:pt x="597" y="312"/>
                  </a:moveTo>
                  <a:cubicBezTo>
                    <a:pt x="597" y="312"/>
                    <a:pt x="597" y="312"/>
                    <a:pt x="597" y="312"/>
                  </a:cubicBezTo>
                  <a:cubicBezTo>
                    <a:pt x="597" y="312"/>
                    <a:pt x="597" y="312"/>
                    <a:pt x="597" y="312"/>
                  </a:cubicBezTo>
                  <a:cubicBezTo>
                    <a:pt x="597" y="311"/>
                    <a:pt x="598" y="310"/>
                    <a:pt x="599" y="310"/>
                  </a:cubicBezTo>
                  <a:cubicBezTo>
                    <a:pt x="599" y="310"/>
                    <a:pt x="599" y="310"/>
                    <a:pt x="599" y="310"/>
                  </a:cubicBezTo>
                  <a:cubicBezTo>
                    <a:pt x="600" y="310"/>
                    <a:pt x="601" y="310"/>
                    <a:pt x="601" y="312"/>
                  </a:cubicBezTo>
                  <a:cubicBezTo>
                    <a:pt x="601" y="312"/>
                    <a:pt x="601" y="312"/>
                    <a:pt x="601" y="312"/>
                  </a:cubicBezTo>
                  <a:cubicBezTo>
                    <a:pt x="601" y="313"/>
                    <a:pt x="600" y="314"/>
                    <a:pt x="599" y="314"/>
                  </a:cubicBezTo>
                  <a:cubicBezTo>
                    <a:pt x="599" y="314"/>
                    <a:pt x="599" y="314"/>
                    <a:pt x="599" y="314"/>
                  </a:cubicBezTo>
                  <a:cubicBezTo>
                    <a:pt x="599" y="314"/>
                    <a:pt x="599" y="314"/>
                    <a:pt x="599" y="314"/>
                  </a:cubicBezTo>
                  <a:cubicBezTo>
                    <a:pt x="599" y="314"/>
                    <a:pt x="599" y="314"/>
                    <a:pt x="599" y="314"/>
                  </a:cubicBezTo>
                  <a:cubicBezTo>
                    <a:pt x="598" y="314"/>
                    <a:pt x="597" y="313"/>
                    <a:pt x="597" y="312"/>
                  </a:cubicBezTo>
                  <a:close/>
                  <a:moveTo>
                    <a:pt x="20" y="305"/>
                  </a:moveTo>
                  <a:cubicBezTo>
                    <a:pt x="19" y="305"/>
                    <a:pt x="18" y="304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2"/>
                    <a:pt x="19" y="301"/>
                    <a:pt x="20" y="301"/>
                  </a:cubicBezTo>
                  <a:cubicBezTo>
                    <a:pt x="20" y="301"/>
                    <a:pt x="20" y="301"/>
                    <a:pt x="20" y="301"/>
                  </a:cubicBezTo>
                  <a:cubicBezTo>
                    <a:pt x="21" y="301"/>
                    <a:pt x="22" y="302"/>
                    <a:pt x="22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2" y="304"/>
                    <a:pt x="21" y="305"/>
                    <a:pt x="20" y="305"/>
                  </a:cubicBezTo>
                  <a:cubicBezTo>
                    <a:pt x="20" y="305"/>
                    <a:pt x="20" y="305"/>
                    <a:pt x="20" y="305"/>
                  </a:cubicBezTo>
                  <a:cubicBezTo>
                    <a:pt x="20" y="305"/>
                    <a:pt x="20" y="305"/>
                    <a:pt x="20" y="305"/>
                  </a:cubicBezTo>
                  <a:close/>
                  <a:moveTo>
                    <a:pt x="596" y="300"/>
                  </a:moveTo>
                  <a:cubicBezTo>
                    <a:pt x="596" y="299"/>
                    <a:pt x="597" y="298"/>
                    <a:pt x="598" y="298"/>
                  </a:cubicBezTo>
                  <a:cubicBezTo>
                    <a:pt x="598" y="298"/>
                    <a:pt x="598" y="298"/>
                    <a:pt x="598" y="298"/>
                  </a:cubicBezTo>
                  <a:cubicBezTo>
                    <a:pt x="599" y="298"/>
                    <a:pt x="600" y="298"/>
                    <a:pt x="600" y="299"/>
                  </a:cubicBezTo>
                  <a:cubicBezTo>
                    <a:pt x="600" y="299"/>
                    <a:pt x="600" y="299"/>
                    <a:pt x="600" y="299"/>
                  </a:cubicBezTo>
                  <a:cubicBezTo>
                    <a:pt x="600" y="301"/>
                    <a:pt x="599" y="302"/>
                    <a:pt x="598" y="302"/>
                  </a:cubicBezTo>
                  <a:cubicBezTo>
                    <a:pt x="598" y="302"/>
                    <a:pt x="598" y="302"/>
                    <a:pt x="598" y="302"/>
                  </a:cubicBezTo>
                  <a:cubicBezTo>
                    <a:pt x="598" y="302"/>
                    <a:pt x="598" y="302"/>
                    <a:pt x="598" y="302"/>
                  </a:cubicBezTo>
                  <a:cubicBezTo>
                    <a:pt x="598" y="302"/>
                    <a:pt x="598" y="302"/>
                    <a:pt x="598" y="302"/>
                  </a:cubicBezTo>
                  <a:cubicBezTo>
                    <a:pt x="597" y="302"/>
                    <a:pt x="596" y="301"/>
                    <a:pt x="596" y="300"/>
                  </a:cubicBezTo>
                  <a:close/>
                  <a:moveTo>
                    <a:pt x="20" y="293"/>
                  </a:moveTo>
                  <a:cubicBezTo>
                    <a:pt x="19" y="293"/>
                    <a:pt x="19" y="292"/>
                    <a:pt x="19" y="291"/>
                  </a:cubicBezTo>
                  <a:cubicBezTo>
                    <a:pt x="19" y="291"/>
                    <a:pt x="19" y="291"/>
                    <a:pt x="19" y="291"/>
                  </a:cubicBezTo>
                  <a:cubicBezTo>
                    <a:pt x="19" y="289"/>
                    <a:pt x="20" y="289"/>
                    <a:pt x="21" y="289"/>
                  </a:cubicBezTo>
                  <a:cubicBezTo>
                    <a:pt x="21" y="289"/>
                    <a:pt x="21" y="289"/>
                    <a:pt x="21" y="289"/>
                  </a:cubicBezTo>
                  <a:cubicBezTo>
                    <a:pt x="22" y="289"/>
                    <a:pt x="23" y="290"/>
                    <a:pt x="23" y="291"/>
                  </a:cubicBezTo>
                  <a:cubicBezTo>
                    <a:pt x="23" y="291"/>
                    <a:pt x="23" y="291"/>
                    <a:pt x="23" y="291"/>
                  </a:cubicBezTo>
                  <a:cubicBezTo>
                    <a:pt x="23" y="291"/>
                    <a:pt x="23" y="291"/>
                    <a:pt x="23" y="291"/>
                  </a:cubicBezTo>
                  <a:cubicBezTo>
                    <a:pt x="23" y="291"/>
                    <a:pt x="23" y="291"/>
                    <a:pt x="23" y="291"/>
                  </a:cubicBezTo>
                  <a:cubicBezTo>
                    <a:pt x="23" y="292"/>
                    <a:pt x="22" y="293"/>
                    <a:pt x="21" y="293"/>
                  </a:cubicBezTo>
                  <a:cubicBezTo>
                    <a:pt x="21" y="293"/>
                    <a:pt x="21" y="293"/>
                    <a:pt x="21" y="293"/>
                  </a:cubicBezTo>
                  <a:cubicBezTo>
                    <a:pt x="21" y="293"/>
                    <a:pt x="21" y="293"/>
                    <a:pt x="20" y="293"/>
                  </a:cubicBezTo>
                  <a:close/>
                  <a:moveTo>
                    <a:pt x="595" y="288"/>
                  </a:moveTo>
                  <a:cubicBezTo>
                    <a:pt x="595" y="287"/>
                    <a:pt x="596" y="286"/>
                    <a:pt x="597" y="286"/>
                  </a:cubicBezTo>
                  <a:cubicBezTo>
                    <a:pt x="597" y="286"/>
                    <a:pt x="597" y="286"/>
                    <a:pt x="597" y="286"/>
                  </a:cubicBezTo>
                  <a:cubicBezTo>
                    <a:pt x="598" y="286"/>
                    <a:pt x="599" y="286"/>
                    <a:pt x="599" y="287"/>
                  </a:cubicBezTo>
                  <a:cubicBezTo>
                    <a:pt x="599" y="287"/>
                    <a:pt x="599" y="287"/>
                    <a:pt x="599" y="287"/>
                  </a:cubicBezTo>
                  <a:cubicBezTo>
                    <a:pt x="599" y="289"/>
                    <a:pt x="598" y="290"/>
                    <a:pt x="597" y="290"/>
                  </a:cubicBezTo>
                  <a:cubicBezTo>
                    <a:pt x="597" y="290"/>
                    <a:pt x="597" y="290"/>
                    <a:pt x="597" y="290"/>
                  </a:cubicBezTo>
                  <a:cubicBezTo>
                    <a:pt x="597" y="290"/>
                    <a:pt x="597" y="290"/>
                    <a:pt x="597" y="290"/>
                  </a:cubicBezTo>
                  <a:cubicBezTo>
                    <a:pt x="597" y="290"/>
                    <a:pt x="597" y="290"/>
                    <a:pt x="597" y="290"/>
                  </a:cubicBezTo>
                  <a:cubicBezTo>
                    <a:pt x="596" y="290"/>
                    <a:pt x="595" y="289"/>
                    <a:pt x="595" y="288"/>
                  </a:cubicBezTo>
                  <a:close/>
                  <a:moveTo>
                    <a:pt x="22" y="281"/>
                  </a:moveTo>
                  <a:cubicBezTo>
                    <a:pt x="21" y="281"/>
                    <a:pt x="20" y="280"/>
                    <a:pt x="20" y="279"/>
                  </a:cubicBezTo>
                  <a:cubicBezTo>
                    <a:pt x="20" y="279"/>
                    <a:pt x="20" y="279"/>
                    <a:pt x="20" y="279"/>
                  </a:cubicBezTo>
                  <a:cubicBezTo>
                    <a:pt x="20" y="278"/>
                    <a:pt x="21" y="277"/>
                    <a:pt x="22" y="277"/>
                  </a:cubicBezTo>
                  <a:cubicBezTo>
                    <a:pt x="22" y="277"/>
                    <a:pt x="22" y="277"/>
                    <a:pt x="22" y="277"/>
                  </a:cubicBezTo>
                  <a:cubicBezTo>
                    <a:pt x="23" y="277"/>
                    <a:pt x="24" y="278"/>
                    <a:pt x="24" y="279"/>
                  </a:cubicBezTo>
                  <a:cubicBezTo>
                    <a:pt x="24" y="279"/>
                    <a:pt x="24" y="279"/>
                    <a:pt x="24" y="279"/>
                  </a:cubicBezTo>
                  <a:cubicBezTo>
                    <a:pt x="24" y="280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lose/>
                  <a:moveTo>
                    <a:pt x="594" y="276"/>
                  </a:moveTo>
                  <a:cubicBezTo>
                    <a:pt x="593" y="275"/>
                    <a:pt x="594" y="274"/>
                    <a:pt x="595" y="274"/>
                  </a:cubicBezTo>
                  <a:cubicBezTo>
                    <a:pt x="595" y="274"/>
                    <a:pt x="595" y="274"/>
                    <a:pt x="595" y="274"/>
                  </a:cubicBezTo>
                  <a:cubicBezTo>
                    <a:pt x="596" y="274"/>
                    <a:pt x="597" y="274"/>
                    <a:pt x="598" y="275"/>
                  </a:cubicBezTo>
                  <a:cubicBezTo>
                    <a:pt x="598" y="275"/>
                    <a:pt x="598" y="275"/>
                    <a:pt x="598" y="275"/>
                  </a:cubicBezTo>
                  <a:cubicBezTo>
                    <a:pt x="598" y="277"/>
                    <a:pt x="597" y="278"/>
                    <a:pt x="596" y="278"/>
                  </a:cubicBezTo>
                  <a:cubicBezTo>
                    <a:pt x="596" y="278"/>
                    <a:pt x="596" y="278"/>
                    <a:pt x="596" y="278"/>
                  </a:cubicBezTo>
                  <a:cubicBezTo>
                    <a:pt x="596" y="278"/>
                    <a:pt x="596" y="278"/>
                    <a:pt x="596" y="278"/>
                  </a:cubicBezTo>
                  <a:cubicBezTo>
                    <a:pt x="596" y="278"/>
                    <a:pt x="596" y="278"/>
                    <a:pt x="596" y="278"/>
                  </a:cubicBezTo>
                  <a:cubicBezTo>
                    <a:pt x="595" y="278"/>
                    <a:pt x="594" y="277"/>
                    <a:pt x="594" y="276"/>
                  </a:cubicBezTo>
                  <a:close/>
                  <a:moveTo>
                    <a:pt x="24" y="269"/>
                  </a:moveTo>
                  <a:cubicBezTo>
                    <a:pt x="23" y="269"/>
                    <a:pt x="22" y="268"/>
                    <a:pt x="22" y="267"/>
                  </a:cubicBezTo>
                  <a:cubicBezTo>
                    <a:pt x="22" y="267"/>
                    <a:pt x="22" y="267"/>
                    <a:pt x="22" y="267"/>
                  </a:cubicBezTo>
                  <a:cubicBezTo>
                    <a:pt x="22" y="266"/>
                    <a:pt x="23" y="265"/>
                    <a:pt x="24" y="265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5" y="265"/>
                    <a:pt x="26" y="266"/>
                    <a:pt x="26" y="267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6" y="268"/>
                    <a:pt x="25" y="269"/>
                    <a:pt x="24" y="269"/>
                  </a:cubicBezTo>
                  <a:cubicBezTo>
                    <a:pt x="24" y="269"/>
                    <a:pt x="24" y="269"/>
                    <a:pt x="24" y="269"/>
                  </a:cubicBezTo>
                  <a:cubicBezTo>
                    <a:pt x="24" y="269"/>
                    <a:pt x="24" y="269"/>
                    <a:pt x="24" y="269"/>
                  </a:cubicBezTo>
                  <a:close/>
                  <a:moveTo>
                    <a:pt x="592" y="264"/>
                  </a:moveTo>
                  <a:cubicBezTo>
                    <a:pt x="591" y="263"/>
                    <a:pt x="592" y="262"/>
                    <a:pt x="593" y="262"/>
                  </a:cubicBezTo>
                  <a:cubicBezTo>
                    <a:pt x="593" y="262"/>
                    <a:pt x="593" y="262"/>
                    <a:pt x="593" y="262"/>
                  </a:cubicBezTo>
                  <a:cubicBezTo>
                    <a:pt x="594" y="262"/>
                    <a:pt x="595" y="262"/>
                    <a:pt x="596" y="263"/>
                  </a:cubicBezTo>
                  <a:cubicBezTo>
                    <a:pt x="596" y="263"/>
                    <a:pt x="596" y="263"/>
                    <a:pt x="596" y="263"/>
                  </a:cubicBezTo>
                  <a:cubicBezTo>
                    <a:pt x="596" y="265"/>
                    <a:pt x="595" y="266"/>
                    <a:pt x="594" y="266"/>
                  </a:cubicBezTo>
                  <a:cubicBezTo>
                    <a:pt x="594" y="266"/>
                    <a:pt x="594" y="266"/>
                    <a:pt x="594" y="266"/>
                  </a:cubicBezTo>
                  <a:cubicBezTo>
                    <a:pt x="594" y="266"/>
                    <a:pt x="594" y="266"/>
                    <a:pt x="594" y="266"/>
                  </a:cubicBezTo>
                  <a:cubicBezTo>
                    <a:pt x="594" y="266"/>
                    <a:pt x="594" y="266"/>
                    <a:pt x="594" y="266"/>
                  </a:cubicBezTo>
                  <a:cubicBezTo>
                    <a:pt x="593" y="266"/>
                    <a:pt x="592" y="265"/>
                    <a:pt x="592" y="264"/>
                  </a:cubicBezTo>
                  <a:close/>
                  <a:moveTo>
                    <a:pt x="26" y="257"/>
                  </a:moveTo>
                  <a:cubicBezTo>
                    <a:pt x="25" y="257"/>
                    <a:pt x="24" y="256"/>
                    <a:pt x="24" y="255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5" y="254"/>
                    <a:pt x="26" y="253"/>
                    <a:pt x="27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8" y="254"/>
                    <a:pt x="29" y="255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7"/>
                    <a:pt x="27" y="257"/>
                    <a:pt x="26" y="257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6" y="257"/>
                    <a:pt x="26" y="257"/>
                    <a:pt x="26" y="257"/>
                  </a:cubicBezTo>
                  <a:close/>
                  <a:moveTo>
                    <a:pt x="589" y="253"/>
                  </a:moveTo>
                  <a:cubicBezTo>
                    <a:pt x="589" y="252"/>
                    <a:pt x="590" y="250"/>
                    <a:pt x="591" y="250"/>
                  </a:cubicBezTo>
                  <a:cubicBezTo>
                    <a:pt x="591" y="250"/>
                    <a:pt x="591" y="250"/>
                    <a:pt x="591" y="250"/>
                  </a:cubicBezTo>
                  <a:cubicBezTo>
                    <a:pt x="592" y="250"/>
                    <a:pt x="593" y="251"/>
                    <a:pt x="593" y="252"/>
                  </a:cubicBezTo>
                  <a:cubicBezTo>
                    <a:pt x="593" y="252"/>
                    <a:pt x="593" y="252"/>
                    <a:pt x="593" y="252"/>
                  </a:cubicBezTo>
                  <a:cubicBezTo>
                    <a:pt x="593" y="253"/>
                    <a:pt x="593" y="254"/>
                    <a:pt x="591" y="254"/>
                  </a:cubicBezTo>
                  <a:cubicBezTo>
                    <a:pt x="591" y="254"/>
                    <a:pt x="591" y="254"/>
                    <a:pt x="591" y="254"/>
                  </a:cubicBezTo>
                  <a:cubicBezTo>
                    <a:pt x="591" y="254"/>
                    <a:pt x="591" y="254"/>
                    <a:pt x="591" y="254"/>
                  </a:cubicBezTo>
                  <a:cubicBezTo>
                    <a:pt x="591" y="254"/>
                    <a:pt x="591" y="254"/>
                    <a:pt x="591" y="254"/>
                  </a:cubicBezTo>
                  <a:cubicBezTo>
                    <a:pt x="590" y="254"/>
                    <a:pt x="589" y="254"/>
                    <a:pt x="589" y="253"/>
                  </a:cubicBezTo>
                  <a:close/>
                  <a:moveTo>
                    <a:pt x="29" y="246"/>
                  </a:moveTo>
                  <a:cubicBezTo>
                    <a:pt x="28" y="245"/>
                    <a:pt x="27" y="244"/>
                    <a:pt x="27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8" y="242"/>
                    <a:pt x="29" y="242"/>
                    <a:pt x="30" y="242"/>
                  </a:cubicBezTo>
                  <a:cubicBezTo>
                    <a:pt x="30" y="242"/>
                    <a:pt x="30" y="242"/>
                    <a:pt x="30" y="242"/>
                  </a:cubicBezTo>
                  <a:cubicBezTo>
                    <a:pt x="31" y="242"/>
                    <a:pt x="31" y="243"/>
                    <a:pt x="31" y="244"/>
                  </a:cubicBezTo>
                  <a:cubicBezTo>
                    <a:pt x="31" y="244"/>
                    <a:pt x="31" y="244"/>
                    <a:pt x="31" y="244"/>
                  </a:cubicBezTo>
                  <a:cubicBezTo>
                    <a:pt x="31" y="245"/>
                    <a:pt x="30" y="246"/>
                    <a:pt x="29" y="246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9" y="246"/>
                    <a:pt x="29" y="246"/>
                    <a:pt x="29" y="246"/>
                  </a:cubicBezTo>
                  <a:close/>
                  <a:moveTo>
                    <a:pt x="586" y="241"/>
                  </a:moveTo>
                  <a:cubicBezTo>
                    <a:pt x="586" y="241"/>
                    <a:pt x="586" y="241"/>
                    <a:pt x="586" y="241"/>
                  </a:cubicBezTo>
                  <a:cubicBezTo>
                    <a:pt x="586" y="241"/>
                    <a:pt x="586" y="241"/>
                    <a:pt x="586" y="241"/>
                  </a:cubicBezTo>
                  <a:cubicBezTo>
                    <a:pt x="586" y="240"/>
                    <a:pt x="586" y="239"/>
                    <a:pt x="587" y="239"/>
                  </a:cubicBezTo>
                  <a:cubicBezTo>
                    <a:pt x="587" y="239"/>
                    <a:pt x="587" y="239"/>
                    <a:pt x="587" y="239"/>
                  </a:cubicBezTo>
                  <a:cubicBezTo>
                    <a:pt x="589" y="238"/>
                    <a:pt x="590" y="239"/>
                    <a:pt x="590" y="240"/>
                  </a:cubicBezTo>
                  <a:cubicBezTo>
                    <a:pt x="590" y="240"/>
                    <a:pt x="590" y="240"/>
                    <a:pt x="590" y="240"/>
                  </a:cubicBezTo>
                  <a:cubicBezTo>
                    <a:pt x="590" y="241"/>
                    <a:pt x="590" y="242"/>
                    <a:pt x="589" y="242"/>
                  </a:cubicBezTo>
                  <a:cubicBezTo>
                    <a:pt x="589" y="242"/>
                    <a:pt x="589" y="242"/>
                    <a:pt x="589" y="242"/>
                  </a:cubicBezTo>
                  <a:cubicBezTo>
                    <a:pt x="588" y="242"/>
                    <a:pt x="588" y="242"/>
                    <a:pt x="588" y="242"/>
                  </a:cubicBezTo>
                  <a:cubicBezTo>
                    <a:pt x="588" y="242"/>
                    <a:pt x="588" y="242"/>
                    <a:pt x="588" y="242"/>
                  </a:cubicBezTo>
                  <a:cubicBezTo>
                    <a:pt x="587" y="242"/>
                    <a:pt x="586" y="242"/>
                    <a:pt x="586" y="241"/>
                  </a:cubicBezTo>
                  <a:close/>
                  <a:moveTo>
                    <a:pt x="32" y="234"/>
                  </a:moveTo>
                  <a:cubicBezTo>
                    <a:pt x="31" y="234"/>
                    <a:pt x="30" y="233"/>
                    <a:pt x="31" y="232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1"/>
                    <a:pt x="32" y="230"/>
                    <a:pt x="33" y="230"/>
                  </a:cubicBezTo>
                  <a:cubicBezTo>
                    <a:pt x="33" y="230"/>
                    <a:pt x="33" y="230"/>
                    <a:pt x="33" y="230"/>
                  </a:cubicBezTo>
                  <a:cubicBezTo>
                    <a:pt x="34" y="231"/>
                    <a:pt x="35" y="232"/>
                    <a:pt x="34" y="233"/>
                  </a:cubicBezTo>
                  <a:cubicBezTo>
                    <a:pt x="34" y="233"/>
                    <a:pt x="34" y="233"/>
                    <a:pt x="34" y="233"/>
                  </a:cubicBezTo>
                  <a:cubicBezTo>
                    <a:pt x="34" y="233"/>
                    <a:pt x="34" y="233"/>
                    <a:pt x="34" y="233"/>
                  </a:cubicBezTo>
                  <a:cubicBezTo>
                    <a:pt x="34" y="233"/>
                    <a:pt x="34" y="233"/>
                    <a:pt x="34" y="233"/>
                  </a:cubicBezTo>
                  <a:cubicBezTo>
                    <a:pt x="34" y="234"/>
                    <a:pt x="33" y="234"/>
                    <a:pt x="33" y="234"/>
                  </a:cubicBezTo>
                  <a:cubicBezTo>
                    <a:pt x="33" y="234"/>
                    <a:pt x="33" y="234"/>
                    <a:pt x="33" y="234"/>
                  </a:cubicBezTo>
                  <a:cubicBezTo>
                    <a:pt x="32" y="234"/>
                    <a:pt x="32" y="234"/>
                    <a:pt x="32" y="234"/>
                  </a:cubicBezTo>
                  <a:close/>
                  <a:moveTo>
                    <a:pt x="583" y="230"/>
                  </a:moveTo>
                  <a:cubicBezTo>
                    <a:pt x="582" y="229"/>
                    <a:pt x="583" y="227"/>
                    <a:pt x="584" y="227"/>
                  </a:cubicBezTo>
                  <a:cubicBezTo>
                    <a:pt x="584" y="227"/>
                    <a:pt x="584" y="227"/>
                    <a:pt x="584" y="227"/>
                  </a:cubicBezTo>
                  <a:cubicBezTo>
                    <a:pt x="585" y="227"/>
                    <a:pt x="586" y="227"/>
                    <a:pt x="586" y="228"/>
                  </a:cubicBezTo>
                  <a:cubicBezTo>
                    <a:pt x="586" y="228"/>
                    <a:pt x="586" y="228"/>
                    <a:pt x="586" y="228"/>
                  </a:cubicBezTo>
                  <a:cubicBezTo>
                    <a:pt x="587" y="229"/>
                    <a:pt x="586" y="231"/>
                    <a:pt x="585" y="231"/>
                  </a:cubicBezTo>
                  <a:cubicBezTo>
                    <a:pt x="585" y="231"/>
                    <a:pt x="585" y="231"/>
                    <a:pt x="585" y="231"/>
                  </a:cubicBezTo>
                  <a:cubicBezTo>
                    <a:pt x="585" y="231"/>
                    <a:pt x="585" y="231"/>
                    <a:pt x="585" y="231"/>
                  </a:cubicBezTo>
                  <a:cubicBezTo>
                    <a:pt x="585" y="231"/>
                    <a:pt x="585" y="231"/>
                    <a:pt x="585" y="231"/>
                  </a:cubicBezTo>
                  <a:cubicBezTo>
                    <a:pt x="584" y="231"/>
                    <a:pt x="583" y="230"/>
                    <a:pt x="583" y="230"/>
                  </a:cubicBezTo>
                  <a:close/>
                  <a:moveTo>
                    <a:pt x="36" y="223"/>
                  </a:moveTo>
                  <a:cubicBezTo>
                    <a:pt x="35" y="222"/>
                    <a:pt x="34" y="221"/>
                    <a:pt x="35" y="220"/>
                  </a:cubicBezTo>
                  <a:cubicBezTo>
                    <a:pt x="35" y="220"/>
                    <a:pt x="35" y="220"/>
                    <a:pt x="35" y="220"/>
                  </a:cubicBezTo>
                  <a:cubicBezTo>
                    <a:pt x="35" y="219"/>
                    <a:pt x="36" y="219"/>
                    <a:pt x="37" y="219"/>
                  </a:cubicBezTo>
                  <a:cubicBezTo>
                    <a:pt x="37" y="219"/>
                    <a:pt x="37" y="219"/>
                    <a:pt x="37" y="219"/>
                  </a:cubicBezTo>
                  <a:cubicBezTo>
                    <a:pt x="38" y="219"/>
                    <a:pt x="39" y="221"/>
                    <a:pt x="38" y="222"/>
                  </a:cubicBezTo>
                  <a:cubicBezTo>
                    <a:pt x="38" y="222"/>
                    <a:pt x="38" y="222"/>
                    <a:pt x="38" y="222"/>
                  </a:cubicBezTo>
                  <a:cubicBezTo>
                    <a:pt x="38" y="222"/>
                    <a:pt x="38" y="222"/>
                    <a:pt x="38" y="222"/>
                  </a:cubicBezTo>
                  <a:cubicBezTo>
                    <a:pt x="38" y="222"/>
                    <a:pt x="38" y="222"/>
                    <a:pt x="38" y="222"/>
                  </a:cubicBezTo>
                  <a:cubicBezTo>
                    <a:pt x="38" y="222"/>
                    <a:pt x="37" y="223"/>
                    <a:pt x="36" y="223"/>
                  </a:cubicBezTo>
                  <a:cubicBezTo>
                    <a:pt x="36" y="223"/>
                    <a:pt x="36" y="223"/>
                    <a:pt x="36" y="223"/>
                  </a:cubicBezTo>
                  <a:cubicBezTo>
                    <a:pt x="36" y="223"/>
                    <a:pt x="36" y="223"/>
                    <a:pt x="36" y="223"/>
                  </a:cubicBezTo>
                  <a:close/>
                  <a:moveTo>
                    <a:pt x="579" y="218"/>
                  </a:moveTo>
                  <a:cubicBezTo>
                    <a:pt x="578" y="217"/>
                    <a:pt x="579" y="216"/>
                    <a:pt x="580" y="216"/>
                  </a:cubicBezTo>
                  <a:cubicBezTo>
                    <a:pt x="580" y="216"/>
                    <a:pt x="580" y="216"/>
                    <a:pt x="580" y="216"/>
                  </a:cubicBezTo>
                  <a:cubicBezTo>
                    <a:pt x="581" y="215"/>
                    <a:pt x="582" y="216"/>
                    <a:pt x="582" y="217"/>
                  </a:cubicBezTo>
                  <a:cubicBezTo>
                    <a:pt x="582" y="217"/>
                    <a:pt x="582" y="217"/>
                    <a:pt x="582" y="217"/>
                  </a:cubicBezTo>
                  <a:cubicBezTo>
                    <a:pt x="583" y="218"/>
                    <a:pt x="582" y="219"/>
                    <a:pt x="581" y="220"/>
                  </a:cubicBezTo>
                  <a:cubicBezTo>
                    <a:pt x="581" y="220"/>
                    <a:pt x="581" y="220"/>
                    <a:pt x="581" y="220"/>
                  </a:cubicBezTo>
                  <a:cubicBezTo>
                    <a:pt x="581" y="220"/>
                    <a:pt x="581" y="220"/>
                    <a:pt x="581" y="220"/>
                  </a:cubicBezTo>
                  <a:cubicBezTo>
                    <a:pt x="581" y="220"/>
                    <a:pt x="581" y="220"/>
                    <a:pt x="581" y="220"/>
                  </a:cubicBezTo>
                  <a:cubicBezTo>
                    <a:pt x="580" y="220"/>
                    <a:pt x="579" y="219"/>
                    <a:pt x="579" y="218"/>
                  </a:cubicBezTo>
                  <a:close/>
                  <a:moveTo>
                    <a:pt x="40" y="212"/>
                  </a:moveTo>
                  <a:cubicBezTo>
                    <a:pt x="39" y="211"/>
                    <a:pt x="38" y="210"/>
                    <a:pt x="39" y="209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39" y="208"/>
                    <a:pt x="40" y="207"/>
                    <a:pt x="41" y="208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42" y="208"/>
                    <a:pt x="43" y="209"/>
                    <a:pt x="43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2" y="211"/>
                    <a:pt x="41" y="212"/>
                    <a:pt x="41" y="212"/>
                  </a:cubicBezTo>
                  <a:cubicBezTo>
                    <a:pt x="41" y="212"/>
                    <a:pt x="41" y="212"/>
                    <a:pt x="41" y="212"/>
                  </a:cubicBezTo>
                  <a:cubicBezTo>
                    <a:pt x="40" y="212"/>
                    <a:pt x="40" y="212"/>
                    <a:pt x="40" y="212"/>
                  </a:cubicBezTo>
                  <a:close/>
                  <a:moveTo>
                    <a:pt x="574" y="207"/>
                  </a:moveTo>
                  <a:cubicBezTo>
                    <a:pt x="574" y="206"/>
                    <a:pt x="574" y="205"/>
                    <a:pt x="575" y="205"/>
                  </a:cubicBezTo>
                  <a:cubicBezTo>
                    <a:pt x="575" y="205"/>
                    <a:pt x="575" y="205"/>
                    <a:pt x="575" y="205"/>
                  </a:cubicBezTo>
                  <a:cubicBezTo>
                    <a:pt x="576" y="204"/>
                    <a:pt x="578" y="205"/>
                    <a:pt x="578" y="206"/>
                  </a:cubicBezTo>
                  <a:cubicBezTo>
                    <a:pt x="578" y="206"/>
                    <a:pt x="578" y="206"/>
                    <a:pt x="578" y="206"/>
                  </a:cubicBezTo>
                  <a:cubicBezTo>
                    <a:pt x="578" y="207"/>
                    <a:pt x="578" y="208"/>
                    <a:pt x="577" y="208"/>
                  </a:cubicBezTo>
                  <a:cubicBezTo>
                    <a:pt x="577" y="208"/>
                    <a:pt x="577" y="208"/>
                    <a:pt x="577" y="208"/>
                  </a:cubicBezTo>
                  <a:cubicBezTo>
                    <a:pt x="577" y="208"/>
                    <a:pt x="576" y="209"/>
                    <a:pt x="576" y="209"/>
                  </a:cubicBezTo>
                  <a:cubicBezTo>
                    <a:pt x="576" y="209"/>
                    <a:pt x="576" y="209"/>
                    <a:pt x="576" y="209"/>
                  </a:cubicBezTo>
                  <a:cubicBezTo>
                    <a:pt x="575" y="209"/>
                    <a:pt x="575" y="208"/>
                    <a:pt x="574" y="207"/>
                  </a:cubicBezTo>
                  <a:close/>
                  <a:moveTo>
                    <a:pt x="45" y="200"/>
                  </a:moveTo>
                  <a:cubicBezTo>
                    <a:pt x="44" y="200"/>
                    <a:pt x="43" y="199"/>
                    <a:pt x="44" y="198"/>
                  </a:cubicBezTo>
                  <a:cubicBezTo>
                    <a:pt x="44" y="198"/>
                    <a:pt x="44" y="198"/>
                    <a:pt x="44" y="198"/>
                  </a:cubicBezTo>
                  <a:cubicBezTo>
                    <a:pt x="44" y="197"/>
                    <a:pt x="45" y="196"/>
                    <a:pt x="46" y="197"/>
                  </a:cubicBezTo>
                  <a:cubicBezTo>
                    <a:pt x="46" y="197"/>
                    <a:pt x="46" y="197"/>
                    <a:pt x="46" y="197"/>
                  </a:cubicBezTo>
                  <a:cubicBezTo>
                    <a:pt x="47" y="197"/>
                    <a:pt x="48" y="199"/>
                    <a:pt x="47" y="200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7" y="200"/>
                    <a:pt x="46" y="201"/>
                    <a:pt x="45" y="201"/>
                  </a:cubicBezTo>
                  <a:cubicBezTo>
                    <a:pt x="45" y="201"/>
                    <a:pt x="45" y="201"/>
                    <a:pt x="45" y="201"/>
                  </a:cubicBezTo>
                  <a:cubicBezTo>
                    <a:pt x="45" y="201"/>
                    <a:pt x="45" y="201"/>
                    <a:pt x="45" y="200"/>
                  </a:cubicBezTo>
                  <a:close/>
                  <a:moveTo>
                    <a:pt x="569" y="196"/>
                  </a:moveTo>
                  <a:cubicBezTo>
                    <a:pt x="569" y="195"/>
                    <a:pt x="569" y="194"/>
                    <a:pt x="570" y="194"/>
                  </a:cubicBezTo>
                  <a:cubicBezTo>
                    <a:pt x="570" y="194"/>
                    <a:pt x="570" y="194"/>
                    <a:pt x="570" y="194"/>
                  </a:cubicBezTo>
                  <a:cubicBezTo>
                    <a:pt x="571" y="193"/>
                    <a:pt x="573" y="194"/>
                    <a:pt x="573" y="195"/>
                  </a:cubicBezTo>
                  <a:cubicBezTo>
                    <a:pt x="573" y="195"/>
                    <a:pt x="573" y="195"/>
                    <a:pt x="573" y="195"/>
                  </a:cubicBezTo>
                  <a:cubicBezTo>
                    <a:pt x="574" y="196"/>
                    <a:pt x="573" y="197"/>
                    <a:pt x="572" y="197"/>
                  </a:cubicBezTo>
                  <a:cubicBezTo>
                    <a:pt x="572" y="197"/>
                    <a:pt x="572" y="197"/>
                    <a:pt x="572" y="197"/>
                  </a:cubicBezTo>
                  <a:cubicBezTo>
                    <a:pt x="572" y="197"/>
                    <a:pt x="572" y="198"/>
                    <a:pt x="571" y="198"/>
                  </a:cubicBezTo>
                  <a:cubicBezTo>
                    <a:pt x="571" y="198"/>
                    <a:pt x="571" y="198"/>
                    <a:pt x="571" y="198"/>
                  </a:cubicBezTo>
                  <a:cubicBezTo>
                    <a:pt x="571" y="198"/>
                    <a:pt x="570" y="197"/>
                    <a:pt x="569" y="196"/>
                  </a:cubicBezTo>
                  <a:close/>
                  <a:moveTo>
                    <a:pt x="50" y="190"/>
                  </a:moveTo>
                  <a:cubicBezTo>
                    <a:pt x="49" y="189"/>
                    <a:pt x="48" y="188"/>
                    <a:pt x="49" y="187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49" y="186"/>
                    <a:pt x="51" y="186"/>
                    <a:pt x="52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3" y="187"/>
                    <a:pt x="53" y="188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1" y="190"/>
                    <a:pt x="51" y="190"/>
                  </a:cubicBezTo>
                  <a:cubicBezTo>
                    <a:pt x="51" y="190"/>
                    <a:pt x="51" y="190"/>
                    <a:pt x="51" y="190"/>
                  </a:cubicBezTo>
                  <a:cubicBezTo>
                    <a:pt x="50" y="190"/>
                    <a:pt x="50" y="190"/>
                    <a:pt x="50" y="190"/>
                  </a:cubicBezTo>
                  <a:close/>
                  <a:moveTo>
                    <a:pt x="564" y="186"/>
                  </a:moveTo>
                  <a:cubicBezTo>
                    <a:pt x="564" y="185"/>
                    <a:pt x="564" y="184"/>
                    <a:pt x="565" y="183"/>
                  </a:cubicBezTo>
                  <a:cubicBezTo>
                    <a:pt x="565" y="183"/>
                    <a:pt x="565" y="183"/>
                    <a:pt x="565" y="183"/>
                  </a:cubicBezTo>
                  <a:cubicBezTo>
                    <a:pt x="566" y="182"/>
                    <a:pt x="567" y="183"/>
                    <a:pt x="568" y="184"/>
                  </a:cubicBezTo>
                  <a:cubicBezTo>
                    <a:pt x="568" y="184"/>
                    <a:pt x="568" y="184"/>
                    <a:pt x="568" y="184"/>
                  </a:cubicBezTo>
                  <a:cubicBezTo>
                    <a:pt x="568" y="185"/>
                    <a:pt x="568" y="186"/>
                    <a:pt x="567" y="187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7" y="187"/>
                    <a:pt x="566" y="187"/>
                    <a:pt x="566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65" y="187"/>
                    <a:pt x="565" y="186"/>
                    <a:pt x="564" y="186"/>
                  </a:cubicBezTo>
                  <a:close/>
                  <a:moveTo>
                    <a:pt x="55" y="179"/>
                  </a:moveTo>
                  <a:cubicBezTo>
                    <a:pt x="54" y="178"/>
                    <a:pt x="54" y="177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5"/>
                    <a:pt x="56" y="175"/>
                    <a:pt x="57" y="176"/>
                  </a:cubicBezTo>
                  <a:cubicBezTo>
                    <a:pt x="57" y="176"/>
                    <a:pt x="57" y="176"/>
                    <a:pt x="57" y="176"/>
                  </a:cubicBezTo>
                  <a:cubicBezTo>
                    <a:pt x="58" y="176"/>
                    <a:pt x="59" y="177"/>
                    <a:pt x="58" y="178"/>
                  </a:cubicBezTo>
                  <a:cubicBezTo>
                    <a:pt x="58" y="178"/>
                    <a:pt x="58" y="178"/>
                    <a:pt x="58" y="178"/>
                  </a:cubicBezTo>
                  <a:cubicBezTo>
                    <a:pt x="58" y="178"/>
                    <a:pt x="58" y="178"/>
                    <a:pt x="58" y="178"/>
                  </a:cubicBezTo>
                  <a:cubicBezTo>
                    <a:pt x="58" y="178"/>
                    <a:pt x="58" y="178"/>
                    <a:pt x="58" y="178"/>
                  </a:cubicBezTo>
                  <a:cubicBezTo>
                    <a:pt x="58" y="179"/>
                    <a:pt x="57" y="179"/>
                    <a:pt x="56" y="179"/>
                  </a:cubicBezTo>
                  <a:cubicBezTo>
                    <a:pt x="56" y="179"/>
                    <a:pt x="56" y="179"/>
                    <a:pt x="56" y="179"/>
                  </a:cubicBezTo>
                  <a:cubicBezTo>
                    <a:pt x="56" y="179"/>
                    <a:pt x="56" y="179"/>
                    <a:pt x="55" y="179"/>
                  </a:cubicBezTo>
                  <a:close/>
                  <a:moveTo>
                    <a:pt x="558" y="175"/>
                  </a:moveTo>
                  <a:cubicBezTo>
                    <a:pt x="558" y="174"/>
                    <a:pt x="558" y="173"/>
                    <a:pt x="559" y="173"/>
                  </a:cubicBezTo>
                  <a:cubicBezTo>
                    <a:pt x="559" y="173"/>
                    <a:pt x="559" y="173"/>
                    <a:pt x="559" y="173"/>
                  </a:cubicBezTo>
                  <a:cubicBezTo>
                    <a:pt x="560" y="172"/>
                    <a:pt x="561" y="172"/>
                    <a:pt x="562" y="173"/>
                  </a:cubicBezTo>
                  <a:cubicBezTo>
                    <a:pt x="562" y="173"/>
                    <a:pt x="562" y="173"/>
                    <a:pt x="562" y="173"/>
                  </a:cubicBezTo>
                  <a:cubicBezTo>
                    <a:pt x="562" y="174"/>
                    <a:pt x="562" y="175"/>
                    <a:pt x="561" y="176"/>
                  </a:cubicBezTo>
                  <a:cubicBezTo>
                    <a:pt x="561" y="176"/>
                    <a:pt x="561" y="176"/>
                    <a:pt x="561" y="176"/>
                  </a:cubicBezTo>
                  <a:cubicBezTo>
                    <a:pt x="561" y="176"/>
                    <a:pt x="561" y="176"/>
                    <a:pt x="560" y="176"/>
                  </a:cubicBezTo>
                  <a:cubicBezTo>
                    <a:pt x="560" y="176"/>
                    <a:pt x="560" y="176"/>
                    <a:pt x="560" y="176"/>
                  </a:cubicBezTo>
                  <a:cubicBezTo>
                    <a:pt x="559" y="176"/>
                    <a:pt x="559" y="176"/>
                    <a:pt x="558" y="175"/>
                  </a:cubicBezTo>
                  <a:close/>
                  <a:moveTo>
                    <a:pt x="61" y="169"/>
                  </a:moveTo>
                  <a:cubicBezTo>
                    <a:pt x="60" y="168"/>
                    <a:pt x="60" y="167"/>
                    <a:pt x="61" y="166"/>
                  </a:cubicBezTo>
                  <a:cubicBezTo>
                    <a:pt x="61" y="166"/>
                    <a:pt x="61" y="166"/>
                    <a:pt x="61" y="166"/>
                  </a:cubicBezTo>
                  <a:cubicBezTo>
                    <a:pt x="61" y="165"/>
                    <a:pt x="62" y="165"/>
                    <a:pt x="63" y="165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4" y="166"/>
                    <a:pt x="65" y="167"/>
                    <a:pt x="64" y="168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4" y="169"/>
                    <a:pt x="63" y="169"/>
                    <a:pt x="62" y="169"/>
                  </a:cubicBezTo>
                  <a:cubicBezTo>
                    <a:pt x="62" y="169"/>
                    <a:pt x="62" y="169"/>
                    <a:pt x="62" y="169"/>
                  </a:cubicBezTo>
                  <a:cubicBezTo>
                    <a:pt x="62" y="169"/>
                    <a:pt x="62" y="169"/>
                    <a:pt x="61" y="169"/>
                  </a:cubicBezTo>
                  <a:close/>
                  <a:moveTo>
                    <a:pt x="552" y="165"/>
                  </a:moveTo>
                  <a:cubicBezTo>
                    <a:pt x="552" y="165"/>
                    <a:pt x="552" y="165"/>
                    <a:pt x="552" y="165"/>
                  </a:cubicBezTo>
                  <a:cubicBezTo>
                    <a:pt x="552" y="165"/>
                    <a:pt x="552" y="165"/>
                    <a:pt x="552" y="165"/>
                  </a:cubicBezTo>
                  <a:cubicBezTo>
                    <a:pt x="552" y="164"/>
                    <a:pt x="552" y="163"/>
                    <a:pt x="553" y="162"/>
                  </a:cubicBezTo>
                  <a:cubicBezTo>
                    <a:pt x="553" y="162"/>
                    <a:pt x="553" y="162"/>
                    <a:pt x="553" y="162"/>
                  </a:cubicBezTo>
                  <a:cubicBezTo>
                    <a:pt x="554" y="162"/>
                    <a:pt x="555" y="162"/>
                    <a:pt x="556" y="163"/>
                  </a:cubicBezTo>
                  <a:cubicBezTo>
                    <a:pt x="556" y="163"/>
                    <a:pt x="556" y="163"/>
                    <a:pt x="556" y="163"/>
                  </a:cubicBezTo>
                  <a:cubicBezTo>
                    <a:pt x="556" y="164"/>
                    <a:pt x="556" y="165"/>
                    <a:pt x="555" y="166"/>
                  </a:cubicBezTo>
                  <a:cubicBezTo>
                    <a:pt x="555" y="166"/>
                    <a:pt x="555" y="166"/>
                    <a:pt x="555" y="166"/>
                  </a:cubicBezTo>
                  <a:cubicBezTo>
                    <a:pt x="555" y="166"/>
                    <a:pt x="554" y="166"/>
                    <a:pt x="554" y="166"/>
                  </a:cubicBezTo>
                  <a:cubicBezTo>
                    <a:pt x="554" y="166"/>
                    <a:pt x="554" y="166"/>
                    <a:pt x="554" y="166"/>
                  </a:cubicBezTo>
                  <a:cubicBezTo>
                    <a:pt x="553" y="166"/>
                    <a:pt x="553" y="166"/>
                    <a:pt x="552" y="165"/>
                  </a:cubicBezTo>
                  <a:close/>
                  <a:moveTo>
                    <a:pt x="68" y="158"/>
                  </a:moveTo>
                  <a:cubicBezTo>
                    <a:pt x="67" y="158"/>
                    <a:pt x="67" y="157"/>
                    <a:pt x="67" y="156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68" y="155"/>
                    <a:pt x="69" y="155"/>
                    <a:pt x="70" y="155"/>
                  </a:cubicBezTo>
                  <a:cubicBezTo>
                    <a:pt x="70" y="155"/>
                    <a:pt x="70" y="155"/>
                    <a:pt x="70" y="155"/>
                  </a:cubicBezTo>
                  <a:cubicBezTo>
                    <a:pt x="71" y="156"/>
                    <a:pt x="71" y="157"/>
                    <a:pt x="70" y="158"/>
                  </a:cubicBezTo>
                  <a:cubicBezTo>
                    <a:pt x="70" y="158"/>
                    <a:pt x="70" y="158"/>
                    <a:pt x="70" y="158"/>
                  </a:cubicBezTo>
                  <a:cubicBezTo>
                    <a:pt x="70" y="158"/>
                    <a:pt x="70" y="158"/>
                    <a:pt x="70" y="158"/>
                  </a:cubicBezTo>
                  <a:cubicBezTo>
                    <a:pt x="70" y="158"/>
                    <a:pt x="70" y="158"/>
                    <a:pt x="70" y="158"/>
                  </a:cubicBezTo>
                  <a:cubicBezTo>
                    <a:pt x="70" y="159"/>
                    <a:pt x="69" y="159"/>
                    <a:pt x="69" y="159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68" y="159"/>
                    <a:pt x="68" y="159"/>
                    <a:pt x="68" y="158"/>
                  </a:cubicBezTo>
                  <a:close/>
                  <a:moveTo>
                    <a:pt x="546" y="155"/>
                  </a:moveTo>
                  <a:cubicBezTo>
                    <a:pt x="545" y="154"/>
                    <a:pt x="545" y="153"/>
                    <a:pt x="546" y="152"/>
                  </a:cubicBezTo>
                  <a:cubicBezTo>
                    <a:pt x="546" y="152"/>
                    <a:pt x="546" y="152"/>
                    <a:pt x="546" y="152"/>
                  </a:cubicBezTo>
                  <a:cubicBezTo>
                    <a:pt x="547" y="152"/>
                    <a:pt x="548" y="152"/>
                    <a:pt x="549" y="153"/>
                  </a:cubicBezTo>
                  <a:cubicBezTo>
                    <a:pt x="549" y="153"/>
                    <a:pt x="549" y="153"/>
                    <a:pt x="549" y="153"/>
                  </a:cubicBezTo>
                  <a:cubicBezTo>
                    <a:pt x="550" y="154"/>
                    <a:pt x="549" y="155"/>
                    <a:pt x="549" y="156"/>
                  </a:cubicBezTo>
                  <a:cubicBezTo>
                    <a:pt x="549" y="156"/>
                    <a:pt x="549" y="156"/>
                    <a:pt x="549" y="156"/>
                  </a:cubicBezTo>
                  <a:cubicBezTo>
                    <a:pt x="548" y="156"/>
                    <a:pt x="548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6" y="156"/>
                    <a:pt x="546" y="155"/>
                  </a:cubicBezTo>
                  <a:close/>
                  <a:moveTo>
                    <a:pt x="75" y="149"/>
                  </a:moveTo>
                  <a:cubicBezTo>
                    <a:pt x="74" y="148"/>
                    <a:pt x="73" y="147"/>
                    <a:pt x="74" y="146"/>
                  </a:cubicBezTo>
                  <a:cubicBezTo>
                    <a:pt x="74" y="146"/>
                    <a:pt x="74" y="146"/>
                    <a:pt x="74" y="146"/>
                  </a:cubicBezTo>
                  <a:cubicBezTo>
                    <a:pt x="75" y="145"/>
                    <a:pt x="76" y="145"/>
                    <a:pt x="77" y="145"/>
                  </a:cubicBezTo>
                  <a:cubicBezTo>
                    <a:pt x="77" y="145"/>
                    <a:pt x="77" y="145"/>
                    <a:pt x="77" y="145"/>
                  </a:cubicBezTo>
                  <a:cubicBezTo>
                    <a:pt x="78" y="146"/>
                    <a:pt x="78" y="147"/>
                    <a:pt x="77" y="148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7" y="149"/>
                    <a:pt x="76" y="149"/>
                    <a:pt x="76" y="149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5" y="149"/>
                    <a:pt x="75" y="149"/>
                    <a:pt x="75" y="149"/>
                  </a:cubicBezTo>
                  <a:close/>
                  <a:moveTo>
                    <a:pt x="539" y="145"/>
                  </a:moveTo>
                  <a:cubicBezTo>
                    <a:pt x="538" y="145"/>
                    <a:pt x="538" y="143"/>
                    <a:pt x="539" y="143"/>
                  </a:cubicBezTo>
                  <a:cubicBezTo>
                    <a:pt x="539" y="143"/>
                    <a:pt x="539" y="143"/>
                    <a:pt x="539" y="143"/>
                  </a:cubicBezTo>
                  <a:cubicBezTo>
                    <a:pt x="540" y="142"/>
                    <a:pt x="541" y="142"/>
                    <a:pt x="542" y="143"/>
                  </a:cubicBezTo>
                  <a:cubicBezTo>
                    <a:pt x="542" y="143"/>
                    <a:pt x="542" y="143"/>
                    <a:pt x="542" y="143"/>
                  </a:cubicBezTo>
                  <a:cubicBezTo>
                    <a:pt x="543" y="144"/>
                    <a:pt x="542" y="145"/>
                    <a:pt x="542" y="146"/>
                  </a:cubicBezTo>
                  <a:cubicBezTo>
                    <a:pt x="542" y="146"/>
                    <a:pt x="542" y="146"/>
                    <a:pt x="542" y="146"/>
                  </a:cubicBezTo>
                  <a:cubicBezTo>
                    <a:pt x="541" y="146"/>
                    <a:pt x="541" y="146"/>
                    <a:pt x="540" y="146"/>
                  </a:cubicBezTo>
                  <a:cubicBezTo>
                    <a:pt x="540" y="146"/>
                    <a:pt x="540" y="146"/>
                    <a:pt x="540" y="146"/>
                  </a:cubicBezTo>
                  <a:cubicBezTo>
                    <a:pt x="540" y="146"/>
                    <a:pt x="539" y="146"/>
                    <a:pt x="539" y="145"/>
                  </a:cubicBezTo>
                  <a:close/>
                  <a:moveTo>
                    <a:pt x="82" y="139"/>
                  </a:moveTo>
                  <a:cubicBezTo>
                    <a:pt x="81" y="138"/>
                    <a:pt x="81" y="137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82" y="135"/>
                    <a:pt x="83" y="135"/>
                    <a:pt x="84" y="136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5" y="137"/>
                    <a:pt x="85" y="138"/>
                    <a:pt x="85" y="139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4" y="139"/>
                    <a:pt x="84" y="139"/>
                    <a:pt x="83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139"/>
                    <a:pt x="82" y="139"/>
                    <a:pt x="82" y="139"/>
                  </a:cubicBezTo>
                  <a:close/>
                  <a:moveTo>
                    <a:pt x="531" y="136"/>
                  </a:moveTo>
                  <a:cubicBezTo>
                    <a:pt x="531" y="136"/>
                    <a:pt x="531" y="136"/>
                    <a:pt x="531" y="136"/>
                  </a:cubicBezTo>
                  <a:cubicBezTo>
                    <a:pt x="531" y="136"/>
                    <a:pt x="531" y="136"/>
                    <a:pt x="531" y="136"/>
                  </a:cubicBezTo>
                  <a:cubicBezTo>
                    <a:pt x="531" y="135"/>
                    <a:pt x="531" y="134"/>
                    <a:pt x="532" y="133"/>
                  </a:cubicBezTo>
                  <a:cubicBezTo>
                    <a:pt x="532" y="133"/>
                    <a:pt x="532" y="133"/>
                    <a:pt x="532" y="133"/>
                  </a:cubicBezTo>
                  <a:cubicBezTo>
                    <a:pt x="533" y="133"/>
                    <a:pt x="534" y="133"/>
                    <a:pt x="535" y="134"/>
                  </a:cubicBezTo>
                  <a:cubicBezTo>
                    <a:pt x="535" y="134"/>
                    <a:pt x="535" y="134"/>
                    <a:pt x="535" y="134"/>
                  </a:cubicBezTo>
                  <a:cubicBezTo>
                    <a:pt x="535" y="134"/>
                    <a:pt x="535" y="136"/>
                    <a:pt x="534" y="136"/>
                  </a:cubicBezTo>
                  <a:cubicBezTo>
                    <a:pt x="534" y="136"/>
                    <a:pt x="534" y="136"/>
                    <a:pt x="534" y="136"/>
                  </a:cubicBezTo>
                  <a:cubicBezTo>
                    <a:pt x="534" y="137"/>
                    <a:pt x="533" y="137"/>
                    <a:pt x="533" y="137"/>
                  </a:cubicBezTo>
                  <a:cubicBezTo>
                    <a:pt x="533" y="137"/>
                    <a:pt x="533" y="137"/>
                    <a:pt x="533" y="137"/>
                  </a:cubicBezTo>
                  <a:cubicBezTo>
                    <a:pt x="532" y="137"/>
                    <a:pt x="532" y="137"/>
                    <a:pt x="531" y="136"/>
                  </a:cubicBezTo>
                  <a:close/>
                  <a:moveTo>
                    <a:pt x="89" y="130"/>
                  </a:moveTo>
                  <a:cubicBezTo>
                    <a:pt x="88" y="129"/>
                    <a:pt x="88" y="128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90" y="126"/>
                    <a:pt x="91" y="126"/>
                    <a:pt x="92" y="127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3" y="127"/>
                    <a:pt x="93" y="129"/>
                    <a:pt x="92" y="130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2" y="130"/>
                    <a:pt x="91" y="130"/>
                    <a:pt x="91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0" y="130"/>
                    <a:pt x="90" y="130"/>
                    <a:pt x="89" y="130"/>
                  </a:cubicBezTo>
                  <a:close/>
                  <a:moveTo>
                    <a:pt x="524" y="127"/>
                  </a:moveTo>
                  <a:cubicBezTo>
                    <a:pt x="523" y="126"/>
                    <a:pt x="523" y="125"/>
                    <a:pt x="524" y="124"/>
                  </a:cubicBezTo>
                  <a:cubicBezTo>
                    <a:pt x="524" y="124"/>
                    <a:pt x="524" y="124"/>
                    <a:pt x="524" y="124"/>
                  </a:cubicBezTo>
                  <a:cubicBezTo>
                    <a:pt x="525" y="123"/>
                    <a:pt x="526" y="123"/>
                    <a:pt x="527" y="124"/>
                  </a:cubicBezTo>
                  <a:cubicBezTo>
                    <a:pt x="527" y="124"/>
                    <a:pt x="527" y="124"/>
                    <a:pt x="527" y="124"/>
                  </a:cubicBezTo>
                  <a:cubicBezTo>
                    <a:pt x="527" y="125"/>
                    <a:pt x="527" y="126"/>
                    <a:pt x="527" y="127"/>
                  </a:cubicBezTo>
                  <a:cubicBezTo>
                    <a:pt x="527" y="127"/>
                    <a:pt x="527" y="127"/>
                    <a:pt x="527" y="127"/>
                  </a:cubicBezTo>
                  <a:cubicBezTo>
                    <a:pt x="526" y="127"/>
                    <a:pt x="526" y="128"/>
                    <a:pt x="525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5" y="128"/>
                    <a:pt x="524" y="127"/>
                    <a:pt x="524" y="127"/>
                  </a:cubicBezTo>
                  <a:close/>
                  <a:moveTo>
                    <a:pt x="97" y="121"/>
                  </a:moveTo>
                  <a:cubicBezTo>
                    <a:pt x="96" y="120"/>
                    <a:pt x="96" y="119"/>
                    <a:pt x="97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8" y="117"/>
                    <a:pt x="99" y="117"/>
                    <a:pt x="100" y="11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1" y="119"/>
                    <a:pt x="101" y="120"/>
                    <a:pt x="100" y="121"/>
                  </a:cubicBezTo>
                  <a:cubicBezTo>
                    <a:pt x="100" y="121"/>
                    <a:pt x="100" y="121"/>
                    <a:pt x="100" y="121"/>
                  </a:cubicBezTo>
                  <a:cubicBezTo>
                    <a:pt x="100" y="121"/>
                    <a:pt x="99" y="121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98" y="121"/>
                    <a:pt x="98" y="121"/>
                    <a:pt x="97" y="121"/>
                  </a:cubicBezTo>
                  <a:close/>
                  <a:moveTo>
                    <a:pt x="516" y="118"/>
                  </a:moveTo>
                  <a:cubicBezTo>
                    <a:pt x="515" y="117"/>
                    <a:pt x="515" y="116"/>
                    <a:pt x="516" y="115"/>
                  </a:cubicBezTo>
                  <a:cubicBezTo>
                    <a:pt x="516" y="115"/>
                    <a:pt x="516" y="115"/>
                    <a:pt x="516" y="115"/>
                  </a:cubicBezTo>
                  <a:cubicBezTo>
                    <a:pt x="516" y="115"/>
                    <a:pt x="518" y="115"/>
                    <a:pt x="519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6"/>
                    <a:pt x="519" y="118"/>
                    <a:pt x="518" y="118"/>
                  </a:cubicBezTo>
                  <a:cubicBezTo>
                    <a:pt x="518" y="118"/>
                    <a:pt x="518" y="118"/>
                    <a:pt x="518" y="118"/>
                  </a:cubicBezTo>
                  <a:cubicBezTo>
                    <a:pt x="518" y="119"/>
                    <a:pt x="518" y="119"/>
                    <a:pt x="517" y="119"/>
                  </a:cubicBezTo>
                  <a:cubicBezTo>
                    <a:pt x="517" y="119"/>
                    <a:pt x="517" y="119"/>
                    <a:pt x="517" y="119"/>
                  </a:cubicBezTo>
                  <a:cubicBezTo>
                    <a:pt x="517" y="119"/>
                    <a:pt x="516" y="119"/>
                    <a:pt x="516" y="118"/>
                  </a:cubicBezTo>
                  <a:close/>
                  <a:moveTo>
                    <a:pt x="106" y="112"/>
                  </a:moveTo>
                  <a:cubicBezTo>
                    <a:pt x="105" y="111"/>
                    <a:pt x="105" y="110"/>
                    <a:pt x="106" y="109"/>
                  </a:cubicBezTo>
                  <a:cubicBezTo>
                    <a:pt x="106" y="109"/>
                    <a:pt x="106" y="109"/>
                    <a:pt x="106" y="109"/>
                  </a:cubicBezTo>
                  <a:cubicBezTo>
                    <a:pt x="106" y="109"/>
                    <a:pt x="108" y="109"/>
                    <a:pt x="109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09" y="110"/>
                    <a:pt x="109" y="111"/>
                    <a:pt x="108" y="112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8" y="113"/>
                    <a:pt x="108" y="113"/>
                    <a:pt x="107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7" y="113"/>
                    <a:pt x="106" y="113"/>
                    <a:pt x="106" y="112"/>
                  </a:cubicBezTo>
                  <a:close/>
                  <a:moveTo>
                    <a:pt x="507" y="110"/>
                  </a:moveTo>
                  <a:cubicBezTo>
                    <a:pt x="506" y="109"/>
                    <a:pt x="506" y="108"/>
                    <a:pt x="507" y="107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8" y="106"/>
                    <a:pt x="509" y="106"/>
                    <a:pt x="510" y="107"/>
                  </a:cubicBezTo>
                  <a:cubicBezTo>
                    <a:pt x="510" y="107"/>
                    <a:pt x="510" y="107"/>
                    <a:pt x="510" y="107"/>
                  </a:cubicBezTo>
                  <a:cubicBezTo>
                    <a:pt x="511" y="108"/>
                    <a:pt x="511" y="109"/>
                    <a:pt x="510" y="110"/>
                  </a:cubicBezTo>
                  <a:cubicBezTo>
                    <a:pt x="510" y="110"/>
                    <a:pt x="510" y="110"/>
                    <a:pt x="510" y="110"/>
                  </a:cubicBezTo>
                  <a:cubicBezTo>
                    <a:pt x="510" y="110"/>
                    <a:pt x="509" y="110"/>
                    <a:pt x="509" y="110"/>
                  </a:cubicBezTo>
                  <a:cubicBezTo>
                    <a:pt x="509" y="110"/>
                    <a:pt x="509" y="110"/>
                    <a:pt x="509" y="110"/>
                  </a:cubicBezTo>
                  <a:cubicBezTo>
                    <a:pt x="508" y="110"/>
                    <a:pt x="508" y="110"/>
                    <a:pt x="507" y="110"/>
                  </a:cubicBezTo>
                  <a:close/>
                  <a:moveTo>
                    <a:pt x="114" y="104"/>
                  </a:moveTo>
                  <a:cubicBezTo>
                    <a:pt x="114" y="103"/>
                    <a:pt x="114" y="102"/>
                    <a:pt x="114" y="10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5" y="100"/>
                    <a:pt x="117" y="100"/>
                    <a:pt x="117" y="101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8" y="102"/>
                    <a:pt x="118" y="103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6" y="105"/>
                    <a:pt x="116" y="105"/>
                  </a:cubicBezTo>
                  <a:cubicBezTo>
                    <a:pt x="116" y="105"/>
                    <a:pt x="116" y="105"/>
                    <a:pt x="116" y="105"/>
                  </a:cubicBezTo>
                  <a:cubicBezTo>
                    <a:pt x="115" y="105"/>
                    <a:pt x="115" y="104"/>
                    <a:pt x="114" y="104"/>
                  </a:cubicBezTo>
                  <a:close/>
                  <a:moveTo>
                    <a:pt x="498" y="102"/>
                  </a:moveTo>
                  <a:cubicBezTo>
                    <a:pt x="498" y="101"/>
                    <a:pt x="498" y="100"/>
                    <a:pt x="498" y="99"/>
                  </a:cubicBezTo>
                  <a:cubicBezTo>
                    <a:pt x="498" y="99"/>
                    <a:pt x="498" y="99"/>
                    <a:pt x="498" y="99"/>
                  </a:cubicBezTo>
                  <a:cubicBezTo>
                    <a:pt x="499" y="98"/>
                    <a:pt x="500" y="98"/>
                    <a:pt x="501" y="99"/>
                  </a:cubicBezTo>
                  <a:cubicBezTo>
                    <a:pt x="501" y="99"/>
                    <a:pt x="501" y="99"/>
                    <a:pt x="501" y="99"/>
                  </a:cubicBezTo>
                  <a:cubicBezTo>
                    <a:pt x="502" y="99"/>
                    <a:pt x="502" y="101"/>
                    <a:pt x="501" y="102"/>
                  </a:cubicBezTo>
                  <a:cubicBezTo>
                    <a:pt x="501" y="102"/>
                    <a:pt x="501" y="102"/>
                    <a:pt x="501" y="102"/>
                  </a:cubicBezTo>
                  <a:cubicBezTo>
                    <a:pt x="501" y="102"/>
                    <a:pt x="500" y="102"/>
                    <a:pt x="500" y="102"/>
                  </a:cubicBezTo>
                  <a:cubicBezTo>
                    <a:pt x="500" y="102"/>
                    <a:pt x="500" y="102"/>
                    <a:pt x="500" y="102"/>
                  </a:cubicBezTo>
                  <a:cubicBezTo>
                    <a:pt x="499" y="102"/>
                    <a:pt x="499" y="102"/>
                    <a:pt x="498" y="102"/>
                  </a:cubicBezTo>
                  <a:close/>
                  <a:moveTo>
                    <a:pt x="123" y="96"/>
                  </a:moveTo>
                  <a:cubicBezTo>
                    <a:pt x="123" y="95"/>
                    <a:pt x="123" y="94"/>
                    <a:pt x="124" y="93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4" y="92"/>
                    <a:pt x="126" y="93"/>
                    <a:pt x="126" y="93"/>
                  </a:cubicBezTo>
                  <a:cubicBezTo>
                    <a:pt x="126" y="93"/>
                    <a:pt x="126" y="93"/>
                    <a:pt x="126" y="93"/>
                  </a:cubicBezTo>
                  <a:cubicBezTo>
                    <a:pt x="127" y="94"/>
                    <a:pt x="127" y="95"/>
                    <a:pt x="126" y="96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6" y="97"/>
                    <a:pt x="125" y="97"/>
                    <a:pt x="125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4" y="97"/>
                    <a:pt x="124" y="96"/>
                    <a:pt x="123" y="96"/>
                  </a:cubicBezTo>
                  <a:close/>
                  <a:moveTo>
                    <a:pt x="489" y="94"/>
                  </a:moveTo>
                  <a:cubicBezTo>
                    <a:pt x="489" y="93"/>
                    <a:pt x="488" y="92"/>
                    <a:pt x="489" y="91"/>
                  </a:cubicBezTo>
                  <a:cubicBezTo>
                    <a:pt x="489" y="91"/>
                    <a:pt x="489" y="91"/>
                    <a:pt x="489" y="91"/>
                  </a:cubicBezTo>
                  <a:cubicBezTo>
                    <a:pt x="490" y="90"/>
                    <a:pt x="491" y="90"/>
                    <a:pt x="492" y="91"/>
                  </a:cubicBezTo>
                  <a:cubicBezTo>
                    <a:pt x="492" y="91"/>
                    <a:pt x="492" y="91"/>
                    <a:pt x="492" y="91"/>
                  </a:cubicBezTo>
                  <a:cubicBezTo>
                    <a:pt x="493" y="92"/>
                    <a:pt x="493" y="93"/>
                    <a:pt x="492" y="94"/>
                  </a:cubicBezTo>
                  <a:cubicBezTo>
                    <a:pt x="492" y="94"/>
                    <a:pt x="492" y="94"/>
                    <a:pt x="492" y="94"/>
                  </a:cubicBezTo>
                  <a:cubicBezTo>
                    <a:pt x="492" y="94"/>
                    <a:pt x="491" y="95"/>
                    <a:pt x="491" y="95"/>
                  </a:cubicBezTo>
                  <a:cubicBezTo>
                    <a:pt x="491" y="95"/>
                    <a:pt x="491" y="95"/>
                    <a:pt x="491" y="95"/>
                  </a:cubicBezTo>
                  <a:cubicBezTo>
                    <a:pt x="490" y="95"/>
                    <a:pt x="490" y="94"/>
                    <a:pt x="489" y="94"/>
                  </a:cubicBezTo>
                  <a:close/>
                  <a:moveTo>
                    <a:pt x="133" y="88"/>
                  </a:moveTo>
                  <a:cubicBezTo>
                    <a:pt x="132" y="88"/>
                    <a:pt x="132" y="86"/>
                    <a:pt x="133" y="86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34" y="85"/>
                    <a:pt x="135" y="85"/>
                    <a:pt x="136" y="86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7" y="87"/>
                    <a:pt x="136" y="88"/>
                    <a:pt x="136" y="89"/>
                  </a:cubicBezTo>
                  <a:cubicBezTo>
                    <a:pt x="136" y="89"/>
                    <a:pt x="136" y="89"/>
                    <a:pt x="136" y="89"/>
                  </a:cubicBezTo>
                  <a:cubicBezTo>
                    <a:pt x="135" y="89"/>
                    <a:pt x="135" y="89"/>
                    <a:pt x="134" y="89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34" y="89"/>
                    <a:pt x="133" y="89"/>
                    <a:pt x="133" y="88"/>
                  </a:cubicBezTo>
                  <a:close/>
                  <a:moveTo>
                    <a:pt x="480" y="87"/>
                  </a:moveTo>
                  <a:cubicBezTo>
                    <a:pt x="479" y="86"/>
                    <a:pt x="479" y="85"/>
                    <a:pt x="480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80" y="83"/>
                    <a:pt x="481" y="83"/>
                    <a:pt x="482" y="84"/>
                  </a:cubicBezTo>
                  <a:cubicBezTo>
                    <a:pt x="482" y="84"/>
                    <a:pt x="482" y="84"/>
                    <a:pt x="482" y="84"/>
                  </a:cubicBezTo>
                  <a:cubicBezTo>
                    <a:pt x="483" y="84"/>
                    <a:pt x="483" y="85"/>
                    <a:pt x="483" y="86"/>
                  </a:cubicBezTo>
                  <a:cubicBezTo>
                    <a:pt x="483" y="86"/>
                    <a:pt x="483" y="86"/>
                    <a:pt x="483" y="86"/>
                  </a:cubicBezTo>
                  <a:cubicBezTo>
                    <a:pt x="482" y="87"/>
                    <a:pt x="482" y="87"/>
                    <a:pt x="481" y="87"/>
                  </a:cubicBezTo>
                  <a:cubicBezTo>
                    <a:pt x="481" y="87"/>
                    <a:pt x="481" y="87"/>
                    <a:pt x="481" y="87"/>
                  </a:cubicBezTo>
                  <a:cubicBezTo>
                    <a:pt x="481" y="87"/>
                    <a:pt x="480" y="87"/>
                    <a:pt x="480" y="87"/>
                  </a:cubicBezTo>
                  <a:close/>
                  <a:moveTo>
                    <a:pt x="142" y="81"/>
                  </a:moveTo>
                  <a:cubicBezTo>
                    <a:pt x="142" y="80"/>
                    <a:pt x="142" y="79"/>
                    <a:pt x="143" y="78"/>
                  </a:cubicBezTo>
                  <a:cubicBezTo>
                    <a:pt x="143" y="78"/>
                    <a:pt x="143" y="78"/>
                    <a:pt x="143" y="78"/>
                  </a:cubicBezTo>
                  <a:cubicBezTo>
                    <a:pt x="144" y="78"/>
                    <a:pt x="145" y="78"/>
                    <a:pt x="146" y="79"/>
                  </a:cubicBezTo>
                  <a:cubicBezTo>
                    <a:pt x="146" y="79"/>
                    <a:pt x="146" y="79"/>
                    <a:pt x="146" y="79"/>
                  </a:cubicBezTo>
                  <a:cubicBezTo>
                    <a:pt x="146" y="80"/>
                    <a:pt x="146" y="81"/>
                    <a:pt x="145" y="82"/>
                  </a:cubicBezTo>
                  <a:cubicBezTo>
                    <a:pt x="145" y="82"/>
                    <a:pt x="145" y="82"/>
                    <a:pt x="145" y="82"/>
                  </a:cubicBezTo>
                  <a:cubicBezTo>
                    <a:pt x="145" y="82"/>
                    <a:pt x="144" y="82"/>
                    <a:pt x="144" y="82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3" y="82"/>
                    <a:pt x="143" y="82"/>
                    <a:pt x="142" y="81"/>
                  </a:cubicBezTo>
                  <a:close/>
                  <a:moveTo>
                    <a:pt x="470" y="80"/>
                  </a:moveTo>
                  <a:cubicBezTo>
                    <a:pt x="469" y="79"/>
                    <a:pt x="469" y="78"/>
                    <a:pt x="470" y="77"/>
                  </a:cubicBezTo>
                  <a:cubicBezTo>
                    <a:pt x="470" y="77"/>
                    <a:pt x="470" y="77"/>
                    <a:pt x="470" y="77"/>
                  </a:cubicBezTo>
                  <a:cubicBezTo>
                    <a:pt x="470" y="76"/>
                    <a:pt x="472" y="76"/>
                    <a:pt x="473" y="77"/>
                  </a:cubicBezTo>
                  <a:cubicBezTo>
                    <a:pt x="473" y="77"/>
                    <a:pt x="473" y="77"/>
                    <a:pt x="473" y="77"/>
                  </a:cubicBezTo>
                  <a:cubicBezTo>
                    <a:pt x="473" y="77"/>
                    <a:pt x="474" y="78"/>
                    <a:pt x="473" y="79"/>
                  </a:cubicBezTo>
                  <a:cubicBezTo>
                    <a:pt x="473" y="79"/>
                    <a:pt x="473" y="79"/>
                    <a:pt x="473" y="79"/>
                  </a:cubicBezTo>
                  <a:cubicBezTo>
                    <a:pt x="473" y="80"/>
                    <a:pt x="472" y="80"/>
                    <a:pt x="471" y="80"/>
                  </a:cubicBezTo>
                  <a:cubicBezTo>
                    <a:pt x="471" y="80"/>
                    <a:pt x="471" y="80"/>
                    <a:pt x="471" y="80"/>
                  </a:cubicBezTo>
                  <a:cubicBezTo>
                    <a:pt x="471" y="80"/>
                    <a:pt x="471" y="80"/>
                    <a:pt x="470" y="80"/>
                  </a:cubicBezTo>
                  <a:close/>
                  <a:moveTo>
                    <a:pt x="152" y="75"/>
                  </a:moveTo>
                  <a:cubicBezTo>
                    <a:pt x="152" y="74"/>
                    <a:pt x="152" y="72"/>
                    <a:pt x="153" y="72"/>
                  </a:cubicBezTo>
                  <a:cubicBezTo>
                    <a:pt x="153" y="72"/>
                    <a:pt x="153" y="72"/>
                    <a:pt x="153" y="72"/>
                  </a:cubicBezTo>
                  <a:cubicBezTo>
                    <a:pt x="154" y="71"/>
                    <a:pt x="155" y="71"/>
                    <a:pt x="156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3"/>
                    <a:pt x="156" y="75"/>
                    <a:pt x="155" y="75"/>
                  </a:cubicBezTo>
                  <a:cubicBezTo>
                    <a:pt x="155" y="75"/>
                    <a:pt x="155" y="75"/>
                    <a:pt x="155" y="75"/>
                  </a:cubicBezTo>
                  <a:cubicBezTo>
                    <a:pt x="155" y="75"/>
                    <a:pt x="154" y="75"/>
                    <a:pt x="154" y="75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3" y="75"/>
                    <a:pt x="153" y="75"/>
                    <a:pt x="152" y="75"/>
                  </a:cubicBezTo>
                  <a:close/>
                  <a:moveTo>
                    <a:pt x="460" y="73"/>
                  </a:moveTo>
                  <a:cubicBezTo>
                    <a:pt x="460" y="73"/>
                    <a:pt x="460" y="73"/>
                    <a:pt x="460" y="73"/>
                  </a:cubicBezTo>
                  <a:cubicBezTo>
                    <a:pt x="460" y="73"/>
                    <a:pt x="460" y="73"/>
                    <a:pt x="460" y="73"/>
                  </a:cubicBezTo>
                  <a:cubicBezTo>
                    <a:pt x="459" y="73"/>
                    <a:pt x="459" y="72"/>
                    <a:pt x="460" y="71"/>
                  </a:cubicBezTo>
                  <a:cubicBezTo>
                    <a:pt x="460" y="71"/>
                    <a:pt x="460" y="71"/>
                    <a:pt x="460" y="71"/>
                  </a:cubicBezTo>
                  <a:cubicBezTo>
                    <a:pt x="460" y="70"/>
                    <a:pt x="462" y="69"/>
                    <a:pt x="462" y="70"/>
                  </a:cubicBezTo>
                  <a:cubicBezTo>
                    <a:pt x="462" y="70"/>
                    <a:pt x="462" y="70"/>
                    <a:pt x="462" y="70"/>
                  </a:cubicBezTo>
                  <a:cubicBezTo>
                    <a:pt x="463" y="71"/>
                    <a:pt x="464" y="72"/>
                    <a:pt x="463" y="73"/>
                  </a:cubicBezTo>
                  <a:cubicBezTo>
                    <a:pt x="463" y="73"/>
                    <a:pt x="463" y="73"/>
                    <a:pt x="463" y="73"/>
                  </a:cubicBezTo>
                  <a:cubicBezTo>
                    <a:pt x="463" y="73"/>
                    <a:pt x="462" y="74"/>
                    <a:pt x="461" y="74"/>
                  </a:cubicBezTo>
                  <a:cubicBezTo>
                    <a:pt x="461" y="74"/>
                    <a:pt x="461" y="74"/>
                    <a:pt x="461" y="74"/>
                  </a:cubicBezTo>
                  <a:cubicBezTo>
                    <a:pt x="461" y="74"/>
                    <a:pt x="461" y="74"/>
                    <a:pt x="460" y="73"/>
                  </a:cubicBezTo>
                  <a:close/>
                  <a:moveTo>
                    <a:pt x="163" y="68"/>
                  </a:moveTo>
                  <a:cubicBezTo>
                    <a:pt x="162" y="67"/>
                    <a:pt x="162" y="66"/>
                    <a:pt x="163" y="65"/>
                  </a:cubicBezTo>
                  <a:cubicBezTo>
                    <a:pt x="163" y="65"/>
                    <a:pt x="163" y="65"/>
                    <a:pt x="163" y="65"/>
                  </a:cubicBezTo>
                  <a:cubicBezTo>
                    <a:pt x="164" y="65"/>
                    <a:pt x="165" y="65"/>
                    <a:pt x="166" y="66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67" y="67"/>
                    <a:pt x="166" y="68"/>
                    <a:pt x="165" y="69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5" y="69"/>
                    <a:pt x="165" y="69"/>
                    <a:pt x="164" y="69"/>
                  </a:cubicBezTo>
                  <a:cubicBezTo>
                    <a:pt x="164" y="69"/>
                    <a:pt x="164" y="69"/>
                    <a:pt x="164" y="69"/>
                  </a:cubicBezTo>
                  <a:cubicBezTo>
                    <a:pt x="164" y="69"/>
                    <a:pt x="163" y="69"/>
                    <a:pt x="163" y="68"/>
                  </a:cubicBezTo>
                  <a:close/>
                  <a:moveTo>
                    <a:pt x="450" y="67"/>
                  </a:moveTo>
                  <a:cubicBezTo>
                    <a:pt x="449" y="67"/>
                    <a:pt x="449" y="66"/>
                    <a:pt x="449" y="65"/>
                  </a:cubicBezTo>
                  <a:cubicBezTo>
                    <a:pt x="449" y="65"/>
                    <a:pt x="449" y="65"/>
                    <a:pt x="449" y="65"/>
                  </a:cubicBezTo>
                  <a:cubicBezTo>
                    <a:pt x="450" y="64"/>
                    <a:pt x="451" y="63"/>
                    <a:pt x="452" y="64"/>
                  </a:cubicBezTo>
                  <a:cubicBezTo>
                    <a:pt x="452" y="64"/>
                    <a:pt x="452" y="64"/>
                    <a:pt x="452" y="64"/>
                  </a:cubicBezTo>
                  <a:cubicBezTo>
                    <a:pt x="453" y="64"/>
                    <a:pt x="453" y="66"/>
                    <a:pt x="453" y="67"/>
                  </a:cubicBezTo>
                  <a:cubicBezTo>
                    <a:pt x="453" y="67"/>
                    <a:pt x="453" y="67"/>
                    <a:pt x="453" y="67"/>
                  </a:cubicBezTo>
                  <a:cubicBezTo>
                    <a:pt x="452" y="67"/>
                    <a:pt x="452" y="68"/>
                    <a:pt x="451" y="68"/>
                  </a:cubicBezTo>
                  <a:cubicBezTo>
                    <a:pt x="451" y="68"/>
                    <a:pt x="451" y="68"/>
                    <a:pt x="451" y="68"/>
                  </a:cubicBezTo>
                  <a:cubicBezTo>
                    <a:pt x="451" y="68"/>
                    <a:pt x="450" y="68"/>
                    <a:pt x="450" y="67"/>
                  </a:cubicBezTo>
                  <a:close/>
                  <a:moveTo>
                    <a:pt x="173" y="62"/>
                  </a:moveTo>
                  <a:cubicBezTo>
                    <a:pt x="173" y="61"/>
                    <a:pt x="173" y="60"/>
                    <a:pt x="174" y="60"/>
                  </a:cubicBezTo>
                  <a:cubicBezTo>
                    <a:pt x="174" y="60"/>
                    <a:pt x="174" y="60"/>
                    <a:pt x="174" y="60"/>
                  </a:cubicBezTo>
                  <a:cubicBezTo>
                    <a:pt x="175" y="59"/>
                    <a:pt x="176" y="59"/>
                    <a:pt x="177" y="60"/>
                  </a:cubicBezTo>
                  <a:cubicBezTo>
                    <a:pt x="177" y="60"/>
                    <a:pt x="177" y="60"/>
                    <a:pt x="177" y="60"/>
                  </a:cubicBezTo>
                  <a:cubicBezTo>
                    <a:pt x="177" y="61"/>
                    <a:pt x="177" y="63"/>
                    <a:pt x="176" y="63"/>
                  </a:cubicBezTo>
                  <a:cubicBezTo>
                    <a:pt x="176" y="63"/>
                    <a:pt x="176" y="63"/>
                    <a:pt x="176" y="63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4" y="63"/>
                    <a:pt x="173" y="63"/>
                    <a:pt x="173" y="62"/>
                  </a:cubicBezTo>
                  <a:close/>
                  <a:moveTo>
                    <a:pt x="440" y="62"/>
                  </a:moveTo>
                  <a:cubicBezTo>
                    <a:pt x="439" y="61"/>
                    <a:pt x="438" y="60"/>
                    <a:pt x="439" y="59"/>
                  </a:cubicBezTo>
                  <a:cubicBezTo>
                    <a:pt x="439" y="59"/>
                    <a:pt x="439" y="59"/>
                    <a:pt x="439" y="59"/>
                  </a:cubicBezTo>
                  <a:cubicBezTo>
                    <a:pt x="439" y="58"/>
                    <a:pt x="440" y="58"/>
                    <a:pt x="441" y="58"/>
                  </a:cubicBezTo>
                  <a:cubicBezTo>
                    <a:pt x="441" y="58"/>
                    <a:pt x="441" y="58"/>
                    <a:pt x="441" y="58"/>
                  </a:cubicBezTo>
                  <a:cubicBezTo>
                    <a:pt x="442" y="59"/>
                    <a:pt x="443" y="60"/>
                    <a:pt x="442" y="61"/>
                  </a:cubicBezTo>
                  <a:cubicBezTo>
                    <a:pt x="442" y="61"/>
                    <a:pt x="442" y="61"/>
                    <a:pt x="442" y="61"/>
                  </a:cubicBezTo>
                  <a:cubicBezTo>
                    <a:pt x="442" y="62"/>
                    <a:pt x="441" y="62"/>
                    <a:pt x="441" y="62"/>
                  </a:cubicBezTo>
                  <a:cubicBezTo>
                    <a:pt x="441" y="62"/>
                    <a:pt x="441" y="62"/>
                    <a:pt x="441" y="62"/>
                  </a:cubicBezTo>
                  <a:cubicBezTo>
                    <a:pt x="440" y="62"/>
                    <a:pt x="440" y="62"/>
                    <a:pt x="440" y="62"/>
                  </a:cubicBezTo>
                  <a:close/>
                  <a:moveTo>
                    <a:pt x="184" y="57"/>
                  </a:moveTo>
                  <a:cubicBezTo>
                    <a:pt x="183" y="56"/>
                    <a:pt x="184" y="55"/>
                    <a:pt x="185" y="54"/>
                  </a:cubicBezTo>
                  <a:cubicBezTo>
                    <a:pt x="185" y="54"/>
                    <a:pt x="185" y="54"/>
                    <a:pt x="185" y="54"/>
                  </a:cubicBezTo>
                  <a:cubicBezTo>
                    <a:pt x="186" y="54"/>
                    <a:pt x="187" y="54"/>
                    <a:pt x="187" y="55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8" y="56"/>
                    <a:pt x="187" y="57"/>
                    <a:pt x="186" y="58"/>
                  </a:cubicBezTo>
                  <a:cubicBezTo>
                    <a:pt x="186" y="58"/>
                    <a:pt x="186" y="58"/>
                    <a:pt x="186" y="58"/>
                  </a:cubicBezTo>
                  <a:cubicBezTo>
                    <a:pt x="186" y="58"/>
                    <a:pt x="186" y="58"/>
                    <a:pt x="186" y="58"/>
                  </a:cubicBezTo>
                  <a:cubicBezTo>
                    <a:pt x="186" y="58"/>
                    <a:pt x="186" y="58"/>
                    <a:pt x="186" y="58"/>
                  </a:cubicBezTo>
                  <a:cubicBezTo>
                    <a:pt x="185" y="58"/>
                    <a:pt x="184" y="58"/>
                    <a:pt x="184" y="57"/>
                  </a:cubicBezTo>
                  <a:close/>
                  <a:moveTo>
                    <a:pt x="429" y="57"/>
                  </a:moveTo>
                  <a:cubicBezTo>
                    <a:pt x="428" y="56"/>
                    <a:pt x="427" y="55"/>
                    <a:pt x="428" y="54"/>
                  </a:cubicBezTo>
                  <a:cubicBezTo>
                    <a:pt x="428" y="54"/>
                    <a:pt x="428" y="54"/>
                    <a:pt x="428" y="54"/>
                  </a:cubicBezTo>
                  <a:cubicBezTo>
                    <a:pt x="428" y="53"/>
                    <a:pt x="430" y="52"/>
                    <a:pt x="431" y="53"/>
                  </a:cubicBezTo>
                  <a:cubicBezTo>
                    <a:pt x="431" y="53"/>
                    <a:pt x="431" y="53"/>
                    <a:pt x="431" y="53"/>
                  </a:cubicBezTo>
                  <a:cubicBezTo>
                    <a:pt x="432" y="53"/>
                    <a:pt x="432" y="55"/>
                    <a:pt x="432" y="56"/>
                  </a:cubicBezTo>
                  <a:cubicBezTo>
                    <a:pt x="432" y="56"/>
                    <a:pt x="432" y="56"/>
                    <a:pt x="432" y="56"/>
                  </a:cubicBezTo>
                  <a:cubicBezTo>
                    <a:pt x="431" y="56"/>
                    <a:pt x="430" y="57"/>
                    <a:pt x="430" y="57"/>
                  </a:cubicBezTo>
                  <a:cubicBezTo>
                    <a:pt x="430" y="57"/>
                    <a:pt x="430" y="57"/>
                    <a:pt x="430" y="57"/>
                  </a:cubicBezTo>
                  <a:cubicBezTo>
                    <a:pt x="429" y="57"/>
                    <a:pt x="429" y="57"/>
                    <a:pt x="429" y="57"/>
                  </a:cubicBezTo>
                  <a:close/>
                  <a:moveTo>
                    <a:pt x="195" y="52"/>
                  </a:moveTo>
                  <a:cubicBezTo>
                    <a:pt x="194" y="51"/>
                    <a:pt x="195" y="50"/>
                    <a:pt x="196" y="49"/>
                  </a:cubicBezTo>
                  <a:cubicBezTo>
                    <a:pt x="196" y="49"/>
                    <a:pt x="196" y="49"/>
                    <a:pt x="196" y="49"/>
                  </a:cubicBezTo>
                  <a:cubicBezTo>
                    <a:pt x="197" y="49"/>
                    <a:pt x="198" y="49"/>
                    <a:pt x="198" y="50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9" y="51"/>
                    <a:pt x="198" y="53"/>
                    <a:pt x="197" y="53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6" y="53"/>
                    <a:pt x="195" y="53"/>
                    <a:pt x="195" y="52"/>
                  </a:cubicBezTo>
                  <a:close/>
                  <a:moveTo>
                    <a:pt x="418" y="52"/>
                  </a:moveTo>
                  <a:cubicBezTo>
                    <a:pt x="418" y="52"/>
                    <a:pt x="418" y="52"/>
                    <a:pt x="418" y="52"/>
                  </a:cubicBezTo>
                  <a:cubicBezTo>
                    <a:pt x="418" y="52"/>
                    <a:pt x="418" y="52"/>
                    <a:pt x="418" y="52"/>
                  </a:cubicBezTo>
                  <a:cubicBezTo>
                    <a:pt x="417" y="51"/>
                    <a:pt x="416" y="50"/>
                    <a:pt x="417" y="49"/>
                  </a:cubicBezTo>
                  <a:cubicBezTo>
                    <a:pt x="417" y="49"/>
                    <a:pt x="417" y="49"/>
                    <a:pt x="417" y="49"/>
                  </a:cubicBezTo>
                  <a:cubicBezTo>
                    <a:pt x="417" y="48"/>
                    <a:pt x="418" y="48"/>
                    <a:pt x="419" y="48"/>
                  </a:cubicBezTo>
                  <a:cubicBezTo>
                    <a:pt x="419" y="48"/>
                    <a:pt x="419" y="48"/>
                    <a:pt x="419" y="48"/>
                  </a:cubicBezTo>
                  <a:cubicBezTo>
                    <a:pt x="420" y="49"/>
                    <a:pt x="421" y="50"/>
                    <a:pt x="421" y="51"/>
                  </a:cubicBezTo>
                  <a:cubicBezTo>
                    <a:pt x="421" y="51"/>
                    <a:pt x="421" y="51"/>
                    <a:pt x="421" y="51"/>
                  </a:cubicBezTo>
                  <a:cubicBezTo>
                    <a:pt x="420" y="51"/>
                    <a:pt x="420" y="52"/>
                    <a:pt x="419" y="52"/>
                  </a:cubicBezTo>
                  <a:cubicBezTo>
                    <a:pt x="419" y="52"/>
                    <a:pt x="419" y="52"/>
                    <a:pt x="419" y="52"/>
                  </a:cubicBezTo>
                  <a:cubicBezTo>
                    <a:pt x="418" y="52"/>
                    <a:pt x="418" y="52"/>
                    <a:pt x="418" y="52"/>
                  </a:cubicBezTo>
                  <a:close/>
                  <a:moveTo>
                    <a:pt x="206" y="47"/>
                  </a:moveTo>
                  <a:cubicBezTo>
                    <a:pt x="205" y="46"/>
                    <a:pt x="206" y="45"/>
                    <a:pt x="207" y="45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8" y="44"/>
                    <a:pt x="209" y="45"/>
                    <a:pt x="210" y="46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0" y="47"/>
                    <a:pt x="209" y="48"/>
                    <a:pt x="208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7" y="49"/>
                    <a:pt x="206" y="48"/>
                    <a:pt x="206" y="47"/>
                  </a:cubicBezTo>
                  <a:close/>
                  <a:moveTo>
                    <a:pt x="407" y="48"/>
                  </a:moveTo>
                  <a:cubicBezTo>
                    <a:pt x="406" y="47"/>
                    <a:pt x="405" y="46"/>
                    <a:pt x="406" y="45"/>
                  </a:cubicBezTo>
                  <a:cubicBezTo>
                    <a:pt x="406" y="45"/>
                    <a:pt x="406" y="45"/>
                    <a:pt x="406" y="45"/>
                  </a:cubicBezTo>
                  <a:cubicBezTo>
                    <a:pt x="406" y="44"/>
                    <a:pt x="407" y="43"/>
                    <a:pt x="408" y="44"/>
                  </a:cubicBezTo>
                  <a:cubicBezTo>
                    <a:pt x="408" y="44"/>
                    <a:pt x="408" y="44"/>
                    <a:pt x="408" y="44"/>
                  </a:cubicBezTo>
                  <a:cubicBezTo>
                    <a:pt x="409" y="44"/>
                    <a:pt x="410" y="45"/>
                    <a:pt x="409" y="46"/>
                  </a:cubicBezTo>
                  <a:cubicBezTo>
                    <a:pt x="409" y="46"/>
                    <a:pt x="409" y="46"/>
                    <a:pt x="409" y="46"/>
                  </a:cubicBezTo>
                  <a:cubicBezTo>
                    <a:pt x="409" y="47"/>
                    <a:pt x="408" y="48"/>
                    <a:pt x="408" y="48"/>
                  </a:cubicBezTo>
                  <a:cubicBezTo>
                    <a:pt x="408" y="48"/>
                    <a:pt x="408" y="48"/>
                    <a:pt x="408" y="48"/>
                  </a:cubicBezTo>
                  <a:cubicBezTo>
                    <a:pt x="407" y="48"/>
                    <a:pt x="407" y="48"/>
                    <a:pt x="407" y="48"/>
                  </a:cubicBezTo>
                  <a:close/>
                  <a:moveTo>
                    <a:pt x="217" y="43"/>
                  </a:moveTo>
                  <a:cubicBezTo>
                    <a:pt x="217" y="42"/>
                    <a:pt x="217" y="41"/>
                    <a:pt x="218" y="41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9" y="41"/>
                    <a:pt x="221" y="41"/>
                    <a:pt x="221" y="42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21" y="43"/>
                    <a:pt x="221" y="44"/>
                    <a:pt x="220" y="45"/>
                  </a:cubicBezTo>
                  <a:cubicBezTo>
                    <a:pt x="220" y="45"/>
                    <a:pt x="220" y="45"/>
                    <a:pt x="220" y="45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18" y="45"/>
                    <a:pt x="217" y="44"/>
                    <a:pt x="217" y="43"/>
                  </a:cubicBezTo>
                  <a:close/>
                  <a:moveTo>
                    <a:pt x="396" y="44"/>
                  </a:moveTo>
                  <a:cubicBezTo>
                    <a:pt x="394" y="43"/>
                    <a:pt x="394" y="42"/>
                    <a:pt x="394" y="41"/>
                  </a:cubicBezTo>
                  <a:cubicBezTo>
                    <a:pt x="394" y="41"/>
                    <a:pt x="394" y="41"/>
                    <a:pt x="394" y="41"/>
                  </a:cubicBezTo>
                  <a:cubicBezTo>
                    <a:pt x="395" y="40"/>
                    <a:pt x="396" y="40"/>
                    <a:pt x="397" y="40"/>
                  </a:cubicBezTo>
                  <a:cubicBezTo>
                    <a:pt x="397" y="40"/>
                    <a:pt x="397" y="40"/>
                    <a:pt x="397" y="40"/>
                  </a:cubicBezTo>
                  <a:cubicBezTo>
                    <a:pt x="398" y="40"/>
                    <a:pt x="398" y="41"/>
                    <a:pt x="398" y="42"/>
                  </a:cubicBezTo>
                  <a:cubicBezTo>
                    <a:pt x="398" y="42"/>
                    <a:pt x="398" y="42"/>
                    <a:pt x="398" y="42"/>
                  </a:cubicBezTo>
                  <a:cubicBezTo>
                    <a:pt x="398" y="43"/>
                    <a:pt x="397" y="44"/>
                    <a:pt x="396" y="44"/>
                  </a:cubicBezTo>
                  <a:cubicBezTo>
                    <a:pt x="396" y="44"/>
                    <a:pt x="396" y="44"/>
                    <a:pt x="396" y="44"/>
                  </a:cubicBezTo>
                  <a:cubicBezTo>
                    <a:pt x="396" y="44"/>
                    <a:pt x="396" y="44"/>
                    <a:pt x="396" y="44"/>
                  </a:cubicBezTo>
                  <a:close/>
                  <a:moveTo>
                    <a:pt x="229" y="40"/>
                  </a:moveTo>
                  <a:cubicBezTo>
                    <a:pt x="228" y="39"/>
                    <a:pt x="229" y="38"/>
                    <a:pt x="230" y="37"/>
                  </a:cubicBezTo>
                  <a:cubicBezTo>
                    <a:pt x="230" y="37"/>
                    <a:pt x="230" y="37"/>
                    <a:pt x="230" y="37"/>
                  </a:cubicBezTo>
                  <a:cubicBezTo>
                    <a:pt x="231" y="37"/>
                    <a:pt x="232" y="38"/>
                    <a:pt x="232" y="39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3" y="40"/>
                    <a:pt x="232" y="41"/>
                    <a:pt x="231" y="41"/>
                  </a:cubicBezTo>
                  <a:cubicBezTo>
                    <a:pt x="231" y="41"/>
                    <a:pt x="231" y="41"/>
                    <a:pt x="231" y="41"/>
                  </a:cubicBezTo>
                  <a:cubicBezTo>
                    <a:pt x="231" y="41"/>
                    <a:pt x="231" y="41"/>
                    <a:pt x="230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0" y="41"/>
                    <a:pt x="229" y="41"/>
                    <a:pt x="229" y="40"/>
                  </a:cubicBezTo>
                  <a:close/>
                  <a:moveTo>
                    <a:pt x="384" y="40"/>
                  </a:moveTo>
                  <a:cubicBezTo>
                    <a:pt x="384" y="40"/>
                    <a:pt x="384" y="40"/>
                    <a:pt x="384" y="40"/>
                  </a:cubicBezTo>
                  <a:cubicBezTo>
                    <a:pt x="384" y="40"/>
                    <a:pt x="384" y="40"/>
                    <a:pt x="384" y="40"/>
                  </a:cubicBezTo>
                  <a:cubicBezTo>
                    <a:pt x="383" y="40"/>
                    <a:pt x="382" y="39"/>
                    <a:pt x="383" y="38"/>
                  </a:cubicBezTo>
                  <a:cubicBezTo>
                    <a:pt x="383" y="38"/>
                    <a:pt x="383" y="38"/>
                    <a:pt x="383" y="38"/>
                  </a:cubicBezTo>
                  <a:cubicBezTo>
                    <a:pt x="383" y="37"/>
                    <a:pt x="384" y="36"/>
                    <a:pt x="385" y="37"/>
                  </a:cubicBezTo>
                  <a:cubicBezTo>
                    <a:pt x="385" y="37"/>
                    <a:pt x="385" y="37"/>
                    <a:pt x="385" y="37"/>
                  </a:cubicBezTo>
                  <a:cubicBezTo>
                    <a:pt x="386" y="37"/>
                    <a:pt x="387" y="38"/>
                    <a:pt x="387" y="39"/>
                  </a:cubicBezTo>
                  <a:cubicBezTo>
                    <a:pt x="387" y="39"/>
                    <a:pt x="387" y="39"/>
                    <a:pt x="387" y="39"/>
                  </a:cubicBezTo>
                  <a:cubicBezTo>
                    <a:pt x="386" y="40"/>
                    <a:pt x="386" y="41"/>
                    <a:pt x="385" y="41"/>
                  </a:cubicBezTo>
                  <a:cubicBezTo>
                    <a:pt x="385" y="41"/>
                    <a:pt x="385" y="41"/>
                    <a:pt x="385" y="41"/>
                  </a:cubicBezTo>
                  <a:cubicBezTo>
                    <a:pt x="384" y="41"/>
                    <a:pt x="384" y="40"/>
                    <a:pt x="384" y="40"/>
                  </a:cubicBezTo>
                  <a:close/>
                  <a:moveTo>
                    <a:pt x="240" y="37"/>
                  </a:moveTo>
                  <a:cubicBezTo>
                    <a:pt x="240" y="36"/>
                    <a:pt x="241" y="35"/>
                    <a:pt x="242" y="34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3" y="34"/>
                    <a:pt x="244" y="35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7"/>
                    <a:pt x="244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1" y="38"/>
                    <a:pt x="240" y="38"/>
                    <a:pt x="240" y="37"/>
                  </a:cubicBezTo>
                  <a:close/>
                  <a:moveTo>
                    <a:pt x="373" y="38"/>
                  </a:moveTo>
                  <a:cubicBezTo>
                    <a:pt x="371" y="37"/>
                    <a:pt x="371" y="36"/>
                    <a:pt x="371" y="35"/>
                  </a:cubicBezTo>
                  <a:cubicBezTo>
                    <a:pt x="371" y="35"/>
                    <a:pt x="371" y="35"/>
                    <a:pt x="371" y="35"/>
                  </a:cubicBezTo>
                  <a:cubicBezTo>
                    <a:pt x="371" y="34"/>
                    <a:pt x="372" y="33"/>
                    <a:pt x="373" y="34"/>
                  </a:cubicBezTo>
                  <a:cubicBezTo>
                    <a:pt x="373" y="34"/>
                    <a:pt x="373" y="34"/>
                    <a:pt x="373" y="34"/>
                  </a:cubicBezTo>
                  <a:cubicBezTo>
                    <a:pt x="374" y="34"/>
                    <a:pt x="375" y="35"/>
                    <a:pt x="375" y="36"/>
                  </a:cubicBezTo>
                  <a:cubicBezTo>
                    <a:pt x="375" y="36"/>
                    <a:pt x="375" y="36"/>
                    <a:pt x="375" y="36"/>
                  </a:cubicBezTo>
                  <a:cubicBezTo>
                    <a:pt x="375" y="37"/>
                    <a:pt x="374" y="38"/>
                    <a:pt x="373" y="38"/>
                  </a:cubicBezTo>
                  <a:cubicBezTo>
                    <a:pt x="373" y="38"/>
                    <a:pt x="373" y="38"/>
                    <a:pt x="373" y="38"/>
                  </a:cubicBezTo>
                  <a:cubicBezTo>
                    <a:pt x="373" y="38"/>
                    <a:pt x="373" y="38"/>
                    <a:pt x="373" y="38"/>
                  </a:cubicBezTo>
                  <a:close/>
                  <a:moveTo>
                    <a:pt x="252" y="34"/>
                  </a:moveTo>
                  <a:cubicBezTo>
                    <a:pt x="252" y="33"/>
                    <a:pt x="252" y="32"/>
                    <a:pt x="253" y="32"/>
                  </a:cubicBezTo>
                  <a:cubicBezTo>
                    <a:pt x="253" y="32"/>
                    <a:pt x="253" y="32"/>
                    <a:pt x="253" y="32"/>
                  </a:cubicBezTo>
                  <a:cubicBezTo>
                    <a:pt x="255" y="32"/>
                    <a:pt x="256" y="32"/>
                    <a:pt x="256" y="34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6" y="35"/>
                    <a:pt x="255" y="36"/>
                    <a:pt x="254" y="36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53" y="36"/>
                    <a:pt x="252" y="35"/>
                    <a:pt x="252" y="34"/>
                  </a:cubicBezTo>
                  <a:close/>
                  <a:moveTo>
                    <a:pt x="361" y="35"/>
                  </a:moveTo>
                  <a:cubicBezTo>
                    <a:pt x="360" y="35"/>
                    <a:pt x="359" y="34"/>
                    <a:pt x="359" y="33"/>
                  </a:cubicBezTo>
                  <a:cubicBezTo>
                    <a:pt x="359" y="33"/>
                    <a:pt x="359" y="33"/>
                    <a:pt x="359" y="33"/>
                  </a:cubicBezTo>
                  <a:cubicBezTo>
                    <a:pt x="359" y="32"/>
                    <a:pt x="360" y="31"/>
                    <a:pt x="362" y="31"/>
                  </a:cubicBezTo>
                  <a:cubicBezTo>
                    <a:pt x="362" y="31"/>
                    <a:pt x="362" y="31"/>
                    <a:pt x="362" y="31"/>
                  </a:cubicBezTo>
                  <a:cubicBezTo>
                    <a:pt x="363" y="32"/>
                    <a:pt x="363" y="33"/>
                    <a:pt x="363" y="34"/>
                  </a:cubicBezTo>
                  <a:cubicBezTo>
                    <a:pt x="363" y="34"/>
                    <a:pt x="363" y="34"/>
                    <a:pt x="363" y="34"/>
                  </a:cubicBezTo>
                  <a:cubicBezTo>
                    <a:pt x="363" y="35"/>
                    <a:pt x="362" y="35"/>
                    <a:pt x="361" y="35"/>
                  </a:cubicBezTo>
                  <a:cubicBezTo>
                    <a:pt x="361" y="35"/>
                    <a:pt x="361" y="35"/>
                    <a:pt x="361" y="35"/>
                  </a:cubicBezTo>
                  <a:cubicBezTo>
                    <a:pt x="361" y="35"/>
                    <a:pt x="361" y="35"/>
                    <a:pt x="361" y="35"/>
                  </a:cubicBezTo>
                  <a:close/>
                  <a:moveTo>
                    <a:pt x="264" y="32"/>
                  </a:moveTo>
                  <a:cubicBezTo>
                    <a:pt x="264" y="31"/>
                    <a:pt x="264" y="30"/>
                    <a:pt x="265" y="30"/>
                  </a:cubicBezTo>
                  <a:cubicBezTo>
                    <a:pt x="265" y="30"/>
                    <a:pt x="265" y="30"/>
                    <a:pt x="265" y="30"/>
                  </a:cubicBezTo>
                  <a:cubicBezTo>
                    <a:pt x="266" y="30"/>
                    <a:pt x="267" y="30"/>
                    <a:pt x="268" y="32"/>
                  </a:cubicBezTo>
                  <a:cubicBezTo>
                    <a:pt x="268" y="32"/>
                    <a:pt x="268" y="32"/>
                    <a:pt x="268" y="32"/>
                  </a:cubicBezTo>
                  <a:cubicBezTo>
                    <a:pt x="268" y="33"/>
                    <a:pt x="267" y="34"/>
                    <a:pt x="266" y="34"/>
                  </a:cubicBezTo>
                  <a:cubicBezTo>
                    <a:pt x="266" y="34"/>
                    <a:pt x="266" y="34"/>
                    <a:pt x="266" y="34"/>
                  </a:cubicBezTo>
                  <a:cubicBezTo>
                    <a:pt x="266" y="34"/>
                    <a:pt x="266" y="34"/>
                    <a:pt x="266" y="34"/>
                  </a:cubicBezTo>
                  <a:cubicBezTo>
                    <a:pt x="266" y="34"/>
                    <a:pt x="266" y="34"/>
                    <a:pt x="266" y="34"/>
                  </a:cubicBezTo>
                  <a:cubicBezTo>
                    <a:pt x="265" y="34"/>
                    <a:pt x="264" y="33"/>
                    <a:pt x="264" y="32"/>
                  </a:cubicBezTo>
                  <a:close/>
                  <a:moveTo>
                    <a:pt x="349" y="33"/>
                  </a:moveTo>
                  <a:cubicBezTo>
                    <a:pt x="349" y="33"/>
                    <a:pt x="349" y="33"/>
                    <a:pt x="349" y="33"/>
                  </a:cubicBezTo>
                  <a:cubicBezTo>
                    <a:pt x="349" y="33"/>
                    <a:pt x="349" y="33"/>
                    <a:pt x="349" y="33"/>
                  </a:cubicBezTo>
                  <a:cubicBezTo>
                    <a:pt x="348" y="33"/>
                    <a:pt x="347" y="32"/>
                    <a:pt x="347" y="31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48" y="30"/>
                    <a:pt x="349" y="29"/>
                    <a:pt x="350" y="29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1" y="30"/>
                    <a:pt x="352" y="31"/>
                    <a:pt x="351" y="32"/>
                  </a:cubicBezTo>
                  <a:cubicBezTo>
                    <a:pt x="351" y="32"/>
                    <a:pt x="351" y="32"/>
                    <a:pt x="351" y="32"/>
                  </a:cubicBezTo>
                  <a:cubicBezTo>
                    <a:pt x="351" y="33"/>
                    <a:pt x="350" y="33"/>
                    <a:pt x="349" y="33"/>
                  </a:cubicBezTo>
                  <a:cubicBezTo>
                    <a:pt x="349" y="33"/>
                    <a:pt x="349" y="33"/>
                    <a:pt x="349" y="33"/>
                  </a:cubicBezTo>
                  <a:cubicBezTo>
                    <a:pt x="349" y="33"/>
                    <a:pt x="349" y="33"/>
                    <a:pt x="349" y="33"/>
                  </a:cubicBezTo>
                  <a:close/>
                  <a:moveTo>
                    <a:pt x="276" y="31"/>
                  </a:moveTo>
                  <a:cubicBezTo>
                    <a:pt x="275" y="29"/>
                    <a:pt x="276" y="29"/>
                    <a:pt x="277" y="28"/>
                  </a:cubicBezTo>
                  <a:cubicBezTo>
                    <a:pt x="277" y="28"/>
                    <a:pt x="277" y="28"/>
                    <a:pt x="277" y="28"/>
                  </a:cubicBezTo>
                  <a:cubicBezTo>
                    <a:pt x="278" y="28"/>
                    <a:pt x="279" y="29"/>
                    <a:pt x="280" y="30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280" y="31"/>
                    <a:pt x="279" y="32"/>
                    <a:pt x="278" y="32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77" y="32"/>
                    <a:pt x="276" y="32"/>
                    <a:pt x="276" y="31"/>
                  </a:cubicBezTo>
                  <a:close/>
                  <a:moveTo>
                    <a:pt x="337" y="32"/>
                  </a:moveTo>
                  <a:cubicBezTo>
                    <a:pt x="336" y="32"/>
                    <a:pt x="335" y="31"/>
                    <a:pt x="335" y="30"/>
                  </a:cubicBezTo>
                  <a:cubicBezTo>
                    <a:pt x="335" y="30"/>
                    <a:pt x="335" y="30"/>
                    <a:pt x="335" y="30"/>
                  </a:cubicBezTo>
                  <a:cubicBezTo>
                    <a:pt x="336" y="29"/>
                    <a:pt x="337" y="28"/>
                    <a:pt x="338" y="28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9" y="28"/>
                    <a:pt x="340" y="29"/>
                    <a:pt x="339" y="30"/>
                  </a:cubicBezTo>
                  <a:cubicBezTo>
                    <a:pt x="339" y="30"/>
                    <a:pt x="339" y="30"/>
                    <a:pt x="339" y="30"/>
                  </a:cubicBezTo>
                  <a:cubicBezTo>
                    <a:pt x="339" y="31"/>
                    <a:pt x="338" y="32"/>
                    <a:pt x="337" y="32"/>
                  </a:cubicBezTo>
                  <a:cubicBezTo>
                    <a:pt x="337" y="32"/>
                    <a:pt x="337" y="32"/>
                    <a:pt x="337" y="32"/>
                  </a:cubicBezTo>
                  <a:cubicBezTo>
                    <a:pt x="337" y="32"/>
                    <a:pt x="337" y="32"/>
                    <a:pt x="337" y="32"/>
                  </a:cubicBezTo>
                  <a:close/>
                  <a:moveTo>
                    <a:pt x="288" y="29"/>
                  </a:moveTo>
                  <a:cubicBezTo>
                    <a:pt x="287" y="28"/>
                    <a:pt x="288" y="27"/>
                    <a:pt x="289" y="27"/>
                  </a:cubicBezTo>
                  <a:cubicBezTo>
                    <a:pt x="289" y="27"/>
                    <a:pt x="289" y="27"/>
                    <a:pt x="289" y="27"/>
                  </a:cubicBezTo>
                  <a:cubicBezTo>
                    <a:pt x="290" y="27"/>
                    <a:pt x="291" y="28"/>
                    <a:pt x="292" y="29"/>
                  </a:cubicBezTo>
                  <a:cubicBezTo>
                    <a:pt x="292" y="29"/>
                    <a:pt x="292" y="29"/>
                    <a:pt x="292" y="29"/>
                  </a:cubicBezTo>
                  <a:cubicBezTo>
                    <a:pt x="292" y="30"/>
                    <a:pt x="291" y="31"/>
                    <a:pt x="290" y="31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288" y="31"/>
                    <a:pt x="288" y="31"/>
                    <a:pt x="288" y="29"/>
                  </a:cubicBezTo>
                  <a:close/>
                  <a:moveTo>
                    <a:pt x="325" y="31"/>
                  </a:moveTo>
                  <a:cubicBezTo>
                    <a:pt x="324" y="31"/>
                    <a:pt x="323" y="30"/>
                    <a:pt x="323" y="29"/>
                  </a:cubicBezTo>
                  <a:cubicBezTo>
                    <a:pt x="323" y="29"/>
                    <a:pt x="323" y="29"/>
                    <a:pt x="323" y="29"/>
                  </a:cubicBezTo>
                  <a:cubicBezTo>
                    <a:pt x="324" y="28"/>
                    <a:pt x="324" y="27"/>
                    <a:pt x="326" y="27"/>
                  </a:cubicBezTo>
                  <a:cubicBezTo>
                    <a:pt x="326" y="27"/>
                    <a:pt x="326" y="27"/>
                    <a:pt x="326" y="27"/>
                  </a:cubicBezTo>
                  <a:cubicBezTo>
                    <a:pt x="327" y="27"/>
                    <a:pt x="328" y="28"/>
                    <a:pt x="327" y="29"/>
                  </a:cubicBezTo>
                  <a:cubicBezTo>
                    <a:pt x="327" y="29"/>
                    <a:pt x="327" y="29"/>
                    <a:pt x="327" y="29"/>
                  </a:cubicBezTo>
                  <a:cubicBezTo>
                    <a:pt x="327" y="30"/>
                    <a:pt x="327" y="31"/>
                    <a:pt x="325" y="31"/>
                  </a:cubicBezTo>
                  <a:cubicBezTo>
                    <a:pt x="325" y="31"/>
                    <a:pt x="325" y="31"/>
                    <a:pt x="325" y="31"/>
                  </a:cubicBezTo>
                  <a:cubicBezTo>
                    <a:pt x="325" y="31"/>
                    <a:pt x="325" y="31"/>
                    <a:pt x="325" y="31"/>
                  </a:cubicBezTo>
                  <a:close/>
                  <a:moveTo>
                    <a:pt x="300" y="29"/>
                  </a:moveTo>
                  <a:cubicBezTo>
                    <a:pt x="299" y="28"/>
                    <a:pt x="300" y="27"/>
                    <a:pt x="301" y="27"/>
                  </a:cubicBezTo>
                  <a:cubicBezTo>
                    <a:pt x="301" y="27"/>
                    <a:pt x="301" y="27"/>
                    <a:pt x="301" y="27"/>
                  </a:cubicBezTo>
                  <a:cubicBezTo>
                    <a:pt x="303" y="27"/>
                    <a:pt x="303" y="28"/>
                    <a:pt x="304" y="29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304" y="30"/>
                    <a:pt x="303" y="31"/>
                    <a:pt x="302" y="31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0" y="31"/>
                    <a:pt x="300" y="30"/>
                    <a:pt x="300" y="29"/>
                  </a:cubicBezTo>
                  <a:close/>
                  <a:moveTo>
                    <a:pt x="313" y="31"/>
                  </a:moveTo>
                  <a:cubicBezTo>
                    <a:pt x="312" y="31"/>
                    <a:pt x="311" y="30"/>
                    <a:pt x="312" y="29"/>
                  </a:cubicBezTo>
                  <a:cubicBezTo>
                    <a:pt x="312" y="29"/>
                    <a:pt x="312" y="29"/>
                    <a:pt x="312" y="29"/>
                  </a:cubicBezTo>
                  <a:cubicBezTo>
                    <a:pt x="312" y="28"/>
                    <a:pt x="312" y="27"/>
                    <a:pt x="314" y="27"/>
                  </a:cubicBezTo>
                  <a:cubicBezTo>
                    <a:pt x="314" y="27"/>
                    <a:pt x="314" y="27"/>
                    <a:pt x="314" y="27"/>
                  </a:cubicBezTo>
                  <a:cubicBezTo>
                    <a:pt x="315" y="27"/>
                    <a:pt x="316" y="28"/>
                    <a:pt x="316" y="29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5" y="30"/>
                    <a:pt x="315" y="31"/>
                    <a:pt x="313" y="31"/>
                  </a:cubicBezTo>
                  <a:cubicBezTo>
                    <a:pt x="313" y="31"/>
                    <a:pt x="313" y="31"/>
                    <a:pt x="313" y="31"/>
                  </a:cubicBezTo>
                  <a:close/>
                  <a:moveTo>
                    <a:pt x="325" y="1002"/>
                  </a:moveTo>
                  <a:cubicBezTo>
                    <a:pt x="324" y="1002"/>
                    <a:pt x="324" y="1000"/>
                    <a:pt x="324" y="999"/>
                  </a:cubicBezTo>
                  <a:cubicBezTo>
                    <a:pt x="324" y="999"/>
                    <a:pt x="324" y="999"/>
                    <a:pt x="324" y="999"/>
                  </a:cubicBezTo>
                  <a:cubicBezTo>
                    <a:pt x="325" y="998"/>
                    <a:pt x="326" y="998"/>
                    <a:pt x="327" y="998"/>
                  </a:cubicBezTo>
                  <a:cubicBezTo>
                    <a:pt x="327" y="998"/>
                    <a:pt x="327" y="998"/>
                    <a:pt x="327" y="998"/>
                  </a:cubicBezTo>
                  <a:cubicBezTo>
                    <a:pt x="328" y="999"/>
                    <a:pt x="328" y="1000"/>
                    <a:pt x="328" y="1001"/>
                  </a:cubicBezTo>
                  <a:cubicBezTo>
                    <a:pt x="328" y="1001"/>
                    <a:pt x="328" y="1001"/>
                    <a:pt x="328" y="1001"/>
                  </a:cubicBezTo>
                  <a:cubicBezTo>
                    <a:pt x="327" y="1002"/>
                    <a:pt x="327" y="1002"/>
                    <a:pt x="326" y="1002"/>
                  </a:cubicBezTo>
                  <a:cubicBezTo>
                    <a:pt x="326" y="1002"/>
                    <a:pt x="326" y="1002"/>
                    <a:pt x="326" y="1002"/>
                  </a:cubicBezTo>
                  <a:cubicBezTo>
                    <a:pt x="326" y="1002"/>
                    <a:pt x="325" y="1002"/>
                    <a:pt x="325" y="1002"/>
                  </a:cubicBezTo>
                  <a:close/>
                  <a:moveTo>
                    <a:pt x="286" y="991"/>
                  </a:moveTo>
                  <a:cubicBezTo>
                    <a:pt x="285" y="990"/>
                    <a:pt x="286" y="989"/>
                    <a:pt x="287" y="988"/>
                  </a:cubicBezTo>
                  <a:cubicBezTo>
                    <a:pt x="287" y="988"/>
                    <a:pt x="287" y="988"/>
                    <a:pt x="287" y="988"/>
                  </a:cubicBezTo>
                  <a:cubicBezTo>
                    <a:pt x="288" y="988"/>
                    <a:pt x="289" y="988"/>
                    <a:pt x="289" y="989"/>
                  </a:cubicBezTo>
                  <a:cubicBezTo>
                    <a:pt x="289" y="989"/>
                    <a:pt x="289" y="989"/>
                    <a:pt x="289" y="989"/>
                  </a:cubicBezTo>
                  <a:cubicBezTo>
                    <a:pt x="290" y="990"/>
                    <a:pt x="289" y="991"/>
                    <a:pt x="288" y="992"/>
                  </a:cubicBezTo>
                  <a:cubicBezTo>
                    <a:pt x="288" y="992"/>
                    <a:pt x="288" y="992"/>
                    <a:pt x="288" y="992"/>
                  </a:cubicBezTo>
                  <a:cubicBezTo>
                    <a:pt x="288" y="992"/>
                    <a:pt x="288" y="992"/>
                    <a:pt x="287" y="992"/>
                  </a:cubicBezTo>
                  <a:cubicBezTo>
                    <a:pt x="287" y="992"/>
                    <a:pt x="287" y="992"/>
                    <a:pt x="287" y="992"/>
                  </a:cubicBezTo>
                  <a:cubicBezTo>
                    <a:pt x="287" y="992"/>
                    <a:pt x="286" y="991"/>
                    <a:pt x="286" y="991"/>
                  </a:cubicBezTo>
                  <a:close/>
                  <a:moveTo>
                    <a:pt x="330" y="991"/>
                  </a:moveTo>
                  <a:cubicBezTo>
                    <a:pt x="329" y="991"/>
                    <a:pt x="329" y="989"/>
                    <a:pt x="329" y="988"/>
                  </a:cubicBezTo>
                  <a:cubicBezTo>
                    <a:pt x="329" y="988"/>
                    <a:pt x="329" y="988"/>
                    <a:pt x="329" y="988"/>
                  </a:cubicBezTo>
                  <a:cubicBezTo>
                    <a:pt x="330" y="987"/>
                    <a:pt x="331" y="987"/>
                    <a:pt x="332" y="987"/>
                  </a:cubicBezTo>
                  <a:cubicBezTo>
                    <a:pt x="332" y="987"/>
                    <a:pt x="332" y="987"/>
                    <a:pt x="332" y="987"/>
                  </a:cubicBezTo>
                  <a:cubicBezTo>
                    <a:pt x="333" y="988"/>
                    <a:pt x="333" y="989"/>
                    <a:pt x="333" y="990"/>
                  </a:cubicBezTo>
                  <a:cubicBezTo>
                    <a:pt x="333" y="990"/>
                    <a:pt x="333" y="990"/>
                    <a:pt x="333" y="990"/>
                  </a:cubicBezTo>
                  <a:cubicBezTo>
                    <a:pt x="333" y="991"/>
                    <a:pt x="332" y="991"/>
                    <a:pt x="331" y="991"/>
                  </a:cubicBezTo>
                  <a:cubicBezTo>
                    <a:pt x="331" y="991"/>
                    <a:pt x="331" y="991"/>
                    <a:pt x="331" y="991"/>
                  </a:cubicBezTo>
                  <a:cubicBezTo>
                    <a:pt x="331" y="991"/>
                    <a:pt x="330" y="991"/>
                    <a:pt x="330" y="991"/>
                  </a:cubicBezTo>
                  <a:close/>
                  <a:moveTo>
                    <a:pt x="280" y="980"/>
                  </a:moveTo>
                  <a:cubicBezTo>
                    <a:pt x="280" y="979"/>
                    <a:pt x="280" y="978"/>
                    <a:pt x="281" y="977"/>
                  </a:cubicBezTo>
                  <a:cubicBezTo>
                    <a:pt x="281" y="977"/>
                    <a:pt x="281" y="977"/>
                    <a:pt x="281" y="977"/>
                  </a:cubicBezTo>
                  <a:cubicBezTo>
                    <a:pt x="282" y="977"/>
                    <a:pt x="284" y="977"/>
                    <a:pt x="284" y="978"/>
                  </a:cubicBezTo>
                  <a:cubicBezTo>
                    <a:pt x="284" y="978"/>
                    <a:pt x="284" y="978"/>
                    <a:pt x="284" y="978"/>
                  </a:cubicBezTo>
                  <a:cubicBezTo>
                    <a:pt x="285" y="979"/>
                    <a:pt x="284" y="980"/>
                    <a:pt x="283" y="981"/>
                  </a:cubicBezTo>
                  <a:cubicBezTo>
                    <a:pt x="283" y="981"/>
                    <a:pt x="283" y="981"/>
                    <a:pt x="283" y="981"/>
                  </a:cubicBezTo>
                  <a:cubicBezTo>
                    <a:pt x="283" y="981"/>
                    <a:pt x="283" y="981"/>
                    <a:pt x="282" y="981"/>
                  </a:cubicBezTo>
                  <a:cubicBezTo>
                    <a:pt x="282" y="981"/>
                    <a:pt x="282" y="981"/>
                    <a:pt x="282" y="981"/>
                  </a:cubicBezTo>
                  <a:cubicBezTo>
                    <a:pt x="282" y="981"/>
                    <a:pt x="281" y="981"/>
                    <a:pt x="280" y="980"/>
                  </a:cubicBezTo>
                  <a:close/>
                  <a:moveTo>
                    <a:pt x="335" y="980"/>
                  </a:moveTo>
                  <a:cubicBezTo>
                    <a:pt x="334" y="980"/>
                    <a:pt x="334" y="979"/>
                    <a:pt x="334" y="978"/>
                  </a:cubicBezTo>
                  <a:cubicBezTo>
                    <a:pt x="334" y="978"/>
                    <a:pt x="334" y="978"/>
                    <a:pt x="334" y="978"/>
                  </a:cubicBezTo>
                  <a:cubicBezTo>
                    <a:pt x="335" y="977"/>
                    <a:pt x="336" y="976"/>
                    <a:pt x="337" y="977"/>
                  </a:cubicBezTo>
                  <a:cubicBezTo>
                    <a:pt x="337" y="977"/>
                    <a:pt x="337" y="977"/>
                    <a:pt x="337" y="977"/>
                  </a:cubicBezTo>
                  <a:cubicBezTo>
                    <a:pt x="338" y="977"/>
                    <a:pt x="338" y="978"/>
                    <a:pt x="338" y="979"/>
                  </a:cubicBezTo>
                  <a:cubicBezTo>
                    <a:pt x="338" y="979"/>
                    <a:pt x="338" y="979"/>
                    <a:pt x="338" y="979"/>
                  </a:cubicBezTo>
                  <a:cubicBezTo>
                    <a:pt x="338" y="980"/>
                    <a:pt x="337" y="980"/>
                    <a:pt x="336" y="980"/>
                  </a:cubicBezTo>
                  <a:cubicBezTo>
                    <a:pt x="336" y="980"/>
                    <a:pt x="336" y="980"/>
                    <a:pt x="336" y="980"/>
                  </a:cubicBezTo>
                  <a:cubicBezTo>
                    <a:pt x="336" y="980"/>
                    <a:pt x="336" y="980"/>
                    <a:pt x="335" y="980"/>
                  </a:cubicBezTo>
                  <a:close/>
                  <a:moveTo>
                    <a:pt x="275" y="969"/>
                  </a:moveTo>
                  <a:cubicBezTo>
                    <a:pt x="275" y="968"/>
                    <a:pt x="275" y="967"/>
                    <a:pt x="276" y="966"/>
                  </a:cubicBezTo>
                  <a:cubicBezTo>
                    <a:pt x="276" y="966"/>
                    <a:pt x="276" y="966"/>
                    <a:pt x="276" y="966"/>
                  </a:cubicBezTo>
                  <a:cubicBezTo>
                    <a:pt x="277" y="966"/>
                    <a:pt x="279" y="966"/>
                    <a:pt x="279" y="967"/>
                  </a:cubicBezTo>
                  <a:cubicBezTo>
                    <a:pt x="279" y="967"/>
                    <a:pt x="279" y="967"/>
                    <a:pt x="279" y="967"/>
                  </a:cubicBezTo>
                  <a:cubicBezTo>
                    <a:pt x="280" y="968"/>
                    <a:pt x="279" y="969"/>
                    <a:pt x="278" y="970"/>
                  </a:cubicBezTo>
                  <a:cubicBezTo>
                    <a:pt x="278" y="970"/>
                    <a:pt x="278" y="970"/>
                    <a:pt x="278" y="970"/>
                  </a:cubicBezTo>
                  <a:cubicBezTo>
                    <a:pt x="278" y="970"/>
                    <a:pt x="278" y="970"/>
                    <a:pt x="277" y="970"/>
                  </a:cubicBezTo>
                  <a:cubicBezTo>
                    <a:pt x="277" y="970"/>
                    <a:pt x="277" y="970"/>
                    <a:pt x="277" y="970"/>
                  </a:cubicBezTo>
                  <a:cubicBezTo>
                    <a:pt x="276" y="970"/>
                    <a:pt x="276" y="970"/>
                    <a:pt x="275" y="969"/>
                  </a:cubicBezTo>
                  <a:close/>
                  <a:moveTo>
                    <a:pt x="340" y="969"/>
                  </a:moveTo>
                  <a:cubicBezTo>
                    <a:pt x="339" y="969"/>
                    <a:pt x="339" y="968"/>
                    <a:pt x="339" y="967"/>
                  </a:cubicBezTo>
                  <a:cubicBezTo>
                    <a:pt x="339" y="967"/>
                    <a:pt x="339" y="967"/>
                    <a:pt x="339" y="967"/>
                  </a:cubicBezTo>
                  <a:cubicBezTo>
                    <a:pt x="340" y="966"/>
                    <a:pt x="341" y="965"/>
                    <a:pt x="342" y="966"/>
                  </a:cubicBezTo>
                  <a:cubicBezTo>
                    <a:pt x="342" y="966"/>
                    <a:pt x="342" y="966"/>
                    <a:pt x="342" y="966"/>
                  </a:cubicBezTo>
                  <a:cubicBezTo>
                    <a:pt x="343" y="966"/>
                    <a:pt x="343" y="967"/>
                    <a:pt x="343" y="968"/>
                  </a:cubicBezTo>
                  <a:cubicBezTo>
                    <a:pt x="343" y="968"/>
                    <a:pt x="343" y="968"/>
                    <a:pt x="343" y="968"/>
                  </a:cubicBezTo>
                  <a:cubicBezTo>
                    <a:pt x="343" y="969"/>
                    <a:pt x="342" y="970"/>
                    <a:pt x="341" y="970"/>
                  </a:cubicBezTo>
                  <a:cubicBezTo>
                    <a:pt x="341" y="970"/>
                    <a:pt x="341" y="970"/>
                    <a:pt x="341" y="970"/>
                  </a:cubicBezTo>
                  <a:cubicBezTo>
                    <a:pt x="341" y="970"/>
                    <a:pt x="341" y="969"/>
                    <a:pt x="340" y="969"/>
                  </a:cubicBezTo>
                  <a:close/>
                  <a:moveTo>
                    <a:pt x="270" y="958"/>
                  </a:moveTo>
                  <a:cubicBezTo>
                    <a:pt x="270" y="957"/>
                    <a:pt x="270" y="956"/>
                    <a:pt x="271" y="955"/>
                  </a:cubicBezTo>
                  <a:cubicBezTo>
                    <a:pt x="271" y="955"/>
                    <a:pt x="271" y="955"/>
                    <a:pt x="271" y="955"/>
                  </a:cubicBezTo>
                  <a:cubicBezTo>
                    <a:pt x="272" y="955"/>
                    <a:pt x="274" y="955"/>
                    <a:pt x="274" y="956"/>
                  </a:cubicBezTo>
                  <a:cubicBezTo>
                    <a:pt x="274" y="956"/>
                    <a:pt x="274" y="956"/>
                    <a:pt x="274" y="956"/>
                  </a:cubicBezTo>
                  <a:cubicBezTo>
                    <a:pt x="274" y="957"/>
                    <a:pt x="274" y="959"/>
                    <a:pt x="273" y="959"/>
                  </a:cubicBezTo>
                  <a:cubicBezTo>
                    <a:pt x="273" y="959"/>
                    <a:pt x="273" y="959"/>
                    <a:pt x="273" y="959"/>
                  </a:cubicBezTo>
                  <a:cubicBezTo>
                    <a:pt x="273" y="959"/>
                    <a:pt x="272" y="959"/>
                    <a:pt x="272" y="959"/>
                  </a:cubicBezTo>
                  <a:cubicBezTo>
                    <a:pt x="272" y="959"/>
                    <a:pt x="272" y="959"/>
                    <a:pt x="272" y="959"/>
                  </a:cubicBezTo>
                  <a:cubicBezTo>
                    <a:pt x="271" y="959"/>
                    <a:pt x="271" y="959"/>
                    <a:pt x="270" y="958"/>
                  </a:cubicBezTo>
                  <a:close/>
                  <a:moveTo>
                    <a:pt x="345" y="958"/>
                  </a:moveTo>
                  <a:cubicBezTo>
                    <a:pt x="344" y="958"/>
                    <a:pt x="344" y="957"/>
                    <a:pt x="344" y="956"/>
                  </a:cubicBezTo>
                  <a:cubicBezTo>
                    <a:pt x="344" y="956"/>
                    <a:pt x="344" y="956"/>
                    <a:pt x="344" y="956"/>
                  </a:cubicBezTo>
                  <a:cubicBezTo>
                    <a:pt x="345" y="955"/>
                    <a:pt x="346" y="954"/>
                    <a:pt x="347" y="955"/>
                  </a:cubicBezTo>
                  <a:cubicBezTo>
                    <a:pt x="347" y="955"/>
                    <a:pt x="347" y="955"/>
                    <a:pt x="347" y="955"/>
                  </a:cubicBezTo>
                  <a:cubicBezTo>
                    <a:pt x="348" y="955"/>
                    <a:pt x="349" y="956"/>
                    <a:pt x="348" y="958"/>
                  </a:cubicBezTo>
                  <a:cubicBezTo>
                    <a:pt x="348" y="958"/>
                    <a:pt x="348" y="958"/>
                    <a:pt x="348" y="958"/>
                  </a:cubicBezTo>
                  <a:cubicBezTo>
                    <a:pt x="348" y="958"/>
                    <a:pt x="347" y="959"/>
                    <a:pt x="346" y="959"/>
                  </a:cubicBezTo>
                  <a:cubicBezTo>
                    <a:pt x="346" y="959"/>
                    <a:pt x="346" y="959"/>
                    <a:pt x="346" y="959"/>
                  </a:cubicBezTo>
                  <a:cubicBezTo>
                    <a:pt x="346" y="959"/>
                    <a:pt x="346" y="959"/>
                    <a:pt x="345" y="958"/>
                  </a:cubicBezTo>
                  <a:close/>
                  <a:moveTo>
                    <a:pt x="265" y="947"/>
                  </a:moveTo>
                  <a:cubicBezTo>
                    <a:pt x="265" y="946"/>
                    <a:pt x="265" y="945"/>
                    <a:pt x="266" y="945"/>
                  </a:cubicBezTo>
                  <a:cubicBezTo>
                    <a:pt x="266" y="945"/>
                    <a:pt x="266" y="945"/>
                    <a:pt x="266" y="945"/>
                  </a:cubicBezTo>
                  <a:cubicBezTo>
                    <a:pt x="267" y="944"/>
                    <a:pt x="268" y="945"/>
                    <a:pt x="269" y="946"/>
                  </a:cubicBezTo>
                  <a:cubicBezTo>
                    <a:pt x="269" y="946"/>
                    <a:pt x="269" y="946"/>
                    <a:pt x="269" y="946"/>
                  </a:cubicBezTo>
                  <a:cubicBezTo>
                    <a:pt x="269" y="947"/>
                    <a:pt x="269" y="948"/>
                    <a:pt x="268" y="948"/>
                  </a:cubicBezTo>
                  <a:cubicBezTo>
                    <a:pt x="268" y="948"/>
                    <a:pt x="268" y="948"/>
                    <a:pt x="268" y="948"/>
                  </a:cubicBezTo>
                  <a:cubicBezTo>
                    <a:pt x="268" y="948"/>
                    <a:pt x="267" y="948"/>
                    <a:pt x="267" y="948"/>
                  </a:cubicBezTo>
                  <a:cubicBezTo>
                    <a:pt x="267" y="948"/>
                    <a:pt x="267" y="948"/>
                    <a:pt x="267" y="948"/>
                  </a:cubicBezTo>
                  <a:cubicBezTo>
                    <a:pt x="266" y="948"/>
                    <a:pt x="266" y="948"/>
                    <a:pt x="265" y="947"/>
                  </a:cubicBezTo>
                  <a:close/>
                  <a:moveTo>
                    <a:pt x="350" y="948"/>
                  </a:moveTo>
                  <a:cubicBezTo>
                    <a:pt x="349" y="947"/>
                    <a:pt x="349" y="946"/>
                    <a:pt x="350" y="945"/>
                  </a:cubicBezTo>
                  <a:cubicBezTo>
                    <a:pt x="350" y="945"/>
                    <a:pt x="350" y="945"/>
                    <a:pt x="350" y="945"/>
                  </a:cubicBezTo>
                  <a:cubicBezTo>
                    <a:pt x="350" y="944"/>
                    <a:pt x="351" y="943"/>
                    <a:pt x="352" y="944"/>
                  </a:cubicBezTo>
                  <a:cubicBezTo>
                    <a:pt x="352" y="944"/>
                    <a:pt x="352" y="944"/>
                    <a:pt x="352" y="944"/>
                  </a:cubicBezTo>
                  <a:cubicBezTo>
                    <a:pt x="353" y="944"/>
                    <a:pt x="354" y="946"/>
                    <a:pt x="353" y="947"/>
                  </a:cubicBezTo>
                  <a:cubicBezTo>
                    <a:pt x="353" y="947"/>
                    <a:pt x="353" y="947"/>
                    <a:pt x="353" y="947"/>
                  </a:cubicBezTo>
                  <a:cubicBezTo>
                    <a:pt x="353" y="947"/>
                    <a:pt x="352" y="948"/>
                    <a:pt x="351" y="948"/>
                  </a:cubicBezTo>
                  <a:cubicBezTo>
                    <a:pt x="351" y="948"/>
                    <a:pt x="351" y="948"/>
                    <a:pt x="351" y="948"/>
                  </a:cubicBezTo>
                  <a:cubicBezTo>
                    <a:pt x="351" y="948"/>
                    <a:pt x="351" y="948"/>
                    <a:pt x="350" y="948"/>
                  </a:cubicBezTo>
                  <a:close/>
                  <a:moveTo>
                    <a:pt x="260" y="936"/>
                  </a:moveTo>
                  <a:cubicBezTo>
                    <a:pt x="260" y="935"/>
                    <a:pt x="260" y="934"/>
                    <a:pt x="261" y="934"/>
                  </a:cubicBezTo>
                  <a:cubicBezTo>
                    <a:pt x="261" y="934"/>
                    <a:pt x="261" y="934"/>
                    <a:pt x="261" y="934"/>
                  </a:cubicBezTo>
                  <a:cubicBezTo>
                    <a:pt x="262" y="933"/>
                    <a:pt x="263" y="934"/>
                    <a:pt x="264" y="935"/>
                  </a:cubicBezTo>
                  <a:cubicBezTo>
                    <a:pt x="264" y="935"/>
                    <a:pt x="264" y="935"/>
                    <a:pt x="264" y="935"/>
                  </a:cubicBezTo>
                  <a:cubicBezTo>
                    <a:pt x="264" y="936"/>
                    <a:pt x="264" y="937"/>
                    <a:pt x="263" y="937"/>
                  </a:cubicBezTo>
                  <a:cubicBezTo>
                    <a:pt x="263" y="937"/>
                    <a:pt x="263" y="937"/>
                    <a:pt x="263" y="937"/>
                  </a:cubicBezTo>
                  <a:cubicBezTo>
                    <a:pt x="263" y="937"/>
                    <a:pt x="262" y="937"/>
                    <a:pt x="262" y="937"/>
                  </a:cubicBezTo>
                  <a:cubicBezTo>
                    <a:pt x="262" y="937"/>
                    <a:pt x="262" y="937"/>
                    <a:pt x="262" y="937"/>
                  </a:cubicBezTo>
                  <a:cubicBezTo>
                    <a:pt x="261" y="937"/>
                    <a:pt x="261" y="937"/>
                    <a:pt x="260" y="936"/>
                  </a:cubicBezTo>
                  <a:close/>
                  <a:moveTo>
                    <a:pt x="356" y="937"/>
                  </a:moveTo>
                  <a:cubicBezTo>
                    <a:pt x="355" y="936"/>
                    <a:pt x="354" y="935"/>
                    <a:pt x="355" y="934"/>
                  </a:cubicBezTo>
                  <a:cubicBezTo>
                    <a:pt x="355" y="934"/>
                    <a:pt x="355" y="934"/>
                    <a:pt x="355" y="934"/>
                  </a:cubicBezTo>
                  <a:cubicBezTo>
                    <a:pt x="355" y="933"/>
                    <a:pt x="356" y="933"/>
                    <a:pt x="357" y="933"/>
                  </a:cubicBezTo>
                  <a:cubicBezTo>
                    <a:pt x="357" y="933"/>
                    <a:pt x="357" y="933"/>
                    <a:pt x="357" y="933"/>
                  </a:cubicBezTo>
                  <a:cubicBezTo>
                    <a:pt x="358" y="934"/>
                    <a:pt x="359" y="935"/>
                    <a:pt x="358" y="936"/>
                  </a:cubicBezTo>
                  <a:cubicBezTo>
                    <a:pt x="358" y="936"/>
                    <a:pt x="358" y="936"/>
                    <a:pt x="358" y="936"/>
                  </a:cubicBezTo>
                  <a:cubicBezTo>
                    <a:pt x="358" y="936"/>
                    <a:pt x="357" y="937"/>
                    <a:pt x="356" y="937"/>
                  </a:cubicBezTo>
                  <a:cubicBezTo>
                    <a:pt x="356" y="937"/>
                    <a:pt x="356" y="937"/>
                    <a:pt x="356" y="937"/>
                  </a:cubicBezTo>
                  <a:cubicBezTo>
                    <a:pt x="356" y="937"/>
                    <a:pt x="356" y="937"/>
                    <a:pt x="356" y="937"/>
                  </a:cubicBezTo>
                  <a:close/>
                  <a:moveTo>
                    <a:pt x="255" y="925"/>
                  </a:moveTo>
                  <a:cubicBezTo>
                    <a:pt x="255" y="924"/>
                    <a:pt x="255" y="923"/>
                    <a:pt x="256" y="923"/>
                  </a:cubicBezTo>
                  <a:cubicBezTo>
                    <a:pt x="256" y="923"/>
                    <a:pt x="256" y="923"/>
                    <a:pt x="256" y="923"/>
                  </a:cubicBezTo>
                  <a:cubicBezTo>
                    <a:pt x="257" y="922"/>
                    <a:pt x="258" y="923"/>
                    <a:pt x="259" y="924"/>
                  </a:cubicBezTo>
                  <a:cubicBezTo>
                    <a:pt x="259" y="924"/>
                    <a:pt x="259" y="924"/>
                    <a:pt x="259" y="924"/>
                  </a:cubicBezTo>
                  <a:cubicBezTo>
                    <a:pt x="259" y="925"/>
                    <a:pt x="259" y="926"/>
                    <a:pt x="258" y="926"/>
                  </a:cubicBezTo>
                  <a:cubicBezTo>
                    <a:pt x="258" y="926"/>
                    <a:pt x="258" y="926"/>
                    <a:pt x="258" y="926"/>
                  </a:cubicBezTo>
                  <a:cubicBezTo>
                    <a:pt x="258" y="927"/>
                    <a:pt x="257" y="927"/>
                    <a:pt x="257" y="927"/>
                  </a:cubicBezTo>
                  <a:cubicBezTo>
                    <a:pt x="257" y="927"/>
                    <a:pt x="257" y="927"/>
                    <a:pt x="257" y="927"/>
                  </a:cubicBezTo>
                  <a:cubicBezTo>
                    <a:pt x="256" y="927"/>
                    <a:pt x="255" y="926"/>
                    <a:pt x="255" y="925"/>
                  </a:cubicBezTo>
                  <a:close/>
                  <a:moveTo>
                    <a:pt x="361" y="926"/>
                  </a:moveTo>
                  <a:cubicBezTo>
                    <a:pt x="360" y="925"/>
                    <a:pt x="359" y="924"/>
                    <a:pt x="360" y="923"/>
                  </a:cubicBezTo>
                  <a:cubicBezTo>
                    <a:pt x="360" y="923"/>
                    <a:pt x="360" y="923"/>
                    <a:pt x="360" y="923"/>
                  </a:cubicBezTo>
                  <a:cubicBezTo>
                    <a:pt x="360" y="922"/>
                    <a:pt x="361" y="922"/>
                    <a:pt x="362" y="922"/>
                  </a:cubicBezTo>
                  <a:cubicBezTo>
                    <a:pt x="362" y="922"/>
                    <a:pt x="362" y="922"/>
                    <a:pt x="362" y="922"/>
                  </a:cubicBezTo>
                  <a:cubicBezTo>
                    <a:pt x="363" y="923"/>
                    <a:pt x="364" y="924"/>
                    <a:pt x="363" y="925"/>
                  </a:cubicBezTo>
                  <a:cubicBezTo>
                    <a:pt x="363" y="925"/>
                    <a:pt x="363" y="925"/>
                    <a:pt x="363" y="925"/>
                  </a:cubicBezTo>
                  <a:cubicBezTo>
                    <a:pt x="363" y="926"/>
                    <a:pt x="362" y="926"/>
                    <a:pt x="361" y="926"/>
                  </a:cubicBezTo>
                  <a:cubicBezTo>
                    <a:pt x="361" y="926"/>
                    <a:pt x="361" y="926"/>
                    <a:pt x="361" y="926"/>
                  </a:cubicBezTo>
                  <a:cubicBezTo>
                    <a:pt x="361" y="926"/>
                    <a:pt x="361" y="926"/>
                    <a:pt x="361" y="926"/>
                  </a:cubicBezTo>
                  <a:close/>
                  <a:moveTo>
                    <a:pt x="250" y="915"/>
                  </a:moveTo>
                  <a:cubicBezTo>
                    <a:pt x="250" y="914"/>
                    <a:pt x="250" y="912"/>
                    <a:pt x="251" y="912"/>
                  </a:cubicBezTo>
                  <a:cubicBezTo>
                    <a:pt x="251" y="912"/>
                    <a:pt x="251" y="912"/>
                    <a:pt x="251" y="912"/>
                  </a:cubicBezTo>
                  <a:cubicBezTo>
                    <a:pt x="252" y="911"/>
                    <a:pt x="253" y="912"/>
                    <a:pt x="254" y="913"/>
                  </a:cubicBezTo>
                  <a:cubicBezTo>
                    <a:pt x="254" y="913"/>
                    <a:pt x="254" y="913"/>
                    <a:pt x="254" y="913"/>
                  </a:cubicBezTo>
                  <a:cubicBezTo>
                    <a:pt x="254" y="914"/>
                    <a:pt x="254" y="915"/>
                    <a:pt x="253" y="916"/>
                  </a:cubicBezTo>
                  <a:cubicBezTo>
                    <a:pt x="253" y="916"/>
                    <a:pt x="253" y="916"/>
                    <a:pt x="253" y="916"/>
                  </a:cubicBezTo>
                  <a:cubicBezTo>
                    <a:pt x="252" y="916"/>
                    <a:pt x="252" y="916"/>
                    <a:pt x="252" y="916"/>
                  </a:cubicBezTo>
                  <a:cubicBezTo>
                    <a:pt x="252" y="916"/>
                    <a:pt x="252" y="916"/>
                    <a:pt x="252" y="916"/>
                  </a:cubicBezTo>
                  <a:cubicBezTo>
                    <a:pt x="251" y="916"/>
                    <a:pt x="250" y="915"/>
                    <a:pt x="250" y="915"/>
                  </a:cubicBezTo>
                  <a:close/>
                  <a:moveTo>
                    <a:pt x="366" y="915"/>
                  </a:moveTo>
                  <a:cubicBezTo>
                    <a:pt x="365" y="914"/>
                    <a:pt x="364" y="913"/>
                    <a:pt x="365" y="912"/>
                  </a:cubicBezTo>
                  <a:cubicBezTo>
                    <a:pt x="365" y="912"/>
                    <a:pt x="365" y="912"/>
                    <a:pt x="365" y="912"/>
                  </a:cubicBezTo>
                  <a:cubicBezTo>
                    <a:pt x="365" y="911"/>
                    <a:pt x="366" y="911"/>
                    <a:pt x="367" y="911"/>
                  </a:cubicBezTo>
                  <a:cubicBezTo>
                    <a:pt x="367" y="911"/>
                    <a:pt x="367" y="911"/>
                    <a:pt x="367" y="911"/>
                  </a:cubicBezTo>
                  <a:cubicBezTo>
                    <a:pt x="368" y="912"/>
                    <a:pt x="369" y="913"/>
                    <a:pt x="368" y="914"/>
                  </a:cubicBezTo>
                  <a:cubicBezTo>
                    <a:pt x="368" y="914"/>
                    <a:pt x="368" y="914"/>
                    <a:pt x="368" y="914"/>
                  </a:cubicBezTo>
                  <a:cubicBezTo>
                    <a:pt x="368" y="915"/>
                    <a:pt x="367" y="915"/>
                    <a:pt x="367" y="915"/>
                  </a:cubicBezTo>
                  <a:cubicBezTo>
                    <a:pt x="367" y="915"/>
                    <a:pt x="367" y="915"/>
                    <a:pt x="367" y="915"/>
                  </a:cubicBezTo>
                  <a:cubicBezTo>
                    <a:pt x="366" y="915"/>
                    <a:pt x="366" y="915"/>
                    <a:pt x="366" y="915"/>
                  </a:cubicBezTo>
                  <a:close/>
                  <a:moveTo>
                    <a:pt x="245" y="904"/>
                  </a:moveTo>
                  <a:cubicBezTo>
                    <a:pt x="245" y="903"/>
                    <a:pt x="245" y="902"/>
                    <a:pt x="246" y="901"/>
                  </a:cubicBezTo>
                  <a:cubicBezTo>
                    <a:pt x="246" y="901"/>
                    <a:pt x="246" y="901"/>
                    <a:pt x="246" y="901"/>
                  </a:cubicBezTo>
                  <a:cubicBezTo>
                    <a:pt x="247" y="901"/>
                    <a:pt x="248" y="901"/>
                    <a:pt x="249" y="902"/>
                  </a:cubicBezTo>
                  <a:cubicBezTo>
                    <a:pt x="249" y="902"/>
                    <a:pt x="249" y="902"/>
                    <a:pt x="249" y="902"/>
                  </a:cubicBezTo>
                  <a:cubicBezTo>
                    <a:pt x="249" y="903"/>
                    <a:pt x="249" y="904"/>
                    <a:pt x="248" y="905"/>
                  </a:cubicBezTo>
                  <a:cubicBezTo>
                    <a:pt x="248" y="905"/>
                    <a:pt x="248" y="905"/>
                    <a:pt x="248" y="905"/>
                  </a:cubicBezTo>
                  <a:cubicBezTo>
                    <a:pt x="247" y="905"/>
                    <a:pt x="247" y="905"/>
                    <a:pt x="247" y="905"/>
                  </a:cubicBezTo>
                  <a:cubicBezTo>
                    <a:pt x="247" y="905"/>
                    <a:pt x="247" y="905"/>
                    <a:pt x="247" y="905"/>
                  </a:cubicBezTo>
                  <a:cubicBezTo>
                    <a:pt x="246" y="905"/>
                    <a:pt x="245" y="904"/>
                    <a:pt x="245" y="904"/>
                  </a:cubicBezTo>
                  <a:close/>
                  <a:moveTo>
                    <a:pt x="371" y="904"/>
                  </a:moveTo>
                  <a:cubicBezTo>
                    <a:pt x="370" y="904"/>
                    <a:pt x="369" y="902"/>
                    <a:pt x="370" y="901"/>
                  </a:cubicBezTo>
                  <a:cubicBezTo>
                    <a:pt x="370" y="901"/>
                    <a:pt x="370" y="901"/>
                    <a:pt x="370" y="901"/>
                  </a:cubicBezTo>
                  <a:cubicBezTo>
                    <a:pt x="370" y="900"/>
                    <a:pt x="371" y="900"/>
                    <a:pt x="372" y="900"/>
                  </a:cubicBezTo>
                  <a:cubicBezTo>
                    <a:pt x="372" y="900"/>
                    <a:pt x="372" y="900"/>
                    <a:pt x="372" y="900"/>
                  </a:cubicBezTo>
                  <a:cubicBezTo>
                    <a:pt x="373" y="901"/>
                    <a:pt x="374" y="902"/>
                    <a:pt x="373" y="903"/>
                  </a:cubicBezTo>
                  <a:cubicBezTo>
                    <a:pt x="373" y="903"/>
                    <a:pt x="373" y="903"/>
                    <a:pt x="373" y="903"/>
                  </a:cubicBezTo>
                  <a:cubicBezTo>
                    <a:pt x="373" y="904"/>
                    <a:pt x="372" y="904"/>
                    <a:pt x="372" y="904"/>
                  </a:cubicBezTo>
                  <a:cubicBezTo>
                    <a:pt x="372" y="904"/>
                    <a:pt x="372" y="904"/>
                    <a:pt x="372" y="904"/>
                  </a:cubicBezTo>
                  <a:cubicBezTo>
                    <a:pt x="371" y="904"/>
                    <a:pt x="371" y="904"/>
                    <a:pt x="371" y="904"/>
                  </a:cubicBezTo>
                  <a:close/>
                  <a:moveTo>
                    <a:pt x="240" y="893"/>
                  </a:moveTo>
                  <a:cubicBezTo>
                    <a:pt x="239" y="892"/>
                    <a:pt x="240" y="891"/>
                    <a:pt x="241" y="890"/>
                  </a:cubicBezTo>
                  <a:cubicBezTo>
                    <a:pt x="241" y="890"/>
                    <a:pt x="241" y="890"/>
                    <a:pt x="241" y="890"/>
                  </a:cubicBezTo>
                  <a:cubicBezTo>
                    <a:pt x="242" y="890"/>
                    <a:pt x="243" y="890"/>
                    <a:pt x="244" y="891"/>
                  </a:cubicBezTo>
                  <a:cubicBezTo>
                    <a:pt x="244" y="891"/>
                    <a:pt x="244" y="891"/>
                    <a:pt x="244" y="891"/>
                  </a:cubicBezTo>
                  <a:cubicBezTo>
                    <a:pt x="244" y="892"/>
                    <a:pt x="244" y="893"/>
                    <a:pt x="243" y="894"/>
                  </a:cubicBezTo>
                  <a:cubicBezTo>
                    <a:pt x="243" y="894"/>
                    <a:pt x="243" y="894"/>
                    <a:pt x="243" y="894"/>
                  </a:cubicBezTo>
                  <a:cubicBezTo>
                    <a:pt x="242" y="894"/>
                    <a:pt x="242" y="894"/>
                    <a:pt x="242" y="894"/>
                  </a:cubicBezTo>
                  <a:cubicBezTo>
                    <a:pt x="242" y="894"/>
                    <a:pt x="242" y="894"/>
                    <a:pt x="242" y="894"/>
                  </a:cubicBezTo>
                  <a:cubicBezTo>
                    <a:pt x="241" y="894"/>
                    <a:pt x="240" y="894"/>
                    <a:pt x="240" y="893"/>
                  </a:cubicBezTo>
                  <a:close/>
                  <a:moveTo>
                    <a:pt x="376" y="893"/>
                  </a:moveTo>
                  <a:cubicBezTo>
                    <a:pt x="375" y="893"/>
                    <a:pt x="374" y="892"/>
                    <a:pt x="375" y="891"/>
                  </a:cubicBezTo>
                  <a:cubicBezTo>
                    <a:pt x="375" y="891"/>
                    <a:pt x="375" y="891"/>
                    <a:pt x="375" y="891"/>
                  </a:cubicBezTo>
                  <a:cubicBezTo>
                    <a:pt x="375" y="890"/>
                    <a:pt x="377" y="889"/>
                    <a:pt x="378" y="890"/>
                  </a:cubicBezTo>
                  <a:cubicBezTo>
                    <a:pt x="378" y="890"/>
                    <a:pt x="378" y="890"/>
                    <a:pt x="378" y="890"/>
                  </a:cubicBezTo>
                  <a:cubicBezTo>
                    <a:pt x="379" y="890"/>
                    <a:pt x="379" y="891"/>
                    <a:pt x="378" y="892"/>
                  </a:cubicBezTo>
                  <a:cubicBezTo>
                    <a:pt x="378" y="892"/>
                    <a:pt x="378" y="892"/>
                    <a:pt x="378" y="892"/>
                  </a:cubicBezTo>
                  <a:cubicBezTo>
                    <a:pt x="378" y="893"/>
                    <a:pt x="377" y="893"/>
                    <a:pt x="377" y="893"/>
                  </a:cubicBezTo>
                  <a:cubicBezTo>
                    <a:pt x="377" y="893"/>
                    <a:pt x="377" y="893"/>
                    <a:pt x="377" y="893"/>
                  </a:cubicBezTo>
                  <a:cubicBezTo>
                    <a:pt x="376" y="893"/>
                    <a:pt x="376" y="893"/>
                    <a:pt x="376" y="893"/>
                  </a:cubicBezTo>
                  <a:close/>
                  <a:moveTo>
                    <a:pt x="235" y="882"/>
                  </a:moveTo>
                  <a:cubicBezTo>
                    <a:pt x="234" y="881"/>
                    <a:pt x="235" y="880"/>
                    <a:pt x="236" y="879"/>
                  </a:cubicBezTo>
                  <a:cubicBezTo>
                    <a:pt x="236" y="879"/>
                    <a:pt x="236" y="879"/>
                    <a:pt x="236" y="879"/>
                  </a:cubicBezTo>
                  <a:cubicBezTo>
                    <a:pt x="237" y="879"/>
                    <a:pt x="238" y="879"/>
                    <a:pt x="238" y="880"/>
                  </a:cubicBezTo>
                  <a:cubicBezTo>
                    <a:pt x="238" y="880"/>
                    <a:pt x="238" y="880"/>
                    <a:pt x="238" y="880"/>
                  </a:cubicBezTo>
                  <a:cubicBezTo>
                    <a:pt x="239" y="881"/>
                    <a:pt x="239" y="882"/>
                    <a:pt x="238" y="883"/>
                  </a:cubicBezTo>
                  <a:cubicBezTo>
                    <a:pt x="238" y="883"/>
                    <a:pt x="238" y="883"/>
                    <a:pt x="238" y="883"/>
                  </a:cubicBezTo>
                  <a:cubicBezTo>
                    <a:pt x="237" y="883"/>
                    <a:pt x="237" y="883"/>
                    <a:pt x="237" y="883"/>
                  </a:cubicBezTo>
                  <a:cubicBezTo>
                    <a:pt x="237" y="883"/>
                    <a:pt x="237" y="883"/>
                    <a:pt x="237" y="883"/>
                  </a:cubicBezTo>
                  <a:cubicBezTo>
                    <a:pt x="236" y="883"/>
                    <a:pt x="235" y="883"/>
                    <a:pt x="235" y="882"/>
                  </a:cubicBezTo>
                  <a:close/>
                  <a:moveTo>
                    <a:pt x="381" y="882"/>
                  </a:moveTo>
                  <a:cubicBezTo>
                    <a:pt x="380" y="882"/>
                    <a:pt x="379" y="881"/>
                    <a:pt x="380" y="880"/>
                  </a:cubicBezTo>
                  <a:cubicBezTo>
                    <a:pt x="380" y="880"/>
                    <a:pt x="380" y="880"/>
                    <a:pt x="380" y="880"/>
                  </a:cubicBezTo>
                  <a:cubicBezTo>
                    <a:pt x="380" y="879"/>
                    <a:pt x="382" y="878"/>
                    <a:pt x="383" y="879"/>
                  </a:cubicBezTo>
                  <a:cubicBezTo>
                    <a:pt x="383" y="879"/>
                    <a:pt x="383" y="879"/>
                    <a:pt x="383" y="879"/>
                  </a:cubicBezTo>
                  <a:cubicBezTo>
                    <a:pt x="384" y="879"/>
                    <a:pt x="384" y="880"/>
                    <a:pt x="384" y="881"/>
                  </a:cubicBezTo>
                  <a:cubicBezTo>
                    <a:pt x="384" y="881"/>
                    <a:pt x="384" y="881"/>
                    <a:pt x="384" y="881"/>
                  </a:cubicBezTo>
                  <a:cubicBezTo>
                    <a:pt x="383" y="882"/>
                    <a:pt x="382" y="883"/>
                    <a:pt x="382" y="883"/>
                  </a:cubicBezTo>
                  <a:cubicBezTo>
                    <a:pt x="382" y="883"/>
                    <a:pt x="382" y="883"/>
                    <a:pt x="382" y="883"/>
                  </a:cubicBezTo>
                  <a:cubicBezTo>
                    <a:pt x="381" y="883"/>
                    <a:pt x="381" y="882"/>
                    <a:pt x="381" y="882"/>
                  </a:cubicBezTo>
                  <a:close/>
                  <a:moveTo>
                    <a:pt x="230" y="871"/>
                  </a:moveTo>
                  <a:cubicBezTo>
                    <a:pt x="229" y="870"/>
                    <a:pt x="230" y="869"/>
                    <a:pt x="231" y="868"/>
                  </a:cubicBezTo>
                  <a:cubicBezTo>
                    <a:pt x="231" y="868"/>
                    <a:pt x="231" y="868"/>
                    <a:pt x="231" y="868"/>
                  </a:cubicBezTo>
                  <a:cubicBezTo>
                    <a:pt x="232" y="868"/>
                    <a:pt x="233" y="868"/>
                    <a:pt x="233" y="869"/>
                  </a:cubicBezTo>
                  <a:cubicBezTo>
                    <a:pt x="233" y="869"/>
                    <a:pt x="233" y="869"/>
                    <a:pt x="233" y="869"/>
                  </a:cubicBezTo>
                  <a:cubicBezTo>
                    <a:pt x="234" y="870"/>
                    <a:pt x="233" y="872"/>
                    <a:pt x="232" y="872"/>
                  </a:cubicBezTo>
                  <a:cubicBezTo>
                    <a:pt x="232" y="872"/>
                    <a:pt x="232" y="872"/>
                    <a:pt x="232" y="872"/>
                  </a:cubicBezTo>
                  <a:cubicBezTo>
                    <a:pt x="232" y="872"/>
                    <a:pt x="232" y="872"/>
                    <a:pt x="232" y="872"/>
                  </a:cubicBezTo>
                  <a:cubicBezTo>
                    <a:pt x="232" y="872"/>
                    <a:pt x="232" y="872"/>
                    <a:pt x="232" y="872"/>
                  </a:cubicBezTo>
                  <a:cubicBezTo>
                    <a:pt x="231" y="872"/>
                    <a:pt x="230" y="872"/>
                    <a:pt x="230" y="871"/>
                  </a:cubicBezTo>
                  <a:close/>
                  <a:moveTo>
                    <a:pt x="386" y="871"/>
                  </a:moveTo>
                  <a:cubicBezTo>
                    <a:pt x="385" y="871"/>
                    <a:pt x="385" y="870"/>
                    <a:pt x="385" y="869"/>
                  </a:cubicBezTo>
                  <a:cubicBezTo>
                    <a:pt x="385" y="869"/>
                    <a:pt x="385" y="869"/>
                    <a:pt x="385" y="869"/>
                  </a:cubicBezTo>
                  <a:cubicBezTo>
                    <a:pt x="385" y="868"/>
                    <a:pt x="387" y="867"/>
                    <a:pt x="388" y="868"/>
                  </a:cubicBezTo>
                  <a:cubicBezTo>
                    <a:pt x="388" y="868"/>
                    <a:pt x="388" y="868"/>
                    <a:pt x="388" y="868"/>
                  </a:cubicBezTo>
                  <a:cubicBezTo>
                    <a:pt x="389" y="868"/>
                    <a:pt x="389" y="869"/>
                    <a:pt x="389" y="870"/>
                  </a:cubicBezTo>
                  <a:cubicBezTo>
                    <a:pt x="389" y="870"/>
                    <a:pt x="389" y="870"/>
                    <a:pt x="389" y="870"/>
                  </a:cubicBezTo>
                  <a:cubicBezTo>
                    <a:pt x="388" y="871"/>
                    <a:pt x="388" y="872"/>
                    <a:pt x="387" y="872"/>
                  </a:cubicBezTo>
                  <a:cubicBezTo>
                    <a:pt x="387" y="872"/>
                    <a:pt x="387" y="872"/>
                    <a:pt x="387" y="872"/>
                  </a:cubicBezTo>
                  <a:cubicBezTo>
                    <a:pt x="387" y="872"/>
                    <a:pt x="386" y="872"/>
                    <a:pt x="386" y="871"/>
                  </a:cubicBezTo>
                  <a:close/>
                  <a:moveTo>
                    <a:pt x="225" y="860"/>
                  </a:moveTo>
                  <a:cubicBezTo>
                    <a:pt x="224" y="859"/>
                    <a:pt x="225" y="858"/>
                    <a:pt x="226" y="858"/>
                  </a:cubicBezTo>
                  <a:cubicBezTo>
                    <a:pt x="226" y="858"/>
                    <a:pt x="226" y="858"/>
                    <a:pt x="226" y="858"/>
                  </a:cubicBezTo>
                  <a:cubicBezTo>
                    <a:pt x="227" y="857"/>
                    <a:pt x="228" y="858"/>
                    <a:pt x="228" y="859"/>
                  </a:cubicBezTo>
                  <a:cubicBezTo>
                    <a:pt x="228" y="859"/>
                    <a:pt x="228" y="859"/>
                    <a:pt x="228" y="859"/>
                  </a:cubicBezTo>
                  <a:cubicBezTo>
                    <a:pt x="229" y="860"/>
                    <a:pt x="228" y="861"/>
                    <a:pt x="227" y="861"/>
                  </a:cubicBezTo>
                  <a:cubicBezTo>
                    <a:pt x="227" y="861"/>
                    <a:pt x="227" y="861"/>
                    <a:pt x="227" y="861"/>
                  </a:cubicBezTo>
                  <a:cubicBezTo>
                    <a:pt x="227" y="861"/>
                    <a:pt x="227" y="861"/>
                    <a:pt x="227" y="861"/>
                  </a:cubicBezTo>
                  <a:cubicBezTo>
                    <a:pt x="227" y="861"/>
                    <a:pt x="227" y="861"/>
                    <a:pt x="227" y="861"/>
                  </a:cubicBezTo>
                  <a:cubicBezTo>
                    <a:pt x="226" y="861"/>
                    <a:pt x="225" y="861"/>
                    <a:pt x="225" y="860"/>
                  </a:cubicBezTo>
                  <a:close/>
                  <a:moveTo>
                    <a:pt x="391" y="861"/>
                  </a:moveTo>
                  <a:cubicBezTo>
                    <a:pt x="390" y="860"/>
                    <a:pt x="390" y="859"/>
                    <a:pt x="390" y="858"/>
                  </a:cubicBezTo>
                  <a:cubicBezTo>
                    <a:pt x="390" y="858"/>
                    <a:pt x="390" y="858"/>
                    <a:pt x="390" y="858"/>
                  </a:cubicBezTo>
                  <a:cubicBezTo>
                    <a:pt x="391" y="857"/>
                    <a:pt x="392" y="856"/>
                    <a:pt x="393" y="857"/>
                  </a:cubicBezTo>
                  <a:cubicBezTo>
                    <a:pt x="393" y="857"/>
                    <a:pt x="393" y="857"/>
                    <a:pt x="393" y="857"/>
                  </a:cubicBezTo>
                  <a:cubicBezTo>
                    <a:pt x="394" y="857"/>
                    <a:pt x="394" y="859"/>
                    <a:pt x="394" y="860"/>
                  </a:cubicBezTo>
                  <a:cubicBezTo>
                    <a:pt x="394" y="860"/>
                    <a:pt x="394" y="860"/>
                    <a:pt x="394" y="860"/>
                  </a:cubicBezTo>
                  <a:cubicBezTo>
                    <a:pt x="393" y="860"/>
                    <a:pt x="393" y="861"/>
                    <a:pt x="392" y="861"/>
                  </a:cubicBezTo>
                  <a:cubicBezTo>
                    <a:pt x="392" y="861"/>
                    <a:pt x="392" y="861"/>
                    <a:pt x="392" y="861"/>
                  </a:cubicBezTo>
                  <a:cubicBezTo>
                    <a:pt x="392" y="861"/>
                    <a:pt x="391" y="861"/>
                    <a:pt x="391" y="861"/>
                  </a:cubicBezTo>
                  <a:close/>
                  <a:moveTo>
                    <a:pt x="220" y="849"/>
                  </a:moveTo>
                  <a:cubicBezTo>
                    <a:pt x="219" y="848"/>
                    <a:pt x="220" y="847"/>
                    <a:pt x="221" y="847"/>
                  </a:cubicBezTo>
                  <a:cubicBezTo>
                    <a:pt x="221" y="847"/>
                    <a:pt x="221" y="847"/>
                    <a:pt x="221" y="847"/>
                  </a:cubicBezTo>
                  <a:cubicBezTo>
                    <a:pt x="222" y="846"/>
                    <a:pt x="223" y="847"/>
                    <a:pt x="223" y="848"/>
                  </a:cubicBezTo>
                  <a:cubicBezTo>
                    <a:pt x="223" y="848"/>
                    <a:pt x="223" y="848"/>
                    <a:pt x="223" y="848"/>
                  </a:cubicBezTo>
                  <a:cubicBezTo>
                    <a:pt x="224" y="849"/>
                    <a:pt x="223" y="850"/>
                    <a:pt x="222" y="850"/>
                  </a:cubicBezTo>
                  <a:cubicBezTo>
                    <a:pt x="222" y="850"/>
                    <a:pt x="222" y="850"/>
                    <a:pt x="222" y="850"/>
                  </a:cubicBezTo>
                  <a:cubicBezTo>
                    <a:pt x="222" y="850"/>
                    <a:pt x="222" y="850"/>
                    <a:pt x="221" y="850"/>
                  </a:cubicBezTo>
                  <a:cubicBezTo>
                    <a:pt x="221" y="850"/>
                    <a:pt x="221" y="850"/>
                    <a:pt x="221" y="850"/>
                  </a:cubicBezTo>
                  <a:cubicBezTo>
                    <a:pt x="221" y="850"/>
                    <a:pt x="220" y="850"/>
                    <a:pt x="220" y="849"/>
                  </a:cubicBezTo>
                  <a:close/>
                  <a:moveTo>
                    <a:pt x="396" y="850"/>
                  </a:moveTo>
                  <a:cubicBezTo>
                    <a:pt x="395" y="849"/>
                    <a:pt x="395" y="848"/>
                    <a:pt x="395" y="847"/>
                  </a:cubicBezTo>
                  <a:cubicBezTo>
                    <a:pt x="395" y="847"/>
                    <a:pt x="395" y="847"/>
                    <a:pt x="395" y="847"/>
                  </a:cubicBezTo>
                  <a:cubicBezTo>
                    <a:pt x="396" y="846"/>
                    <a:pt x="397" y="846"/>
                    <a:pt x="398" y="846"/>
                  </a:cubicBezTo>
                  <a:cubicBezTo>
                    <a:pt x="398" y="846"/>
                    <a:pt x="398" y="846"/>
                    <a:pt x="398" y="846"/>
                  </a:cubicBezTo>
                  <a:cubicBezTo>
                    <a:pt x="399" y="847"/>
                    <a:pt x="399" y="848"/>
                    <a:pt x="399" y="849"/>
                  </a:cubicBezTo>
                  <a:cubicBezTo>
                    <a:pt x="399" y="849"/>
                    <a:pt x="399" y="849"/>
                    <a:pt x="399" y="849"/>
                  </a:cubicBezTo>
                  <a:cubicBezTo>
                    <a:pt x="398" y="849"/>
                    <a:pt x="398" y="850"/>
                    <a:pt x="397" y="850"/>
                  </a:cubicBezTo>
                  <a:cubicBezTo>
                    <a:pt x="397" y="850"/>
                    <a:pt x="397" y="850"/>
                    <a:pt x="397" y="850"/>
                  </a:cubicBezTo>
                  <a:cubicBezTo>
                    <a:pt x="397" y="850"/>
                    <a:pt x="396" y="850"/>
                    <a:pt x="396" y="850"/>
                  </a:cubicBezTo>
                  <a:close/>
                  <a:moveTo>
                    <a:pt x="215" y="838"/>
                  </a:moveTo>
                  <a:cubicBezTo>
                    <a:pt x="214" y="837"/>
                    <a:pt x="215" y="836"/>
                    <a:pt x="216" y="836"/>
                  </a:cubicBezTo>
                  <a:cubicBezTo>
                    <a:pt x="216" y="836"/>
                    <a:pt x="216" y="836"/>
                    <a:pt x="216" y="836"/>
                  </a:cubicBezTo>
                  <a:cubicBezTo>
                    <a:pt x="217" y="835"/>
                    <a:pt x="218" y="836"/>
                    <a:pt x="218" y="837"/>
                  </a:cubicBezTo>
                  <a:cubicBezTo>
                    <a:pt x="218" y="837"/>
                    <a:pt x="218" y="837"/>
                    <a:pt x="218" y="837"/>
                  </a:cubicBezTo>
                  <a:cubicBezTo>
                    <a:pt x="219" y="838"/>
                    <a:pt x="218" y="839"/>
                    <a:pt x="217" y="839"/>
                  </a:cubicBezTo>
                  <a:cubicBezTo>
                    <a:pt x="217" y="839"/>
                    <a:pt x="217" y="839"/>
                    <a:pt x="217" y="839"/>
                  </a:cubicBezTo>
                  <a:cubicBezTo>
                    <a:pt x="217" y="840"/>
                    <a:pt x="217" y="840"/>
                    <a:pt x="216" y="840"/>
                  </a:cubicBezTo>
                  <a:cubicBezTo>
                    <a:pt x="216" y="840"/>
                    <a:pt x="216" y="840"/>
                    <a:pt x="216" y="840"/>
                  </a:cubicBezTo>
                  <a:cubicBezTo>
                    <a:pt x="216" y="840"/>
                    <a:pt x="215" y="839"/>
                    <a:pt x="215" y="838"/>
                  </a:cubicBezTo>
                  <a:close/>
                  <a:moveTo>
                    <a:pt x="401" y="839"/>
                  </a:moveTo>
                  <a:cubicBezTo>
                    <a:pt x="400" y="838"/>
                    <a:pt x="400" y="837"/>
                    <a:pt x="400" y="836"/>
                  </a:cubicBezTo>
                  <a:cubicBezTo>
                    <a:pt x="400" y="836"/>
                    <a:pt x="400" y="836"/>
                    <a:pt x="400" y="836"/>
                  </a:cubicBezTo>
                  <a:cubicBezTo>
                    <a:pt x="401" y="835"/>
                    <a:pt x="402" y="835"/>
                    <a:pt x="403" y="835"/>
                  </a:cubicBezTo>
                  <a:cubicBezTo>
                    <a:pt x="403" y="835"/>
                    <a:pt x="403" y="835"/>
                    <a:pt x="403" y="835"/>
                  </a:cubicBezTo>
                  <a:cubicBezTo>
                    <a:pt x="404" y="836"/>
                    <a:pt x="404" y="837"/>
                    <a:pt x="404" y="838"/>
                  </a:cubicBezTo>
                  <a:cubicBezTo>
                    <a:pt x="404" y="838"/>
                    <a:pt x="404" y="838"/>
                    <a:pt x="404" y="838"/>
                  </a:cubicBezTo>
                  <a:cubicBezTo>
                    <a:pt x="403" y="839"/>
                    <a:pt x="403" y="839"/>
                    <a:pt x="402" y="839"/>
                  </a:cubicBezTo>
                  <a:cubicBezTo>
                    <a:pt x="402" y="839"/>
                    <a:pt x="402" y="839"/>
                    <a:pt x="402" y="839"/>
                  </a:cubicBezTo>
                  <a:cubicBezTo>
                    <a:pt x="402" y="839"/>
                    <a:pt x="401" y="839"/>
                    <a:pt x="401" y="839"/>
                  </a:cubicBezTo>
                  <a:close/>
                  <a:moveTo>
                    <a:pt x="210" y="828"/>
                  </a:moveTo>
                  <a:cubicBezTo>
                    <a:pt x="209" y="827"/>
                    <a:pt x="210" y="825"/>
                    <a:pt x="211" y="825"/>
                  </a:cubicBezTo>
                  <a:cubicBezTo>
                    <a:pt x="211" y="825"/>
                    <a:pt x="211" y="825"/>
                    <a:pt x="211" y="825"/>
                  </a:cubicBezTo>
                  <a:cubicBezTo>
                    <a:pt x="212" y="824"/>
                    <a:pt x="213" y="825"/>
                    <a:pt x="213" y="826"/>
                  </a:cubicBezTo>
                  <a:cubicBezTo>
                    <a:pt x="213" y="826"/>
                    <a:pt x="213" y="826"/>
                    <a:pt x="213" y="826"/>
                  </a:cubicBezTo>
                  <a:cubicBezTo>
                    <a:pt x="214" y="827"/>
                    <a:pt x="213" y="828"/>
                    <a:pt x="212" y="829"/>
                  </a:cubicBezTo>
                  <a:cubicBezTo>
                    <a:pt x="212" y="829"/>
                    <a:pt x="212" y="829"/>
                    <a:pt x="212" y="829"/>
                  </a:cubicBezTo>
                  <a:cubicBezTo>
                    <a:pt x="212" y="829"/>
                    <a:pt x="212" y="829"/>
                    <a:pt x="211" y="829"/>
                  </a:cubicBezTo>
                  <a:cubicBezTo>
                    <a:pt x="211" y="829"/>
                    <a:pt x="211" y="829"/>
                    <a:pt x="211" y="829"/>
                  </a:cubicBezTo>
                  <a:cubicBezTo>
                    <a:pt x="211" y="829"/>
                    <a:pt x="210" y="828"/>
                    <a:pt x="210" y="828"/>
                  </a:cubicBezTo>
                  <a:close/>
                  <a:moveTo>
                    <a:pt x="406" y="828"/>
                  </a:moveTo>
                  <a:cubicBezTo>
                    <a:pt x="405" y="827"/>
                    <a:pt x="405" y="826"/>
                    <a:pt x="405" y="825"/>
                  </a:cubicBezTo>
                  <a:cubicBezTo>
                    <a:pt x="405" y="825"/>
                    <a:pt x="405" y="825"/>
                    <a:pt x="405" y="825"/>
                  </a:cubicBezTo>
                  <a:cubicBezTo>
                    <a:pt x="406" y="824"/>
                    <a:pt x="407" y="824"/>
                    <a:pt x="408" y="824"/>
                  </a:cubicBezTo>
                  <a:cubicBezTo>
                    <a:pt x="408" y="824"/>
                    <a:pt x="408" y="824"/>
                    <a:pt x="408" y="824"/>
                  </a:cubicBezTo>
                  <a:cubicBezTo>
                    <a:pt x="409" y="825"/>
                    <a:pt x="409" y="826"/>
                    <a:pt x="409" y="827"/>
                  </a:cubicBezTo>
                  <a:cubicBezTo>
                    <a:pt x="409" y="827"/>
                    <a:pt x="409" y="827"/>
                    <a:pt x="409" y="827"/>
                  </a:cubicBezTo>
                  <a:cubicBezTo>
                    <a:pt x="409" y="828"/>
                    <a:pt x="408" y="828"/>
                    <a:pt x="407" y="828"/>
                  </a:cubicBezTo>
                  <a:cubicBezTo>
                    <a:pt x="407" y="828"/>
                    <a:pt x="407" y="828"/>
                    <a:pt x="407" y="828"/>
                  </a:cubicBezTo>
                  <a:cubicBezTo>
                    <a:pt x="407" y="828"/>
                    <a:pt x="406" y="828"/>
                    <a:pt x="406" y="828"/>
                  </a:cubicBezTo>
                  <a:close/>
                  <a:moveTo>
                    <a:pt x="204" y="817"/>
                  </a:moveTo>
                  <a:cubicBezTo>
                    <a:pt x="204" y="816"/>
                    <a:pt x="204" y="814"/>
                    <a:pt x="205" y="814"/>
                  </a:cubicBezTo>
                  <a:cubicBezTo>
                    <a:pt x="205" y="814"/>
                    <a:pt x="205" y="814"/>
                    <a:pt x="205" y="814"/>
                  </a:cubicBezTo>
                  <a:cubicBezTo>
                    <a:pt x="206" y="814"/>
                    <a:pt x="208" y="814"/>
                    <a:pt x="208" y="815"/>
                  </a:cubicBezTo>
                  <a:cubicBezTo>
                    <a:pt x="208" y="815"/>
                    <a:pt x="208" y="815"/>
                    <a:pt x="208" y="815"/>
                  </a:cubicBezTo>
                  <a:cubicBezTo>
                    <a:pt x="209" y="816"/>
                    <a:pt x="208" y="817"/>
                    <a:pt x="207" y="818"/>
                  </a:cubicBezTo>
                  <a:cubicBezTo>
                    <a:pt x="207" y="818"/>
                    <a:pt x="207" y="818"/>
                    <a:pt x="207" y="818"/>
                  </a:cubicBezTo>
                  <a:cubicBezTo>
                    <a:pt x="207" y="818"/>
                    <a:pt x="207" y="818"/>
                    <a:pt x="206" y="818"/>
                  </a:cubicBezTo>
                  <a:cubicBezTo>
                    <a:pt x="206" y="818"/>
                    <a:pt x="206" y="818"/>
                    <a:pt x="206" y="818"/>
                  </a:cubicBezTo>
                  <a:cubicBezTo>
                    <a:pt x="206" y="818"/>
                    <a:pt x="205" y="817"/>
                    <a:pt x="204" y="817"/>
                  </a:cubicBezTo>
                  <a:close/>
                  <a:moveTo>
                    <a:pt x="411" y="817"/>
                  </a:moveTo>
                  <a:cubicBezTo>
                    <a:pt x="410" y="817"/>
                    <a:pt x="410" y="815"/>
                    <a:pt x="410" y="814"/>
                  </a:cubicBezTo>
                  <a:cubicBezTo>
                    <a:pt x="410" y="814"/>
                    <a:pt x="410" y="814"/>
                    <a:pt x="410" y="814"/>
                  </a:cubicBezTo>
                  <a:cubicBezTo>
                    <a:pt x="411" y="813"/>
                    <a:pt x="412" y="813"/>
                    <a:pt x="413" y="813"/>
                  </a:cubicBezTo>
                  <a:cubicBezTo>
                    <a:pt x="413" y="813"/>
                    <a:pt x="413" y="813"/>
                    <a:pt x="413" y="813"/>
                  </a:cubicBezTo>
                  <a:cubicBezTo>
                    <a:pt x="414" y="814"/>
                    <a:pt x="414" y="815"/>
                    <a:pt x="414" y="816"/>
                  </a:cubicBezTo>
                  <a:cubicBezTo>
                    <a:pt x="414" y="816"/>
                    <a:pt x="414" y="816"/>
                    <a:pt x="414" y="816"/>
                  </a:cubicBezTo>
                  <a:cubicBezTo>
                    <a:pt x="414" y="817"/>
                    <a:pt x="413" y="817"/>
                    <a:pt x="412" y="817"/>
                  </a:cubicBezTo>
                  <a:cubicBezTo>
                    <a:pt x="412" y="817"/>
                    <a:pt x="412" y="817"/>
                    <a:pt x="412" y="817"/>
                  </a:cubicBezTo>
                  <a:cubicBezTo>
                    <a:pt x="412" y="817"/>
                    <a:pt x="412" y="817"/>
                    <a:pt x="411" y="817"/>
                  </a:cubicBezTo>
                  <a:close/>
                  <a:moveTo>
                    <a:pt x="199" y="806"/>
                  </a:moveTo>
                  <a:cubicBezTo>
                    <a:pt x="199" y="805"/>
                    <a:pt x="199" y="804"/>
                    <a:pt x="200" y="803"/>
                  </a:cubicBezTo>
                  <a:cubicBezTo>
                    <a:pt x="200" y="803"/>
                    <a:pt x="200" y="803"/>
                    <a:pt x="200" y="803"/>
                  </a:cubicBezTo>
                  <a:cubicBezTo>
                    <a:pt x="201" y="803"/>
                    <a:pt x="203" y="803"/>
                    <a:pt x="203" y="804"/>
                  </a:cubicBezTo>
                  <a:cubicBezTo>
                    <a:pt x="203" y="804"/>
                    <a:pt x="203" y="804"/>
                    <a:pt x="203" y="804"/>
                  </a:cubicBezTo>
                  <a:cubicBezTo>
                    <a:pt x="204" y="805"/>
                    <a:pt x="203" y="806"/>
                    <a:pt x="202" y="807"/>
                  </a:cubicBezTo>
                  <a:cubicBezTo>
                    <a:pt x="202" y="807"/>
                    <a:pt x="202" y="807"/>
                    <a:pt x="202" y="807"/>
                  </a:cubicBezTo>
                  <a:cubicBezTo>
                    <a:pt x="202" y="807"/>
                    <a:pt x="202" y="807"/>
                    <a:pt x="201" y="807"/>
                  </a:cubicBezTo>
                  <a:cubicBezTo>
                    <a:pt x="201" y="807"/>
                    <a:pt x="201" y="807"/>
                    <a:pt x="201" y="807"/>
                  </a:cubicBezTo>
                  <a:cubicBezTo>
                    <a:pt x="200" y="807"/>
                    <a:pt x="200" y="807"/>
                    <a:pt x="199" y="806"/>
                  </a:cubicBezTo>
                  <a:close/>
                  <a:moveTo>
                    <a:pt x="416" y="806"/>
                  </a:moveTo>
                  <a:cubicBezTo>
                    <a:pt x="415" y="806"/>
                    <a:pt x="415" y="805"/>
                    <a:pt x="415" y="804"/>
                  </a:cubicBezTo>
                  <a:cubicBezTo>
                    <a:pt x="415" y="804"/>
                    <a:pt x="415" y="804"/>
                    <a:pt x="415" y="804"/>
                  </a:cubicBezTo>
                  <a:cubicBezTo>
                    <a:pt x="416" y="803"/>
                    <a:pt x="417" y="802"/>
                    <a:pt x="418" y="803"/>
                  </a:cubicBezTo>
                  <a:cubicBezTo>
                    <a:pt x="418" y="803"/>
                    <a:pt x="418" y="803"/>
                    <a:pt x="418" y="803"/>
                  </a:cubicBezTo>
                  <a:cubicBezTo>
                    <a:pt x="419" y="803"/>
                    <a:pt x="419" y="804"/>
                    <a:pt x="419" y="805"/>
                  </a:cubicBezTo>
                  <a:cubicBezTo>
                    <a:pt x="419" y="805"/>
                    <a:pt x="419" y="805"/>
                    <a:pt x="419" y="805"/>
                  </a:cubicBezTo>
                  <a:cubicBezTo>
                    <a:pt x="419" y="806"/>
                    <a:pt x="418" y="806"/>
                    <a:pt x="417" y="806"/>
                  </a:cubicBezTo>
                  <a:cubicBezTo>
                    <a:pt x="417" y="806"/>
                    <a:pt x="417" y="806"/>
                    <a:pt x="417" y="806"/>
                  </a:cubicBezTo>
                  <a:cubicBezTo>
                    <a:pt x="417" y="806"/>
                    <a:pt x="417" y="806"/>
                    <a:pt x="416" y="806"/>
                  </a:cubicBezTo>
                  <a:close/>
                  <a:moveTo>
                    <a:pt x="194" y="795"/>
                  </a:moveTo>
                  <a:cubicBezTo>
                    <a:pt x="194" y="794"/>
                    <a:pt x="194" y="793"/>
                    <a:pt x="195" y="792"/>
                  </a:cubicBezTo>
                  <a:cubicBezTo>
                    <a:pt x="195" y="792"/>
                    <a:pt x="195" y="792"/>
                    <a:pt x="195" y="792"/>
                  </a:cubicBezTo>
                  <a:cubicBezTo>
                    <a:pt x="196" y="792"/>
                    <a:pt x="197" y="792"/>
                    <a:pt x="198" y="793"/>
                  </a:cubicBezTo>
                  <a:cubicBezTo>
                    <a:pt x="198" y="793"/>
                    <a:pt x="198" y="793"/>
                    <a:pt x="198" y="793"/>
                  </a:cubicBezTo>
                  <a:cubicBezTo>
                    <a:pt x="198" y="794"/>
                    <a:pt x="198" y="795"/>
                    <a:pt x="197" y="796"/>
                  </a:cubicBezTo>
                  <a:cubicBezTo>
                    <a:pt x="197" y="796"/>
                    <a:pt x="197" y="796"/>
                    <a:pt x="197" y="796"/>
                  </a:cubicBezTo>
                  <a:cubicBezTo>
                    <a:pt x="197" y="796"/>
                    <a:pt x="196" y="796"/>
                    <a:pt x="196" y="796"/>
                  </a:cubicBezTo>
                  <a:cubicBezTo>
                    <a:pt x="196" y="796"/>
                    <a:pt x="196" y="796"/>
                    <a:pt x="196" y="796"/>
                  </a:cubicBezTo>
                  <a:cubicBezTo>
                    <a:pt x="195" y="796"/>
                    <a:pt x="195" y="796"/>
                    <a:pt x="194" y="795"/>
                  </a:cubicBezTo>
                  <a:close/>
                  <a:moveTo>
                    <a:pt x="421" y="795"/>
                  </a:moveTo>
                  <a:cubicBezTo>
                    <a:pt x="420" y="795"/>
                    <a:pt x="420" y="794"/>
                    <a:pt x="420" y="793"/>
                  </a:cubicBezTo>
                  <a:cubicBezTo>
                    <a:pt x="420" y="793"/>
                    <a:pt x="420" y="793"/>
                    <a:pt x="420" y="793"/>
                  </a:cubicBezTo>
                  <a:cubicBezTo>
                    <a:pt x="421" y="792"/>
                    <a:pt x="422" y="791"/>
                    <a:pt x="423" y="792"/>
                  </a:cubicBezTo>
                  <a:cubicBezTo>
                    <a:pt x="423" y="792"/>
                    <a:pt x="423" y="792"/>
                    <a:pt x="423" y="792"/>
                  </a:cubicBezTo>
                  <a:cubicBezTo>
                    <a:pt x="424" y="792"/>
                    <a:pt x="425" y="793"/>
                    <a:pt x="424" y="794"/>
                  </a:cubicBezTo>
                  <a:cubicBezTo>
                    <a:pt x="424" y="794"/>
                    <a:pt x="424" y="794"/>
                    <a:pt x="424" y="794"/>
                  </a:cubicBezTo>
                  <a:cubicBezTo>
                    <a:pt x="424" y="795"/>
                    <a:pt x="423" y="795"/>
                    <a:pt x="422" y="795"/>
                  </a:cubicBezTo>
                  <a:cubicBezTo>
                    <a:pt x="422" y="795"/>
                    <a:pt x="422" y="795"/>
                    <a:pt x="422" y="795"/>
                  </a:cubicBezTo>
                  <a:cubicBezTo>
                    <a:pt x="422" y="795"/>
                    <a:pt x="422" y="795"/>
                    <a:pt x="421" y="795"/>
                  </a:cubicBezTo>
                  <a:close/>
                  <a:moveTo>
                    <a:pt x="189" y="784"/>
                  </a:moveTo>
                  <a:cubicBezTo>
                    <a:pt x="189" y="783"/>
                    <a:pt x="189" y="782"/>
                    <a:pt x="190" y="781"/>
                  </a:cubicBezTo>
                  <a:cubicBezTo>
                    <a:pt x="190" y="781"/>
                    <a:pt x="190" y="781"/>
                    <a:pt x="190" y="781"/>
                  </a:cubicBezTo>
                  <a:cubicBezTo>
                    <a:pt x="191" y="781"/>
                    <a:pt x="192" y="781"/>
                    <a:pt x="193" y="782"/>
                  </a:cubicBezTo>
                  <a:cubicBezTo>
                    <a:pt x="193" y="782"/>
                    <a:pt x="193" y="782"/>
                    <a:pt x="193" y="782"/>
                  </a:cubicBezTo>
                  <a:cubicBezTo>
                    <a:pt x="193" y="783"/>
                    <a:pt x="193" y="785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5"/>
                    <a:pt x="191" y="785"/>
                    <a:pt x="191" y="785"/>
                  </a:cubicBezTo>
                  <a:cubicBezTo>
                    <a:pt x="191" y="785"/>
                    <a:pt x="191" y="785"/>
                    <a:pt x="191" y="785"/>
                  </a:cubicBezTo>
                  <a:cubicBezTo>
                    <a:pt x="190" y="785"/>
                    <a:pt x="190" y="785"/>
                    <a:pt x="189" y="784"/>
                  </a:cubicBezTo>
                  <a:close/>
                  <a:moveTo>
                    <a:pt x="426" y="784"/>
                  </a:moveTo>
                  <a:cubicBezTo>
                    <a:pt x="425" y="784"/>
                    <a:pt x="425" y="783"/>
                    <a:pt x="426" y="782"/>
                  </a:cubicBezTo>
                  <a:cubicBezTo>
                    <a:pt x="426" y="782"/>
                    <a:pt x="426" y="782"/>
                    <a:pt x="426" y="782"/>
                  </a:cubicBezTo>
                  <a:cubicBezTo>
                    <a:pt x="426" y="781"/>
                    <a:pt x="427" y="780"/>
                    <a:pt x="428" y="781"/>
                  </a:cubicBezTo>
                  <a:cubicBezTo>
                    <a:pt x="428" y="781"/>
                    <a:pt x="428" y="781"/>
                    <a:pt x="428" y="781"/>
                  </a:cubicBezTo>
                  <a:cubicBezTo>
                    <a:pt x="429" y="781"/>
                    <a:pt x="430" y="782"/>
                    <a:pt x="429" y="783"/>
                  </a:cubicBezTo>
                  <a:cubicBezTo>
                    <a:pt x="429" y="783"/>
                    <a:pt x="429" y="783"/>
                    <a:pt x="429" y="783"/>
                  </a:cubicBezTo>
                  <a:cubicBezTo>
                    <a:pt x="429" y="784"/>
                    <a:pt x="428" y="785"/>
                    <a:pt x="427" y="785"/>
                  </a:cubicBezTo>
                  <a:cubicBezTo>
                    <a:pt x="427" y="785"/>
                    <a:pt x="427" y="785"/>
                    <a:pt x="427" y="785"/>
                  </a:cubicBezTo>
                  <a:cubicBezTo>
                    <a:pt x="427" y="785"/>
                    <a:pt x="427" y="785"/>
                    <a:pt x="426" y="784"/>
                  </a:cubicBezTo>
                  <a:close/>
                  <a:moveTo>
                    <a:pt x="184" y="773"/>
                  </a:moveTo>
                  <a:cubicBezTo>
                    <a:pt x="184" y="772"/>
                    <a:pt x="184" y="771"/>
                    <a:pt x="185" y="771"/>
                  </a:cubicBezTo>
                  <a:cubicBezTo>
                    <a:pt x="185" y="771"/>
                    <a:pt x="185" y="771"/>
                    <a:pt x="185" y="771"/>
                  </a:cubicBezTo>
                  <a:cubicBezTo>
                    <a:pt x="186" y="770"/>
                    <a:pt x="187" y="770"/>
                    <a:pt x="188" y="771"/>
                  </a:cubicBezTo>
                  <a:cubicBezTo>
                    <a:pt x="188" y="771"/>
                    <a:pt x="188" y="771"/>
                    <a:pt x="188" y="771"/>
                  </a:cubicBezTo>
                  <a:cubicBezTo>
                    <a:pt x="188" y="772"/>
                    <a:pt x="188" y="774"/>
                    <a:pt x="187" y="774"/>
                  </a:cubicBezTo>
                  <a:cubicBezTo>
                    <a:pt x="187" y="774"/>
                    <a:pt x="187" y="774"/>
                    <a:pt x="187" y="774"/>
                  </a:cubicBezTo>
                  <a:cubicBezTo>
                    <a:pt x="187" y="774"/>
                    <a:pt x="186" y="774"/>
                    <a:pt x="186" y="774"/>
                  </a:cubicBezTo>
                  <a:cubicBezTo>
                    <a:pt x="186" y="774"/>
                    <a:pt x="186" y="774"/>
                    <a:pt x="186" y="774"/>
                  </a:cubicBezTo>
                  <a:cubicBezTo>
                    <a:pt x="185" y="774"/>
                    <a:pt x="185" y="774"/>
                    <a:pt x="184" y="773"/>
                  </a:cubicBezTo>
                  <a:close/>
                  <a:moveTo>
                    <a:pt x="432" y="774"/>
                  </a:moveTo>
                  <a:cubicBezTo>
                    <a:pt x="431" y="773"/>
                    <a:pt x="430" y="772"/>
                    <a:pt x="431" y="771"/>
                  </a:cubicBezTo>
                  <a:cubicBezTo>
                    <a:pt x="431" y="771"/>
                    <a:pt x="431" y="771"/>
                    <a:pt x="431" y="771"/>
                  </a:cubicBezTo>
                  <a:cubicBezTo>
                    <a:pt x="431" y="770"/>
                    <a:pt x="432" y="769"/>
                    <a:pt x="433" y="770"/>
                  </a:cubicBezTo>
                  <a:cubicBezTo>
                    <a:pt x="433" y="770"/>
                    <a:pt x="433" y="770"/>
                    <a:pt x="433" y="770"/>
                  </a:cubicBezTo>
                  <a:cubicBezTo>
                    <a:pt x="434" y="770"/>
                    <a:pt x="435" y="772"/>
                    <a:pt x="434" y="773"/>
                  </a:cubicBezTo>
                  <a:cubicBezTo>
                    <a:pt x="434" y="773"/>
                    <a:pt x="434" y="773"/>
                    <a:pt x="434" y="773"/>
                  </a:cubicBezTo>
                  <a:cubicBezTo>
                    <a:pt x="434" y="773"/>
                    <a:pt x="433" y="774"/>
                    <a:pt x="432" y="774"/>
                  </a:cubicBezTo>
                  <a:cubicBezTo>
                    <a:pt x="432" y="774"/>
                    <a:pt x="432" y="774"/>
                    <a:pt x="432" y="774"/>
                  </a:cubicBezTo>
                  <a:cubicBezTo>
                    <a:pt x="432" y="774"/>
                    <a:pt x="432" y="774"/>
                    <a:pt x="432" y="774"/>
                  </a:cubicBezTo>
                  <a:close/>
                  <a:moveTo>
                    <a:pt x="179" y="762"/>
                  </a:moveTo>
                  <a:cubicBezTo>
                    <a:pt x="179" y="761"/>
                    <a:pt x="179" y="760"/>
                    <a:pt x="180" y="760"/>
                  </a:cubicBezTo>
                  <a:cubicBezTo>
                    <a:pt x="180" y="760"/>
                    <a:pt x="180" y="760"/>
                    <a:pt x="180" y="760"/>
                  </a:cubicBezTo>
                  <a:cubicBezTo>
                    <a:pt x="181" y="759"/>
                    <a:pt x="182" y="760"/>
                    <a:pt x="183" y="761"/>
                  </a:cubicBezTo>
                  <a:cubicBezTo>
                    <a:pt x="183" y="761"/>
                    <a:pt x="183" y="761"/>
                    <a:pt x="183" y="761"/>
                  </a:cubicBezTo>
                  <a:cubicBezTo>
                    <a:pt x="183" y="762"/>
                    <a:pt x="183" y="763"/>
                    <a:pt x="182" y="763"/>
                  </a:cubicBezTo>
                  <a:cubicBezTo>
                    <a:pt x="182" y="763"/>
                    <a:pt x="182" y="763"/>
                    <a:pt x="182" y="763"/>
                  </a:cubicBezTo>
                  <a:cubicBezTo>
                    <a:pt x="182" y="763"/>
                    <a:pt x="181" y="763"/>
                    <a:pt x="181" y="763"/>
                  </a:cubicBezTo>
                  <a:cubicBezTo>
                    <a:pt x="181" y="763"/>
                    <a:pt x="181" y="763"/>
                    <a:pt x="181" y="763"/>
                  </a:cubicBezTo>
                  <a:cubicBezTo>
                    <a:pt x="180" y="763"/>
                    <a:pt x="179" y="763"/>
                    <a:pt x="179" y="762"/>
                  </a:cubicBezTo>
                  <a:close/>
                  <a:moveTo>
                    <a:pt x="437" y="763"/>
                  </a:moveTo>
                  <a:cubicBezTo>
                    <a:pt x="436" y="762"/>
                    <a:pt x="435" y="761"/>
                    <a:pt x="436" y="760"/>
                  </a:cubicBezTo>
                  <a:cubicBezTo>
                    <a:pt x="436" y="760"/>
                    <a:pt x="436" y="760"/>
                    <a:pt x="436" y="760"/>
                  </a:cubicBezTo>
                  <a:cubicBezTo>
                    <a:pt x="436" y="759"/>
                    <a:pt x="437" y="759"/>
                    <a:pt x="438" y="759"/>
                  </a:cubicBezTo>
                  <a:cubicBezTo>
                    <a:pt x="438" y="759"/>
                    <a:pt x="438" y="759"/>
                    <a:pt x="438" y="759"/>
                  </a:cubicBezTo>
                  <a:cubicBezTo>
                    <a:pt x="439" y="760"/>
                    <a:pt x="440" y="761"/>
                    <a:pt x="439" y="762"/>
                  </a:cubicBezTo>
                  <a:cubicBezTo>
                    <a:pt x="439" y="762"/>
                    <a:pt x="439" y="762"/>
                    <a:pt x="439" y="762"/>
                  </a:cubicBezTo>
                  <a:cubicBezTo>
                    <a:pt x="439" y="762"/>
                    <a:pt x="438" y="763"/>
                    <a:pt x="437" y="763"/>
                  </a:cubicBezTo>
                  <a:cubicBezTo>
                    <a:pt x="437" y="763"/>
                    <a:pt x="437" y="763"/>
                    <a:pt x="437" y="763"/>
                  </a:cubicBezTo>
                  <a:cubicBezTo>
                    <a:pt x="437" y="763"/>
                    <a:pt x="437" y="763"/>
                    <a:pt x="437" y="763"/>
                  </a:cubicBezTo>
                  <a:close/>
                  <a:moveTo>
                    <a:pt x="174" y="751"/>
                  </a:moveTo>
                  <a:cubicBezTo>
                    <a:pt x="174" y="750"/>
                    <a:pt x="174" y="749"/>
                    <a:pt x="175" y="749"/>
                  </a:cubicBezTo>
                  <a:cubicBezTo>
                    <a:pt x="175" y="749"/>
                    <a:pt x="175" y="749"/>
                    <a:pt x="175" y="749"/>
                  </a:cubicBezTo>
                  <a:cubicBezTo>
                    <a:pt x="176" y="748"/>
                    <a:pt x="177" y="749"/>
                    <a:pt x="178" y="750"/>
                  </a:cubicBezTo>
                  <a:cubicBezTo>
                    <a:pt x="178" y="750"/>
                    <a:pt x="178" y="750"/>
                    <a:pt x="178" y="750"/>
                  </a:cubicBezTo>
                  <a:cubicBezTo>
                    <a:pt x="178" y="751"/>
                    <a:pt x="178" y="752"/>
                    <a:pt x="177" y="752"/>
                  </a:cubicBezTo>
                  <a:cubicBezTo>
                    <a:pt x="177" y="752"/>
                    <a:pt x="177" y="752"/>
                    <a:pt x="177" y="752"/>
                  </a:cubicBezTo>
                  <a:cubicBezTo>
                    <a:pt x="176" y="753"/>
                    <a:pt x="176" y="753"/>
                    <a:pt x="176" y="753"/>
                  </a:cubicBezTo>
                  <a:cubicBezTo>
                    <a:pt x="176" y="753"/>
                    <a:pt x="176" y="753"/>
                    <a:pt x="176" y="753"/>
                  </a:cubicBezTo>
                  <a:cubicBezTo>
                    <a:pt x="175" y="753"/>
                    <a:pt x="174" y="752"/>
                    <a:pt x="174" y="751"/>
                  </a:cubicBezTo>
                  <a:close/>
                  <a:moveTo>
                    <a:pt x="442" y="752"/>
                  </a:moveTo>
                  <a:cubicBezTo>
                    <a:pt x="441" y="751"/>
                    <a:pt x="440" y="750"/>
                    <a:pt x="441" y="749"/>
                  </a:cubicBezTo>
                  <a:cubicBezTo>
                    <a:pt x="441" y="749"/>
                    <a:pt x="441" y="749"/>
                    <a:pt x="441" y="749"/>
                  </a:cubicBezTo>
                  <a:cubicBezTo>
                    <a:pt x="441" y="748"/>
                    <a:pt x="442" y="748"/>
                    <a:pt x="443" y="748"/>
                  </a:cubicBezTo>
                  <a:cubicBezTo>
                    <a:pt x="443" y="748"/>
                    <a:pt x="443" y="748"/>
                    <a:pt x="443" y="748"/>
                  </a:cubicBezTo>
                  <a:cubicBezTo>
                    <a:pt x="444" y="749"/>
                    <a:pt x="445" y="750"/>
                    <a:pt x="444" y="751"/>
                  </a:cubicBezTo>
                  <a:cubicBezTo>
                    <a:pt x="444" y="751"/>
                    <a:pt x="444" y="751"/>
                    <a:pt x="444" y="751"/>
                  </a:cubicBezTo>
                  <a:cubicBezTo>
                    <a:pt x="444" y="752"/>
                    <a:pt x="443" y="752"/>
                    <a:pt x="443" y="752"/>
                  </a:cubicBezTo>
                  <a:cubicBezTo>
                    <a:pt x="443" y="752"/>
                    <a:pt x="443" y="752"/>
                    <a:pt x="443" y="752"/>
                  </a:cubicBezTo>
                  <a:cubicBezTo>
                    <a:pt x="442" y="752"/>
                    <a:pt x="442" y="752"/>
                    <a:pt x="442" y="752"/>
                  </a:cubicBezTo>
                  <a:close/>
                  <a:moveTo>
                    <a:pt x="169" y="741"/>
                  </a:moveTo>
                  <a:cubicBezTo>
                    <a:pt x="169" y="740"/>
                    <a:pt x="169" y="738"/>
                    <a:pt x="170" y="738"/>
                  </a:cubicBezTo>
                  <a:cubicBezTo>
                    <a:pt x="170" y="738"/>
                    <a:pt x="170" y="738"/>
                    <a:pt x="170" y="738"/>
                  </a:cubicBezTo>
                  <a:cubicBezTo>
                    <a:pt x="171" y="737"/>
                    <a:pt x="172" y="738"/>
                    <a:pt x="173" y="739"/>
                  </a:cubicBezTo>
                  <a:cubicBezTo>
                    <a:pt x="173" y="739"/>
                    <a:pt x="173" y="739"/>
                    <a:pt x="173" y="739"/>
                  </a:cubicBezTo>
                  <a:cubicBezTo>
                    <a:pt x="173" y="740"/>
                    <a:pt x="173" y="741"/>
                    <a:pt x="172" y="742"/>
                  </a:cubicBezTo>
                  <a:cubicBezTo>
                    <a:pt x="172" y="742"/>
                    <a:pt x="172" y="742"/>
                    <a:pt x="172" y="742"/>
                  </a:cubicBezTo>
                  <a:cubicBezTo>
                    <a:pt x="171" y="742"/>
                    <a:pt x="171" y="742"/>
                    <a:pt x="171" y="742"/>
                  </a:cubicBezTo>
                  <a:cubicBezTo>
                    <a:pt x="171" y="742"/>
                    <a:pt x="171" y="742"/>
                    <a:pt x="171" y="742"/>
                  </a:cubicBezTo>
                  <a:cubicBezTo>
                    <a:pt x="170" y="742"/>
                    <a:pt x="169" y="741"/>
                    <a:pt x="169" y="741"/>
                  </a:cubicBezTo>
                  <a:close/>
                  <a:moveTo>
                    <a:pt x="447" y="741"/>
                  </a:moveTo>
                  <a:cubicBezTo>
                    <a:pt x="446" y="740"/>
                    <a:pt x="445" y="739"/>
                    <a:pt x="446" y="738"/>
                  </a:cubicBezTo>
                  <a:cubicBezTo>
                    <a:pt x="446" y="738"/>
                    <a:pt x="446" y="738"/>
                    <a:pt x="446" y="738"/>
                  </a:cubicBezTo>
                  <a:cubicBezTo>
                    <a:pt x="446" y="737"/>
                    <a:pt x="447" y="737"/>
                    <a:pt x="448" y="737"/>
                  </a:cubicBezTo>
                  <a:cubicBezTo>
                    <a:pt x="448" y="737"/>
                    <a:pt x="448" y="737"/>
                    <a:pt x="448" y="737"/>
                  </a:cubicBezTo>
                  <a:cubicBezTo>
                    <a:pt x="449" y="738"/>
                    <a:pt x="450" y="739"/>
                    <a:pt x="449" y="740"/>
                  </a:cubicBezTo>
                  <a:cubicBezTo>
                    <a:pt x="449" y="740"/>
                    <a:pt x="449" y="740"/>
                    <a:pt x="449" y="740"/>
                  </a:cubicBezTo>
                  <a:cubicBezTo>
                    <a:pt x="449" y="741"/>
                    <a:pt x="448" y="741"/>
                    <a:pt x="448" y="741"/>
                  </a:cubicBezTo>
                  <a:cubicBezTo>
                    <a:pt x="448" y="741"/>
                    <a:pt x="448" y="741"/>
                    <a:pt x="448" y="741"/>
                  </a:cubicBezTo>
                  <a:cubicBezTo>
                    <a:pt x="447" y="741"/>
                    <a:pt x="447" y="741"/>
                    <a:pt x="447" y="741"/>
                  </a:cubicBezTo>
                  <a:close/>
                  <a:moveTo>
                    <a:pt x="164" y="730"/>
                  </a:moveTo>
                  <a:cubicBezTo>
                    <a:pt x="163" y="729"/>
                    <a:pt x="164" y="727"/>
                    <a:pt x="165" y="727"/>
                  </a:cubicBezTo>
                  <a:cubicBezTo>
                    <a:pt x="165" y="727"/>
                    <a:pt x="165" y="727"/>
                    <a:pt x="165" y="727"/>
                  </a:cubicBezTo>
                  <a:cubicBezTo>
                    <a:pt x="166" y="727"/>
                    <a:pt x="167" y="727"/>
                    <a:pt x="168" y="728"/>
                  </a:cubicBezTo>
                  <a:cubicBezTo>
                    <a:pt x="168" y="728"/>
                    <a:pt x="168" y="728"/>
                    <a:pt x="168" y="728"/>
                  </a:cubicBezTo>
                  <a:cubicBezTo>
                    <a:pt x="168" y="729"/>
                    <a:pt x="168" y="730"/>
                    <a:pt x="167" y="731"/>
                  </a:cubicBezTo>
                  <a:cubicBezTo>
                    <a:pt x="167" y="731"/>
                    <a:pt x="167" y="731"/>
                    <a:pt x="167" y="731"/>
                  </a:cubicBezTo>
                  <a:cubicBezTo>
                    <a:pt x="166" y="731"/>
                    <a:pt x="166" y="731"/>
                    <a:pt x="166" y="731"/>
                  </a:cubicBezTo>
                  <a:cubicBezTo>
                    <a:pt x="166" y="731"/>
                    <a:pt x="166" y="731"/>
                    <a:pt x="166" y="731"/>
                  </a:cubicBezTo>
                  <a:cubicBezTo>
                    <a:pt x="165" y="731"/>
                    <a:pt x="164" y="730"/>
                    <a:pt x="164" y="730"/>
                  </a:cubicBezTo>
                  <a:close/>
                  <a:moveTo>
                    <a:pt x="452" y="730"/>
                  </a:moveTo>
                  <a:cubicBezTo>
                    <a:pt x="451" y="730"/>
                    <a:pt x="450" y="728"/>
                    <a:pt x="451" y="727"/>
                  </a:cubicBezTo>
                  <a:cubicBezTo>
                    <a:pt x="451" y="727"/>
                    <a:pt x="451" y="727"/>
                    <a:pt x="451" y="727"/>
                  </a:cubicBezTo>
                  <a:cubicBezTo>
                    <a:pt x="451" y="726"/>
                    <a:pt x="452" y="726"/>
                    <a:pt x="454" y="726"/>
                  </a:cubicBezTo>
                  <a:cubicBezTo>
                    <a:pt x="454" y="726"/>
                    <a:pt x="454" y="726"/>
                    <a:pt x="454" y="726"/>
                  </a:cubicBezTo>
                  <a:cubicBezTo>
                    <a:pt x="455" y="727"/>
                    <a:pt x="455" y="728"/>
                    <a:pt x="454" y="729"/>
                  </a:cubicBezTo>
                  <a:cubicBezTo>
                    <a:pt x="454" y="729"/>
                    <a:pt x="454" y="729"/>
                    <a:pt x="454" y="729"/>
                  </a:cubicBezTo>
                  <a:cubicBezTo>
                    <a:pt x="454" y="730"/>
                    <a:pt x="453" y="730"/>
                    <a:pt x="453" y="730"/>
                  </a:cubicBezTo>
                  <a:cubicBezTo>
                    <a:pt x="453" y="730"/>
                    <a:pt x="453" y="730"/>
                    <a:pt x="453" y="730"/>
                  </a:cubicBezTo>
                  <a:cubicBezTo>
                    <a:pt x="452" y="730"/>
                    <a:pt x="452" y="730"/>
                    <a:pt x="452" y="730"/>
                  </a:cubicBezTo>
                  <a:close/>
                  <a:moveTo>
                    <a:pt x="159" y="719"/>
                  </a:moveTo>
                  <a:cubicBezTo>
                    <a:pt x="158" y="718"/>
                    <a:pt x="159" y="717"/>
                    <a:pt x="160" y="716"/>
                  </a:cubicBezTo>
                  <a:cubicBezTo>
                    <a:pt x="160" y="716"/>
                    <a:pt x="160" y="716"/>
                    <a:pt x="160" y="716"/>
                  </a:cubicBezTo>
                  <a:cubicBezTo>
                    <a:pt x="161" y="716"/>
                    <a:pt x="162" y="716"/>
                    <a:pt x="163" y="717"/>
                  </a:cubicBezTo>
                  <a:cubicBezTo>
                    <a:pt x="163" y="717"/>
                    <a:pt x="163" y="717"/>
                    <a:pt x="163" y="717"/>
                  </a:cubicBezTo>
                  <a:cubicBezTo>
                    <a:pt x="163" y="718"/>
                    <a:pt x="163" y="719"/>
                    <a:pt x="162" y="720"/>
                  </a:cubicBezTo>
                  <a:cubicBezTo>
                    <a:pt x="162" y="720"/>
                    <a:pt x="162" y="720"/>
                    <a:pt x="162" y="720"/>
                  </a:cubicBezTo>
                  <a:cubicBezTo>
                    <a:pt x="161" y="720"/>
                    <a:pt x="161" y="720"/>
                    <a:pt x="161" y="720"/>
                  </a:cubicBezTo>
                  <a:cubicBezTo>
                    <a:pt x="161" y="720"/>
                    <a:pt x="161" y="720"/>
                    <a:pt x="161" y="720"/>
                  </a:cubicBezTo>
                  <a:cubicBezTo>
                    <a:pt x="160" y="720"/>
                    <a:pt x="159" y="720"/>
                    <a:pt x="159" y="719"/>
                  </a:cubicBezTo>
                  <a:close/>
                  <a:moveTo>
                    <a:pt x="457" y="719"/>
                  </a:moveTo>
                  <a:cubicBezTo>
                    <a:pt x="456" y="719"/>
                    <a:pt x="455" y="717"/>
                    <a:pt x="456" y="716"/>
                  </a:cubicBezTo>
                  <a:cubicBezTo>
                    <a:pt x="456" y="716"/>
                    <a:pt x="456" y="716"/>
                    <a:pt x="456" y="716"/>
                  </a:cubicBezTo>
                  <a:cubicBezTo>
                    <a:pt x="456" y="715"/>
                    <a:pt x="458" y="715"/>
                    <a:pt x="459" y="716"/>
                  </a:cubicBezTo>
                  <a:cubicBezTo>
                    <a:pt x="459" y="716"/>
                    <a:pt x="459" y="716"/>
                    <a:pt x="459" y="716"/>
                  </a:cubicBezTo>
                  <a:cubicBezTo>
                    <a:pt x="460" y="716"/>
                    <a:pt x="460" y="717"/>
                    <a:pt x="460" y="718"/>
                  </a:cubicBezTo>
                  <a:cubicBezTo>
                    <a:pt x="460" y="718"/>
                    <a:pt x="460" y="718"/>
                    <a:pt x="460" y="718"/>
                  </a:cubicBezTo>
                  <a:cubicBezTo>
                    <a:pt x="459" y="719"/>
                    <a:pt x="458" y="719"/>
                    <a:pt x="458" y="719"/>
                  </a:cubicBezTo>
                  <a:cubicBezTo>
                    <a:pt x="458" y="719"/>
                    <a:pt x="458" y="719"/>
                    <a:pt x="458" y="719"/>
                  </a:cubicBezTo>
                  <a:cubicBezTo>
                    <a:pt x="457" y="719"/>
                    <a:pt x="457" y="719"/>
                    <a:pt x="457" y="719"/>
                  </a:cubicBezTo>
                  <a:close/>
                  <a:moveTo>
                    <a:pt x="154" y="708"/>
                  </a:moveTo>
                  <a:cubicBezTo>
                    <a:pt x="153" y="707"/>
                    <a:pt x="154" y="706"/>
                    <a:pt x="155" y="705"/>
                  </a:cubicBezTo>
                  <a:cubicBezTo>
                    <a:pt x="155" y="705"/>
                    <a:pt x="155" y="705"/>
                    <a:pt x="155" y="705"/>
                  </a:cubicBezTo>
                  <a:cubicBezTo>
                    <a:pt x="156" y="705"/>
                    <a:pt x="157" y="705"/>
                    <a:pt x="157" y="706"/>
                  </a:cubicBezTo>
                  <a:cubicBezTo>
                    <a:pt x="157" y="706"/>
                    <a:pt x="157" y="706"/>
                    <a:pt x="157" y="706"/>
                  </a:cubicBezTo>
                  <a:cubicBezTo>
                    <a:pt x="158" y="707"/>
                    <a:pt x="157" y="708"/>
                    <a:pt x="156" y="709"/>
                  </a:cubicBezTo>
                  <a:cubicBezTo>
                    <a:pt x="156" y="709"/>
                    <a:pt x="156" y="709"/>
                    <a:pt x="156" y="709"/>
                  </a:cubicBezTo>
                  <a:cubicBezTo>
                    <a:pt x="156" y="709"/>
                    <a:pt x="156" y="709"/>
                    <a:pt x="156" y="709"/>
                  </a:cubicBezTo>
                  <a:cubicBezTo>
                    <a:pt x="156" y="709"/>
                    <a:pt x="156" y="709"/>
                    <a:pt x="156" y="709"/>
                  </a:cubicBezTo>
                  <a:cubicBezTo>
                    <a:pt x="155" y="709"/>
                    <a:pt x="154" y="709"/>
                    <a:pt x="154" y="708"/>
                  </a:cubicBezTo>
                  <a:close/>
                  <a:moveTo>
                    <a:pt x="462" y="708"/>
                  </a:moveTo>
                  <a:cubicBezTo>
                    <a:pt x="461" y="708"/>
                    <a:pt x="461" y="707"/>
                    <a:pt x="461" y="706"/>
                  </a:cubicBezTo>
                  <a:cubicBezTo>
                    <a:pt x="461" y="706"/>
                    <a:pt x="461" y="706"/>
                    <a:pt x="461" y="706"/>
                  </a:cubicBezTo>
                  <a:cubicBezTo>
                    <a:pt x="461" y="705"/>
                    <a:pt x="463" y="704"/>
                    <a:pt x="464" y="705"/>
                  </a:cubicBezTo>
                  <a:cubicBezTo>
                    <a:pt x="464" y="705"/>
                    <a:pt x="464" y="705"/>
                    <a:pt x="464" y="705"/>
                  </a:cubicBezTo>
                  <a:cubicBezTo>
                    <a:pt x="465" y="705"/>
                    <a:pt x="465" y="706"/>
                    <a:pt x="465" y="707"/>
                  </a:cubicBezTo>
                  <a:cubicBezTo>
                    <a:pt x="465" y="707"/>
                    <a:pt x="465" y="707"/>
                    <a:pt x="465" y="707"/>
                  </a:cubicBezTo>
                  <a:cubicBezTo>
                    <a:pt x="464" y="708"/>
                    <a:pt x="464" y="708"/>
                    <a:pt x="463" y="708"/>
                  </a:cubicBezTo>
                  <a:cubicBezTo>
                    <a:pt x="463" y="708"/>
                    <a:pt x="463" y="708"/>
                    <a:pt x="463" y="708"/>
                  </a:cubicBezTo>
                  <a:cubicBezTo>
                    <a:pt x="463" y="708"/>
                    <a:pt x="462" y="708"/>
                    <a:pt x="462" y="708"/>
                  </a:cubicBezTo>
                  <a:close/>
                  <a:moveTo>
                    <a:pt x="149" y="697"/>
                  </a:moveTo>
                  <a:cubicBezTo>
                    <a:pt x="148" y="696"/>
                    <a:pt x="149" y="695"/>
                    <a:pt x="150" y="694"/>
                  </a:cubicBezTo>
                  <a:cubicBezTo>
                    <a:pt x="150" y="694"/>
                    <a:pt x="150" y="694"/>
                    <a:pt x="150" y="694"/>
                  </a:cubicBezTo>
                  <a:cubicBezTo>
                    <a:pt x="151" y="694"/>
                    <a:pt x="152" y="694"/>
                    <a:pt x="152" y="695"/>
                  </a:cubicBezTo>
                  <a:cubicBezTo>
                    <a:pt x="152" y="695"/>
                    <a:pt x="152" y="695"/>
                    <a:pt x="152" y="695"/>
                  </a:cubicBezTo>
                  <a:cubicBezTo>
                    <a:pt x="153" y="696"/>
                    <a:pt x="152" y="698"/>
                    <a:pt x="151" y="698"/>
                  </a:cubicBezTo>
                  <a:cubicBezTo>
                    <a:pt x="151" y="698"/>
                    <a:pt x="151" y="698"/>
                    <a:pt x="151" y="698"/>
                  </a:cubicBezTo>
                  <a:cubicBezTo>
                    <a:pt x="151" y="698"/>
                    <a:pt x="151" y="698"/>
                    <a:pt x="151" y="698"/>
                  </a:cubicBezTo>
                  <a:cubicBezTo>
                    <a:pt x="151" y="698"/>
                    <a:pt x="151" y="698"/>
                    <a:pt x="151" y="698"/>
                  </a:cubicBezTo>
                  <a:cubicBezTo>
                    <a:pt x="150" y="698"/>
                    <a:pt x="149" y="698"/>
                    <a:pt x="149" y="697"/>
                  </a:cubicBezTo>
                  <a:close/>
                  <a:moveTo>
                    <a:pt x="467" y="697"/>
                  </a:moveTo>
                  <a:cubicBezTo>
                    <a:pt x="466" y="697"/>
                    <a:pt x="466" y="696"/>
                    <a:pt x="466" y="695"/>
                  </a:cubicBezTo>
                  <a:cubicBezTo>
                    <a:pt x="466" y="695"/>
                    <a:pt x="466" y="695"/>
                    <a:pt x="466" y="695"/>
                  </a:cubicBezTo>
                  <a:cubicBezTo>
                    <a:pt x="467" y="694"/>
                    <a:pt x="468" y="693"/>
                    <a:pt x="469" y="694"/>
                  </a:cubicBezTo>
                  <a:cubicBezTo>
                    <a:pt x="469" y="694"/>
                    <a:pt x="469" y="694"/>
                    <a:pt x="469" y="694"/>
                  </a:cubicBezTo>
                  <a:cubicBezTo>
                    <a:pt x="470" y="694"/>
                    <a:pt x="470" y="695"/>
                    <a:pt x="470" y="696"/>
                  </a:cubicBezTo>
                  <a:cubicBezTo>
                    <a:pt x="470" y="696"/>
                    <a:pt x="470" y="696"/>
                    <a:pt x="470" y="696"/>
                  </a:cubicBezTo>
                  <a:cubicBezTo>
                    <a:pt x="469" y="697"/>
                    <a:pt x="469" y="698"/>
                    <a:pt x="468" y="698"/>
                  </a:cubicBezTo>
                  <a:cubicBezTo>
                    <a:pt x="468" y="698"/>
                    <a:pt x="468" y="698"/>
                    <a:pt x="468" y="698"/>
                  </a:cubicBezTo>
                  <a:cubicBezTo>
                    <a:pt x="468" y="698"/>
                    <a:pt x="467" y="698"/>
                    <a:pt x="467" y="697"/>
                  </a:cubicBezTo>
                  <a:close/>
                  <a:moveTo>
                    <a:pt x="144" y="686"/>
                  </a:moveTo>
                  <a:cubicBezTo>
                    <a:pt x="143" y="685"/>
                    <a:pt x="144" y="684"/>
                    <a:pt x="145" y="683"/>
                  </a:cubicBezTo>
                  <a:cubicBezTo>
                    <a:pt x="145" y="683"/>
                    <a:pt x="145" y="683"/>
                    <a:pt x="145" y="683"/>
                  </a:cubicBezTo>
                  <a:cubicBezTo>
                    <a:pt x="146" y="683"/>
                    <a:pt x="147" y="683"/>
                    <a:pt x="147" y="684"/>
                  </a:cubicBezTo>
                  <a:cubicBezTo>
                    <a:pt x="147" y="684"/>
                    <a:pt x="147" y="684"/>
                    <a:pt x="147" y="684"/>
                  </a:cubicBezTo>
                  <a:cubicBezTo>
                    <a:pt x="148" y="685"/>
                    <a:pt x="147" y="687"/>
                    <a:pt x="146" y="687"/>
                  </a:cubicBezTo>
                  <a:cubicBezTo>
                    <a:pt x="146" y="687"/>
                    <a:pt x="146" y="687"/>
                    <a:pt x="146" y="687"/>
                  </a:cubicBezTo>
                  <a:cubicBezTo>
                    <a:pt x="146" y="687"/>
                    <a:pt x="146" y="687"/>
                    <a:pt x="145" y="687"/>
                  </a:cubicBezTo>
                  <a:cubicBezTo>
                    <a:pt x="145" y="687"/>
                    <a:pt x="145" y="687"/>
                    <a:pt x="145" y="687"/>
                  </a:cubicBezTo>
                  <a:cubicBezTo>
                    <a:pt x="145" y="687"/>
                    <a:pt x="144" y="687"/>
                    <a:pt x="144" y="686"/>
                  </a:cubicBezTo>
                  <a:close/>
                  <a:moveTo>
                    <a:pt x="472" y="687"/>
                  </a:moveTo>
                  <a:cubicBezTo>
                    <a:pt x="471" y="686"/>
                    <a:pt x="471" y="685"/>
                    <a:pt x="471" y="684"/>
                  </a:cubicBezTo>
                  <a:cubicBezTo>
                    <a:pt x="471" y="684"/>
                    <a:pt x="471" y="684"/>
                    <a:pt x="471" y="684"/>
                  </a:cubicBezTo>
                  <a:cubicBezTo>
                    <a:pt x="472" y="683"/>
                    <a:pt x="473" y="682"/>
                    <a:pt x="474" y="683"/>
                  </a:cubicBezTo>
                  <a:cubicBezTo>
                    <a:pt x="474" y="683"/>
                    <a:pt x="474" y="683"/>
                    <a:pt x="474" y="683"/>
                  </a:cubicBezTo>
                  <a:cubicBezTo>
                    <a:pt x="475" y="683"/>
                    <a:pt x="475" y="685"/>
                    <a:pt x="475" y="686"/>
                  </a:cubicBezTo>
                  <a:cubicBezTo>
                    <a:pt x="475" y="686"/>
                    <a:pt x="475" y="686"/>
                    <a:pt x="475" y="686"/>
                  </a:cubicBezTo>
                  <a:cubicBezTo>
                    <a:pt x="474" y="686"/>
                    <a:pt x="474" y="687"/>
                    <a:pt x="473" y="687"/>
                  </a:cubicBezTo>
                  <a:cubicBezTo>
                    <a:pt x="473" y="687"/>
                    <a:pt x="473" y="687"/>
                    <a:pt x="473" y="687"/>
                  </a:cubicBezTo>
                  <a:cubicBezTo>
                    <a:pt x="473" y="687"/>
                    <a:pt x="472" y="687"/>
                    <a:pt x="472" y="687"/>
                  </a:cubicBezTo>
                  <a:close/>
                  <a:moveTo>
                    <a:pt x="139" y="675"/>
                  </a:moveTo>
                  <a:cubicBezTo>
                    <a:pt x="138" y="674"/>
                    <a:pt x="139" y="673"/>
                    <a:pt x="140" y="673"/>
                  </a:cubicBezTo>
                  <a:cubicBezTo>
                    <a:pt x="140" y="673"/>
                    <a:pt x="140" y="673"/>
                    <a:pt x="140" y="673"/>
                  </a:cubicBezTo>
                  <a:cubicBezTo>
                    <a:pt x="141" y="672"/>
                    <a:pt x="142" y="673"/>
                    <a:pt x="142" y="674"/>
                  </a:cubicBezTo>
                  <a:cubicBezTo>
                    <a:pt x="142" y="674"/>
                    <a:pt x="142" y="674"/>
                    <a:pt x="142" y="674"/>
                  </a:cubicBezTo>
                  <a:cubicBezTo>
                    <a:pt x="143" y="675"/>
                    <a:pt x="142" y="676"/>
                    <a:pt x="141" y="676"/>
                  </a:cubicBezTo>
                  <a:cubicBezTo>
                    <a:pt x="141" y="676"/>
                    <a:pt x="141" y="676"/>
                    <a:pt x="141" y="676"/>
                  </a:cubicBezTo>
                  <a:cubicBezTo>
                    <a:pt x="141" y="676"/>
                    <a:pt x="141" y="676"/>
                    <a:pt x="140" y="676"/>
                  </a:cubicBezTo>
                  <a:cubicBezTo>
                    <a:pt x="140" y="676"/>
                    <a:pt x="140" y="676"/>
                    <a:pt x="140" y="676"/>
                  </a:cubicBezTo>
                  <a:cubicBezTo>
                    <a:pt x="140" y="676"/>
                    <a:pt x="139" y="676"/>
                    <a:pt x="139" y="675"/>
                  </a:cubicBezTo>
                  <a:close/>
                  <a:moveTo>
                    <a:pt x="477" y="676"/>
                  </a:moveTo>
                  <a:cubicBezTo>
                    <a:pt x="476" y="675"/>
                    <a:pt x="476" y="674"/>
                    <a:pt x="476" y="673"/>
                  </a:cubicBezTo>
                  <a:cubicBezTo>
                    <a:pt x="476" y="673"/>
                    <a:pt x="476" y="673"/>
                    <a:pt x="476" y="673"/>
                  </a:cubicBezTo>
                  <a:cubicBezTo>
                    <a:pt x="477" y="672"/>
                    <a:pt x="478" y="672"/>
                    <a:pt x="479" y="672"/>
                  </a:cubicBezTo>
                  <a:cubicBezTo>
                    <a:pt x="479" y="672"/>
                    <a:pt x="479" y="672"/>
                    <a:pt x="479" y="672"/>
                  </a:cubicBezTo>
                  <a:cubicBezTo>
                    <a:pt x="480" y="672"/>
                    <a:pt x="480" y="674"/>
                    <a:pt x="480" y="675"/>
                  </a:cubicBezTo>
                  <a:cubicBezTo>
                    <a:pt x="480" y="675"/>
                    <a:pt x="480" y="675"/>
                    <a:pt x="480" y="675"/>
                  </a:cubicBezTo>
                  <a:cubicBezTo>
                    <a:pt x="479" y="675"/>
                    <a:pt x="479" y="676"/>
                    <a:pt x="478" y="676"/>
                  </a:cubicBezTo>
                  <a:cubicBezTo>
                    <a:pt x="478" y="676"/>
                    <a:pt x="478" y="676"/>
                    <a:pt x="478" y="676"/>
                  </a:cubicBezTo>
                  <a:cubicBezTo>
                    <a:pt x="478" y="676"/>
                    <a:pt x="477" y="676"/>
                    <a:pt x="477" y="676"/>
                  </a:cubicBezTo>
                  <a:close/>
                  <a:moveTo>
                    <a:pt x="134" y="664"/>
                  </a:moveTo>
                  <a:cubicBezTo>
                    <a:pt x="133" y="663"/>
                    <a:pt x="134" y="662"/>
                    <a:pt x="135" y="662"/>
                  </a:cubicBezTo>
                  <a:cubicBezTo>
                    <a:pt x="135" y="662"/>
                    <a:pt x="135" y="662"/>
                    <a:pt x="135" y="662"/>
                  </a:cubicBezTo>
                  <a:cubicBezTo>
                    <a:pt x="136" y="661"/>
                    <a:pt x="137" y="662"/>
                    <a:pt x="137" y="663"/>
                  </a:cubicBezTo>
                  <a:cubicBezTo>
                    <a:pt x="137" y="663"/>
                    <a:pt x="137" y="663"/>
                    <a:pt x="137" y="663"/>
                  </a:cubicBezTo>
                  <a:cubicBezTo>
                    <a:pt x="138" y="664"/>
                    <a:pt x="137" y="665"/>
                    <a:pt x="136" y="665"/>
                  </a:cubicBezTo>
                  <a:cubicBezTo>
                    <a:pt x="136" y="665"/>
                    <a:pt x="136" y="665"/>
                    <a:pt x="136" y="665"/>
                  </a:cubicBezTo>
                  <a:cubicBezTo>
                    <a:pt x="136" y="665"/>
                    <a:pt x="136" y="666"/>
                    <a:pt x="135" y="666"/>
                  </a:cubicBezTo>
                  <a:cubicBezTo>
                    <a:pt x="135" y="666"/>
                    <a:pt x="135" y="666"/>
                    <a:pt x="135" y="666"/>
                  </a:cubicBezTo>
                  <a:cubicBezTo>
                    <a:pt x="135" y="666"/>
                    <a:pt x="134" y="665"/>
                    <a:pt x="134" y="664"/>
                  </a:cubicBezTo>
                  <a:close/>
                  <a:moveTo>
                    <a:pt x="482" y="665"/>
                  </a:moveTo>
                  <a:cubicBezTo>
                    <a:pt x="481" y="664"/>
                    <a:pt x="481" y="663"/>
                    <a:pt x="481" y="662"/>
                  </a:cubicBezTo>
                  <a:cubicBezTo>
                    <a:pt x="481" y="662"/>
                    <a:pt x="481" y="662"/>
                    <a:pt x="481" y="662"/>
                  </a:cubicBezTo>
                  <a:cubicBezTo>
                    <a:pt x="482" y="661"/>
                    <a:pt x="483" y="661"/>
                    <a:pt x="484" y="661"/>
                  </a:cubicBezTo>
                  <a:cubicBezTo>
                    <a:pt x="484" y="661"/>
                    <a:pt x="484" y="661"/>
                    <a:pt x="484" y="661"/>
                  </a:cubicBezTo>
                  <a:cubicBezTo>
                    <a:pt x="485" y="662"/>
                    <a:pt x="485" y="663"/>
                    <a:pt x="485" y="664"/>
                  </a:cubicBezTo>
                  <a:cubicBezTo>
                    <a:pt x="485" y="664"/>
                    <a:pt x="485" y="664"/>
                    <a:pt x="485" y="664"/>
                  </a:cubicBezTo>
                  <a:cubicBezTo>
                    <a:pt x="485" y="665"/>
                    <a:pt x="484" y="665"/>
                    <a:pt x="483" y="665"/>
                  </a:cubicBezTo>
                  <a:cubicBezTo>
                    <a:pt x="483" y="665"/>
                    <a:pt x="483" y="665"/>
                    <a:pt x="483" y="665"/>
                  </a:cubicBezTo>
                  <a:cubicBezTo>
                    <a:pt x="483" y="665"/>
                    <a:pt x="482" y="665"/>
                    <a:pt x="482" y="665"/>
                  </a:cubicBezTo>
                  <a:close/>
                  <a:moveTo>
                    <a:pt x="128" y="654"/>
                  </a:moveTo>
                  <a:cubicBezTo>
                    <a:pt x="128" y="653"/>
                    <a:pt x="128" y="651"/>
                    <a:pt x="129" y="651"/>
                  </a:cubicBezTo>
                  <a:cubicBezTo>
                    <a:pt x="129" y="651"/>
                    <a:pt x="129" y="651"/>
                    <a:pt x="129" y="651"/>
                  </a:cubicBezTo>
                  <a:cubicBezTo>
                    <a:pt x="130" y="650"/>
                    <a:pt x="132" y="651"/>
                    <a:pt x="132" y="652"/>
                  </a:cubicBezTo>
                  <a:cubicBezTo>
                    <a:pt x="132" y="652"/>
                    <a:pt x="132" y="652"/>
                    <a:pt x="132" y="652"/>
                  </a:cubicBezTo>
                  <a:cubicBezTo>
                    <a:pt x="133" y="653"/>
                    <a:pt x="132" y="654"/>
                    <a:pt x="131" y="654"/>
                  </a:cubicBezTo>
                  <a:cubicBezTo>
                    <a:pt x="131" y="654"/>
                    <a:pt x="131" y="654"/>
                    <a:pt x="131" y="654"/>
                  </a:cubicBezTo>
                  <a:cubicBezTo>
                    <a:pt x="131" y="655"/>
                    <a:pt x="131" y="655"/>
                    <a:pt x="130" y="655"/>
                  </a:cubicBezTo>
                  <a:cubicBezTo>
                    <a:pt x="130" y="655"/>
                    <a:pt x="130" y="655"/>
                    <a:pt x="130" y="655"/>
                  </a:cubicBezTo>
                  <a:cubicBezTo>
                    <a:pt x="130" y="655"/>
                    <a:pt x="129" y="654"/>
                    <a:pt x="128" y="654"/>
                  </a:cubicBezTo>
                  <a:close/>
                  <a:moveTo>
                    <a:pt x="487" y="654"/>
                  </a:moveTo>
                  <a:cubicBezTo>
                    <a:pt x="486" y="653"/>
                    <a:pt x="486" y="652"/>
                    <a:pt x="486" y="651"/>
                  </a:cubicBezTo>
                  <a:cubicBezTo>
                    <a:pt x="486" y="651"/>
                    <a:pt x="486" y="651"/>
                    <a:pt x="486" y="651"/>
                  </a:cubicBezTo>
                  <a:cubicBezTo>
                    <a:pt x="487" y="650"/>
                    <a:pt x="488" y="650"/>
                    <a:pt x="489" y="650"/>
                  </a:cubicBezTo>
                  <a:cubicBezTo>
                    <a:pt x="489" y="650"/>
                    <a:pt x="489" y="650"/>
                    <a:pt x="489" y="650"/>
                  </a:cubicBezTo>
                  <a:cubicBezTo>
                    <a:pt x="490" y="651"/>
                    <a:pt x="490" y="652"/>
                    <a:pt x="490" y="653"/>
                  </a:cubicBezTo>
                  <a:cubicBezTo>
                    <a:pt x="490" y="653"/>
                    <a:pt x="490" y="653"/>
                    <a:pt x="490" y="653"/>
                  </a:cubicBezTo>
                  <a:cubicBezTo>
                    <a:pt x="490" y="654"/>
                    <a:pt x="489" y="654"/>
                    <a:pt x="488" y="654"/>
                  </a:cubicBezTo>
                  <a:cubicBezTo>
                    <a:pt x="488" y="654"/>
                    <a:pt x="488" y="654"/>
                    <a:pt x="488" y="654"/>
                  </a:cubicBezTo>
                  <a:cubicBezTo>
                    <a:pt x="488" y="654"/>
                    <a:pt x="488" y="654"/>
                    <a:pt x="487" y="654"/>
                  </a:cubicBezTo>
                  <a:close/>
                  <a:moveTo>
                    <a:pt x="123" y="643"/>
                  </a:moveTo>
                  <a:cubicBezTo>
                    <a:pt x="123" y="642"/>
                    <a:pt x="123" y="640"/>
                    <a:pt x="124" y="640"/>
                  </a:cubicBezTo>
                  <a:cubicBezTo>
                    <a:pt x="124" y="640"/>
                    <a:pt x="124" y="640"/>
                    <a:pt x="124" y="640"/>
                  </a:cubicBezTo>
                  <a:cubicBezTo>
                    <a:pt x="125" y="640"/>
                    <a:pt x="127" y="640"/>
                    <a:pt x="127" y="641"/>
                  </a:cubicBezTo>
                  <a:cubicBezTo>
                    <a:pt x="127" y="641"/>
                    <a:pt x="127" y="641"/>
                    <a:pt x="127" y="641"/>
                  </a:cubicBezTo>
                  <a:cubicBezTo>
                    <a:pt x="127" y="642"/>
                    <a:pt x="127" y="643"/>
                    <a:pt x="126" y="644"/>
                  </a:cubicBezTo>
                  <a:cubicBezTo>
                    <a:pt x="126" y="644"/>
                    <a:pt x="126" y="644"/>
                    <a:pt x="126" y="644"/>
                  </a:cubicBezTo>
                  <a:cubicBezTo>
                    <a:pt x="126" y="644"/>
                    <a:pt x="126" y="644"/>
                    <a:pt x="125" y="644"/>
                  </a:cubicBezTo>
                  <a:cubicBezTo>
                    <a:pt x="125" y="644"/>
                    <a:pt x="125" y="644"/>
                    <a:pt x="125" y="644"/>
                  </a:cubicBezTo>
                  <a:cubicBezTo>
                    <a:pt x="124" y="644"/>
                    <a:pt x="124" y="643"/>
                    <a:pt x="123" y="643"/>
                  </a:cubicBezTo>
                  <a:close/>
                  <a:moveTo>
                    <a:pt x="492" y="643"/>
                  </a:moveTo>
                  <a:cubicBezTo>
                    <a:pt x="491" y="643"/>
                    <a:pt x="491" y="641"/>
                    <a:pt x="491" y="640"/>
                  </a:cubicBezTo>
                  <a:cubicBezTo>
                    <a:pt x="491" y="640"/>
                    <a:pt x="491" y="640"/>
                    <a:pt x="491" y="640"/>
                  </a:cubicBezTo>
                  <a:cubicBezTo>
                    <a:pt x="492" y="639"/>
                    <a:pt x="493" y="639"/>
                    <a:pt x="494" y="639"/>
                  </a:cubicBezTo>
                  <a:cubicBezTo>
                    <a:pt x="494" y="639"/>
                    <a:pt x="494" y="639"/>
                    <a:pt x="494" y="639"/>
                  </a:cubicBezTo>
                  <a:cubicBezTo>
                    <a:pt x="495" y="640"/>
                    <a:pt x="495" y="641"/>
                    <a:pt x="495" y="642"/>
                  </a:cubicBezTo>
                  <a:cubicBezTo>
                    <a:pt x="495" y="642"/>
                    <a:pt x="495" y="642"/>
                    <a:pt x="495" y="642"/>
                  </a:cubicBezTo>
                  <a:cubicBezTo>
                    <a:pt x="495" y="643"/>
                    <a:pt x="494" y="643"/>
                    <a:pt x="493" y="643"/>
                  </a:cubicBezTo>
                  <a:cubicBezTo>
                    <a:pt x="493" y="643"/>
                    <a:pt x="493" y="643"/>
                    <a:pt x="493" y="643"/>
                  </a:cubicBezTo>
                  <a:cubicBezTo>
                    <a:pt x="493" y="643"/>
                    <a:pt x="493" y="643"/>
                    <a:pt x="492" y="643"/>
                  </a:cubicBezTo>
                  <a:close/>
                  <a:moveTo>
                    <a:pt x="118" y="632"/>
                  </a:moveTo>
                  <a:cubicBezTo>
                    <a:pt x="118" y="631"/>
                    <a:pt x="118" y="630"/>
                    <a:pt x="119" y="629"/>
                  </a:cubicBezTo>
                  <a:cubicBezTo>
                    <a:pt x="119" y="629"/>
                    <a:pt x="119" y="629"/>
                    <a:pt x="119" y="629"/>
                  </a:cubicBezTo>
                  <a:cubicBezTo>
                    <a:pt x="120" y="629"/>
                    <a:pt x="121" y="629"/>
                    <a:pt x="122" y="630"/>
                  </a:cubicBezTo>
                  <a:cubicBezTo>
                    <a:pt x="122" y="630"/>
                    <a:pt x="122" y="630"/>
                    <a:pt x="122" y="630"/>
                  </a:cubicBezTo>
                  <a:cubicBezTo>
                    <a:pt x="122" y="631"/>
                    <a:pt x="122" y="632"/>
                    <a:pt x="121" y="633"/>
                  </a:cubicBezTo>
                  <a:cubicBezTo>
                    <a:pt x="121" y="633"/>
                    <a:pt x="121" y="633"/>
                    <a:pt x="121" y="633"/>
                  </a:cubicBezTo>
                  <a:cubicBezTo>
                    <a:pt x="121" y="633"/>
                    <a:pt x="120" y="633"/>
                    <a:pt x="120" y="633"/>
                  </a:cubicBezTo>
                  <a:cubicBezTo>
                    <a:pt x="120" y="633"/>
                    <a:pt x="120" y="633"/>
                    <a:pt x="120" y="633"/>
                  </a:cubicBezTo>
                  <a:cubicBezTo>
                    <a:pt x="119" y="633"/>
                    <a:pt x="119" y="632"/>
                    <a:pt x="118" y="632"/>
                  </a:cubicBezTo>
                  <a:close/>
                  <a:moveTo>
                    <a:pt x="497" y="632"/>
                  </a:moveTo>
                  <a:cubicBezTo>
                    <a:pt x="496" y="632"/>
                    <a:pt x="496" y="630"/>
                    <a:pt x="496" y="629"/>
                  </a:cubicBezTo>
                  <a:cubicBezTo>
                    <a:pt x="496" y="629"/>
                    <a:pt x="496" y="629"/>
                    <a:pt x="496" y="629"/>
                  </a:cubicBezTo>
                  <a:cubicBezTo>
                    <a:pt x="497" y="628"/>
                    <a:pt x="498" y="628"/>
                    <a:pt x="499" y="629"/>
                  </a:cubicBezTo>
                  <a:cubicBezTo>
                    <a:pt x="499" y="629"/>
                    <a:pt x="499" y="629"/>
                    <a:pt x="499" y="629"/>
                  </a:cubicBezTo>
                  <a:cubicBezTo>
                    <a:pt x="500" y="629"/>
                    <a:pt x="501" y="630"/>
                    <a:pt x="500" y="631"/>
                  </a:cubicBezTo>
                  <a:cubicBezTo>
                    <a:pt x="500" y="631"/>
                    <a:pt x="500" y="631"/>
                    <a:pt x="500" y="631"/>
                  </a:cubicBezTo>
                  <a:cubicBezTo>
                    <a:pt x="500" y="632"/>
                    <a:pt x="499" y="632"/>
                    <a:pt x="498" y="632"/>
                  </a:cubicBezTo>
                  <a:cubicBezTo>
                    <a:pt x="498" y="632"/>
                    <a:pt x="498" y="632"/>
                    <a:pt x="498" y="632"/>
                  </a:cubicBezTo>
                  <a:cubicBezTo>
                    <a:pt x="498" y="632"/>
                    <a:pt x="498" y="632"/>
                    <a:pt x="497" y="632"/>
                  </a:cubicBezTo>
                  <a:close/>
                  <a:moveTo>
                    <a:pt x="113" y="621"/>
                  </a:moveTo>
                  <a:cubicBezTo>
                    <a:pt x="113" y="620"/>
                    <a:pt x="113" y="619"/>
                    <a:pt x="114" y="618"/>
                  </a:cubicBezTo>
                  <a:cubicBezTo>
                    <a:pt x="114" y="618"/>
                    <a:pt x="114" y="618"/>
                    <a:pt x="114" y="618"/>
                  </a:cubicBezTo>
                  <a:cubicBezTo>
                    <a:pt x="115" y="618"/>
                    <a:pt x="116" y="618"/>
                    <a:pt x="117" y="619"/>
                  </a:cubicBezTo>
                  <a:cubicBezTo>
                    <a:pt x="117" y="619"/>
                    <a:pt x="117" y="619"/>
                    <a:pt x="117" y="619"/>
                  </a:cubicBezTo>
                  <a:cubicBezTo>
                    <a:pt x="117" y="620"/>
                    <a:pt x="117" y="621"/>
                    <a:pt x="116" y="622"/>
                  </a:cubicBezTo>
                  <a:cubicBezTo>
                    <a:pt x="116" y="622"/>
                    <a:pt x="116" y="622"/>
                    <a:pt x="116" y="622"/>
                  </a:cubicBezTo>
                  <a:cubicBezTo>
                    <a:pt x="116" y="622"/>
                    <a:pt x="115" y="622"/>
                    <a:pt x="115" y="622"/>
                  </a:cubicBezTo>
                  <a:cubicBezTo>
                    <a:pt x="115" y="622"/>
                    <a:pt x="115" y="622"/>
                    <a:pt x="115" y="622"/>
                  </a:cubicBezTo>
                  <a:cubicBezTo>
                    <a:pt x="114" y="622"/>
                    <a:pt x="114" y="622"/>
                    <a:pt x="113" y="621"/>
                  </a:cubicBezTo>
                  <a:close/>
                  <a:moveTo>
                    <a:pt x="502" y="621"/>
                  </a:moveTo>
                  <a:cubicBezTo>
                    <a:pt x="501" y="621"/>
                    <a:pt x="501" y="620"/>
                    <a:pt x="502" y="619"/>
                  </a:cubicBezTo>
                  <a:cubicBezTo>
                    <a:pt x="502" y="619"/>
                    <a:pt x="502" y="619"/>
                    <a:pt x="502" y="619"/>
                  </a:cubicBezTo>
                  <a:cubicBezTo>
                    <a:pt x="502" y="618"/>
                    <a:pt x="503" y="617"/>
                    <a:pt x="504" y="618"/>
                  </a:cubicBezTo>
                  <a:cubicBezTo>
                    <a:pt x="504" y="618"/>
                    <a:pt x="504" y="618"/>
                    <a:pt x="504" y="618"/>
                  </a:cubicBezTo>
                  <a:cubicBezTo>
                    <a:pt x="505" y="618"/>
                    <a:pt x="506" y="619"/>
                    <a:pt x="505" y="620"/>
                  </a:cubicBezTo>
                  <a:cubicBezTo>
                    <a:pt x="505" y="620"/>
                    <a:pt x="505" y="620"/>
                    <a:pt x="505" y="620"/>
                  </a:cubicBezTo>
                  <a:cubicBezTo>
                    <a:pt x="505" y="621"/>
                    <a:pt x="504" y="621"/>
                    <a:pt x="503" y="621"/>
                  </a:cubicBezTo>
                  <a:cubicBezTo>
                    <a:pt x="503" y="621"/>
                    <a:pt x="503" y="621"/>
                    <a:pt x="503" y="621"/>
                  </a:cubicBezTo>
                  <a:cubicBezTo>
                    <a:pt x="503" y="621"/>
                    <a:pt x="503" y="621"/>
                    <a:pt x="502" y="621"/>
                  </a:cubicBezTo>
                  <a:close/>
                  <a:moveTo>
                    <a:pt x="108" y="610"/>
                  </a:moveTo>
                  <a:cubicBezTo>
                    <a:pt x="108" y="609"/>
                    <a:pt x="108" y="608"/>
                    <a:pt x="109" y="607"/>
                  </a:cubicBezTo>
                  <a:cubicBezTo>
                    <a:pt x="109" y="607"/>
                    <a:pt x="109" y="607"/>
                    <a:pt x="109" y="607"/>
                  </a:cubicBezTo>
                  <a:cubicBezTo>
                    <a:pt x="110" y="607"/>
                    <a:pt x="111" y="607"/>
                    <a:pt x="112" y="608"/>
                  </a:cubicBezTo>
                  <a:cubicBezTo>
                    <a:pt x="112" y="608"/>
                    <a:pt x="112" y="608"/>
                    <a:pt x="112" y="608"/>
                  </a:cubicBezTo>
                  <a:cubicBezTo>
                    <a:pt x="112" y="609"/>
                    <a:pt x="112" y="611"/>
                    <a:pt x="111" y="611"/>
                  </a:cubicBezTo>
                  <a:cubicBezTo>
                    <a:pt x="111" y="611"/>
                    <a:pt x="111" y="611"/>
                    <a:pt x="111" y="611"/>
                  </a:cubicBezTo>
                  <a:cubicBezTo>
                    <a:pt x="111" y="611"/>
                    <a:pt x="110" y="611"/>
                    <a:pt x="110" y="611"/>
                  </a:cubicBezTo>
                  <a:cubicBezTo>
                    <a:pt x="110" y="611"/>
                    <a:pt x="110" y="611"/>
                    <a:pt x="110" y="611"/>
                  </a:cubicBezTo>
                  <a:cubicBezTo>
                    <a:pt x="109" y="611"/>
                    <a:pt x="109" y="611"/>
                    <a:pt x="108" y="610"/>
                  </a:cubicBezTo>
                  <a:close/>
                  <a:moveTo>
                    <a:pt x="508" y="610"/>
                  </a:moveTo>
                  <a:cubicBezTo>
                    <a:pt x="507" y="610"/>
                    <a:pt x="506" y="609"/>
                    <a:pt x="507" y="608"/>
                  </a:cubicBezTo>
                  <a:cubicBezTo>
                    <a:pt x="507" y="608"/>
                    <a:pt x="507" y="608"/>
                    <a:pt x="507" y="608"/>
                  </a:cubicBezTo>
                  <a:cubicBezTo>
                    <a:pt x="507" y="607"/>
                    <a:pt x="508" y="606"/>
                    <a:pt x="509" y="607"/>
                  </a:cubicBezTo>
                  <a:cubicBezTo>
                    <a:pt x="509" y="607"/>
                    <a:pt x="509" y="607"/>
                    <a:pt x="509" y="607"/>
                  </a:cubicBezTo>
                  <a:cubicBezTo>
                    <a:pt x="510" y="607"/>
                    <a:pt x="511" y="608"/>
                    <a:pt x="510" y="609"/>
                  </a:cubicBezTo>
                  <a:cubicBezTo>
                    <a:pt x="510" y="609"/>
                    <a:pt x="510" y="609"/>
                    <a:pt x="510" y="609"/>
                  </a:cubicBezTo>
                  <a:cubicBezTo>
                    <a:pt x="510" y="610"/>
                    <a:pt x="509" y="611"/>
                    <a:pt x="508" y="611"/>
                  </a:cubicBezTo>
                  <a:cubicBezTo>
                    <a:pt x="508" y="611"/>
                    <a:pt x="508" y="611"/>
                    <a:pt x="508" y="611"/>
                  </a:cubicBezTo>
                  <a:cubicBezTo>
                    <a:pt x="508" y="611"/>
                    <a:pt x="508" y="611"/>
                    <a:pt x="508" y="610"/>
                  </a:cubicBezTo>
                  <a:close/>
                  <a:moveTo>
                    <a:pt x="103" y="599"/>
                  </a:moveTo>
                  <a:cubicBezTo>
                    <a:pt x="103" y="598"/>
                    <a:pt x="103" y="597"/>
                    <a:pt x="104" y="596"/>
                  </a:cubicBezTo>
                  <a:cubicBezTo>
                    <a:pt x="104" y="596"/>
                    <a:pt x="104" y="596"/>
                    <a:pt x="104" y="596"/>
                  </a:cubicBezTo>
                  <a:cubicBezTo>
                    <a:pt x="105" y="596"/>
                    <a:pt x="106" y="596"/>
                    <a:pt x="107" y="597"/>
                  </a:cubicBezTo>
                  <a:cubicBezTo>
                    <a:pt x="107" y="597"/>
                    <a:pt x="107" y="597"/>
                    <a:pt x="107" y="597"/>
                  </a:cubicBezTo>
                  <a:cubicBezTo>
                    <a:pt x="107" y="598"/>
                    <a:pt x="107" y="600"/>
                    <a:pt x="106" y="600"/>
                  </a:cubicBezTo>
                  <a:cubicBezTo>
                    <a:pt x="106" y="600"/>
                    <a:pt x="106" y="600"/>
                    <a:pt x="106" y="600"/>
                  </a:cubicBezTo>
                  <a:cubicBezTo>
                    <a:pt x="106" y="600"/>
                    <a:pt x="105" y="600"/>
                    <a:pt x="105" y="600"/>
                  </a:cubicBezTo>
                  <a:cubicBezTo>
                    <a:pt x="105" y="600"/>
                    <a:pt x="105" y="600"/>
                    <a:pt x="105" y="600"/>
                  </a:cubicBezTo>
                  <a:cubicBezTo>
                    <a:pt x="104" y="600"/>
                    <a:pt x="103" y="600"/>
                    <a:pt x="103" y="599"/>
                  </a:cubicBezTo>
                  <a:close/>
                  <a:moveTo>
                    <a:pt x="513" y="599"/>
                  </a:moveTo>
                  <a:cubicBezTo>
                    <a:pt x="512" y="599"/>
                    <a:pt x="511" y="598"/>
                    <a:pt x="512" y="597"/>
                  </a:cubicBezTo>
                  <a:cubicBezTo>
                    <a:pt x="512" y="597"/>
                    <a:pt x="512" y="597"/>
                    <a:pt x="512" y="597"/>
                  </a:cubicBezTo>
                  <a:cubicBezTo>
                    <a:pt x="512" y="596"/>
                    <a:pt x="513" y="595"/>
                    <a:pt x="514" y="596"/>
                  </a:cubicBezTo>
                  <a:cubicBezTo>
                    <a:pt x="514" y="596"/>
                    <a:pt x="514" y="596"/>
                    <a:pt x="514" y="596"/>
                  </a:cubicBezTo>
                  <a:cubicBezTo>
                    <a:pt x="515" y="596"/>
                    <a:pt x="516" y="598"/>
                    <a:pt x="515" y="599"/>
                  </a:cubicBezTo>
                  <a:cubicBezTo>
                    <a:pt x="515" y="599"/>
                    <a:pt x="515" y="599"/>
                    <a:pt x="515" y="599"/>
                  </a:cubicBezTo>
                  <a:cubicBezTo>
                    <a:pt x="515" y="599"/>
                    <a:pt x="514" y="600"/>
                    <a:pt x="513" y="600"/>
                  </a:cubicBezTo>
                  <a:cubicBezTo>
                    <a:pt x="513" y="600"/>
                    <a:pt x="513" y="600"/>
                    <a:pt x="513" y="600"/>
                  </a:cubicBezTo>
                  <a:cubicBezTo>
                    <a:pt x="513" y="600"/>
                    <a:pt x="513" y="600"/>
                    <a:pt x="513" y="599"/>
                  </a:cubicBezTo>
                  <a:close/>
                  <a:moveTo>
                    <a:pt x="98" y="588"/>
                  </a:moveTo>
                  <a:cubicBezTo>
                    <a:pt x="98" y="587"/>
                    <a:pt x="98" y="586"/>
                    <a:pt x="99" y="586"/>
                  </a:cubicBezTo>
                  <a:cubicBezTo>
                    <a:pt x="99" y="586"/>
                    <a:pt x="99" y="586"/>
                    <a:pt x="99" y="586"/>
                  </a:cubicBezTo>
                  <a:cubicBezTo>
                    <a:pt x="100" y="585"/>
                    <a:pt x="101" y="586"/>
                    <a:pt x="102" y="587"/>
                  </a:cubicBezTo>
                  <a:cubicBezTo>
                    <a:pt x="102" y="587"/>
                    <a:pt x="102" y="587"/>
                    <a:pt x="102" y="587"/>
                  </a:cubicBezTo>
                  <a:cubicBezTo>
                    <a:pt x="102" y="588"/>
                    <a:pt x="102" y="589"/>
                    <a:pt x="101" y="589"/>
                  </a:cubicBezTo>
                  <a:cubicBezTo>
                    <a:pt x="101" y="589"/>
                    <a:pt x="101" y="589"/>
                    <a:pt x="101" y="589"/>
                  </a:cubicBezTo>
                  <a:cubicBezTo>
                    <a:pt x="100" y="589"/>
                    <a:pt x="100" y="589"/>
                    <a:pt x="100" y="589"/>
                  </a:cubicBezTo>
                  <a:cubicBezTo>
                    <a:pt x="100" y="589"/>
                    <a:pt x="100" y="589"/>
                    <a:pt x="100" y="589"/>
                  </a:cubicBezTo>
                  <a:cubicBezTo>
                    <a:pt x="99" y="589"/>
                    <a:pt x="98" y="589"/>
                    <a:pt x="98" y="588"/>
                  </a:cubicBezTo>
                  <a:close/>
                  <a:moveTo>
                    <a:pt x="518" y="589"/>
                  </a:moveTo>
                  <a:cubicBezTo>
                    <a:pt x="517" y="588"/>
                    <a:pt x="516" y="587"/>
                    <a:pt x="517" y="586"/>
                  </a:cubicBezTo>
                  <a:cubicBezTo>
                    <a:pt x="517" y="586"/>
                    <a:pt x="517" y="586"/>
                    <a:pt x="517" y="586"/>
                  </a:cubicBezTo>
                  <a:cubicBezTo>
                    <a:pt x="517" y="585"/>
                    <a:pt x="518" y="585"/>
                    <a:pt x="519" y="585"/>
                  </a:cubicBezTo>
                  <a:cubicBezTo>
                    <a:pt x="519" y="585"/>
                    <a:pt x="519" y="585"/>
                    <a:pt x="519" y="585"/>
                  </a:cubicBezTo>
                  <a:cubicBezTo>
                    <a:pt x="520" y="585"/>
                    <a:pt x="521" y="587"/>
                    <a:pt x="520" y="588"/>
                  </a:cubicBezTo>
                  <a:cubicBezTo>
                    <a:pt x="520" y="588"/>
                    <a:pt x="520" y="588"/>
                    <a:pt x="520" y="588"/>
                  </a:cubicBezTo>
                  <a:cubicBezTo>
                    <a:pt x="520" y="588"/>
                    <a:pt x="519" y="589"/>
                    <a:pt x="519" y="589"/>
                  </a:cubicBezTo>
                  <a:cubicBezTo>
                    <a:pt x="519" y="589"/>
                    <a:pt x="519" y="589"/>
                    <a:pt x="519" y="589"/>
                  </a:cubicBezTo>
                  <a:cubicBezTo>
                    <a:pt x="518" y="589"/>
                    <a:pt x="518" y="589"/>
                    <a:pt x="518" y="589"/>
                  </a:cubicBezTo>
                  <a:close/>
                  <a:moveTo>
                    <a:pt x="93" y="577"/>
                  </a:moveTo>
                  <a:cubicBezTo>
                    <a:pt x="93" y="576"/>
                    <a:pt x="93" y="575"/>
                    <a:pt x="94" y="575"/>
                  </a:cubicBezTo>
                  <a:cubicBezTo>
                    <a:pt x="94" y="575"/>
                    <a:pt x="94" y="575"/>
                    <a:pt x="94" y="575"/>
                  </a:cubicBezTo>
                  <a:cubicBezTo>
                    <a:pt x="95" y="574"/>
                    <a:pt x="96" y="575"/>
                    <a:pt x="97" y="576"/>
                  </a:cubicBezTo>
                  <a:cubicBezTo>
                    <a:pt x="97" y="576"/>
                    <a:pt x="97" y="576"/>
                    <a:pt x="97" y="576"/>
                  </a:cubicBezTo>
                  <a:cubicBezTo>
                    <a:pt x="97" y="577"/>
                    <a:pt x="97" y="578"/>
                    <a:pt x="96" y="578"/>
                  </a:cubicBezTo>
                  <a:cubicBezTo>
                    <a:pt x="96" y="578"/>
                    <a:pt x="96" y="578"/>
                    <a:pt x="96" y="578"/>
                  </a:cubicBezTo>
                  <a:cubicBezTo>
                    <a:pt x="95" y="578"/>
                    <a:pt x="95" y="579"/>
                    <a:pt x="95" y="579"/>
                  </a:cubicBezTo>
                  <a:cubicBezTo>
                    <a:pt x="95" y="579"/>
                    <a:pt x="95" y="579"/>
                    <a:pt x="95" y="579"/>
                  </a:cubicBezTo>
                  <a:cubicBezTo>
                    <a:pt x="94" y="579"/>
                    <a:pt x="93" y="578"/>
                    <a:pt x="93" y="577"/>
                  </a:cubicBezTo>
                  <a:close/>
                  <a:moveTo>
                    <a:pt x="523" y="578"/>
                  </a:moveTo>
                  <a:cubicBezTo>
                    <a:pt x="522" y="577"/>
                    <a:pt x="521" y="576"/>
                    <a:pt x="522" y="575"/>
                  </a:cubicBezTo>
                  <a:cubicBezTo>
                    <a:pt x="522" y="575"/>
                    <a:pt x="522" y="575"/>
                    <a:pt x="522" y="575"/>
                  </a:cubicBezTo>
                  <a:cubicBezTo>
                    <a:pt x="522" y="574"/>
                    <a:pt x="523" y="574"/>
                    <a:pt x="524" y="574"/>
                  </a:cubicBezTo>
                  <a:cubicBezTo>
                    <a:pt x="524" y="574"/>
                    <a:pt x="524" y="574"/>
                    <a:pt x="524" y="574"/>
                  </a:cubicBezTo>
                  <a:cubicBezTo>
                    <a:pt x="525" y="575"/>
                    <a:pt x="526" y="576"/>
                    <a:pt x="525" y="577"/>
                  </a:cubicBezTo>
                  <a:cubicBezTo>
                    <a:pt x="525" y="577"/>
                    <a:pt x="525" y="577"/>
                    <a:pt x="525" y="577"/>
                  </a:cubicBezTo>
                  <a:cubicBezTo>
                    <a:pt x="525" y="578"/>
                    <a:pt x="524" y="578"/>
                    <a:pt x="524" y="578"/>
                  </a:cubicBezTo>
                  <a:cubicBezTo>
                    <a:pt x="524" y="578"/>
                    <a:pt x="524" y="578"/>
                    <a:pt x="524" y="578"/>
                  </a:cubicBezTo>
                  <a:cubicBezTo>
                    <a:pt x="523" y="578"/>
                    <a:pt x="523" y="578"/>
                    <a:pt x="523" y="578"/>
                  </a:cubicBezTo>
                  <a:close/>
                  <a:moveTo>
                    <a:pt x="88" y="566"/>
                  </a:moveTo>
                  <a:cubicBezTo>
                    <a:pt x="87" y="565"/>
                    <a:pt x="88" y="564"/>
                    <a:pt x="89" y="564"/>
                  </a:cubicBezTo>
                  <a:cubicBezTo>
                    <a:pt x="89" y="564"/>
                    <a:pt x="89" y="564"/>
                    <a:pt x="89" y="564"/>
                  </a:cubicBezTo>
                  <a:cubicBezTo>
                    <a:pt x="90" y="563"/>
                    <a:pt x="91" y="564"/>
                    <a:pt x="92" y="565"/>
                  </a:cubicBezTo>
                  <a:cubicBezTo>
                    <a:pt x="92" y="565"/>
                    <a:pt x="92" y="565"/>
                    <a:pt x="92" y="565"/>
                  </a:cubicBezTo>
                  <a:cubicBezTo>
                    <a:pt x="92" y="566"/>
                    <a:pt x="92" y="567"/>
                    <a:pt x="91" y="567"/>
                  </a:cubicBezTo>
                  <a:cubicBezTo>
                    <a:pt x="91" y="567"/>
                    <a:pt x="91" y="567"/>
                    <a:pt x="91" y="567"/>
                  </a:cubicBezTo>
                  <a:cubicBezTo>
                    <a:pt x="90" y="568"/>
                    <a:pt x="90" y="568"/>
                    <a:pt x="90" y="568"/>
                  </a:cubicBezTo>
                  <a:cubicBezTo>
                    <a:pt x="90" y="568"/>
                    <a:pt x="90" y="568"/>
                    <a:pt x="90" y="568"/>
                  </a:cubicBezTo>
                  <a:cubicBezTo>
                    <a:pt x="89" y="568"/>
                    <a:pt x="88" y="567"/>
                    <a:pt x="88" y="566"/>
                  </a:cubicBezTo>
                  <a:close/>
                  <a:moveTo>
                    <a:pt x="528" y="567"/>
                  </a:moveTo>
                  <a:cubicBezTo>
                    <a:pt x="527" y="566"/>
                    <a:pt x="526" y="565"/>
                    <a:pt x="527" y="564"/>
                  </a:cubicBezTo>
                  <a:cubicBezTo>
                    <a:pt x="527" y="564"/>
                    <a:pt x="527" y="564"/>
                    <a:pt x="527" y="564"/>
                  </a:cubicBezTo>
                  <a:cubicBezTo>
                    <a:pt x="527" y="563"/>
                    <a:pt x="529" y="563"/>
                    <a:pt x="530" y="563"/>
                  </a:cubicBezTo>
                  <a:cubicBezTo>
                    <a:pt x="530" y="563"/>
                    <a:pt x="530" y="563"/>
                    <a:pt x="530" y="563"/>
                  </a:cubicBezTo>
                  <a:cubicBezTo>
                    <a:pt x="531" y="564"/>
                    <a:pt x="531" y="565"/>
                    <a:pt x="530" y="566"/>
                  </a:cubicBezTo>
                  <a:cubicBezTo>
                    <a:pt x="530" y="566"/>
                    <a:pt x="530" y="566"/>
                    <a:pt x="530" y="566"/>
                  </a:cubicBezTo>
                  <a:cubicBezTo>
                    <a:pt x="530" y="567"/>
                    <a:pt x="529" y="567"/>
                    <a:pt x="529" y="567"/>
                  </a:cubicBezTo>
                  <a:cubicBezTo>
                    <a:pt x="529" y="567"/>
                    <a:pt x="529" y="567"/>
                    <a:pt x="529" y="567"/>
                  </a:cubicBezTo>
                  <a:cubicBezTo>
                    <a:pt x="528" y="567"/>
                    <a:pt x="528" y="567"/>
                    <a:pt x="528" y="567"/>
                  </a:cubicBezTo>
                  <a:close/>
                  <a:moveTo>
                    <a:pt x="83" y="556"/>
                  </a:moveTo>
                  <a:cubicBezTo>
                    <a:pt x="82" y="555"/>
                    <a:pt x="83" y="553"/>
                    <a:pt x="84" y="553"/>
                  </a:cubicBezTo>
                  <a:cubicBezTo>
                    <a:pt x="84" y="553"/>
                    <a:pt x="84" y="553"/>
                    <a:pt x="84" y="553"/>
                  </a:cubicBezTo>
                  <a:cubicBezTo>
                    <a:pt x="85" y="552"/>
                    <a:pt x="86" y="553"/>
                    <a:pt x="87" y="554"/>
                  </a:cubicBezTo>
                  <a:cubicBezTo>
                    <a:pt x="87" y="554"/>
                    <a:pt x="87" y="554"/>
                    <a:pt x="87" y="554"/>
                  </a:cubicBezTo>
                  <a:cubicBezTo>
                    <a:pt x="87" y="555"/>
                    <a:pt x="87" y="556"/>
                    <a:pt x="86" y="557"/>
                  </a:cubicBezTo>
                  <a:cubicBezTo>
                    <a:pt x="86" y="557"/>
                    <a:pt x="86" y="557"/>
                    <a:pt x="86" y="557"/>
                  </a:cubicBezTo>
                  <a:cubicBezTo>
                    <a:pt x="85" y="557"/>
                    <a:pt x="85" y="557"/>
                    <a:pt x="85" y="557"/>
                  </a:cubicBezTo>
                  <a:cubicBezTo>
                    <a:pt x="85" y="557"/>
                    <a:pt x="85" y="557"/>
                    <a:pt x="85" y="557"/>
                  </a:cubicBezTo>
                  <a:cubicBezTo>
                    <a:pt x="84" y="557"/>
                    <a:pt x="83" y="556"/>
                    <a:pt x="83" y="556"/>
                  </a:cubicBezTo>
                  <a:close/>
                  <a:moveTo>
                    <a:pt x="533" y="556"/>
                  </a:moveTo>
                  <a:cubicBezTo>
                    <a:pt x="532" y="556"/>
                    <a:pt x="531" y="554"/>
                    <a:pt x="532" y="553"/>
                  </a:cubicBezTo>
                  <a:cubicBezTo>
                    <a:pt x="532" y="553"/>
                    <a:pt x="532" y="553"/>
                    <a:pt x="532" y="553"/>
                  </a:cubicBezTo>
                  <a:cubicBezTo>
                    <a:pt x="532" y="552"/>
                    <a:pt x="534" y="552"/>
                    <a:pt x="535" y="552"/>
                  </a:cubicBezTo>
                  <a:cubicBezTo>
                    <a:pt x="535" y="552"/>
                    <a:pt x="535" y="552"/>
                    <a:pt x="535" y="552"/>
                  </a:cubicBezTo>
                  <a:cubicBezTo>
                    <a:pt x="536" y="553"/>
                    <a:pt x="536" y="554"/>
                    <a:pt x="536" y="555"/>
                  </a:cubicBezTo>
                  <a:cubicBezTo>
                    <a:pt x="536" y="555"/>
                    <a:pt x="536" y="555"/>
                    <a:pt x="536" y="555"/>
                  </a:cubicBezTo>
                  <a:cubicBezTo>
                    <a:pt x="535" y="556"/>
                    <a:pt x="534" y="556"/>
                    <a:pt x="534" y="556"/>
                  </a:cubicBezTo>
                  <a:cubicBezTo>
                    <a:pt x="534" y="556"/>
                    <a:pt x="534" y="556"/>
                    <a:pt x="534" y="556"/>
                  </a:cubicBezTo>
                  <a:cubicBezTo>
                    <a:pt x="533" y="556"/>
                    <a:pt x="533" y="556"/>
                    <a:pt x="533" y="556"/>
                  </a:cubicBezTo>
                  <a:close/>
                  <a:moveTo>
                    <a:pt x="78" y="545"/>
                  </a:moveTo>
                  <a:cubicBezTo>
                    <a:pt x="77" y="544"/>
                    <a:pt x="78" y="543"/>
                    <a:pt x="79" y="542"/>
                  </a:cubicBezTo>
                  <a:cubicBezTo>
                    <a:pt x="79" y="542"/>
                    <a:pt x="79" y="542"/>
                    <a:pt x="79" y="542"/>
                  </a:cubicBezTo>
                  <a:cubicBezTo>
                    <a:pt x="80" y="542"/>
                    <a:pt x="81" y="542"/>
                    <a:pt x="81" y="543"/>
                  </a:cubicBezTo>
                  <a:cubicBezTo>
                    <a:pt x="81" y="543"/>
                    <a:pt x="81" y="543"/>
                    <a:pt x="81" y="543"/>
                  </a:cubicBezTo>
                  <a:cubicBezTo>
                    <a:pt x="82" y="544"/>
                    <a:pt x="81" y="545"/>
                    <a:pt x="80" y="546"/>
                  </a:cubicBezTo>
                  <a:cubicBezTo>
                    <a:pt x="80" y="546"/>
                    <a:pt x="80" y="546"/>
                    <a:pt x="80" y="546"/>
                  </a:cubicBezTo>
                  <a:cubicBezTo>
                    <a:pt x="80" y="546"/>
                    <a:pt x="80" y="546"/>
                    <a:pt x="80" y="546"/>
                  </a:cubicBezTo>
                  <a:cubicBezTo>
                    <a:pt x="80" y="546"/>
                    <a:pt x="80" y="546"/>
                    <a:pt x="80" y="546"/>
                  </a:cubicBezTo>
                  <a:cubicBezTo>
                    <a:pt x="79" y="546"/>
                    <a:pt x="78" y="545"/>
                    <a:pt x="78" y="545"/>
                  </a:cubicBezTo>
                  <a:close/>
                  <a:moveTo>
                    <a:pt x="538" y="545"/>
                  </a:moveTo>
                  <a:cubicBezTo>
                    <a:pt x="537" y="545"/>
                    <a:pt x="537" y="543"/>
                    <a:pt x="537" y="542"/>
                  </a:cubicBezTo>
                  <a:cubicBezTo>
                    <a:pt x="537" y="542"/>
                    <a:pt x="537" y="542"/>
                    <a:pt x="537" y="542"/>
                  </a:cubicBezTo>
                  <a:cubicBezTo>
                    <a:pt x="537" y="541"/>
                    <a:pt x="539" y="541"/>
                    <a:pt x="540" y="541"/>
                  </a:cubicBezTo>
                  <a:cubicBezTo>
                    <a:pt x="540" y="541"/>
                    <a:pt x="540" y="541"/>
                    <a:pt x="540" y="541"/>
                  </a:cubicBezTo>
                  <a:cubicBezTo>
                    <a:pt x="541" y="542"/>
                    <a:pt x="541" y="543"/>
                    <a:pt x="541" y="544"/>
                  </a:cubicBezTo>
                  <a:cubicBezTo>
                    <a:pt x="541" y="544"/>
                    <a:pt x="541" y="544"/>
                    <a:pt x="541" y="544"/>
                  </a:cubicBezTo>
                  <a:cubicBezTo>
                    <a:pt x="540" y="545"/>
                    <a:pt x="540" y="545"/>
                    <a:pt x="539" y="545"/>
                  </a:cubicBezTo>
                  <a:cubicBezTo>
                    <a:pt x="539" y="545"/>
                    <a:pt x="539" y="545"/>
                    <a:pt x="539" y="545"/>
                  </a:cubicBezTo>
                  <a:cubicBezTo>
                    <a:pt x="539" y="545"/>
                    <a:pt x="538" y="545"/>
                    <a:pt x="538" y="545"/>
                  </a:cubicBezTo>
                  <a:close/>
                  <a:moveTo>
                    <a:pt x="73" y="534"/>
                  </a:moveTo>
                  <a:cubicBezTo>
                    <a:pt x="72" y="533"/>
                    <a:pt x="73" y="532"/>
                    <a:pt x="74" y="531"/>
                  </a:cubicBezTo>
                  <a:cubicBezTo>
                    <a:pt x="74" y="531"/>
                    <a:pt x="74" y="531"/>
                    <a:pt x="74" y="531"/>
                  </a:cubicBezTo>
                  <a:cubicBezTo>
                    <a:pt x="75" y="531"/>
                    <a:pt x="76" y="531"/>
                    <a:pt x="76" y="532"/>
                  </a:cubicBezTo>
                  <a:cubicBezTo>
                    <a:pt x="76" y="532"/>
                    <a:pt x="76" y="532"/>
                    <a:pt x="76" y="532"/>
                  </a:cubicBezTo>
                  <a:cubicBezTo>
                    <a:pt x="77" y="533"/>
                    <a:pt x="76" y="534"/>
                    <a:pt x="75" y="535"/>
                  </a:cubicBezTo>
                  <a:cubicBezTo>
                    <a:pt x="75" y="535"/>
                    <a:pt x="75" y="535"/>
                    <a:pt x="75" y="535"/>
                  </a:cubicBezTo>
                  <a:cubicBezTo>
                    <a:pt x="75" y="535"/>
                    <a:pt x="75" y="535"/>
                    <a:pt x="75" y="535"/>
                  </a:cubicBezTo>
                  <a:cubicBezTo>
                    <a:pt x="75" y="535"/>
                    <a:pt x="75" y="535"/>
                    <a:pt x="75" y="535"/>
                  </a:cubicBezTo>
                  <a:cubicBezTo>
                    <a:pt x="74" y="535"/>
                    <a:pt x="73" y="535"/>
                    <a:pt x="73" y="534"/>
                  </a:cubicBezTo>
                  <a:close/>
                  <a:moveTo>
                    <a:pt x="543" y="534"/>
                  </a:moveTo>
                  <a:cubicBezTo>
                    <a:pt x="542" y="534"/>
                    <a:pt x="542" y="533"/>
                    <a:pt x="542" y="532"/>
                  </a:cubicBezTo>
                  <a:cubicBezTo>
                    <a:pt x="542" y="532"/>
                    <a:pt x="542" y="532"/>
                    <a:pt x="542" y="532"/>
                  </a:cubicBezTo>
                  <a:cubicBezTo>
                    <a:pt x="543" y="531"/>
                    <a:pt x="544" y="530"/>
                    <a:pt x="545" y="531"/>
                  </a:cubicBezTo>
                  <a:cubicBezTo>
                    <a:pt x="545" y="531"/>
                    <a:pt x="545" y="531"/>
                    <a:pt x="545" y="531"/>
                  </a:cubicBezTo>
                  <a:cubicBezTo>
                    <a:pt x="546" y="531"/>
                    <a:pt x="546" y="532"/>
                    <a:pt x="546" y="533"/>
                  </a:cubicBezTo>
                  <a:cubicBezTo>
                    <a:pt x="546" y="533"/>
                    <a:pt x="546" y="533"/>
                    <a:pt x="546" y="533"/>
                  </a:cubicBezTo>
                  <a:cubicBezTo>
                    <a:pt x="545" y="534"/>
                    <a:pt x="545" y="534"/>
                    <a:pt x="544" y="534"/>
                  </a:cubicBezTo>
                  <a:cubicBezTo>
                    <a:pt x="544" y="534"/>
                    <a:pt x="544" y="534"/>
                    <a:pt x="544" y="534"/>
                  </a:cubicBezTo>
                  <a:cubicBezTo>
                    <a:pt x="544" y="534"/>
                    <a:pt x="543" y="534"/>
                    <a:pt x="543" y="534"/>
                  </a:cubicBezTo>
                  <a:close/>
                  <a:moveTo>
                    <a:pt x="68" y="523"/>
                  </a:moveTo>
                  <a:cubicBezTo>
                    <a:pt x="67" y="522"/>
                    <a:pt x="68" y="521"/>
                    <a:pt x="69" y="520"/>
                  </a:cubicBezTo>
                  <a:cubicBezTo>
                    <a:pt x="69" y="520"/>
                    <a:pt x="69" y="520"/>
                    <a:pt x="69" y="520"/>
                  </a:cubicBezTo>
                  <a:cubicBezTo>
                    <a:pt x="70" y="520"/>
                    <a:pt x="71" y="520"/>
                    <a:pt x="71" y="521"/>
                  </a:cubicBezTo>
                  <a:cubicBezTo>
                    <a:pt x="71" y="521"/>
                    <a:pt x="71" y="521"/>
                    <a:pt x="71" y="521"/>
                  </a:cubicBezTo>
                  <a:cubicBezTo>
                    <a:pt x="72" y="522"/>
                    <a:pt x="71" y="523"/>
                    <a:pt x="70" y="524"/>
                  </a:cubicBezTo>
                  <a:cubicBezTo>
                    <a:pt x="70" y="524"/>
                    <a:pt x="70" y="524"/>
                    <a:pt x="70" y="524"/>
                  </a:cubicBezTo>
                  <a:cubicBezTo>
                    <a:pt x="70" y="524"/>
                    <a:pt x="70" y="524"/>
                    <a:pt x="69" y="524"/>
                  </a:cubicBezTo>
                  <a:cubicBezTo>
                    <a:pt x="69" y="524"/>
                    <a:pt x="69" y="524"/>
                    <a:pt x="69" y="524"/>
                  </a:cubicBezTo>
                  <a:cubicBezTo>
                    <a:pt x="69" y="524"/>
                    <a:pt x="68" y="524"/>
                    <a:pt x="68" y="523"/>
                  </a:cubicBezTo>
                  <a:close/>
                  <a:moveTo>
                    <a:pt x="548" y="523"/>
                  </a:moveTo>
                  <a:cubicBezTo>
                    <a:pt x="547" y="523"/>
                    <a:pt x="547" y="522"/>
                    <a:pt x="547" y="521"/>
                  </a:cubicBezTo>
                  <a:cubicBezTo>
                    <a:pt x="547" y="521"/>
                    <a:pt x="547" y="521"/>
                    <a:pt x="547" y="521"/>
                  </a:cubicBezTo>
                  <a:cubicBezTo>
                    <a:pt x="548" y="520"/>
                    <a:pt x="549" y="519"/>
                    <a:pt x="550" y="520"/>
                  </a:cubicBezTo>
                  <a:cubicBezTo>
                    <a:pt x="550" y="520"/>
                    <a:pt x="550" y="520"/>
                    <a:pt x="550" y="520"/>
                  </a:cubicBezTo>
                  <a:cubicBezTo>
                    <a:pt x="551" y="520"/>
                    <a:pt x="551" y="521"/>
                    <a:pt x="551" y="522"/>
                  </a:cubicBezTo>
                  <a:cubicBezTo>
                    <a:pt x="551" y="522"/>
                    <a:pt x="551" y="522"/>
                    <a:pt x="551" y="522"/>
                  </a:cubicBezTo>
                  <a:cubicBezTo>
                    <a:pt x="550" y="523"/>
                    <a:pt x="550" y="524"/>
                    <a:pt x="549" y="524"/>
                  </a:cubicBezTo>
                  <a:cubicBezTo>
                    <a:pt x="549" y="524"/>
                    <a:pt x="549" y="524"/>
                    <a:pt x="549" y="524"/>
                  </a:cubicBezTo>
                  <a:cubicBezTo>
                    <a:pt x="549" y="524"/>
                    <a:pt x="548" y="523"/>
                    <a:pt x="548" y="523"/>
                  </a:cubicBezTo>
                  <a:close/>
                  <a:moveTo>
                    <a:pt x="63" y="512"/>
                  </a:moveTo>
                  <a:cubicBezTo>
                    <a:pt x="62" y="511"/>
                    <a:pt x="63" y="510"/>
                    <a:pt x="64" y="509"/>
                  </a:cubicBezTo>
                  <a:cubicBezTo>
                    <a:pt x="64" y="509"/>
                    <a:pt x="64" y="509"/>
                    <a:pt x="64" y="509"/>
                  </a:cubicBezTo>
                  <a:cubicBezTo>
                    <a:pt x="65" y="509"/>
                    <a:pt x="66" y="509"/>
                    <a:pt x="66" y="510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7" y="511"/>
                    <a:pt x="66" y="513"/>
                    <a:pt x="65" y="513"/>
                  </a:cubicBezTo>
                  <a:cubicBezTo>
                    <a:pt x="65" y="513"/>
                    <a:pt x="65" y="513"/>
                    <a:pt x="65" y="513"/>
                  </a:cubicBezTo>
                  <a:cubicBezTo>
                    <a:pt x="65" y="513"/>
                    <a:pt x="65" y="513"/>
                    <a:pt x="64" y="513"/>
                  </a:cubicBezTo>
                  <a:cubicBezTo>
                    <a:pt x="64" y="513"/>
                    <a:pt x="64" y="513"/>
                    <a:pt x="64" y="513"/>
                  </a:cubicBezTo>
                  <a:cubicBezTo>
                    <a:pt x="64" y="513"/>
                    <a:pt x="63" y="513"/>
                    <a:pt x="63" y="512"/>
                  </a:cubicBezTo>
                  <a:close/>
                  <a:moveTo>
                    <a:pt x="553" y="512"/>
                  </a:moveTo>
                  <a:cubicBezTo>
                    <a:pt x="552" y="512"/>
                    <a:pt x="552" y="511"/>
                    <a:pt x="552" y="510"/>
                  </a:cubicBezTo>
                  <a:cubicBezTo>
                    <a:pt x="552" y="510"/>
                    <a:pt x="552" y="510"/>
                    <a:pt x="552" y="510"/>
                  </a:cubicBezTo>
                  <a:cubicBezTo>
                    <a:pt x="553" y="509"/>
                    <a:pt x="554" y="508"/>
                    <a:pt x="555" y="509"/>
                  </a:cubicBezTo>
                  <a:cubicBezTo>
                    <a:pt x="555" y="509"/>
                    <a:pt x="555" y="509"/>
                    <a:pt x="555" y="509"/>
                  </a:cubicBezTo>
                  <a:cubicBezTo>
                    <a:pt x="556" y="509"/>
                    <a:pt x="556" y="510"/>
                    <a:pt x="556" y="512"/>
                  </a:cubicBezTo>
                  <a:cubicBezTo>
                    <a:pt x="556" y="512"/>
                    <a:pt x="556" y="512"/>
                    <a:pt x="556" y="512"/>
                  </a:cubicBezTo>
                  <a:cubicBezTo>
                    <a:pt x="555" y="512"/>
                    <a:pt x="555" y="513"/>
                    <a:pt x="554" y="513"/>
                  </a:cubicBezTo>
                  <a:cubicBezTo>
                    <a:pt x="554" y="513"/>
                    <a:pt x="554" y="513"/>
                    <a:pt x="554" y="513"/>
                  </a:cubicBezTo>
                  <a:cubicBezTo>
                    <a:pt x="554" y="513"/>
                    <a:pt x="553" y="513"/>
                    <a:pt x="553" y="512"/>
                  </a:cubicBezTo>
                  <a:close/>
                  <a:moveTo>
                    <a:pt x="58" y="501"/>
                  </a:moveTo>
                  <a:cubicBezTo>
                    <a:pt x="57" y="500"/>
                    <a:pt x="58" y="499"/>
                    <a:pt x="59" y="499"/>
                  </a:cubicBezTo>
                  <a:cubicBezTo>
                    <a:pt x="59" y="499"/>
                    <a:pt x="59" y="499"/>
                    <a:pt x="59" y="499"/>
                  </a:cubicBezTo>
                  <a:cubicBezTo>
                    <a:pt x="60" y="498"/>
                    <a:pt x="61" y="499"/>
                    <a:pt x="61" y="500"/>
                  </a:cubicBezTo>
                  <a:cubicBezTo>
                    <a:pt x="61" y="500"/>
                    <a:pt x="61" y="500"/>
                    <a:pt x="61" y="500"/>
                  </a:cubicBezTo>
                  <a:cubicBezTo>
                    <a:pt x="62" y="501"/>
                    <a:pt x="61" y="502"/>
                    <a:pt x="60" y="502"/>
                  </a:cubicBezTo>
                  <a:cubicBezTo>
                    <a:pt x="60" y="502"/>
                    <a:pt x="60" y="502"/>
                    <a:pt x="60" y="502"/>
                  </a:cubicBezTo>
                  <a:cubicBezTo>
                    <a:pt x="60" y="502"/>
                    <a:pt x="60" y="502"/>
                    <a:pt x="59" y="502"/>
                  </a:cubicBezTo>
                  <a:cubicBezTo>
                    <a:pt x="59" y="502"/>
                    <a:pt x="59" y="502"/>
                    <a:pt x="59" y="502"/>
                  </a:cubicBezTo>
                  <a:cubicBezTo>
                    <a:pt x="59" y="502"/>
                    <a:pt x="58" y="502"/>
                    <a:pt x="58" y="501"/>
                  </a:cubicBezTo>
                  <a:close/>
                  <a:moveTo>
                    <a:pt x="558" y="502"/>
                  </a:moveTo>
                  <a:cubicBezTo>
                    <a:pt x="557" y="501"/>
                    <a:pt x="557" y="500"/>
                    <a:pt x="557" y="499"/>
                  </a:cubicBezTo>
                  <a:cubicBezTo>
                    <a:pt x="557" y="499"/>
                    <a:pt x="557" y="499"/>
                    <a:pt x="557" y="499"/>
                  </a:cubicBezTo>
                  <a:cubicBezTo>
                    <a:pt x="558" y="498"/>
                    <a:pt x="559" y="497"/>
                    <a:pt x="560" y="498"/>
                  </a:cubicBezTo>
                  <a:cubicBezTo>
                    <a:pt x="560" y="498"/>
                    <a:pt x="560" y="498"/>
                    <a:pt x="560" y="498"/>
                  </a:cubicBezTo>
                  <a:cubicBezTo>
                    <a:pt x="561" y="498"/>
                    <a:pt x="561" y="500"/>
                    <a:pt x="561" y="501"/>
                  </a:cubicBezTo>
                  <a:cubicBezTo>
                    <a:pt x="561" y="501"/>
                    <a:pt x="561" y="501"/>
                    <a:pt x="561" y="501"/>
                  </a:cubicBezTo>
                  <a:cubicBezTo>
                    <a:pt x="561" y="501"/>
                    <a:pt x="560" y="502"/>
                    <a:pt x="559" y="502"/>
                  </a:cubicBezTo>
                  <a:cubicBezTo>
                    <a:pt x="559" y="502"/>
                    <a:pt x="559" y="502"/>
                    <a:pt x="559" y="502"/>
                  </a:cubicBezTo>
                  <a:cubicBezTo>
                    <a:pt x="559" y="502"/>
                    <a:pt x="558" y="502"/>
                    <a:pt x="558" y="502"/>
                  </a:cubicBezTo>
                  <a:close/>
                  <a:moveTo>
                    <a:pt x="52" y="490"/>
                  </a:moveTo>
                  <a:cubicBezTo>
                    <a:pt x="52" y="489"/>
                    <a:pt x="52" y="488"/>
                    <a:pt x="53" y="488"/>
                  </a:cubicBezTo>
                  <a:cubicBezTo>
                    <a:pt x="53" y="488"/>
                    <a:pt x="53" y="488"/>
                    <a:pt x="53" y="488"/>
                  </a:cubicBezTo>
                  <a:cubicBezTo>
                    <a:pt x="54" y="487"/>
                    <a:pt x="56" y="488"/>
                    <a:pt x="56" y="489"/>
                  </a:cubicBezTo>
                  <a:cubicBezTo>
                    <a:pt x="56" y="489"/>
                    <a:pt x="56" y="489"/>
                    <a:pt x="56" y="489"/>
                  </a:cubicBezTo>
                  <a:cubicBezTo>
                    <a:pt x="57" y="490"/>
                    <a:pt x="56" y="491"/>
                    <a:pt x="55" y="491"/>
                  </a:cubicBezTo>
                  <a:cubicBezTo>
                    <a:pt x="55" y="491"/>
                    <a:pt x="55" y="491"/>
                    <a:pt x="55" y="491"/>
                  </a:cubicBezTo>
                  <a:cubicBezTo>
                    <a:pt x="55" y="491"/>
                    <a:pt x="55" y="492"/>
                    <a:pt x="54" y="492"/>
                  </a:cubicBezTo>
                  <a:cubicBezTo>
                    <a:pt x="54" y="492"/>
                    <a:pt x="54" y="492"/>
                    <a:pt x="54" y="492"/>
                  </a:cubicBezTo>
                  <a:cubicBezTo>
                    <a:pt x="54" y="492"/>
                    <a:pt x="53" y="491"/>
                    <a:pt x="52" y="490"/>
                  </a:cubicBezTo>
                  <a:close/>
                  <a:moveTo>
                    <a:pt x="563" y="491"/>
                  </a:moveTo>
                  <a:cubicBezTo>
                    <a:pt x="562" y="490"/>
                    <a:pt x="562" y="489"/>
                    <a:pt x="562" y="488"/>
                  </a:cubicBezTo>
                  <a:cubicBezTo>
                    <a:pt x="562" y="488"/>
                    <a:pt x="562" y="488"/>
                    <a:pt x="562" y="488"/>
                  </a:cubicBezTo>
                  <a:cubicBezTo>
                    <a:pt x="563" y="487"/>
                    <a:pt x="564" y="487"/>
                    <a:pt x="565" y="487"/>
                  </a:cubicBezTo>
                  <a:cubicBezTo>
                    <a:pt x="565" y="487"/>
                    <a:pt x="565" y="487"/>
                    <a:pt x="565" y="487"/>
                  </a:cubicBezTo>
                  <a:cubicBezTo>
                    <a:pt x="566" y="488"/>
                    <a:pt x="566" y="489"/>
                    <a:pt x="566" y="490"/>
                  </a:cubicBezTo>
                  <a:cubicBezTo>
                    <a:pt x="566" y="490"/>
                    <a:pt x="566" y="490"/>
                    <a:pt x="566" y="490"/>
                  </a:cubicBezTo>
                  <a:cubicBezTo>
                    <a:pt x="566" y="490"/>
                    <a:pt x="565" y="491"/>
                    <a:pt x="564" y="491"/>
                  </a:cubicBezTo>
                  <a:cubicBezTo>
                    <a:pt x="564" y="491"/>
                    <a:pt x="564" y="491"/>
                    <a:pt x="564" y="491"/>
                  </a:cubicBezTo>
                  <a:cubicBezTo>
                    <a:pt x="564" y="491"/>
                    <a:pt x="564" y="491"/>
                    <a:pt x="563" y="491"/>
                  </a:cubicBezTo>
                  <a:close/>
                  <a:moveTo>
                    <a:pt x="47" y="479"/>
                  </a:moveTo>
                  <a:cubicBezTo>
                    <a:pt x="47" y="478"/>
                    <a:pt x="47" y="477"/>
                    <a:pt x="48" y="477"/>
                  </a:cubicBezTo>
                  <a:cubicBezTo>
                    <a:pt x="48" y="477"/>
                    <a:pt x="48" y="477"/>
                    <a:pt x="48" y="477"/>
                  </a:cubicBezTo>
                  <a:cubicBezTo>
                    <a:pt x="49" y="476"/>
                    <a:pt x="51" y="477"/>
                    <a:pt x="51" y="478"/>
                  </a:cubicBezTo>
                  <a:cubicBezTo>
                    <a:pt x="51" y="478"/>
                    <a:pt x="51" y="478"/>
                    <a:pt x="51" y="478"/>
                  </a:cubicBezTo>
                  <a:cubicBezTo>
                    <a:pt x="52" y="479"/>
                    <a:pt x="51" y="480"/>
                    <a:pt x="50" y="480"/>
                  </a:cubicBezTo>
                  <a:cubicBezTo>
                    <a:pt x="50" y="480"/>
                    <a:pt x="50" y="480"/>
                    <a:pt x="50" y="480"/>
                  </a:cubicBezTo>
                  <a:cubicBezTo>
                    <a:pt x="50" y="481"/>
                    <a:pt x="50" y="481"/>
                    <a:pt x="49" y="481"/>
                  </a:cubicBezTo>
                  <a:cubicBezTo>
                    <a:pt x="49" y="481"/>
                    <a:pt x="49" y="481"/>
                    <a:pt x="49" y="481"/>
                  </a:cubicBezTo>
                  <a:cubicBezTo>
                    <a:pt x="48" y="481"/>
                    <a:pt x="48" y="480"/>
                    <a:pt x="47" y="479"/>
                  </a:cubicBezTo>
                  <a:close/>
                  <a:moveTo>
                    <a:pt x="568" y="480"/>
                  </a:moveTo>
                  <a:cubicBezTo>
                    <a:pt x="567" y="479"/>
                    <a:pt x="567" y="478"/>
                    <a:pt x="567" y="477"/>
                  </a:cubicBezTo>
                  <a:cubicBezTo>
                    <a:pt x="567" y="477"/>
                    <a:pt x="567" y="477"/>
                    <a:pt x="567" y="477"/>
                  </a:cubicBezTo>
                  <a:cubicBezTo>
                    <a:pt x="568" y="476"/>
                    <a:pt x="569" y="476"/>
                    <a:pt x="570" y="476"/>
                  </a:cubicBezTo>
                  <a:cubicBezTo>
                    <a:pt x="570" y="476"/>
                    <a:pt x="570" y="476"/>
                    <a:pt x="570" y="476"/>
                  </a:cubicBezTo>
                  <a:cubicBezTo>
                    <a:pt x="571" y="477"/>
                    <a:pt x="571" y="478"/>
                    <a:pt x="571" y="479"/>
                  </a:cubicBezTo>
                  <a:cubicBezTo>
                    <a:pt x="571" y="479"/>
                    <a:pt x="571" y="479"/>
                    <a:pt x="571" y="479"/>
                  </a:cubicBezTo>
                  <a:cubicBezTo>
                    <a:pt x="571" y="480"/>
                    <a:pt x="570" y="480"/>
                    <a:pt x="569" y="480"/>
                  </a:cubicBezTo>
                  <a:cubicBezTo>
                    <a:pt x="569" y="480"/>
                    <a:pt x="569" y="480"/>
                    <a:pt x="569" y="480"/>
                  </a:cubicBezTo>
                  <a:cubicBezTo>
                    <a:pt x="569" y="480"/>
                    <a:pt x="569" y="480"/>
                    <a:pt x="568" y="480"/>
                  </a:cubicBezTo>
                  <a:close/>
                  <a:moveTo>
                    <a:pt x="42" y="469"/>
                  </a:moveTo>
                  <a:cubicBezTo>
                    <a:pt x="42" y="468"/>
                    <a:pt x="42" y="466"/>
                    <a:pt x="43" y="466"/>
                  </a:cubicBezTo>
                  <a:cubicBezTo>
                    <a:pt x="43" y="466"/>
                    <a:pt x="43" y="466"/>
                    <a:pt x="43" y="466"/>
                  </a:cubicBezTo>
                  <a:cubicBezTo>
                    <a:pt x="44" y="465"/>
                    <a:pt x="46" y="466"/>
                    <a:pt x="46" y="467"/>
                  </a:cubicBezTo>
                  <a:cubicBezTo>
                    <a:pt x="46" y="467"/>
                    <a:pt x="46" y="467"/>
                    <a:pt x="46" y="467"/>
                  </a:cubicBezTo>
                  <a:cubicBezTo>
                    <a:pt x="46" y="468"/>
                    <a:pt x="46" y="469"/>
                    <a:pt x="45" y="470"/>
                  </a:cubicBezTo>
                  <a:cubicBezTo>
                    <a:pt x="45" y="470"/>
                    <a:pt x="45" y="470"/>
                    <a:pt x="45" y="470"/>
                  </a:cubicBezTo>
                  <a:cubicBezTo>
                    <a:pt x="45" y="470"/>
                    <a:pt x="44" y="470"/>
                    <a:pt x="44" y="470"/>
                  </a:cubicBezTo>
                  <a:cubicBezTo>
                    <a:pt x="44" y="470"/>
                    <a:pt x="44" y="470"/>
                    <a:pt x="44" y="470"/>
                  </a:cubicBezTo>
                  <a:cubicBezTo>
                    <a:pt x="43" y="470"/>
                    <a:pt x="43" y="469"/>
                    <a:pt x="42" y="469"/>
                  </a:cubicBezTo>
                  <a:close/>
                  <a:moveTo>
                    <a:pt x="573" y="469"/>
                  </a:moveTo>
                  <a:cubicBezTo>
                    <a:pt x="572" y="468"/>
                    <a:pt x="572" y="467"/>
                    <a:pt x="572" y="466"/>
                  </a:cubicBezTo>
                  <a:cubicBezTo>
                    <a:pt x="572" y="466"/>
                    <a:pt x="572" y="466"/>
                    <a:pt x="572" y="466"/>
                  </a:cubicBezTo>
                  <a:cubicBezTo>
                    <a:pt x="573" y="465"/>
                    <a:pt x="574" y="465"/>
                    <a:pt x="575" y="465"/>
                  </a:cubicBezTo>
                  <a:cubicBezTo>
                    <a:pt x="575" y="465"/>
                    <a:pt x="575" y="465"/>
                    <a:pt x="575" y="465"/>
                  </a:cubicBezTo>
                  <a:cubicBezTo>
                    <a:pt x="576" y="466"/>
                    <a:pt x="577" y="467"/>
                    <a:pt x="576" y="468"/>
                  </a:cubicBezTo>
                  <a:cubicBezTo>
                    <a:pt x="576" y="468"/>
                    <a:pt x="576" y="468"/>
                    <a:pt x="576" y="468"/>
                  </a:cubicBezTo>
                  <a:cubicBezTo>
                    <a:pt x="576" y="469"/>
                    <a:pt x="575" y="469"/>
                    <a:pt x="574" y="469"/>
                  </a:cubicBezTo>
                  <a:cubicBezTo>
                    <a:pt x="574" y="469"/>
                    <a:pt x="574" y="469"/>
                    <a:pt x="574" y="469"/>
                  </a:cubicBezTo>
                  <a:cubicBezTo>
                    <a:pt x="574" y="469"/>
                    <a:pt x="574" y="469"/>
                    <a:pt x="573" y="469"/>
                  </a:cubicBezTo>
                  <a:close/>
                  <a:moveTo>
                    <a:pt x="37" y="458"/>
                  </a:moveTo>
                  <a:cubicBezTo>
                    <a:pt x="37" y="457"/>
                    <a:pt x="37" y="456"/>
                    <a:pt x="38" y="455"/>
                  </a:cubicBezTo>
                  <a:cubicBezTo>
                    <a:pt x="38" y="455"/>
                    <a:pt x="38" y="455"/>
                    <a:pt x="38" y="455"/>
                  </a:cubicBezTo>
                  <a:cubicBezTo>
                    <a:pt x="39" y="455"/>
                    <a:pt x="40" y="455"/>
                    <a:pt x="41" y="456"/>
                  </a:cubicBezTo>
                  <a:cubicBezTo>
                    <a:pt x="41" y="456"/>
                    <a:pt x="41" y="456"/>
                    <a:pt x="41" y="456"/>
                  </a:cubicBezTo>
                  <a:cubicBezTo>
                    <a:pt x="41" y="457"/>
                    <a:pt x="41" y="458"/>
                    <a:pt x="40" y="459"/>
                  </a:cubicBezTo>
                  <a:cubicBezTo>
                    <a:pt x="40" y="459"/>
                    <a:pt x="40" y="459"/>
                    <a:pt x="40" y="459"/>
                  </a:cubicBezTo>
                  <a:cubicBezTo>
                    <a:pt x="40" y="459"/>
                    <a:pt x="39" y="459"/>
                    <a:pt x="39" y="459"/>
                  </a:cubicBezTo>
                  <a:cubicBezTo>
                    <a:pt x="39" y="459"/>
                    <a:pt x="39" y="459"/>
                    <a:pt x="39" y="459"/>
                  </a:cubicBezTo>
                  <a:cubicBezTo>
                    <a:pt x="38" y="459"/>
                    <a:pt x="38" y="458"/>
                    <a:pt x="37" y="458"/>
                  </a:cubicBezTo>
                  <a:close/>
                  <a:moveTo>
                    <a:pt x="578" y="458"/>
                  </a:moveTo>
                  <a:cubicBezTo>
                    <a:pt x="577" y="458"/>
                    <a:pt x="577" y="456"/>
                    <a:pt x="578" y="455"/>
                  </a:cubicBezTo>
                  <a:cubicBezTo>
                    <a:pt x="578" y="455"/>
                    <a:pt x="578" y="455"/>
                    <a:pt x="578" y="455"/>
                  </a:cubicBezTo>
                  <a:cubicBezTo>
                    <a:pt x="578" y="454"/>
                    <a:pt x="579" y="454"/>
                    <a:pt x="580" y="454"/>
                  </a:cubicBezTo>
                  <a:cubicBezTo>
                    <a:pt x="580" y="454"/>
                    <a:pt x="580" y="454"/>
                    <a:pt x="580" y="454"/>
                  </a:cubicBezTo>
                  <a:cubicBezTo>
                    <a:pt x="581" y="455"/>
                    <a:pt x="582" y="456"/>
                    <a:pt x="581" y="457"/>
                  </a:cubicBezTo>
                  <a:cubicBezTo>
                    <a:pt x="581" y="457"/>
                    <a:pt x="581" y="457"/>
                    <a:pt x="581" y="457"/>
                  </a:cubicBezTo>
                  <a:cubicBezTo>
                    <a:pt x="581" y="458"/>
                    <a:pt x="580" y="458"/>
                    <a:pt x="579" y="458"/>
                  </a:cubicBezTo>
                  <a:cubicBezTo>
                    <a:pt x="579" y="458"/>
                    <a:pt x="579" y="458"/>
                    <a:pt x="579" y="458"/>
                  </a:cubicBezTo>
                  <a:cubicBezTo>
                    <a:pt x="579" y="458"/>
                    <a:pt x="579" y="458"/>
                    <a:pt x="578" y="458"/>
                  </a:cubicBezTo>
                  <a:close/>
                  <a:moveTo>
                    <a:pt x="32" y="447"/>
                  </a:moveTo>
                  <a:cubicBezTo>
                    <a:pt x="32" y="446"/>
                    <a:pt x="32" y="445"/>
                    <a:pt x="33" y="444"/>
                  </a:cubicBezTo>
                  <a:cubicBezTo>
                    <a:pt x="33" y="444"/>
                    <a:pt x="33" y="444"/>
                    <a:pt x="33" y="444"/>
                  </a:cubicBezTo>
                  <a:cubicBezTo>
                    <a:pt x="34" y="444"/>
                    <a:pt x="35" y="444"/>
                    <a:pt x="36" y="445"/>
                  </a:cubicBezTo>
                  <a:cubicBezTo>
                    <a:pt x="36" y="445"/>
                    <a:pt x="36" y="445"/>
                    <a:pt x="36" y="445"/>
                  </a:cubicBezTo>
                  <a:cubicBezTo>
                    <a:pt x="36" y="446"/>
                    <a:pt x="36" y="447"/>
                    <a:pt x="35" y="448"/>
                  </a:cubicBezTo>
                  <a:cubicBezTo>
                    <a:pt x="35" y="448"/>
                    <a:pt x="35" y="448"/>
                    <a:pt x="35" y="448"/>
                  </a:cubicBezTo>
                  <a:cubicBezTo>
                    <a:pt x="35" y="448"/>
                    <a:pt x="34" y="448"/>
                    <a:pt x="34" y="448"/>
                  </a:cubicBezTo>
                  <a:cubicBezTo>
                    <a:pt x="34" y="448"/>
                    <a:pt x="34" y="448"/>
                    <a:pt x="34" y="448"/>
                  </a:cubicBezTo>
                  <a:cubicBezTo>
                    <a:pt x="33" y="448"/>
                    <a:pt x="33" y="448"/>
                    <a:pt x="32" y="447"/>
                  </a:cubicBezTo>
                  <a:close/>
                  <a:moveTo>
                    <a:pt x="584" y="447"/>
                  </a:moveTo>
                  <a:cubicBezTo>
                    <a:pt x="583" y="447"/>
                    <a:pt x="582" y="446"/>
                    <a:pt x="583" y="445"/>
                  </a:cubicBezTo>
                  <a:cubicBezTo>
                    <a:pt x="583" y="445"/>
                    <a:pt x="583" y="445"/>
                    <a:pt x="583" y="445"/>
                  </a:cubicBezTo>
                  <a:cubicBezTo>
                    <a:pt x="583" y="444"/>
                    <a:pt x="584" y="443"/>
                    <a:pt x="585" y="444"/>
                  </a:cubicBezTo>
                  <a:cubicBezTo>
                    <a:pt x="585" y="444"/>
                    <a:pt x="585" y="444"/>
                    <a:pt x="585" y="444"/>
                  </a:cubicBezTo>
                  <a:cubicBezTo>
                    <a:pt x="586" y="444"/>
                    <a:pt x="587" y="445"/>
                    <a:pt x="586" y="446"/>
                  </a:cubicBezTo>
                  <a:cubicBezTo>
                    <a:pt x="586" y="446"/>
                    <a:pt x="586" y="446"/>
                    <a:pt x="586" y="446"/>
                  </a:cubicBezTo>
                  <a:cubicBezTo>
                    <a:pt x="586" y="447"/>
                    <a:pt x="585" y="447"/>
                    <a:pt x="584" y="447"/>
                  </a:cubicBezTo>
                  <a:cubicBezTo>
                    <a:pt x="584" y="447"/>
                    <a:pt x="584" y="447"/>
                    <a:pt x="584" y="447"/>
                  </a:cubicBezTo>
                  <a:cubicBezTo>
                    <a:pt x="584" y="447"/>
                    <a:pt x="584" y="447"/>
                    <a:pt x="584" y="447"/>
                  </a:cubicBezTo>
                  <a:close/>
                  <a:moveTo>
                    <a:pt x="27" y="436"/>
                  </a:moveTo>
                  <a:cubicBezTo>
                    <a:pt x="27" y="435"/>
                    <a:pt x="27" y="434"/>
                    <a:pt x="28" y="433"/>
                  </a:cubicBezTo>
                  <a:cubicBezTo>
                    <a:pt x="28" y="433"/>
                    <a:pt x="28" y="433"/>
                    <a:pt x="28" y="433"/>
                  </a:cubicBezTo>
                  <a:cubicBezTo>
                    <a:pt x="29" y="433"/>
                    <a:pt x="30" y="433"/>
                    <a:pt x="31" y="434"/>
                  </a:cubicBezTo>
                  <a:cubicBezTo>
                    <a:pt x="31" y="434"/>
                    <a:pt x="31" y="434"/>
                    <a:pt x="31" y="434"/>
                  </a:cubicBezTo>
                  <a:cubicBezTo>
                    <a:pt x="31" y="435"/>
                    <a:pt x="31" y="436"/>
                    <a:pt x="30" y="437"/>
                  </a:cubicBezTo>
                  <a:cubicBezTo>
                    <a:pt x="30" y="437"/>
                    <a:pt x="30" y="437"/>
                    <a:pt x="30" y="437"/>
                  </a:cubicBezTo>
                  <a:cubicBezTo>
                    <a:pt x="30" y="437"/>
                    <a:pt x="29" y="437"/>
                    <a:pt x="29" y="437"/>
                  </a:cubicBezTo>
                  <a:cubicBezTo>
                    <a:pt x="29" y="437"/>
                    <a:pt x="29" y="437"/>
                    <a:pt x="29" y="437"/>
                  </a:cubicBezTo>
                  <a:cubicBezTo>
                    <a:pt x="28" y="437"/>
                    <a:pt x="27" y="437"/>
                    <a:pt x="27" y="436"/>
                  </a:cubicBezTo>
                  <a:close/>
                  <a:moveTo>
                    <a:pt x="589" y="436"/>
                  </a:moveTo>
                  <a:cubicBezTo>
                    <a:pt x="588" y="436"/>
                    <a:pt x="587" y="435"/>
                    <a:pt x="588" y="434"/>
                  </a:cubicBezTo>
                  <a:cubicBezTo>
                    <a:pt x="588" y="434"/>
                    <a:pt x="588" y="434"/>
                    <a:pt x="588" y="434"/>
                  </a:cubicBezTo>
                  <a:cubicBezTo>
                    <a:pt x="588" y="434"/>
                    <a:pt x="588" y="434"/>
                    <a:pt x="588" y="434"/>
                  </a:cubicBezTo>
                  <a:cubicBezTo>
                    <a:pt x="588" y="434"/>
                    <a:pt x="588" y="434"/>
                    <a:pt x="588" y="434"/>
                  </a:cubicBezTo>
                  <a:cubicBezTo>
                    <a:pt x="588" y="433"/>
                    <a:pt x="589" y="432"/>
                    <a:pt x="590" y="433"/>
                  </a:cubicBezTo>
                  <a:cubicBezTo>
                    <a:pt x="590" y="433"/>
                    <a:pt x="590" y="433"/>
                    <a:pt x="590" y="433"/>
                  </a:cubicBezTo>
                  <a:cubicBezTo>
                    <a:pt x="591" y="433"/>
                    <a:pt x="592" y="434"/>
                    <a:pt x="591" y="435"/>
                  </a:cubicBezTo>
                  <a:cubicBezTo>
                    <a:pt x="591" y="435"/>
                    <a:pt x="591" y="435"/>
                    <a:pt x="591" y="435"/>
                  </a:cubicBezTo>
                  <a:cubicBezTo>
                    <a:pt x="591" y="436"/>
                    <a:pt x="590" y="436"/>
                    <a:pt x="589" y="436"/>
                  </a:cubicBezTo>
                  <a:cubicBezTo>
                    <a:pt x="589" y="436"/>
                    <a:pt x="589" y="436"/>
                    <a:pt x="589" y="436"/>
                  </a:cubicBezTo>
                  <a:cubicBezTo>
                    <a:pt x="589" y="436"/>
                    <a:pt x="589" y="436"/>
                    <a:pt x="589" y="436"/>
                  </a:cubicBezTo>
                  <a:close/>
                  <a:moveTo>
                    <a:pt x="22" y="425"/>
                  </a:moveTo>
                  <a:cubicBezTo>
                    <a:pt x="22" y="424"/>
                    <a:pt x="22" y="423"/>
                    <a:pt x="24" y="422"/>
                  </a:cubicBezTo>
                  <a:cubicBezTo>
                    <a:pt x="24" y="422"/>
                    <a:pt x="24" y="422"/>
                    <a:pt x="24" y="422"/>
                  </a:cubicBezTo>
                  <a:cubicBezTo>
                    <a:pt x="25" y="422"/>
                    <a:pt x="26" y="422"/>
                    <a:pt x="26" y="423"/>
                  </a:cubicBezTo>
                  <a:cubicBezTo>
                    <a:pt x="26" y="423"/>
                    <a:pt x="26" y="423"/>
                    <a:pt x="26" y="423"/>
                  </a:cubicBezTo>
                  <a:cubicBezTo>
                    <a:pt x="27" y="424"/>
                    <a:pt x="26" y="426"/>
                    <a:pt x="25" y="426"/>
                  </a:cubicBezTo>
                  <a:cubicBezTo>
                    <a:pt x="25" y="426"/>
                    <a:pt x="25" y="426"/>
                    <a:pt x="25" y="426"/>
                  </a:cubicBezTo>
                  <a:cubicBezTo>
                    <a:pt x="25" y="426"/>
                    <a:pt x="25" y="426"/>
                    <a:pt x="24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3" y="426"/>
                    <a:pt x="23" y="426"/>
                    <a:pt x="22" y="425"/>
                  </a:cubicBezTo>
                  <a:close/>
                  <a:moveTo>
                    <a:pt x="593" y="425"/>
                  </a:moveTo>
                  <a:cubicBezTo>
                    <a:pt x="592" y="425"/>
                    <a:pt x="592" y="424"/>
                    <a:pt x="592" y="423"/>
                  </a:cubicBezTo>
                  <a:cubicBezTo>
                    <a:pt x="592" y="423"/>
                    <a:pt x="592" y="423"/>
                    <a:pt x="592" y="423"/>
                  </a:cubicBezTo>
                  <a:cubicBezTo>
                    <a:pt x="593" y="422"/>
                    <a:pt x="594" y="421"/>
                    <a:pt x="595" y="422"/>
                  </a:cubicBezTo>
                  <a:cubicBezTo>
                    <a:pt x="595" y="422"/>
                    <a:pt x="595" y="422"/>
                    <a:pt x="595" y="422"/>
                  </a:cubicBezTo>
                  <a:cubicBezTo>
                    <a:pt x="596" y="422"/>
                    <a:pt x="596" y="423"/>
                    <a:pt x="596" y="424"/>
                  </a:cubicBezTo>
                  <a:cubicBezTo>
                    <a:pt x="596" y="424"/>
                    <a:pt x="596" y="424"/>
                    <a:pt x="596" y="424"/>
                  </a:cubicBezTo>
                  <a:cubicBezTo>
                    <a:pt x="596" y="425"/>
                    <a:pt x="595" y="425"/>
                    <a:pt x="594" y="425"/>
                  </a:cubicBezTo>
                  <a:cubicBezTo>
                    <a:pt x="594" y="425"/>
                    <a:pt x="594" y="425"/>
                    <a:pt x="594" y="425"/>
                  </a:cubicBezTo>
                  <a:cubicBezTo>
                    <a:pt x="594" y="425"/>
                    <a:pt x="594" y="425"/>
                    <a:pt x="593" y="425"/>
                  </a:cubicBezTo>
                  <a:close/>
                  <a:moveTo>
                    <a:pt x="18" y="414"/>
                  </a:moveTo>
                  <a:cubicBezTo>
                    <a:pt x="18" y="414"/>
                    <a:pt x="18" y="414"/>
                    <a:pt x="18" y="414"/>
                  </a:cubicBezTo>
                  <a:cubicBezTo>
                    <a:pt x="18" y="413"/>
                    <a:pt x="18" y="411"/>
                    <a:pt x="19" y="411"/>
                  </a:cubicBezTo>
                  <a:cubicBezTo>
                    <a:pt x="19" y="411"/>
                    <a:pt x="19" y="411"/>
                    <a:pt x="19" y="411"/>
                  </a:cubicBezTo>
                  <a:cubicBezTo>
                    <a:pt x="20" y="411"/>
                    <a:pt x="21" y="411"/>
                    <a:pt x="22" y="412"/>
                  </a:cubicBezTo>
                  <a:cubicBezTo>
                    <a:pt x="22" y="412"/>
                    <a:pt x="22" y="412"/>
                    <a:pt x="22" y="412"/>
                  </a:cubicBezTo>
                  <a:cubicBezTo>
                    <a:pt x="22" y="413"/>
                    <a:pt x="22" y="414"/>
                    <a:pt x="21" y="415"/>
                  </a:cubicBezTo>
                  <a:cubicBezTo>
                    <a:pt x="21" y="415"/>
                    <a:pt x="21" y="415"/>
                    <a:pt x="21" y="415"/>
                  </a:cubicBezTo>
                  <a:cubicBezTo>
                    <a:pt x="20" y="415"/>
                    <a:pt x="20" y="415"/>
                    <a:pt x="20" y="415"/>
                  </a:cubicBezTo>
                  <a:cubicBezTo>
                    <a:pt x="20" y="415"/>
                    <a:pt x="20" y="415"/>
                    <a:pt x="20" y="415"/>
                  </a:cubicBezTo>
                  <a:cubicBezTo>
                    <a:pt x="19" y="415"/>
                    <a:pt x="18" y="414"/>
                    <a:pt x="18" y="414"/>
                  </a:cubicBezTo>
                  <a:close/>
                  <a:moveTo>
                    <a:pt x="598" y="414"/>
                  </a:moveTo>
                  <a:cubicBezTo>
                    <a:pt x="597" y="414"/>
                    <a:pt x="596" y="413"/>
                    <a:pt x="597" y="412"/>
                  </a:cubicBezTo>
                  <a:cubicBezTo>
                    <a:pt x="597" y="412"/>
                    <a:pt x="597" y="412"/>
                    <a:pt x="597" y="412"/>
                  </a:cubicBezTo>
                  <a:cubicBezTo>
                    <a:pt x="597" y="411"/>
                    <a:pt x="598" y="410"/>
                    <a:pt x="599" y="410"/>
                  </a:cubicBezTo>
                  <a:cubicBezTo>
                    <a:pt x="599" y="410"/>
                    <a:pt x="599" y="410"/>
                    <a:pt x="599" y="410"/>
                  </a:cubicBezTo>
                  <a:cubicBezTo>
                    <a:pt x="600" y="411"/>
                    <a:pt x="601" y="412"/>
                    <a:pt x="600" y="413"/>
                  </a:cubicBezTo>
                  <a:cubicBezTo>
                    <a:pt x="600" y="413"/>
                    <a:pt x="600" y="413"/>
                    <a:pt x="600" y="413"/>
                  </a:cubicBezTo>
                  <a:cubicBezTo>
                    <a:pt x="600" y="414"/>
                    <a:pt x="599" y="414"/>
                    <a:pt x="598" y="414"/>
                  </a:cubicBezTo>
                  <a:cubicBezTo>
                    <a:pt x="598" y="414"/>
                    <a:pt x="598" y="414"/>
                    <a:pt x="598" y="414"/>
                  </a:cubicBezTo>
                  <a:cubicBezTo>
                    <a:pt x="598" y="414"/>
                    <a:pt x="598" y="414"/>
                    <a:pt x="598" y="414"/>
                  </a:cubicBezTo>
                  <a:close/>
                  <a:moveTo>
                    <a:pt x="14" y="402"/>
                  </a:moveTo>
                  <a:cubicBezTo>
                    <a:pt x="14" y="402"/>
                    <a:pt x="14" y="402"/>
                    <a:pt x="14" y="402"/>
                  </a:cubicBezTo>
                  <a:cubicBezTo>
                    <a:pt x="14" y="401"/>
                    <a:pt x="14" y="400"/>
                    <a:pt x="16" y="400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7" y="399"/>
                    <a:pt x="18" y="400"/>
                    <a:pt x="18" y="401"/>
                  </a:cubicBezTo>
                  <a:cubicBezTo>
                    <a:pt x="18" y="401"/>
                    <a:pt x="18" y="401"/>
                    <a:pt x="18" y="401"/>
                  </a:cubicBezTo>
                  <a:cubicBezTo>
                    <a:pt x="18" y="402"/>
                    <a:pt x="18" y="403"/>
                    <a:pt x="17" y="403"/>
                  </a:cubicBezTo>
                  <a:cubicBezTo>
                    <a:pt x="17" y="403"/>
                    <a:pt x="17" y="403"/>
                    <a:pt x="17" y="403"/>
                  </a:cubicBezTo>
                  <a:cubicBezTo>
                    <a:pt x="17" y="404"/>
                    <a:pt x="16" y="404"/>
                    <a:pt x="16" y="404"/>
                  </a:cubicBezTo>
                  <a:cubicBezTo>
                    <a:pt x="16" y="404"/>
                    <a:pt x="16" y="404"/>
                    <a:pt x="16" y="404"/>
                  </a:cubicBezTo>
                  <a:cubicBezTo>
                    <a:pt x="15" y="404"/>
                    <a:pt x="14" y="403"/>
                    <a:pt x="14" y="402"/>
                  </a:cubicBezTo>
                  <a:close/>
                  <a:moveTo>
                    <a:pt x="602" y="403"/>
                  </a:moveTo>
                  <a:cubicBezTo>
                    <a:pt x="601" y="402"/>
                    <a:pt x="600" y="401"/>
                    <a:pt x="600" y="400"/>
                  </a:cubicBezTo>
                  <a:cubicBezTo>
                    <a:pt x="600" y="400"/>
                    <a:pt x="600" y="400"/>
                    <a:pt x="600" y="400"/>
                  </a:cubicBezTo>
                  <a:cubicBezTo>
                    <a:pt x="600" y="400"/>
                    <a:pt x="600" y="400"/>
                    <a:pt x="600" y="400"/>
                  </a:cubicBezTo>
                  <a:cubicBezTo>
                    <a:pt x="600" y="400"/>
                    <a:pt x="600" y="400"/>
                    <a:pt x="600" y="400"/>
                  </a:cubicBezTo>
                  <a:cubicBezTo>
                    <a:pt x="601" y="399"/>
                    <a:pt x="602" y="399"/>
                    <a:pt x="603" y="399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4" y="399"/>
                    <a:pt x="604" y="400"/>
                    <a:pt x="604" y="401"/>
                  </a:cubicBezTo>
                  <a:cubicBezTo>
                    <a:pt x="604" y="401"/>
                    <a:pt x="604" y="401"/>
                    <a:pt x="604" y="401"/>
                  </a:cubicBezTo>
                  <a:cubicBezTo>
                    <a:pt x="604" y="402"/>
                    <a:pt x="603" y="403"/>
                    <a:pt x="602" y="403"/>
                  </a:cubicBezTo>
                  <a:cubicBezTo>
                    <a:pt x="602" y="403"/>
                    <a:pt x="602" y="403"/>
                    <a:pt x="602" y="403"/>
                  </a:cubicBezTo>
                  <a:cubicBezTo>
                    <a:pt x="602" y="403"/>
                    <a:pt x="602" y="403"/>
                    <a:pt x="602" y="403"/>
                  </a:cubicBezTo>
                  <a:close/>
                  <a:moveTo>
                    <a:pt x="11" y="391"/>
                  </a:moveTo>
                  <a:cubicBezTo>
                    <a:pt x="11" y="391"/>
                    <a:pt x="11" y="391"/>
                    <a:pt x="11" y="391"/>
                  </a:cubicBezTo>
                  <a:cubicBezTo>
                    <a:pt x="10" y="390"/>
                    <a:pt x="11" y="388"/>
                    <a:pt x="12" y="388"/>
                  </a:cubicBezTo>
                  <a:cubicBezTo>
                    <a:pt x="12" y="388"/>
                    <a:pt x="12" y="388"/>
                    <a:pt x="12" y="388"/>
                  </a:cubicBezTo>
                  <a:cubicBezTo>
                    <a:pt x="13" y="388"/>
                    <a:pt x="14" y="388"/>
                    <a:pt x="15" y="390"/>
                  </a:cubicBezTo>
                  <a:cubicBezTo>
                    <a:pt x="15" y="390"/>
                    <a:pt x="15" y="390"/>
                    <a:pt x="15" y="390"/>
                  </a:cubicBezTo>
                  <a:cubicBezTo>
                    <a:pt x="15" y="390"/>
                    <a:pt x="15" y="390"/>
                    <a:pt x="15" y="390"/>
                  </a:cubicBezTo>
                  <a:cubicBezTo>
                    <a:pt x="15" y="390"/>
                    <a:pt x="15" y="390"/>
                    <a:pt x="15" y="390"/>
                  </a:cubicBezTo>
                  <a:cubicBezTo>
                    <a:pt x="15" y="391"/>
                    <a:pt x="14" y="392"/>
                    <a:pt x="13" y="392"/>
                  </a:cubicBezTo>
                  <a:cubicBezTo>
                    <a:pt x="13" y="392"/>
                    <a:pt x="13" y="392"/>
                    <a:pt x="13" y="392"/>
                  </a:cubicBezTo>
                  <a:cubicBezTo>
                    <a:pt x="13" y="392"/>
                    <a:pt x="13" y="392"/>
                    <a:pt x="13" y="392"/>
                  </a:cubicBezTo>
                  <a:cubicBezTo>
                    <a:pt x="13" y="392"/>
                    <a:pt x="13" y="392"/>
                    <a:pt x="13" y="392"/>
                  </a:cubicBezTo>
                  <a:cubicBezTo>
                    <a:pt x="12" y="392"/>
                    <a:pt x="11" y="391"/>
                    <a:pt x="11" y="391"/>
                  </a:cubicBezTo>
                  <a:close/>
                  <a:moveTo>
                    <a:pt x="605" y="391"/>
                  </a:moveTo>
                  <a:cubicBezTo>
                    <a:pt x="604" y="391"/>
                    <a:pt x="603" y="390"/>
                    <a:pt x="604" y="389"/>
                  </a:cubicBezTo>
                  <a:cubicBezTo>
                    <a:pt x="604" y="389"/>
                    <a:pt x="604" y="389"/>
                    <a:pt x="604" y="389"/>
                  </a:cubicBezTo>
                  <a:cubicBezTo>
                    <a:pt x="604" y="388"/>
                    <a:pt x="605" y="387"/>
                    <a:pt x="606" y="387"/>
                  </a:cubicBezTo>
                  <a:cubicBezTo>
                    <a:pt x="606" y="387"/>
                    <a:pt x="606" y="387"/>
                    <a:pt x="606" y="387"/>
                  </a:cubicBezTo>
                  <a:cubicBezTo>
                    <a:pt x="607" y="388"/>
                    <a:pt x="608" y="389"/>
                    <a:pt x="608" y="390"/>
                  </a:cubicBezTo>
                  <a:cubicBezTo>
                    <a:pt x="608" y="390"/>
                    <a:pt x="608" y="390"/>
                    <a:pt x="608" y="390"/>
                  </a:cubicBezTo>
                  <a:cubicBezTo>
                    <a:pt x="607" y="391"/>
                    <a:pt x="607" y="391"/>
                    <a:pt x="606" y="391"/>
                  </a:cubicBezTo>
                  <a:cubicBezTo>
                    <a:pt x="606" y="391"/>
                    <a:pt x="606" y="391"/>
                    <a:pt x="606" y="391"/>
                  </a:cubicBezTo>
                  <a:cubicBezTo>
                    <a:pt x="605" y="391"/>
                    <a:pt x="605" y="391"/>
                    <a:pt x="605" y="391"/>
                  </a:cubicBezTo>
                  <a:close/>
                  <a:moveTo>
                    <a:pt x="8" y="379"/>
                  </a:moveTo>
                  <a:cubicBezTo>
                    <a:pt x="8" y="379"/>
                    <a:pt x="8" y="379"/>
                    <a:pt x="8" y="379"/>
                  </a:cubicBezTo>
                  <a:cubicBezTo>
                    <a:pt x="7" y="378"/>
                    <a:pt x="8" y="377"/>
                    <a:pt x="9" y="376"/>
                  </a:cubicBezTo>
                  <a:cubicBezTo>
                    <a:pt x="9" y="376"/>
                    <a:pt x="9" y="376"/>
                    <a:pt x="9" y="376"/>
                  </a:cubicBezTo>
                  <a:cubicBezTo>
                    <a:pt x="10" y="376"/>
                    <a:pt x="11" y="377"/>
                    <a:pt x="12" y="378"/>
                  </a:cubicBezTo>
                  <a:cubicBezTo>
                    <a:pt x="12" y="378"/>
                    <a:pt x="12" y="378"/>
                    <a:pt x="12" y="378"/>
                  </a:cubicBezTo>
                  <a:cubicBezTo>
                    <a:pt x="12" y="378"/>
                    <a:pt x="12" y="378"/>
                    <a:pt x="12" y="378"/>
                  </a:cubicBezTo>
                  <a:cubicBezTo>
                    <a:pt x="12" y="378"/>
                    <a:pt x="12" y="378"/>
                    <a:pt x="12" y="378"/>
                  </a:cubicBezTo>
                  <a:cubicBezTo>
                    <a:pt x="12" y="379"/>
                    <a:pt x="11" y="380"/>
                    <a:pt x="10" y="380"/>
                  </a:cubicBezTo>
                  <a:cubicBezTo>
                    <a:pt x="10" y="380"/>
                    <a:pt x="10" y="380"/>
                    <a:pt x="10" y="380"/>
                  </a:cubicBezTo>
                  <a:cubicBezTo>
                    <a:pt x="10" y="380"/>
                    <a:pt x="10" y="380"/>
                    <a:pt x="10" y="380"/>
                  </a:cubicBezTo>
                  <a:cubicBezTo>
                    <a:pt x="10" y="380"/>
                    <a:pt x="10" y="380"/>
                    <a:pt x="10" y="380"/>
                  </a:cubicBezTo>
                  <a:cubicBezTo>
                    <a:pt x="9" y="380"/>
                    <a:pt x="8" y="380"/>
                    <a:pt x="8" y="379"/>
                  </a:cubicBezTo>
                  <a:close/>
                  <a:moveTo>
                    <a:pt x="608" y="380"/>
                  </a:moveTo>
                  <a:cubicBezTo>
                    <a:pt x="607" y="379"/>
                    <a:pt x="606" y="378"/>
                    <a:pt x="607" y="377"/>
                  </a:cubicBezTo>
                  <a:cubicBezTo>
                    <a:pt x="607" y="377"/>
                    <a:pt x="607" y="377"/>
                    <a:pt x="607" y="377"/>
                  </a:cubicBezTo>
                  <a:cubicBezTo>
                    <a:pt x="607" y="376"/>
                    <a:pt x="608" y="375"/>
                    <a:pt x="609" y="376"/>
                  </a:cubicBezTo>
                  <a:cubicBezTo>
                    <a:pt x="609" y="376"/>
                    <a:pt x="609" y="376"/>
                    <a:pt x="609" y="376"/>
                  </a:cubicBezTo>
                  <a:cubicBezTo>
                    <a:pt x="610" y="376"/>
                    <a:pt x="611" y="377"/>
                    <a:pt x="611" y="378"/>
                  </a:cubicBezTo>
                  <a:cubicBezTo>
                    <a:pt x="611" y="378"/>
                    <a:pt x="611" y="378"/>
                    <a:pt x="611" y="378"/>
                  </a:cubicBezTo>
                  <a:cubicBezTo>
                    <a:pt x="610" y="379"/>
                    <a:pt x="610" y="380"/>
                    <a:pt x="609" y="380"/>
                  </a:cubicBezTo>
                  <a:cubicBezTo>
                    <a:pt x="609" y="380"/>
                    <a:pt x="609" y="380"/>
                    <a:pt x="609" y="380"/>
                  </a:cubicBezTo>
                  <a:cubicBezTo>
                    <a:pt x="608" y="380"/>
                    <a:pt x="608" y="380"/>
                    <a:pt x="608" y="380"/>
                  </a:cubicBezTo>
                  <a:close/>
                  <a:moveTo>
                    <a:pt x="5" y="367"/>
                  </a:moveTo>
                  <a:cubicBezTo>
                    <a:pt x="5" y="366"/>
                    <a:pt x="6" y="365"/>
                    <a:pt x="7" y="365"/>
                  </a:cubicBezTo>
                  <a:cubicBezTo>
                    <a:pt x="7" y="365"/>
                    <a:pt x="7" y="365"/>
                    <a:pt x="7" y="365"/>
                  </a:cubicBezTo>
                  <a:cubicBezTo>
                    <a:pt x="8" y="365"/>
                    <a:pt x="9" y="365"/>
                    <a:pt x="9" y="366"/>
                  </a:cubicBezTo>
                  <a:cubicBezTo>
                    <a:pt x="9" y="366"/>
                    <a:pt x="9" y="366"/>
                    <a:pt x="9" y="366"/>
                  </a:cubicBezTo>
                  <a:cubicBezTo>
                    <a:pt x="9" y="366"/>
                    <a:pt x="9" y="366"/>
                    <a:pt x="9" y="366"/>
                  </a:cubicBezTo>
                  <a:cubicBezTo>
                    <a:pt x="9" y="366"/>
                    <a:pt x="9" y="366"/>
                    <a:pt x="9" y="366"/>
                  </a:cubicBezTo>
                  <a:cubicBezTo>
                    <a:pt x="9" y="367"/>
                    <a:pt x="9" y="368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7" y="369"/>
                    <a:pt x="7" y="369"/>
                    <a:pt x="7" y="369"/>
                  </a:cubicBezTo>
                  <a:cubicBezTo>
                    <a:pt x="7" y="369"/>
                    <a:pt x="7" y="369"/>
                    <a:pt x="7" y="369"/>
                  </a:cubicBezTo>
                  <a:cubicBezTo>
                    <a:pt x="6" y="369"/>
                    <a:pt x="5" y="368"/>
                    <a:pt x="5" y="367"/>
                  </a:cubicBezTo>
                  <a:close/>
                  <a:moveTo>
                    <a:pt x="611" y="368"/>
                  </a:moveTo>
                  <a:cubicBezTo>
                    <a:pt x="610" y="368"/>
                    <a:pt x="609" y="367"/>
                    <a:pt x="609" y="366"/>
                  </a:cubicBezTo>
                  <a:cubicBezTo>
                    <a:pt x="609" y="366"/>
                    <a:pt x="609" y="366"/>
                    <a:pt x="609" y="366"/>
                  </a:cubicBezTo>
                  <a:cubicBezTo>
                    <a:pt x="609" y="364"/>
                    <a:pt x="610" y="364"/>
                    <a:pt x="611" y="364"/>
                  </a:cubicBezTo>
                  <a:cubicBezTo>
                    <a:pt x="611" y="364"/>
                    <a:pt x="611" y="364"/>
                    <a:pt x="611" y="364"/>
                  </a:cubicBezTo>
                  <a:cubicBezTo>
                    <a:pt x="613" y="364"/>
                    <a:pt x="613" y="365"/>
                    <a:pt x="613" y="366"/>
                  </a:cubicBezTo>
                  <a:cubicBezTo>
                    <a:pt x="613" y="366"/>
                    <a:pt x="613" y="366"/>
                    <a:pt x="613" y="366"/>
                  </a:cubicBezTo>
                  <a:cubicBezTo>
                    <a:pt x="613" y="367"/>
                    <a:pt x="612" y="368"/>
                    <a:pt x="611" y="368"/>
                  </a:cubicBezTo>
                  <a:cubicBezTo>
                    <a:pt x="611" y="368"/>
                    <a:pt x="611" y="368"/>
                    <a:pt x="611" y="368"/>
                  </a:cubicBezTo>
                  <a:cubicBezTo>
                    <a:pt x="611" y="368"/>
                    <a:pt x="611" y="368"/>
                    <a:pt x="611" y="368"/>
                  </a:cubicBezTo>
                  <a:close/>
                  <a:moveTo>
                    <a:pt x="3" y="355"/>
                  </a:moveTo>
                  <a:cubicBezTo>
                    <a:pt x="3" y="355"/>
                    <a:pt x="3" y="355"/>
                    <a:pt x="3" y="355"/>
                  </a:cubicBezTo>
                  <a:cubicBezTo>
                    <a:pt x="3" y="354"/>
                    <a:pt x="4" y="353"/>
                    <a:pt x="5" y="353"/>
                  </a:cubicBezTo>
                  <a:cubicBezTo>
                    <a:pt x="5" y="353"/>
                    <a:pt x="5" y="353"/>
                    <a:pt x="5" y="353"/>
                  </a:cubicBezTo>
                  <a:cubicBezTo>
                    <a:pt x="6" y="353"/>
                    <a:pt x="7" y="353"/>
                    <a:pt x="7" y="355"/>
                  </a:cubicBezTo>
                  <a:cubicBezTo>
                    <a:pt x="7" y="355"/>
                    <a:pt x="7" y="355"/>
                    <a:pt x="7" y="355"/>
                  </a:cubicBezTo>
                  <a:cubicBezTo>
                    <a:pt x="7" y="355"/>
                    <a:pt x="7" y="355"/>
                    <a:pt x="7" y="355"/>
                  </a:cubicBezTo>
                  <a:cubicBezTo>
                    <a:pt x="7" y="355"/>
                    <a:pt x="7" y="355"/>
                    <a:pt x="7" y="355"/>
                  </a:cubicBezTo>
                  <a:cubicBezTo>
                    <a:pt x="7" y="356"/>
                    <a:pt x="7" y="357"/>
                    <a:pt x="5" y="357"/>
                  </a:cubicBezTo>
                  <a:cubicBezTo>
                    <a:pt x="5" y="357"/>
                    <a:pt x="5" y="357"/>
                    <a:pt x="5" y="357"/>
                  </a:cubicBezTo>
                  <a:cubicBezTo>
                    <a:pt x="5" y="357"/>
                    <a:pt x="5" y="357"/>
                    <a:pt x="5" y="357"/>
                  </a:cubicBezTo>
                  <a:cubicBezTo>
                    <a:pt x="5" y="357"/>
                    <a:pt x="5" y="357"/>
                    <a:pt x="5" y="357"/>
                  </a:cubicBezTo>
                  <a:cubicBezTo>
                    <a:pt x="4" y="357"/>
                    <a:pt x="3" y="356"/>
                    <a:pt x="3" y="355"/>
                  </a:cubicBezTo>
                  <a:close/>
                  <a:moveTo>
                    <a:pt x="613" y="356"/>
                  </a:moveTo>
                  <a:cubicBezTo>
                    <a:pt x="612" y="356"/>
                    <a:pt x="611" y="355"/>
                    <a:pt x="611" y="354"/>
                  </a:cubicBezTo>
                  <a:cubicBezTo>
                    <a:pt x="611" y="354"/>
                    <a:pt x="611" y="354"/>
                    <a:pt x="611" y="354"/>
                  </a:cubicBezTo>
                  <a:cubicBezTo>
                    <a:pt x="611" y="353"/>
                    <a:pt x="612" y="352"/>
                    <a:pt x="613" y="352"/>
                  </a:cubicBezTo>
                  <a:cubicBezTo>
                    <a:pt x="613" y="352"/>
                    <a:pt x="613" y="352"/>
                    <a:pt x="613" y="352"/>
                  </a:cubicBezTo>
                  <a:cubicBezTo>
                    <a:pt x="614" y="352"/>
                    <a:pt x="615" y="353"/>
                    <a:pt x="615" y="354"/>
                  </a:cubicBezTo>
                  <a:cubicBezTo>
                    <a:pt x="615" y="354"/>
                    <a:pt x="615" y="354"/>
                    <a:pt x="615" y="354"/>
                  </a:cubicBezTo>
                  <a:cubicBezTo>
                    <a:pt x="615" y="355"/>
                    <a:pt x="614" y="356"/>
                    <a:pt x="613" y="356"/>
                  </a:cubicBezTo>
                  <a:cubicBezTo>
                    <a:pt x="613" y="356"/>
                    <a:pt x="613" y="356"/>
                    <a:pt x="613" y="356"/>
                  </a:cubicBezTo>
                  <a:cubicBezTo>
                    <a:pt x="613" y="356"/>
                    <a:pt x="613" y="356"/>
                    <a:pt x="613" y="356"/>
                  </a:cubicBezTo>
                  <a:close/>
                  <a:moveTo>
                    <a:pt x="2" y="343"/>
                  </a:moveTo>
                  <a:cubicBezTo>
                    <a:pt x="2" y="343"/>
                    <a:pt x="2" y="343"/>
                    <a:pt x="2" y="343"/>
                  </a:cubicBezTo>
                  <a:cubicBezTo>
                    <a:pt x="1" y="342"/>
                    <a:pt x="2" y="341"/>
                    <a:pt x="3" y="341"/>
                  </a:cubicBezTo>
                  <a:cubicBezTo>
                    <a:pt x="3" y="341"/>
                    <a:pt x="3" y="341"/>
                    <a:pt x="3" y="341"/>
                  </a:cubicBezTo>
                  <a:cubicBezTo>
                    <a:pt x="4" y="341"/>
                    <a:pt x="5" y="342"/>
                    <a:pt x="6" y="343"/>
                  </a:cubicBezTo>
                  <a:cubicBezTo>
                    <a:pt x="6" y="343"/>
                    <a:pt x="6" y="343"/>
                    <a:pt x="6" y="343"/>
                  </a:cubicBezTo>
                  <a:cubicBezTo>
                    <a:pt x="6" y="344"/>
                    <a:pt x="5" y="345"/>
                    <a:pt x="4" y="345"/>
                  </a:cubicBezTo>
                  <a:cubicBezTo>
                    <a:pt x="4" y="345"/>
                    <a:pt x="4" y="345"/>
                    <a:pt x="4" y="345"/>
                  </a:cubicBezTo>
                  <a:cubicBezTo>
                    <a:pt x="4" y="345"/>
                    <a:pt x="4" y="345"/>
                    <a:pt x="4" y="345"/>
                  </a:cubicBezTo>
                  <a:cubicBezTo>
                    <a:pt x="4" y="345"/>
                    <a:pt x="4" y="345"/>
                    <a:pt x="4" y="345"/>
                  </a:cubicBezTo>
                  <a:cubicBezTo>
                    <a:pt x="3" y="345"/>
                    <a:pt x="2" y="344"/>
                    <a:pt x="2" y="343"/>
                  </a:cubicBezTo>
                  <a:close/>
                  <a:moveTo>
                    <a:pt x="614" y="344"/>
                  </a:moveTo>
                  <a:cubicBezTo>
                    <a:pt x="613" y="344"/>
                    <a:pt x="613" y="343"/>
                    <a:pt x="613" y="342"/>
                  </a:cubicBezTo>
                  <a:cubicBezTo>
                    <a:pt x="613" y="342"/>
                    <a:pt x="613" y="342"/>
                    <a:pt x="613" y="342"/>
                  </a:cubicBezTo>
                  <a:cubicBezTo>
                    <a:pt x="613" y="341"/>
                    <a:pt x="614" y="340"/>
                    <a:pt x="615" y="340"/>
                  </a:cubicBezTo>
                  <a:cubicBezTo>
                    <a:pt x="615" y="340"/>
                    <a:pt x="615" y="340"/>
                    <a:pt x="615" y="340"/>
                  </a:cubicBezTo>
                  <a:cubicBezTo>
                    <a:pt x="616" y="340"/>
                    <a:pt x="617" y="341"/>
                    <a:pt x="617" y="342"/>
                  </a:cubicBezTo>
                  <a:cubicBezTo>
                    <a:pt x="617" y="342"/>
                    <a:pt x="617" y="342"/>
                    <a:pt x="617" y="342"/>
                  </a:cubicBezTo>
                  <a:cubicBezTo>
                    <a:pt x="617" y="343"/>
                    <a:pt x="616" y="344"/>
                    <a:pt x="615" y="344"/>
                  </a:cubicBezTo>
                  <a:cubicBezTo>
                    <a:pt x="615" y="344"/>
                    <a:pt x="615" y="344"/>
                    <a:pt x="615" y="344"/>
                  </a:cubicBezTo>
                  <a:cubicBezTo>
                    <a:pt x="615" y="344"/>
                    <a:pt x="615" y="344"/>
                    <a:pt x="614" y="344"/>
                  </a:cubicBezTo>
                  <a:close/>
                  <a:moveTo>
                    <a:pt x="0" y="331"/>
                  </a:moveTo>
                  <a:cubicBezTo>
                    <a:pt x="0" y="330"/>
                    <a:pt x="1" y="329"/>
                    <a:pt x="2" y="329"/>
                  </a:cubicBezTo>
                  <a:cubicBezTo>
                    <a:pt x="2" y="329"/>
                    <a:pt x="2" y="329"/>
                    <a:pt x="2" y="329"/>
                  </a:cubicBezTo>
                  <a:cubicBezTo>
                    <a:pt x="3" y="329"/>
                    <a:pt x="4" y="330"/>
                    <a:pt x="4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5" y="332"/>
                    <a:pt x="4" y="333"/>
                    <a:pt x="3" y="333"/>
                  </a:cubicBezTo>
                  <a:cubicBezTo>
                    <a:pt x="3" y="333"/>
                    <a:pt x="3" y="333"/>
                    <a:pt x="3" y="333"/>
                  </a:cubicBezTo>
                  <a:cubicBezTo>
                    <a:pt x="3" y="333"/>
                    <a:pt x="3" y="333"/>
                    <a:pt x="2" y="333"/>
                  </a:cubicBezTo>
                  <a:cubicBezTo>
                    <a:pt x="2" y="333"/>
                    <a:pt x="2" y="333"/>
                    <a:pt x="2" y="333"/>
                  </a:cubicBezTo>
                  <a:cubicBezTo>
                    <a:pt x="1" y="333"/>
                    <a:pt x="1" y="332"/>
                    <a:pt x="0" y="331"/>
                  </a:cubicBezTo>
                  <a:close/>
                  <a:moveTo>
                    <a:pt x="616" y="332"/>
                  </a:moveTo>
                  <a:cubicBezTo>
                    <a:pt x="614" y="332"/>
                    <a:pt x="614" y="331"/>
                    <a:pt x="614" y="330"/>
                  </a:cubicBezTo>
                  <a:cubicBezTo>
                    <a:pt x="614" y="330"/>
                    <a:pt x="614" y="330"/>
                    <a:pt x="614" y="330"/>
                  </a:cubicBezTo>
                  <a:cubicBezTo>
                    <a:pt x="614" y="330"/>
                    <a:pt x="614" y="330"/>
                    <a:pt x="614" y="330"/>
                  </a:cubicBezTo>
                  <a:cubicBezTo>
                    <a:pt x="614" y="330"/>
                    <a:pt x="614" y="330"/>
                    <a:pt x="614" y="330"/>
                  </a:cubicBezTo>
                  <a:cubicBezTo>
                    <a:pt x="614" y="329"/>
                    <a:pt x="615" y="328"/>
                    <a:pt x="616" y="328"/>
                  </a:cubicBezTo>
                  <a:cubicBezTo>
                    <a:pt x="616" y="328"/>
                    <a:pt x="616" y="328"/>
                    <a:pt x="616" y="328"/>
                  </a:cubicBezTo>
                  <a:cubicBezTo>
                    <a:pt x="617" y="328"/>
                    <a:pt x="618" y="329"/>
                    <a:pt x="618" y="330"/>
                  </a:cubicBezTo>
                  <a:cubicBezTo>
                    <a:pt x="618" y="330"/>
                    <a:pt x="618" y="330"/>
                    <a:pt x="618" y="330"/>
                  </a:cubicBezTo>
                  <a:cubicBezTo>
                    <a:pt x="618" y="331"/>
                    <a:pt x="617" y="332"/>
                    <a:pt x="616" y="332"/>
                  </a:cubicBezTo>
                  <a:cubicBezTo>
                    <a:pt x="616" y="332"/>
                    <a:pt x="616" y="332"/>
                    <a:pt x="616" y="332"/>
                  </a:cubicBezTo>
                  <a:cubicBezTo>
                    <a:pt x="616" y="332"/>
                    <a:pt x="616" y="332"/>
                    <a:pt x="616" y="332"/>
                  </a:cubicBezTo>
                  <a:close/>
                  <a:moveTo>
                    <a:pt x="0" y="319"/>
                  </a:moveTo>
                  <a:cubicBezTo>
                    <a:pt x="0" y="318"/>
                    <a:pt x="1" y="317"/>
                    <a:pt x="2" y="317"/>
                  </a:cubicBezTo>
                  <a:cubicBezTo>
                    <a:pt x="2" y="317"/>
                    <a:pt x="2" y="317"/>
                    <a:pt x="2" y="317"/>
                  </a:cubicBezTo>
                  <a:cubicBezTo>
                    <a:pt x="3" y="317"/>
                    <a:pt x="4" y="318"/>
                    <a:pt x="4" y="319"/>
                  </a:cubicBezTo>
                  <a:cubicBezTo>
                    <a:pt x="4" y="319"/>
                    <a:pt x="4" y="319"/>
                    <a:pt x="4" y="319"/>
                  </a:cubicBezTo>
                  <a:cubicBezTo>
                    <a:pt x="4" y="320"/>
                    <a:pt x="3" y="321"/>
                    <a:pt x="2" y="321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1" y="321"/>
                    <a:pt x="0" y="320"/>
                    <a:pt x="0" y="319"/>
                  </a:cubicBezTo>
                  <a:close/>
                  <a:moveTo>
                    <a:pt x="616" y="320"/>
                  </a:moveTo>
                  <a:cubicBezTo>
                    <a:pt x="615" y="320"/>
                    <a:pt x="614" y="319"/>
                    <a:pt x="614" y="318"/>
                  </a:cubicBezTo>
                  <a:cubicBezTo>
                    <a:pt x="614" y="318"/>
                    <a:pt x="614" y="318"/>
                    <a:pt x="614" y="318"/>
                  </a:cubicBezTo>
                  <a:cubicBezTo>
                    <a:pt x="614" y="317"/>
                    <a:pt x="615" y="316"/>
                    <a:pt x="616" y="316"/>
                  </a:cubicBezTo>
                  <a:cubicBezTo>
                    <a:pt x="616" y="316"/>
                    <a:pt x="616" y="316"/>
                    <a:pt x="616" y="316"/>
                  </a:cubicBezTo>
                  <a:cubicBezTo>
                    <a:pt x="617" y="316"/>
                    <a:pt x="618" y="317"/>
                    <a:pt x="618" y="318"/>
                  </a:cubicBezTo>
                  <a:cubicBezTo>
                    <a:pt x="618" y="318"/>
                    <a:pt x="618" y="318"/>
                    <a:pt x="618" y="318"/>
                  </a:cubicBezTo>
                  <a:cubicBezTo>
                    <a:pt x="618" y="319"/>
                    <a:pt x="617" y="320"/>
                    <a:pt x="616" y="320"/>
                  </a:cubicBezTo>
                  <a:cubicBezTo>
                    <a:pt x="616" y="320"/>
                    <a:pt x="616" y="320"/>
                    <a:pt x="616" y="320"/>
                  </a:cubicBezTo>
                  <a:cubicBezTo>
                    <a:pt x="616" y="320"/>
                    <a:pt x="616" y="320"/>
                    <a:pt x="616" y="320"/>
                  </a:cubicBezTo>
                  <a:close/>
                  <a:moveTo>
                    <a:pt x="2" y="309"/>
                  </a:moveTo>
                  <a:cubicBezTo>
                    <a:pt x="1" y="309"/>
                    <a:pt x="0" y="308"/>
                    <a:pt x="0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06"/>
                    <a:pt x="1" y="305"/>
                    <a:pt x="2" y="305"/>
                  </a:cubicBezTo>
                  <a:cubicBezTo>
                    <a:pt x="2" y="305"/>
                    <a:pt x="2" y="305"/>
                    <a:pt x="2" y="305"/>
                  </a:cubicBezTo>
                  <a:cubicBezTo>
                    <a:pt x="3" y="305"/>
                    <a:pt x="4" y="306"/>
                    <a:pt x="4" y="307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4" y="308"/>
                    <a:pt x="3" y="309"/>
                    <a:pt x="2" y="309"/>
                  </a:cubicBezTo>
                  <a:cubicBezTo>
                    <a:pt x="2" y="309"/>
                    <a:pt x="2" y="309"/>
                    <a:pt x="2" y="309"/>
                  </a:cubicBezTo>
                  <a:close/>
                  <a:moveTo>
                    <a:pt x="614" y="306"/>
                  </a:moveTo>
                  <a:cubicBezTo>
                    <a:pt x="614" y="306"/>
                    <a:pt x="614" y="306"/>
                    <a:pt x="614" y="306"/>
                  </a:cubicBezTo>
                  <a:cubicBezTo>
                    <a:pt x="614" y="306"/>
                    <a:pt x="614" y="306"/>
                    <a:pt x="614" y="306"/>
                  </a:cubicBezTo>
                  <a:cubicBezTo>
                    <a:pt x="614" y="305"/>
                    <a:pt x="615" y="304"/>
                    <a:pt x="616" y="304"/>
                  </a:cubicBezTo>
                  <a:cubicBezTo>
                    <a:pt x="616" y="304"/>
                    <a:pt x="616" y="304"/>
                    <a:pt x="616" y="304"/>
                  </a:cubicBezTo>
                  <a:cubicBezTo>
                    <a:pt x="618" y="304"/>
                    <a:pt x="618" y="305"/>
                    <a:pt x="618" y="306"/>
                  </a:cubicBezTo>
                  <a:cubicBezTo>
                    <a:pt x="618" y="306"/>
                    <a:pt x="618" y="306"/>
                    <a:pt x="618" y="306"/>
                  </a:cubicBezTo>
                  <a:cubicBezTo>
                    <a:pt x="618" y="307"/>
                    <a:pt x="618" y="308"/>
                    <a:pt x="616" y="308"/>
                  </a:cubicBezTo>
                  <a:cubicBezTo>
                    <a:pt x="616" y="308"/>
                    <a:pt x="616" y="308"/>
                    <a:pt x="616" y="308"/>
                  </a:cubicBezTo>
                  <a:cubicBezTo>
                    <a:pt x="616" y="308"/>
                    <a:pt x="616" y="308"/>
                    <a:pt x="616" y="308"/>
                  </a:cubicBezTo>
                  <a:cubicBezTo>
                    <a:pt x="616" y="308"/>
                    <a:pt x="616" y="308"/>
                    <a:pt x="616" y="308"/>
                  </a:cubicBezTo>
                  <a:cubicBezTo>
                    <a:pt x="615" y="308"/>
                    <a:pt x="614" y="307"/>
                    <a:pt x="614" y="306"/>
                  </a:cubicBezTo>
                  <a:close/>
                  <a:moveTo>
                    <a:pt x="2" y="297"/>
                  </a:moveTo>
                  <a:cubicBezTo>
                    <a:pt x="1" y="297"/>
                    <a:pt x="0" y="296"/>
                    <a:pt x="0" y="29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0" y="294"/>
                    <a:pt x="1" y="293"/>
                    <a:pt x="2" y="293"/>
                  </a:cubicBezTo>
                  <a:cubicBezTo>
                    <a:pt x="2" y="293"/>
                    <a:pt x="2" y="293"/>
                    <a:pt x="2" y="293"/>
                  </a:cubicBezTo>
                  <a:cubicBezTo>
                    <a:pt x="3" y="293"/>
                    <a:pt x="4" y="294"/>
                    <a:pt x="4" y="295"/>
                  </a:cubicBezTo>
                  <a:cubicBezTo>
                    <a:pt x="4" y="295"/>
                    <a:pt x="4" y="295"/>
                    <a:pt x="4" y="295"/>
                  </a:cubicBezTo>
                  <a:cubicBezTo>
                    <a:pt x="4" y="295"/>
                    <a:pt x="4" y="295"/>
                    <a:pt x="4" y="295"/>
                  </a:cubicBezTo>
                  <a:cubicBezTo>
                    <a:pt x="4" y="295"/>
                    <a:pt x="4" y="295"/>
                    <a:pt x="4" y="295"/>
                  </a:cubicBezTo>
                  <a:cubicBezTo>
                    <a:pt x="4" y="296"/>
                    <a:pt x="3" y="297"/>
                    <a:pt x="2" y="297"/>
                  </a:cubicBezTo>
                  <a:cubicBezTo>
                    <a:pt x="2" y="297"/>
                    <a:pt x="2" y="297"/>
                    <a:pt x="2" y="297"/>
                  </a:cubicBezTo>
                  <a:cubicBezTo>
                    <a:pt x="2" y="297"/>
                    <a:pt x="2" y="297"/>
                    <a:pt x="2" y="297"/>
                  </a:cubicBezTo>
                  <a:close/>
                  <a:moveTo>
                    <a:pt x="614" y="294"/>
                  </a:moveTo>
                  <a:cubicBezTo>
                    <a:pt x="614" y="293"/>
                    <a:pt x="615" y="292"/>
                    <a:pt x="616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7" y="292"/>
                    <a:pt x="618" y="293"/>
                    <a:pt x="618" y="294"/>
                  </a:cubicBezTo>
                  <a:cubicBezTo>
                    <a:pt x="618" y="294"/>
                    <a:pt x="618" y="294"/>
                    <a:pt x="618" y="294"/>
                  </a:cubicBezTo>
                  <a:cubicBezTo>
                    <a:pt x="618" y="295"/>
                    <a:pt x="617" y="296"/>
                    <a:pt x="616" y="296"/>
                  </a:cubicBezTo>
                  <a:cubicBezTo>
                    <a:pt x="616" y="296"/>
                    <a:pt x="616" y="296"/>
                    <a:pt x="616" y="296"/>
                  </a:cubicBezTo>
                  <a:cubicBezTo>
                    <a:pt x="616" y="296"/>
                    <a:pt x="616" y="296"/>
                    <a:pt x="616" y="296"/>
                  </a:cubicBezTo>
                  <a:cubicBezTo>
                    <a:pt x="616" y="296"/>
                    <a:pt x="616" y="296"/>
                    <a:pt x="616" y="296"/>
                  </a:cubicBezTo>
                  <a:cubicBezTo>
                    <a:pt x="615" y="296"/>
                    <a:pt x="614" y="295"/>
                    <a:pt x="614" y="294"/>
                  </a:cubicBezTo>
                  <a:close/>
                  <a:moveTo>
                    <a:pt x="3" y="285"/>
                  </a:moveTo>
                  <a:cubicBezTo>
                    <a:pt x="2" y="285"/>
                    <a:pt x="1" y="284"/>
                    <a:pt x="1" y="283"/>
                  </a:cubicBezTo>
                  <a:cubicBezTo>
                    <a:pt x="1" y="283"/>
                    <a:pt x="1" y="283"/>
                    <a:pt x="1" y="283"/>
                  </a:cubicBezTo>
                  <a:cubicBezTo>
                    <a:pt x="1" y="282"/>
                    <a:pt x="2" y="281"/>
                    <a:pt x="3" y="281"/>
                  </a:cubicBezTo>
                  <a:cubicBezTo>
                    <a:pt x="3" y="281"/>
                    <a:pt x="3" y="281"/>
                    <a:pt x="3" y="281"/>
                  </a:cubicBezTo>
                  <a:cubicBezTo>
                    <a:pt x="4" y="281"/>
                    <a:pt x="5" y="282"/>
                    <a:pt x="5" y="283"/>
                  </a:cubicBezTo>
                  <a:cubicBezTo>
                    <a:pt x="5" y="283"/>
                    <a:pt x="5" y="283"/>
                    <a:pt x="5" y="283"/>
                  </a:cubicBezTo>
                  <a:cubicBezTo>
                    <a:pt x="5" y="284"/>
                    <a:pt x="4" y="285"/>
                    <a:pt x="3" y="285"/>
                  </a:cubicBezTo>
                  <a:cubicBezTo>
                    <a:pt x="3" y="285"/>
                    <a:pt x="3" y="285"/>
                    <a:pt x="3" y="285"/>
                  </a:cubicBezTo>
                  <a:cubicBezTo>
                    <a:pt x="3" y="285"/>
                    <a:pt x="3" y="285"/>
                    <a:pt x="3" y="285"/>
                  </a:cubicBezTo>
                  <a:close/>
                  <a:moveTo>
                    <a:pt x="613" y="282"/>
                  </a:moveTo>
                  <a:cubicBezTo>
                    <a:pt x="613" y="281"/>
                    <a:pt x="614" y="280"/>
                    <a:pt x="615" y="280"/>
                  </a:cubicBezTo>
                  <a:cubicBezTo>
                    <a:pt x="615" y="280"/>
                    <a:pt x="615" y="280"/>
                    <a:pt x="615" y="280"/>
                  </a:cubicBezTo>
                  <a:cubicBezTo>
                    <a:pt x="616" y="280"/>
                    <a:pt x="617" y="281"/>
                    <a:pt x="617" y="282"/>
                  </a:cubicBezTo>
                  <a:cubicBezTo>
                    <a:pt x="617" y="282"/>
                    <a:pt x="617" y="282"/>
                    <a:pt x="617" y="282"/>
                  </a:cubicBezTo>
                  <a:cubicBezTo>
                    <a:pt x="617" y="283"/>
                    <a:pt x="617" y="284"/>
                    <a:pt x="615" y="284"/>
                  </a:cubicBezTo>
                  <a:cubicBezTo>
                    <a:pt x="615" y="284"/>
                    <a:pt x="615" y="284"/>
                    <a:pt x="615" y="284"/>
                  </a:cubicBezTo>
                  <a:cubicBezTo>
                    <a:pt x="615" y="284"/>
                    <a:pt x="615" y="284"/>
                    <a:pt x="615" y="284"/>
                  </a:cubicBezTo>
                  <a:cubicBezTo>
                    <a:pt x="615" y="284"/>
                    <a:pt x="615" y="284"/>
                    <a:pt x="615" y="284"/>
                  </a:cubicBezTo>
                  <a:cubicBezTo>
                    <a:pt x="614" y="284"/>
                    <a:pt x="613" y="284"/>
                    <a:pt x="613" y="282"/>
                  </a:cubicBezTo>
                  <a:close/>
                  <a:moveTo>
                    <a:pt x="4" y="273"/>
                  </a:moveTo>
                  <a:cubicBezTo>
                    <a:pt x="3" y="273"/>
                    <a:pt x="2" y="272"/>
                    <a:pt x="2" y="271"/>
                  </a:cubicBezTo>
                  <a:cubicBezTo>
                    <a:pt x="2" y="271"/>
                    <a:pt x="2" y="271"/>
                    <a:pt x="2" y="271"/>
                  </a:cubicBezTo>
                  <a:cubicBezTo>
                    <a:pt x="2" y="270"/>
                    <a:pt x="3" y="269"/>
                    <a:pt x="4" y="269"/>
                  </a:cubicBezTo>
                  <a:cubicBezTo>
                    <a:pt x="4" y="269"/>
                    <a:pt x="4" y="269"/>
                    <a:pt x="4" y="269"/>
                  </a:cubicBezTo>
                  <a:cubicBezTo>
                    <a:pt x="5" y="269"/>
                    <a:pt x="6" y="270"/>
                    <a:pt x="6" y="271"/>
                  </a:cubicBezTo>
                  <a:cubicBezTo>
                    <a:pt x="6" y="271"/>
                    <a:pt x="6" y="271"/>
                    <a:pt x="6" y="271"/>
                  </a:cubicBezTo>
                  <a:cubicBezTo>
                    <a:pt x="6" y="271"/>
                    <a:pt x="6" y="271"/>
                    <a:pt x="6" y="272"/>
                  </a:cubicBezTo>
                  <a:cubicBezTo>
                    <a:pt x="6" y="272"/>
                    <a:pt x="6" y="272"/>
                    <a:pt x="6" y="272"/>
                  </a:cubicBezTo>
                  <a:cubicBezTo>
                    <a:pt x="6" y="273"/>
                    <a:pt x="5" y="273"/>
                    <a:pt x="4" y="273"/>
                  </a:cubicBezTo>
                  <a:cubicBezTo>
                    <a:pt x="4" y="273"/>
                    <a:pt x="4" y="273"/>
                    <a:pt x="4" y="273"/>
                  </a:cubicBezTo>
                  <a:cubicBezTo>
                    <a:pt x="4" y="273"/>
                    <a:pt x="4" y="273"/>
                    <a:pt x="4" y="273"/>
                  </a:cubicBezTo>
                  <a:close/>
                  <a:moveTo>
                    <a:pt x="612" y="271"/>
                  </a:moveTo>
                  <a:cubicBezTo>
                    <a:pt x="612" y="269"/>
                    <a:pt x="613" y="268"/>
                    <a:pt x="614" y="268"/>
                  </a:cubicBezTo>
                  <a:cubicBezTo>
                    <a:pt x="614" y="268"/>
                    <a:pt x="614" y="268"/>
                    <a:pt x="614" y="268"/>
                  </a:cubicBezTo>
                  <a:cubicBezTo>
                    <a:pt x="615" y="268"/>
                    <a:pt x="616" y="269"/>
                    <a:pt x="616" y="270"/>
                  </a:cubicBezTo>
                  <a:cubicBezTo>
                    <a:pt x="616" y="270"/>
                    <a:pt x="616" y="270"/>
                    <a:pt x="616" y="270"/>
                  </a:cubicBezTo>
                  <a:cubicBezTo>
                    <a:pt x="616" y="271"/>
                    <a:pt x="615" y="272"/>
                    <a:pt x="614" y="272"/>
                  </a:cubicBezTo>
                  <a:cubicBezTo>
                    <a:pt x="614" y="272"/>
                    <a:pt x="614" y="272"/>
                    <a:pt x="614" y="272"/>
                  </a:cubicBezTo>
                  <a:cubicBezTo>
                    <a:pt x="614" y="272"/>
                    <a:pt x="614" y="272"/>
                    <a:pt x="614" y="272"/>
                  </a:cubicBezTo>
                  <a:cubicBezTo>
                    <a:pt x="614" y="272"/>
                    <a:pt x="614" y="272"/>
                    <a:pt x="614" y="272"/>
                  </a:cubicBezTo>
                  <a:cubicBezTo>
                    <a:pt x="613" y="272"/>
                    <a:pt x="612" y="272"/>
                    <a:pt x="612" y="271"/>
                  </a:cubicBezTo>
                  <a:close/>
                  <a:moveTo>
                    <a:pt x="6" y="261"/>
                  </a:moveTo>
                  <a:cubicBezTo>
                    <a:pt x="4" y="261"/>
                    <a:pt x="4" y="260"/>
                    <a:pt x="4" y="259"/>
                  </a:cubicBezTo>
                  <a:cubicBezTo>
                    <a:pt x="4" y="259"/>
                    <a:pt x="4" y="259"/>
                    <a:pt x="4" y="259"/>
                  </a:cubicBezTo>
                  <a:cubicBezTo>
                    <a:pt x="4" y="258"/>
                    <a:pt x="5" y="257"/>
                    <a:pt x="6" y="257"/>
                  </a:cubicBezTo>
                  <a:cubicBezTo>
                    <a:pt x="6" y="257"/>
                    <a:pt x="6" y="257"/>
                    <a:pt x="6" y="257"/>
                  </a:cubicBezTo>
                  <a:cubicBezTo>
                    <a:pt x="7" y="258"/>
                    <a:pt x="8" y="259"/>
                    <a:pt x="8" y="260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8" y="261"/>
                    <a:pt x="7" y="261"/>
                    <a:pt x="6" y="261"/>
                  </a:cubicBezTo>
                  <a:cubicBezTo>
                    <a:pt x="6" y="261"/>
                    <a:pt x="6" y="261"/>
                    <a:pt x="6" y="261"/>
                  </a:cubicBezTo>
                  <a:cubicBezTo>
                    <a:pt x="6" y="261"/>
                    <a:pt x="6" y="261"/>
                    <a:pt x="6" y="261"/>
                  </a:cubicBezTo>
                  <a:close/>
                  <a:moveTo>
                    <a:pt x="610" y="259"/>
                  </a:moveTo>
                  <a:cubicBezTo>
                    <a:pt x="610" y="258"/>
                    <a:pt x="611" y="257"/>
                    <a:pt x="612" y="256"/>
                  </a:cubicBezTo>
                  <a:cubicBezTo>
                    <a:pt x="612" y="256"/>
                    <a:pt x="612" y="256"/>
                    <a:pt x="612" y="256"/>
                  </a:cubicBezTo>
                  <a:cubicBezTo>
                    <a:pt x="613" y="256"/>
                    <a:pt x="614" y="257"/>
                    <a:pt x="614" y="258"/>
                  </a:cubicBezTo>
                  <a:cubicBezTo>
                    <a:pt x="614" y="258"/>
                    <a:pt x="614" y="258"/>
                    <a:pt x="614" y="258"/>
                  </a:cubicBezTo>
                  <a:cubicBezTo>
                    <a:pt x="614" y="259"/>
                    <a:pt x="614" y="260"/>
                    <a:pt x="612" y="260"/>
                  </a:cubicBezTo>
                  <a:cubicBezTo>
                    <a:pt x="612" y="260"/>
                    <a:pt x="612" y="260"/>
                    <a:pt x="612" y="260"/>
                  </a:cubicBezTo>
                  <a:cubicBezTo>
                    <a:pt x="612" y="260"/>
                    <a:pt x="612" y="260"/>
                    <a:pt x="612" y="260"/>
                  </a:cubicBezTo>
                  <a:cubicBezTo>
                    <a:pt x="612" y="260"/>
                    <a:pt x="612" y="260"/>
                    <a:pt x="612" y="260"/>
                  </a:cubicBezTo>
                  <a:cubicBezTo>
                    <a:pt x="611" y="260"/>
                    <a:pt x="610" y="260"/>
                    <a:pt x="610" y="259"/>
                  </a:cubicBezTo>
                  <a:close/>
                  <a:moveTo>
                    <a:pt x="8" y="250"/>
                  </a:moveTo>
                  <a:cubicBezTo>
                    <a:pt x="7" y="249"/>
                    <a:pt x="6" y="248"/>
                    <a:pt x="6" y="247"/>
                  </a:cubicBezTo>
                  <a:cubicBezTo>
                    <a:pt x="6" y="247"/>
                    <a:pt x="6" y="247"/>
                    <a:pt x="6" y="247"/>
                  </a:cubicBezTo>
                  <a:cubicBezTo>
                    <a:pt x="6" y="246"/>
                    <a:pt x="7" y="245"/>
                    <a:pt x="8" y="246"/>
                  </a:cubicBezTo>
                  <a:cubicBezTo>
                    <a:pt x="8" y="246"/>
                    <a:pt x="8" y="246"/>
                    <a:pt x="8" y="246"/>
                  </a:cubicBezTo>
                  <a:cubicBezTo>
                    <a:pt x="10" y="246"/>
                    <a:pt x="10" y="247"/>
                    <a:pt x="10" y="248"/>
                  </a:cubicBezTo>
                  <a:cubicBezTo>
                    <a:pt x="10" y="248"/>
                    <a:pt x="10" y="248"/>
                    <a:pt x="10" y="248"/>
                  </a:cubicBezTo>
                  <a:cubicBezTo>
                    <a:pt x="10" y="248"/>
                    <a:pt x="10" y="248"/>
                    <a:pt x="10" y="248"/>
                  </a:cubicBezTo>
                  <a:cubicBezTo>
                    <a:pt x="10" y="248"/>
                    <a:pt x="10" y="248"/>
                    <a:pt x="10" y="248"/>
                  </a:cubicBezTo>
                  <a:cubicBezTo>
                    <a:pt x="10" y="249"/>
                    <a:pt x="9" y="250"/>
                    <a:pt x="8" y="250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50"/>
                    <a:pt x="8" y="250"/>
                    <a:pt x="8" y="250"/>
                  </a:cubicBezTo>
                  <a:close/>
                  <a:moveTo>
                    <a:pt x="608" y="247"/>
                  </a:moveTo>
                  <a:cubicBezTo>
                    <a:pt x="608" y="246"/>
                    <a:pt x="608" y="245"/>
                    <a:pt x="609" y="245"/>
                  </a:cubicBezTo>
                  <a:cubicBezTo>
                    <a:pt x="609" y="245"/>
                    <a:pt x="609" y="245"/>
                    <a:pt x="609" y="245"/>
                  </a:cubicBezTo>
                  <a:cubicBezTo>
                    <a:pt x="611" y="244"/>
                    <a:pt x="612" y="245"/>
                    <a:pt x="612" y="246"/>
                  </a:cubicBezTo>
                  <a:cubicBezTo>
                    <a:pt x="612" y="246"/>
                    <a:pt x="612" y="246"/>
                    <a:pt x="612" y="246"/>
                  </a:cubicBezTo>
                  <a:cubicBezTo>
                    <a:pt x="612" y="247"/>
                    <a:pt x="611" y="248"/>
                    <a:pt x="610" y="249"/>
                  </a:cubicBezTo>
                  <a:cubicBezTo>
                    <a:pt x="610" y="249"/>
                    <a:pt x="610" y="249"/>
                    <a:pt x="610" y="249"/>
                  </a:cubicBezTo>
                  <a:cubicBezTo>
                    <a:pt x="610" y="249"/>
                    <a:pt x="610" y="249"/>
                    <a:pt x="610" y="249"/>
                  </a:cubicBezTo>
                  <a:cubicBezTo>
                    <a:pt x="610" y="249"/>
                    <a:pt x="610" y="249"/>
                    <a:pt x="610" y="249"/>
                  </a:cubicBezTo>
                  <a:cubicBezTo>
                    <a:pt x="609" y="249"/>
                    <a:pt x="608" y="248"/>
                    <a:pt x="608" y="247"/>
                  </a:cubicBezTo>
                  <a:close/>
                  <a:moveTo>
                    <a:pt x="10" y="238"/>
                  </a:moveTo>
                  <a:cubicBezTo>
                    <a:pt x="9" y="238"/>
                    <a:pt x="9" y="237"/>
                    <a:pt x="9" y="235"/>
                  </a:cubicBezTo>
                  <a:cubicBezTo>
                    <a:pt x="9" y="235"/>
                    <a:pt x="9" y="235"/>
                    <a:pt x="9" y="235"/>
                  </a:cubicBezTo>
                  <a:cubicBezTo>
                    <a:pt x="9" y="234"/>
                    <a:pt x="10" y="234"/>
                    <a:pt x="11" y="234"/>
                  </a:cubicBezTo>
                  <a:cubicBezTo>
                    <a:pt x="11" y="234"/>
                    <a:pt x="11" y="234"/>
                    <a:pt x="11" y="234"/>
                  </a:cubicBezTo>
                  <a:cubicBezTo>
                    <a:pt x="12" y="234"/>
                    <a:pt x="13" y="235"/>
                    <a:pt x="13" y="236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2" y="237"/>
                    <a:pt x="12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0" y="238"/>
                    <a:pt x="10" y="238"/>
                  </a:cubicBezTo>
                  <a:close/>
                  <a:moveTo>
                    <a:pt x="605" y="235"/>
                  </a:moveTo>
                  <a:cubicBezTo>
                    <a:pt x="605" y="234"/>
                    <a:pt x="606" y="233"/>
                    <a:pt x="607" y="233"/>
                  </a:cubicBezTo>
                  <a:cubicBezTo>
                    <a:pt x="607" y="233"/>
                    <a:pt x="607" y="233"/>
                    <a:pt x="607" y="233"/>
                  </a:cubicBezTo>
                  <a:cubicBezTo>
                    <a:pt x="608" y="233"/>
                    <a:pt x="609" y="233"/>
                    <a:pt x="609" y="234"/>
                  </a:cubicBezTo>
                  <a:cubicBezTo>
                    <a:pt x="609" y="234"/>
                    <a:pt x="609" y="234"/>
                    <a:pt x="609" y="234"/>
                  </a:cubicBezTo>
                  <a:cubicBezTo>
                    <a:pt x="609" y="236"/>
                    <a:pt x="609" y="237"/>
                    <a:pt x="608" y="237"/>
                  </a:cubicBezTo>
                  <a:cubicBezTo>
                    <a:pt x="608" y="237"/>
                    <a:pt x="608" y="237"/>
                    <a:pt x="608" y="237"/>
                  </a:cubicBezTo>
                  <a:cubicBezTo>
                    <a:pt x="607" y="237"/>
                    <a:pt x="607" y="237"/>
                    <a:pt x="607" y="237"/>
                  </a:cubicBezTo>
                  <a:cubicBezTo>
                    <a:pt x="607" y="237"/>
                    <a:pt x="607" y="237"/>
                    <a:pt x="607" y="237"/>
                  </a:cubicBezTo>
                  <a:cubicBezTo>
                    <a:pt x="606" y="237"/>
                    <a:pt x="605" y="236"/>
                    <a:pt x="605" y="235"/>
                  </a:cubicBezTo>
                  <a:close/>
                  <a:moveTo>
                    <a:pt x="13" y="226"/>
                  </a:moveTo>
                  <a:cubicBezTo>
                    <a:pt x="12" y="226"/>
                    <a:pt x="12" y="225"/>
                    <a:pt x="12" y="224"/>
                  </a:cubicBezTo>
                  <a:cubicBezTo>
                    <a:pt x="12" y="224"/>
                    <a:pt x="12" y="224"/>
                    <a:pt x="12" y="224"/>
                  </a:cubicBezTo>
                  <a:cubicBezTo>
                    <a:pt x="12" y="223"/>
                    <a:pt x="13" y="222"/>
                    <a:pt x="14" y="222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5" y="223"/>
                    <a:pt x="16" y="224"/>
                    <a:pt x="16" y="225"/>
                  </a:cubicBezTo>
                  <a:cubicBezTo>
                    <a:pt x="16" y="225"/>
                    <a:pt x="16" y="225"/>
                    <a:pt x="16" y="225"/>
                  </a:cubicBezTo>
                  <a:cubicBezTo>
                    <a:pt x="16" y="226"/>
                    <a:pt x="15" y="226"/>
                    <a:pt x="14" y="226"/>
                  </a:cubicBezTo>
                  <a:cubicBezTo>
                    <a:pt x="14" y="226"/>
                    <a:pt x="14" y="226"/>
                    <a:pt x="14" y="226"/>
                  </a:cubicBezTo>
                  <a:cubicBezTo>
                    <a:pt x="14" y="226"/>
                    <a:pt x="13" y="226"/>
                    <a:pt x="13" y="226"/>
                  </a:cubicBezTo>
                  <a:close/>
                  <a:moveTo>
                    <a:pt x="602" y="224"/>
                  </a:moveTo>
                  <a:cubicBezTo>
                    <a:pt x="602" y="223"/>
                    <a:pt x="602" y="222"/>
                    <a:pt x="603" y="221"/>
                  </a:cubicBezTo>
                  <a:cubicBezTo>
                    <a:pt x="603" y="221"/>
                    <a:pt x="603" y="221"/>
                    <a:pt x="603" y="221"/>
                  </a:cubicBezTo>
                  <a:cubicBezTo>
                    <a:pt x="604" y="221"/>
                    <a:pt x="606" y="222"/>
                    <a:pt x="606" y="223"/>
                  </a:cubicBezTo>
                  <a:cubicBezTo>
                    <a:pt x="606" y="223"/>
                    <a:pt x="606" y="223"/>
                    <a:pt x="606" y="223"/>
                  </a:cubicBezTo>
                  <a:cubicBezTo>
                    <a:pt x="606" y="224"/>
                    <a:pt x="606" y="225"/>
                    <a:pt x="605" y="225"/>
                  </a:cubicBezTo>
                  <a:cubicBezTo>
                    <a:pt x="605" y="225"/>
                    <a:pt x="605" y="225"/>
                    <a:pt x="605" y="225"/>
                  </a:cubicBezTo>
                  <a:cubicBezTo>
                    <a:pt x="604" y="225"/>
                    <a:pt x="604" y="225"/>
                    <a:pt x="604" y="225"/>
                  </a:cubicBezTo>
                  <a:cubicBezTo>
                    <a:pt x="604" y="225"/>
                    <a:pt x="604" y="225"/>
                    <a:pt x="604" y="225"/>
                  </a:cubicBezTo>
                  <a:cubicBezTo>
                    <a:pt x="603" y="225"/>
                    <a:pt x="602" y="225"/>
                    <a:pt x="602" y="224"/>
                  </a:cubicBezTo>
                  <a:close/>
                  <a:moveTo>
                    <a:pt x="17" y="215"/>
                  </a:moveTo>
                  <a:cubicBezTo>
                    <a:pt x="16" y="215"/>
                    <a:pt x="15" y="213"/>
                    <a:pt x="16" y="212"/>
                  </a:cubicBezTo>
                  <a:cubicBezTo>
                    <a:pt x="16" y="212"/>
                    <a:pt x="16" y="212"/>
                    <a:pt x="16" y="212"/>
                  </a:cubicBezTo>
                  <a:cubicBezTo>
                    <a:pt x="16" y="211"/>
                    <a:pt x="17" y="211"/>
                    <a:pt x="18" y="211"/>
                  </a:cubicBezTo>
                  <a:cubicBezTo>
                    <a:pt x="18" y="211"/>
                    <a:pt x="18" y="211"/>
                    <a:pt x="18" y="211"/>
                  </a:cubicBezTo>
                  <a:cubicBezTo>
                    <a:pt x="19" y="211"/>
                    <a:pt x="20" y="213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8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lose/>
                  <a:moveTo>
                    <a:pt x="598" y="213"/>
                  </a:moveTo>
                  <a:cubicBezTo>
                    <a:pt x="598" y="211"/>
                    <a:pt x="599" y="210"/>
                    <a:pt x="600" y="210"/>
                  </a:cubicBezTo>
                  <a:cubicBezTo>
                    <a:pt x="600" y="210"/>
                    <a:pt x="600" y="210"/>
                    <a:pt x="600" y="210"/>
                  </a:cubicBezTo>
                  <a:cubicBezTo>
                    <a:pt x="601" y="210"/>
                    <a:pt x="602" y="210"/>
                    <a:pt x="602" y="211"/>
                  </a:cubicBezTo>
                  <a:cubicBezTo>
                    <a:pt x="602" y="211"/>
                    <a:pt x="602" y="211"/>
                    <a:pt x="602" y="211"/>
                  </a:cubicBezTo>
                  <a:cubicBezTo>
                    <a:pt x="603" y="212"/>
                    <a:pt x="602" y="213"/>
                    <a:pt x="601" y="214"/>
                  </a:cubicBezTo>
                  <a:cubicBezTo>
                    <a:pt x="601" y="214"/>
                    <a:pt x="601" y="214"/>
                    <a:pt x="601" y="214"/>
                  </a:cubicBezTo>
                  <a:cubicBezTo>
                    <a:pt x="601" y="214"/>
                    <a:pt x="601" y="214"/>
                    <a:pt x="600" y="214"/>
                  </a:cubicBezTo>
                  <a:cubicBezTo>
                    <a:pt x="600" y="214"/>
                    <a:pt x="600" y="214"/>
                    <a:pt x="600" y="214"/>
                  </a:cubicBezTo>
                  <a:cubicBezTo>
                    <a:pt x="600" y="214"/>
                    <a:pt x="599" y="213"/>
                    <a:pt x="598" y="213"/>
                  </a:cubicBezTo>
                  <a:close/>
                  <a:moveTo>
                    <a:pt x="21" y="204"/>
                  </a:moveTo>
                  <a:cubicBezTo>
                    <a:pt x="20" y="203"/>
                    <a:pt x="19" y="202"/>
                    <a:pt x="20" y="201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20" y="200"/>
                    <a:pt x="21" y="199"/>
                    <a:pt x="22" y="200"/>
                  </a:cubicBezTo>
                  <a:cubicBezTo>
                    <a:pt x="22" y="200"/>
                    <a:pt x="22" y="200"/>
                    <a:pt x="22" y="200"/>
                  </a:cubicBezTo>
                  <a:cubicBezTo>
                    <a:pt x="23" y="200"/>
                    <a:pt x="24" y="201"/>
                    <a:pt x="23" y="202"/>
                  </a:cubicBezTo>
                  <a:cubicBezTo>
                    <a:pt x="23" y="202"/>
                    <a:pt x="23" y="202"/>
                    <a:pt x="23" y="202"/>
                  </a:cubicBezTo>
                  <a:cubicBezTo>
                    <a:pt x="23" y="203"/>
                    <a:pt x="22" y="204"/>
                    <a:pt x="21" y="204"/>
                  </a:cubicBezTo>
                  <a:cubicBezTo>
                    <a:pt x="21" y="204"/>
                    <a:pt x="21" y="204"/>
                    <a:pt x="21" y="204"/>
                  </a:cubicBezTo>
                  <a:cubicBezTo>
                    <a:pt x="21" y="204"/>
                    <a:pt x="21" y="204"/>
                    <a:pt x="21" y="204"/>
                  </a:cubicBezTo>
                  <a:close/>
                  <a:moveTo>
                    <a:pt x="594" y="201"/>
                  </a:moveTo>
                  <a:cubicBezTo>
                    <a:pt x="594" y="200"/>
                    <a:pt x="595" y="199"/>
                    <a:pt x="596" y="199"/>
                  </a:cubicBezTo>
                  <a:cubicBezTo>
                    <a:pt x="596" y="199"/>
                    <a:pt x="596" y="199"/>
                    <a:pt x="596" y="199"/>
                  </a:cubicBezTo>
                  <a:cubicBezTo>
                    <a:pt x="597" y="198"/>
                    <a:pt x="598" y="199"/>
                    <a:pt x="598" y="200"/>
                  </a:cubicBezTo>
                  <a:cubicBezTo>
                    <a:pt x="598" y="200"/>
                    <a:pt x="598" y="200"/>
                    <a:pt x="598" y="200"/>
                  </a:cubicBezTo>
                  <a:cubicBezTo>
                    <a:pt x="599" y="201"/>
                    <a:pt x="598" y="202"/>
                    <a:pt x="597" y="202"/>
                  </a:cubicBezTo>
                  <a:cubicBezTo>
                    <a:pt x="597" y="202"/>
                    <a:pt x="597" y="202"/>
                    <a:pt x="597" y="202"/>
                  </a:cubicBezTo>
                  <a:cubicBezTo>
                    <a:pt x="597" y="203"/>
                    <a:pt x="597" y="203"/>
                    <a:pt x="596" y="203"/>
                  </a:cubicBezTo>
                  <a:cubicBezTo>
                    <a:pt x="596" y="203"/>
                    <a:pt x="596" y="203"/>
                    <a:pt x="596" y="203"/>
                  </a:cubicBezTo>
                  <a:cubicBezTo>
                    <a:pt x="595" y="203"/>
                    <a:pt x="595" y="202"/>
                    <a:pt x="594" y="201"/>
                  </a:cubicBezTo>
                  <a:close/>
                  <a:moveTo>
                    <a:pt x="25" y="192"/>
                  </a:moveTo>
                  <a:cubicBezTo>
                    <a:pt x="24" y="192"/>
                    <a:pt x="24" y="191"/>
                    <a:pt x="24" y="190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24" y="189"/>
                    <a:pt x="26" y="188"/>
                    <a:pt x="27" y="189"/>
                  </a:cubicBezTo>
                  <a:cubicBezTo>
                    <a:pt x="27" y="189"/>
                    <a:pt x="27" y="189"/>
                    <a:pt x="27" y="189"/>
                  </a:cubicBezTo>
                  <a:cubicBezTo>
                    <a:pt x="28" y="189"/>
                    <a:pt x="28" y="190"/>
                    <a:pt x="28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27" y="192"/>
                    <a:pt x="27" y="193"/>
                    <a:pt x="26" y="193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6" y="193"/>
                    <a:pt x="25" y="193"/>
                    <a:pt x="25" y="192"/>
                  </a:cubicBezTo>
                  <a:close/>
                  <a:moveTo>
                    <a:pt x="590" y="190"/>
                  </a:moveTo>
                  <a:cubicBezTo>
                    <a:pt x="590" y="189"/>
                    <a:pt x="590" y="188"/>
                    <a:pt x="591" y="188"/>
                  </a:cubicBezTo>
                  <a:cubicBezTo>
                    <a:pt x="591" y="188"/>
                    <a:pt x="591" y="188"/>
                    <a:pt x="591" y="188"/>
                  </a:cubicBezTo>
                  <a:cubicBezTo>
                    <a:pt x="592" y="187"/>
                    <a:pt x="593" y="188"/>
                    <a:pt x="594" y="189"/>
                  </a:cubicBezTo>
                  <a:cubicBezTo>
                    <a:pt x="594" y="189"/>
                    <a:pt x="594" y="189"/>
                    <a:pt x="594" y="189"/>
                  </a:cubicBezTo>
                  <a:cubicBezTo>
                    <a:pt x="594" y="190"/>
                    <a:pt x="594" y="191"/>
                    <a:pt x="593" y="191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2" y="191"/>
                    <a:pt x="592" y="191"/>
                    <a:pt x="592" y="191"/>
                  </a:cubicBezTo>
                  <a:cubicBezTo>
                    <a:pt x="592" y="191"/>
                    <a:pt x="592" y="191"/>
                    <a:pt x="592" y="191"/>
                  </a:cubicBezTo>
                  <a:cubicBezTo>
                    <a:pt x="591" y="191"/>
                    <a:pt x="590" y="191"/>
                    <a:pt x="590" y="190"/>
                  </a:cubicBezTo>
                  <a:close/>
                  <a:moveTo>
                    <a:pt x="30" y="181"/>
                  </a:moveTo>
                  <a:cubicBezTo>
                    <a:pt x="29" y="181"/>
                    <a:pt x="28" y="180"/>
                    <a:pt x="29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9" y="178"/>
                    <a:pt x="31" y="177"/>
                    <a:pt x="32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3" y="178"/>
                    <a:pt x="33" y="179"/>
                    <a:pt x="33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81"/>
                    <a:pt x="32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1"/>
                  </a:cubicBezTo>
                  <a:close/>
                  <a:moveTo>
                    <a:pt x="585" y="179"/>
                  </a:moveTo>
                  <a:cubicBezTo>
                    <a:pt x="585" y="178"/>
                    <a:pt x="585" y="177"/>
                    <a:pt x="586" y="177"/>
                  </a:cubicBezTo>
                  <a:cubicBezTo>
                    <a:pt x="586" y="177"/>
                    <a:pt x="586" y="177"/>
                    <a:pt x="586" y="177"/>
                  </a:cubicBezTo>
                  <a:cubicBezTo>
                    <a:pt x="587" y="176"/>
                    <a:pt x="588" y="177"/>
                    <a:pt x="589" y="178"/>
                  </a:cubicBezTo>
                  <a:cubicBezTo>
                    <a:pt x="589" y="178"/>
                    <a:pt x="589" y="178"/>
                    <a:pt x="589" y="178"/>
                  </a:cubicBezTo>
                  <a:cubicBezTo>
                    <a:pt x="589" y="179"/>
                    <a:pt x="589" y="180"/>
                    <a:pt x="588" y="180"/>
                  </a:cubicBezTo>
                  <a:cubicBezTo>
                    <a:pt x="588" y="180"/>
                    <a:pt x="588" y="180"/>
                    <a:pt x="588" y="180"/>
                  </a:cubicBezTo>
                  <a:cubicBezTo>
                    <a:pt x="587" y="180"/>
                    <a:pt x="587" y="181"/>
                    <a:pt x="587" y="181"/>
                  </a:cubicBezTo>
                  <a:cubicBezTo>
                    <a:pt x="587" y="181"/>
                    <a:pt x="587" y="181"/>
                    <a:pt x="587" y="181"/>
                  </a:cubicBezTo>
                  <a:cubicBezTo>
                    <a:pt x="586" y="181"/>
                    <a:pt x="585" y="180"/>
                    <a:pt x="585" y="179"/>
                  </a:cubicBezTo>
                  <a:close/>
                  <a:moveTo>
                    <a:pt x="35" y="171"/>
                  </a:moveTo>
                  <a:cubicBezTo>
                    <a:pt x="34" y="170"/>
                    <a:pt x="34" y="169"/>
                    <a:pt x="34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6" y="167"/>
                    <a:pt x="37" y="167"/>
                  </a:cubicBezTo>
                  <a:cubicBezTo>
                    <a:pt x="37" y="167"/>
                    <a:pt x="37" y="167"/>
                    <a:pt x="37" y="167"/>
                  </a:cubicBezTo>
                  <a:cubicBezTo>
                    <a:pt x="38" y="168"/>
                    <a:pt x="38" y="169"/>
                    <a:pt x="38" y="170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7" y="170"/>
                    <a:pt x="37" y="171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5" y="171"/>
                    <a:pt x="35" y="171"/>
                  </a:cubicBezTo>
                  <a:close/>
                  <a:moveTo>
                    <a:pt x="580" y="169"/>
                  </a:moveTo>
                  <a:cubicBezTo>
                    <a:pt x="579" y="168"/>
                    <a:pt x="580" y="167"/>
                    <a:pt x="581" y="166"/>
                  </a:cubicBezTo>
                  <a:cubicBezTo>
                    <a:pt x="581" y="166"/>
                    <a:pt x="581" y="166"/>
                    <a:pt x="581" y="166"/>
                  </a:cubicBezTo>
                  <a:cubicBezTo>
                    <a:pt x="582" y="166"/>
                    <a:pt x="583" y="166"/>
                    <a:pt x="583" y="167"/>
                  </a:cubicBezTo>
                  <a:cubicBezTo>
                    <a:pt x="583" y="167"/>
                    <a:pt x="583" y="167"/>
                    <a:pt x="583" y="167"/>
                  </a:cubicBezTo>
                  <a:cubicBezTo>
                    <a:pt x="584" y="168"/>
                    <a:pt x="583" y="169"/>
                    <a:pt x="582" y="170"/>
                  </a:cubicBezTo>
                  <a:cubicBezTo>
                    <a:pt x="582" y="170"/>
                    <a:pt x="582" y="170"/>
                    <a:pt x="582" y="170"/>
                  </a:cubicBezTo>
                  <a:cubicBezTo>
                    <a:pt x="582" y="170"/>
                    <a:pt x="582" y="170"/>
                    <a:pt x="582" y="170"/>
                  </a:cubicBezTo>
                  <a:cubicBezTo>
                    <a:pt x="582" y="170"/>
                    <a:pt x="582" y="170"/>
                    <a:pt x="582" y="170"/>
                  </a:cubicBezTo>
                  <a:cubicBezTo>
                    <a:pt x="581" y="170"/>
                    <a:pt x="580" y="169"/>
                    <a:pt x="580" y="169"/>
                  </a:cubicBezTo>
                  <a:close/>
                  <a:moveTo>
                    <a:pt x="41" y="160"/>
                  </a:moveTo>
                  <a:cubicBezTo>
                    <a:pt x="40" y="159"/>
                    <a:pt x="39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2" y="156"/>
                    <a:pt x="43" y="157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4" y="157"/>
                    <a:pt x="44" y="158"/>
                    <a:pt x="44" y="159"/>
                  </a:cubicBezTo>
                  <a:cubicBezTo>
                    <a:pt x="44" y="159"/>
                    <a:pt x="44" y="159"/>
                    <a:pt x="44" y="159"/>
                  </a:cubicBezTo>
                  <a:cubicBezTo>
                    <a:pt x="44" y="159"/>
                    <a:pt x="44" y="159"/>
                    <a:pt x="44" y="159"/>
                  </a:cubicBezTo>
                  <a:cubicBezTo>
                    <a:pt x="44" y="159"/>
                    <a:pt x="44" y="159"/>
                    <a:pt x="44" y="159"/>
                  </a:cubicBezTo>
                  <a:cubicBezTo>
                    <a:pt x="43" y="160"/>
                    <a:pt x="42" y="160"/>
                    <a:pt x="42" y="160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1" y="160"/>
                    <a:pt x="41" y="160"/>
                    <a:pt x="41" y="160"/>
                  </a:cubicBezTo>
                  <a:close/>
                  <a:moveTo>
                    <a:pt x="574" y="158"/>
                  </a:moveTo>
                  <a:cubicBezTo>
                    <a:pt x="574" y="158"/>
                    <a:pt x="574" y="158"/>
                    <a:pt x="574" y="158"/>
                  </a:cubicBezTo>
                  <a:cubicBezTo>
                    <a:pt x="574" y="158"/>
                    <a:pt x="574" y="158"/>
                    <a:pt x="574" y="158"/>
                  </a:cubicBezTo>
                  <a:cubicBezTo>
                    <a:pt x="573" y="157"/>
                    <a:pt x="574" y="156"/>
                    <a:pt x="575" y="156"/>
                  </a:cubicBezTo>
                  <a:cubicBezTo>
                    <a:pt x="575" y="156"/>
                    <a:pt x="575" y="156"/>
                    <a:pt x="575" y="156"/>
                  </a:cubicBezTo>
                  <a:cubicBezTo>
                    <a:pt x="576" y="155"/>
                    <a:pt x="577" y="155"/>
                    <a:pt x="577" y="156"/>
                  </a:cubicBezTo>
                  <a:cubicBezTo>
                    <a:pt x="577" y="156"/>
                    <a:pt x="577" y="156"/>
                    <a:pt x="577" y="156"/>
                  </a:cubicBezTo>
                  <a:cubicBezTo>
                    <a:pt x="578" y="157"/>
                    <a:pt x="578" y="158"/>
                    <a:pt x="577" y="159"/>
                  </a:cubicBezTo>
                  <a:cubicBezTo>
                    <a:pt x="577" y="159"/>
                    <a:pt x="577" y="159"/>
                    <a:pt x="577" y="159"/>
                  </a:cubicBezTo>
                  <a:cubicBezTo>
                    <a:pt x="576" y="159"/>
                    <a:pt x="576" y="159"/>
                    <a:pt x="576" y="159"/>
                  </a:cubicBezTo>
                  <a:cubicBezTo>
                    <a:pt x="576" y="159"/>
                    <a:pt x="576" y="159"/>
                    <a:pt x="576" y="159"/>
                  </a:cubicBezTo>
                  <a:cubicBezTo>
                    <a:pt x="575" y="159"/>
                    <a:pt x="574" y="159"/>
                    <a:pt x="574" y="158"/>
                  </a:cubicBezTo>
                  <a:close/>
                  <a:moveTo>
                    <a:pt x="47" y="150"/>
                  </a:moveTo>
                  <a:cubicBezTo>
                    <a:pt x="46" y="149"/>
                    <a:pt x="46" y="148"/>
                    <a:pt x="46" y="147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7" y="146"/>
                    <a:pt x="48" y="146"/>
                    <a:pt x="49" y="146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0" y="147"/>
                    <a:pt x="50" y="148"/>
                    <a:pt x="50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49" y="150"/>
                    <a:pt x="49" y="150"/>
                    <a:pt x="48" y="150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48" y="150"/>
                    <a:pt x="47" y="150"/>
                    <a:pt x="47" y="150"/>
                  </a:cubicBezTo>
                  <a:close/>
                  <a:moveTo>
                    <a:pt x="568" y="148"/>
                  </a:moveTo>
                  <a:cubicBezTo>
                    <a:pt x="568" y="148"/>
                    <a:pt x="568" y="148"/>
                    <a:pt x="568" y="148"/>
                  </a:cubicBezTo>
                  <a:cubicBezTo>
                    <a:pt x="568" y="148"/>
                    <a:pt x="568" y="148"/>
                    <a:pt x="568" y="148"/>
                  </a:cubicBezTo>
                  <a:cubicBezTo>
                    <a:pt x="567" y="147"/>
                    <a:pt x="568" y="146"/>
                    <a:pt x="569" y="145"/>
                  </a:cubicBezTo>
                  <a:cubicBezTo>
                    <a:pt x="569" y="145"/>
                    <a:pt x="569" y="145"/>
                    <a:pt x="569" y="145"/>
                  </a:cubicBezTo>
                  <a:cubicBezTo>
                    <a:pt x="569" y="145"/>
                    <a:pt x="571" y="145"/>
                    <a:pt x="571" y="146"/>
                  </a:cubicBezTo>
                  <a:cubicBezTo>
                    <a:pt x="571" y="146"/>
                    <a:pt x="571" y="146"/>
                    <a:pt x="571" y="146"/>
                  </a:cubicBezTo>
                  <a:cubicBezTo>
                    <a:pt x="572" y="147"/>
                    <a:pt x="572" y="148"/>
                    <a:pt x="571" y="149"/>
                  </a:cubicBezTo>
                  <a:cubicBezTo>
                    <a:pt x="571" y="149"/>
                    <a:pt x="571" y="149"/>
                    <a:pt x="571" y="149"/>
                  </a:cubicBezTo>
                  <a:cubicBezTo>
                    <a:pt x="570" y="149"/>
                    <a:pt x="570" y="149"/>
                    <a:pt x="570" y="149"/>
                  </a:cubicBezTo>
                  <a:cubicBezTo>
                    <a:pt x="570" y="149"/>
                    <a:pt x="570" y="149"/>
                    <a:pt x="570" y="149"/>
                  </a:cubicBezTo>
                  <a:cubicBezTo>
                    <a:pt x="569" y="149"/>
                    <a:pt x="568" y="149"/>
                    <a:pt x="568" y="148"/>
                  </a:cubicBezTo>
                  <a:close/>
                  <a:moveTo>
                    <a:pt x="53" y="140"/>
                  </a:moveTo>
                  <a:cubicBezTo>
                    <a:pt x="52" y="139"/>
                    <a:pt x="52" y="138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53" y="136"/>
                    <a:pt x="55" y="136"/>
                    <a:pt x="55" y="136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56" y="137"/>
                    <a:pt x="57" y="138"/>
                    <a:pt x="56" y="139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0"/>
                    <a:pt x="55" y="140"/>
                    <a:pt x="54" y="140"/>
                  </a:cubicBezTo>
                  <a:cubicBezTo>
                    <a:pt x="54" y="140"/>
                    <a:pt x="54" y="140"/>
                    <a:pt x="54" y="140"/>
                  </a:cubicBezTo>
                  <a:cubicBezTo>
                    <a:pt x="54" y="140"/>
                    <a:pt x="54" y="140"/>
                    <a:pt x="53" y="140"/>
                  </a:cubicBezTo>
                  <a:close/>
                  <a:moveTo>
                    <a:pt x="561" y="138"/>
                  </a:moveTo>
                  <a:cubicBezTo>
                    <a:pt x="561" y="138"/>
                    <a:pt x="561" y="138"/>
                    <a:pt x="561" y="138"/>
                  </a:cubicBezTo>
                  <a:cubicBezTo>
                    <a:pt x="561" y="138"/>
                    <a:pt x="561" y="138"/>
                    <a:pt x="561" y="138"/>
                  </a:cubicBezTo>
                  <a:cubicBezTo>
                    <a:pt x="561" y="137"/>
                    <a:pt x="561" y="136"/>
                    <a:pt x="562" y="135"/>
                  </a:cubicBezTo>
                  <a:cubicBezTo>
                    <a:pt x="562" y="135"/>
                    <a:pt x="562" y="135"/>
                    <a:pt x="562" y="135"/>
                  </a:cubicBezTo>
                  <a:cubicBezTo>
                    <a:pt x="563" y="135"/>
                    <a:pt x="564" y="135"/>
                    <a:pt x="565" y="136"/>
                  </a:cubicBezTo>
                  <a:cubicBezTo>
                    <a:pt x="565" y="136"/>
                    <a:pt x="565" y="136"/>
                    <a:pt x="565" y="136"/>
                  </a:cubicBezTo>
                  <a:cubicBezTo>
                    <a:pt x="565" y="137"/>
                    <a:pt x="565" y="138"/>
                    <a:pt x="564" y="139"/>
                  </a:cubicBezTo>
                  <a:cubicBezTo>
                    <a:pt x="564" y="139"/>
                    <a:pt x="564" y="139"/>
                    <a:pt x="564" y="139"/>
                  </a:cubicBezTo>
                  <a:cubicBezTo>
                    <a:pt x="564" y="139"/>
                    <a:pt x="563" y="139"/>
                    <a:pt x="563" y="139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2" y="139"/>
                    <a:pt x="562" y="139"/>
                    <a:pt x="561" y="138"/>
                  </a:cubicBezTo>
                  <a:close/>
                  <a:moveTo>
                    <a:pt x="60" y="130"/>
                  </a:moveTo>
                  <a:cubicBezTo>
                    <a:pt x="59" y="129"/>
                    <a:pt x="59" y="128"/>
                    <a:pt x="60" y="127"/>
                  </a:cubicBezTo>
                  <a:cubicBezTo>
                    <a:pt x="60" y="127"/>
                    <a:pt x="60" y="127"/>
                    <a:pt x="60" y="127"/>
                  </a:cubicBezTo>
                  <a:cubicBezTo>
                    <a:pt x="60" y="126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3" y="127"/>
                    <a:pt x="64" y="128"/>
                    <a:pt x="63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2" y="130"/>
                    <a:pt x="62" y="130"/>
                    <a:pt x="61" y="130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61" y="130"/>
                    <a:pt x="60" y="130"/>
                    <a:pt x="60" y="130"/>
                  </a:cubicBezTo>
                  <a:close/>
                  <a:moveTo>
                    <a:pt x="555" y="128"/>
                  </a:moveTo>
                  <a:cubicBezTo>
                    <a:pt x="554" y="127"/>
                    <a:pt x="554" y="126"/>
                    <a:pt x="555" y="125"/>
                  </a:cubicBezTo>
                  <a:cubicBezTo>
                    <a:pt x="555" y="125"/>
                    <a:pt x="555" y="125"/>
                    <a:pt x="555" y="125"/>
                  </a:cubicBezTo>
                  <a:cubicBezTo>
                    <a:pt x="556" y="125"/>
                    <a:pt x="557" y="125"/>
                    <a:pt x="558" y="126"/>
                  </a:cubicBezTo>
                  <a:cubicBezTo>
                    <a:pt x="558" y="126"/>
                    <a:pt x="558" y="126"/>
                    <a:pt x="558" y="126"/>
                  </a:cubicBezTo>
                  <a:cubicBezTo>
                    <a:pt x="558" y="127"/>
                    <a:pt x="558" y="128"/>
                    <a:pt x="557" y="129"/>
                  </a:cubicBezTo>
                  <a:cubicBezTo>
                    <a:pt x="557" y="129"/>
                    <a:pt x="557" y="129"/>
                    <a:pt x="557" y="129"/>
                  </a:cubicBezTo>
                  <a:cubicBezTo>
                    <a:pt x="557" y="129"/>
                    <a:pt x="557" y="129"/>
                    <a:pt x="556" y="129"/>
                  </a:cubicBezTo>
                  <a:cubicBezTo>
                    <a:pt x="556" y="129"/>
                    <a:pt x="556" y="129"/>
                    <a:pt x="556" y="129"/>
                  </a:cubicBezTo>
                  <a:cubicBezTo>
                    <a:pt x="556" y="129"/>
                    <a:pt x="555" y="129"/>
                    <a:pt x="555" y="128"/>
                  </a:cubicBezTo>
                  <a:close/>
                  <a:moveTo>
                    <a:pt x="67" y="120"/>
                  </a:moveTo>
                  <a:cubicBezTo>
                    <a:pt x="66" y="119"/>
                    <a:pt x="66" y="118"/>
                    <a:pt x="67" y="117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8" y="116"/>
                    <a:pt x="69" y="116"/>
                    <a:pt x="70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1" y="118"/>
                    <a:pt x="71" y="119"/>
                    <a:pt x="70" y="120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20"/>
                    <a:pt x="69" y="121"/>
                    <a:pt x="69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8" y="121"/>
                    <a:pt x="68" y="120"/>
                    <a:pt x="67" y="120"/>
                  </a:cubicBezTo>
                  <a:close/>
                  <a:moveTo>
                    <a:pt x="547" y="119"/>
                  </a:moveTo>
                  <a:cubicBezTo>
                    <a:pt x="547" y="119"/>
                    <a:pt x="547" y="119"/>
                    <a:pt x="547" y="119"/>
                  </a:cubicBezTo>
                  <a:cubicBezTo>
                    <a:pt x="547" y="119"/>
                    <a:pt x="547" y="119"/>
                    <a:pt x="547" y="119"/>
                  </a:cubicBezTo>
                  <a:cubicBezTo>
                    <a:pt x="547" y="118"/>
                    <a:pt x="547" y="117"/>
                    <a:pt x="548" y="116"/>
                  </a:cubicBezTo>
                  <a:cubicBezTo>
                    <a:pt x="548" y="116"/>
                    <a:pt x="548" y="116"/>
                    <a:pt x="548" y="116"/>
                  </a:cubicBezTo>
                  <a:cubicBezTo>
                    <a:pt x="548" y="115"/>
                    <a:pt x="550" y="115"/>
                    <a:pt x="550" y="116"/>
                  </a:cubicBezTo>
                  <a:cubicBezTo>
                    <a:pt x="550" y="116"/>
                    <a:pt x="550" y="116"/>
                    <a:pt x="550" y="116"/>
                  </a:cubicBezTo>
                  <a:cubicBezTo>
                    <a:pt x="551" y="117"/>
                    <a:pt x="551" y="118"/>
                    <a:pt x="550" y="119"/>
                  </a:cubicBezTo>
                  <a:cubicBezTo>
                    <a:pt x="550" y="119"/>
                    <a:pt x="550" y="119"/>
                    <a:pt x="550" y="119"/>
                  </a:cubicBezTo>
                  <a:cubicBezTo>
                    <a:pt x="550" y="119"/>
                    <a:pt x="549" y="120"/>
                    <a:pt x="549" y="120"/>
                  </a:cubicBezTo>
                  <a:cubicBezTo>
                    <a:pt x="549" y="120"/>
                    <a:pt x="549" y="120"/>
                    <a:pt x="549" y="120"/>
                  </a:cubicBezTo>
                  <a:cubicBezTo>
                    <a:pt x="548" y="120"/>
                    <a:pt x="548" y="119"/>
                    <a:pt x="547" y="119"/>
                  </a:cubicBezTo>
                  <a:close/>
                  <a:moveTo>
                    <a:pt x="75" y="111"/>
                  </a:moveTo>
                  <a:cubicBezTo>
                    <a:pt x="74" y="110"/>
                    <a:pt x="74" y="109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7"/>
                    <a:pt x="77" y="107"/>
                    <a:pt x="77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8" y="108"/>
                    <a:pt x="78" y="110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6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6" y="111"/>
                    <a:pt x="75" y="111"/>
                    <a:pt x="75" y="111"/>
                  </a:cubicBezTo>
                  <a:close/>
                  <a:moveTo>
                    <a:pt x="540" y="110"/>
                  </a:moveTo>
                  <a:cubicBezTo>
                    <a:pt x="539" y="109"/>
                    <a:pt x="539" y="108"/>
                    <a:pt x="540" y="107"/>
                  </a:cubicBezTo>
                  <a:cubicBezTo>
                    <a:pt x="540" y="107"/>
                    <a:pt x="540" y="107"/>
                    <a:pt x="540" y="107"/>
                  </a:cubicBezTo>
                  <a:cubicBezTo>
                    <a:pt x="541" y="106"/>
                    <a:pt x="542" y="106"/>
                    <a:pt x="543" y="107"/>
                  </a:cubicBezTo>
                  <a:cubicBezTo>
                    <a:pt x="543" y="107"/>
                    <a:pt x="543" y="107"/>
                    <a:pt x="543" y="107"/>
                  </a:cubicBezTo>
                  <a:cubicBezTo>
                    <a:pt x="543" y="108"/>
                    <a:pt x="543" y="109"/>
                    <a:pt x="543" y="110"/>
                  </a:cubicBezTo>
                  <a:cubicBezTo>
                    <a:pt x="543" y="110"/>
                    <a:pt x="543" y="110"/>
                    <a:pt x="543" y="110"/>
                  </a:cubicBezTo>
                  <a:cubicBezTo>
                    <a:pt x="542" y="110"/>
                    <a:pt x="542" y="110"/>
                    <a:pt x="541" y="110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41" y="110"/>
                    <a:pt x="540" y="110"/>
                    <a:pt x="540" y="110"/>
                  </a:cubicBezTo>
                  <a:close/>
                  <a:moveTo>
                    <a:pt x="83" y="102"/>
                  </a:moveTo>
                  <a:cubicBezTo>
                    <a:pt x="82" y="101"/>
                    <a:pt x="82" y="100"/>
                    <a:pt x="83" y="99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3" y="98"/>
                    <a:pt x="85" y="98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100"/>
                    <a:pt x="86" y="101"/>
                    <a:pt x="8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5" y="102"/>
                    <a:pt x="85" y="102"/>
                    <a:pt x="84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02"/>
                    <a:pt x="83" y="102"/>
                    <a:pt x="83" y="102"/>
                  </a:cubicBezTo>
                  <a:close/>
                  <a:moveTo>
                    <a:pt x="532" y="101"/>
                  </a:moveTo>
                  <a:cubicBezTo>
                    <a:pt x="531" y="100"/>
                    <a:pt x="531" y="99"/>
                    <a:pt x="532" y="98"/>
                  </a:cubicBezTo>
                  <a:cubicBezTo>
                    <a:pt x="532" y="98"/>
                    <a:pt x="532" y="98"/>
                    <a:pt x="532" y="98"/>
                  </a:cubicBezTo>
                  <a:cubicBezTo>
                    <a:pt x="533" y="97"/>
                    <a:pt x="534" y="97"/>
                    <a:pt x="535" y="98"/>
                  </a:cubicBezTo>
                  <a:cubicBezTo>
                    <a:pt x="535" y="98"/>
                    <a:pt x="535" y="98"/>
                    <a:pt x="535" y="98"/>
                  </a:cubicBezTo>
                  <a:cubicBezTo>
                    <a:pt x="535" y="99"/>
                    <a:pt x="535" y="100"/>
                    <a:pt x="535" y="101"/>
                  </a:cubicBezTo>
                  <a:cubicBezTo>
                    <a:pt x="535" y="101"/>
                    <a:pt x="535" y="101"/>
                    <a:pt x="535" y="101"/>
                  </a:cubicBezTo>
                  <a:cubicBezTo>
                    <a:pt x="534" y="101"/>
                    <a:pt x="534" y="101"/>
                    <a:pt x="533" y="101"/>
                  </a:cubicBezTo>
                  <a:cubicBezTo>
                    <a:pt x="533" y="101"/>
                    <a:pt x="533" y="101"/>
                    <a:pt x="533" y="101"/>
                  </a:cubicBezTo>
                  <a:cubicBezTo>
                    <a:pt x="533" y="101"/>
                    <a:pt x="532" y="101"/>
                    <a:pt x="532" y="101"/>
                  </a:cubicBezTo>
                  <a:close/>
                  <a:moveTo>
                    <a:pt x="91" y="93"/>
                  </a:moveTo>
                  <a:cubicBezTo>
                    <a:pt x="90" y="92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2" y="89"/>
                    <a:pt x="93" y="89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5" y="91"/>
                    <a:pt x="95" y="92"/>
                    <a:pt x="9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3" y="93"/>
                    <a:pt x="93" y="94"/>
                    <a:pt x="92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2" y="94"/>
                    <a:pt x="91" y="93"/>
                    <a:pt x="91" y="93"/>
                  </a:cubicBezTo>
                  <a:close/>
                  <a:moveTo>
                    <a:pt x="523" y="92"/>
                  </a:moveTo>
                  <a:cubicBezTo>
                    <a:pt x="523" y="91"/>
                    <a:pt x="523" y="90"/>
                    <a:pt x="523" y="89"/>
                  </a:cubicBezTo>
                  <a:cubicBezTo>
                    <a:pt x="523" y="89"/>
                    <a:pt x="523" y="89"/>
                    <a:pt x="523" y="89"/>
                  </a:cubicBezTo>
                  <a:cubicBezTo>
                    <a:pt x="524" y="89"/>
                    <a:pt x="525" y="89"/>
                    <a:pt x="526" y="89"/>
                  </a:cubicBezTo>
                  <a:cubicBezTo>
                    <a:pt x="526" y="89"/>
                    <a:pt x="526" y="89"/>
                    <a:pt x="526" y="89"/>
                  </a:cubicBezTo>
                  <a:cubicBezTo>
                    <a:pt x="527" y="90"/>
                    <a:pt x="527" y="91"/>
                    <a:pt x="526" y="92"/>
                  </a:cubicBezTo>
                  <a:cubicBezTo>
                    <a:pt x="526" y="92"/>
                    <a:pt x="526" y="92"/>
                    <a:pt x="526" y="92"/>
                  </a:cubicBezTo>
                  <a:cubicBezTo>
                    <a:pt x="526" y="93"/>
                    <a:pt x="525" y="93"/>
                    <a:pt x="525" y="93"/>
                  </a:cubicBezTo>
                  <a:cubicBezTo>
                    <a:pt x="525" y="93"/>
                    <a:pt x="525" y="93"/>
                    <a:pt x="525" y="93"/>
                  </a:cubicBezTo>
                  <a:cubicBezTo>
                    <a:pt x="524" y="93"/>
                    <a:pt x="524" y="93"/>
                    <a:pt x="523" y="92"/>
                  </a:cubicBezTo>
                  <a:close/>
                  <a:moveTo>
                    <a:pt x="100" y="85"/>
                  </a:moveTo>
                  <a:cubicBezTo>
                    <a:pt x="99" y="84"/>
                    <a:pt x="99" y="83"/>
                    <a:pt x="100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01" y="81"/>
                    <a:pt x="102" y="81"/>
                    <a:pt x="103" y="82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3" y="83"/>
                    <a:pt x="103" y="84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2" y="85"/>
                    <a:pt x="102" y="85"/>
                    <a:pt x="101" y="85"/>
                  </a:cubicBezTo>
                  <a:cubicBezTo>
                    <a:pt x="101" y="85"/>
                    <a:pt x="101" y="85"/>
                    <a:pt x="101" y="85"/>
                  </a:cubicBezTo>
                  <a:cubicBezTo>
                    <a:pt x="101" y="85"/>
                    <a:pt x="100" y="85"/>
                    <a:pt x="100" y="85"/>
                  </a:cubicBezTo>
                  <a:close/>
                  <a:moveTo>
                    <a:pt x="515" y="84"/>
                  </a:moveTo>
                  <a:cubicBezTo>
                    <a:pt x="515" y="84"/>
                    <a:pt x="515" y="84"/>
                    <a:pt x="515" y="84"/>
                  </a:cubicBezTo>
                  <a:cubicBezTo>
                    <a:pt x="515" y="84"/>
                    <a:pt x="515" y="84"/>
                    <a:pt x="515" y="84"/>
                  </a:cubicBezTo>
                  <a:cubicBezTo>
                    <a:pt x="514" y="83"/>
                    <a:pt x="514" y="82"/>
                    <a:pt x="515" y="81"/>
                  </a:cubicBezTo>
                  <a:cubicBezTo>
                    <a:pt x="515" y="81"/>
                    <a:pt x="515" y="81"/>
                    <a:pt x="515" y="81"/>
                  </a:cubicBezTo>
                  <a:cubicBezTo>
                    <a:pt x="515" y="80"/>
                    <a:pt x="517" y="80"/>
                    <a:pt x="518" y="81"/>
                  </a:cubicBezTo>
                  <a:cubicBezTo>
                    <a:pt x="518" y="81"/>
                    <a:pt x="518" y="81"/>
                    <a:pt x="518" y="81"/>
                  </a:cubicBezTo>
                  <a:cubicBezTo>
                    <a:pt x="518" y="82"/>
                    <a:pt x="518" y="83"/>
                    <a:pt x="518" y="84"/>
                  </a:cubicBezTo>
                  <a:cubicBezTo>
                    <a:pt x="518" y="84"/>
                    <a:pt x="518" y="84"/>
                    <a:pt x="518" y="84"/>
                  </a:cubicBezTo>
                  <a:cubicBezTo>
                    <a:pt x="517" y="84"/>
                    <a:pt x="517" y="85"/>
                    <a:pt x="516" y="85"/>
                  </a:cubicBezTo>
                  <a:cubicBezTo>
                    <a:pt x="516" y="85"/>
                    <a:pt x="516" y="85"/>
                    <a:pt x="516" y="85"/>
                  </a:cubicBezTo>
                  <a:cubicBezTo>
                    <a:pt x="516" y="85"/>
                    <a:pt x="515" y="84"/>
                    <a:pt x="515" y="84"/>
                  </a:cubicBezTo>
                  <a:close/>
                  <a:moveTo>
                    <a:pt x="109" y="77"/>
                  </a:moveTo>
                  <a:cubicBezTo>
                    <a:pt x="108" y="76"/>
                    <a:pt x="108" y="74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ubicBezTo>
                    <a:pt x="110" y="73"/>
                    <a:pt x="111" y="73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5"/>
                    <a:pt x="112" y="76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09" y="77"/>
                    <a:pt x="109" y="77"/>
                  </a:cubicBezTo>
                  <a:close/>
                  <a:moveTo>
                    <a:pt x="506" y="76"/>
                  </a:moveTo>
                  <a:cubicBezTo>
                    <a:pt x="505" y="75"/>
                    <a:pt x="505" y="74"/>
                    <a:pt x="506" y="73"/>
                  </a:cubicBezTo>
                  <a:cubicBezTo>
                    <a:pt x="506" y="73"/>
                    <a:pt x="506" y="73"/>
                    <a:pt x="506" y="73"/>
                  </a:cubicBezTo>
                  <a:cubicBezTo>
                    <a:pt x="506" y="72"/>
                    <a:pt x="508" y="72"/>
                    <a:pt x="509" y="73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509" y="74"/>
                    <a:pt x="509" y="75"/>
                    <a:pt x="509" y="76"/>
                  </a:cubicBezTo>
                  <a:cubicBezTo>
                    <a:pt x="509" y="76"/>
                    <a:pt x="509" y="76"/>
                    <a:pt x="509" y="76"/>
                  </a:cubicBezTo>
                  <a:cubicBezTo>
                    <a:pt x="508" y="76"/>
                    <a:pt x="508" y="77"/>
                    <a:pt x="507" y="77"/>
                  </a:cubicBezTo>
                  <a:cubicBezTo>
                    <a:pt x="507" y="77"/>
                    <a:pt x="507" y="77"/>
                    <a:pt x="507" y="77"/>
                  </a:cubicBezTo>
                  <a:cubicBezTo>
                    <a:pt x="507" y="77"/>
                    <a:pt x="506" y="76"/>
                    <a:pt x="506" y="76"/>
                  </a:cubicBezTo>
                  <a:close/>
                  <a:moveTo>
                    <a:pt x="118" y="69"/>
                  </a:moveTo>
                  <a:cubicBezTo>
                    <a:pt x="117" y="68"/>
                    <a:pt x="117" y="67"/>
                    <a:pt x="118" y="66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19" y="65"/>
                    <a:pt x="120" y="66"/>
                    <a:pt x="121" y="66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22" y="67"/>
                    <a:pt x="121" y="69"/>
                    <a:pt x="121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0" y="70"/>
                    <a:pt x="120" y="70"/>
                    <a:pt x="119" y="70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19" y="70"/>
                    <a:pt x="118" y="69"/>
                    <a:pt x="118" y="69"/>
                  </a:cubicBezTo>
                  <a:close/>
                  <a:moveTo>
                    <a:pt x="497" y="69"/>
                  </a:moveTo>
                  <a:cubicBezTo>
                    <a:pt x="497" y="69"/>
                    <a:pt x="497" y="69"/>
                    <a:pt x="497" y="69"/>
                  </a:cubicBezTo>
                  <a:cubicBezTo>
                    <a:pt x="497" y="69"/>
                    <a:pt x="497" y="69"/>
                    <a:pt x="497" y="69"/>
                  </a:cubicBezTo>
                  <a:cubicBezTo>
                    <a:pt x="496" y="68"/>
                    <a:pt x="496" y="67"/>
                    <a:pt x="496" y="66"/>
                  </a:cubicBezTo>
                  <a:cubicBezTo>
                    <a:pt x="496" y="66"/>
                    <a:pt x="496" y="66"/>
                    <a:pt x="496" y="66"/>
                  </a:cubicBezTo>
                  <a:cubicBezTo>
                    <a:pt x="497" y="65"/>
                    <a:pt x="498" y="65"/>
                    <a:pt x="499" y="65"/>
                  </a:cubicBezTo>
                  <a:cubicBezTo>
                    <a:pt x="499" y="65"/>
                    <a:pt x="499" y="65"/>
                    <a:pt x="499" y="65"/>
                  </a:cubicBezTo>
                  <a:cubicBezTo>
                    <a:pt x="500" y="66"/>
                    <a:pt x="500" y="67"/>
                    <a:pt x="500" y="68"/>
                  </a:cubicBezTo>
                  <a:cubicBezTo>
                    <a:pt x="500" y="68"/>
                    <a:pt x="500" y="68"/>
                    <a:pt x="500" y="68"/>
                  </a:cubicBezTo>
                  <a:cubicBezTo>
                    <a:pt x="499" y="69"/>
                    <a:pt x="499" y="69"/>
                    <a:pt x="498" y="69"/>
                  </a:cubicBezTo>
                  <a:cubicBezTo>
                    <a:pt x="498" y="69"/>
                    <a:pt x="498" y="69"/>
                    <a:pt x="498" y="69"/>
                  </a:cubicBezTo>
                  <a:cubicBezTo>
                    <a:pt x="498" y="69"/>
                    <a:pt x="497" y="69"/>
                    <a:pt x="497" y="69"/>
                  </a:cubicBezTo>
                  <a:close/>
                  <a:moveTo>
                    <a:pt x="127" y="62"/>
                  </a:moveTo>
                  <a:cubicBezTo>
                    <a:pt x="127" y="61"/>
                    <a:pt x="127" y="59"/>
                    <a:pt x="128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9" y="58"/>
                    <a:pt x="130" y="58"/>
                    <a:pt x="131" y="59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1" y="60"/>
                    <a:pt x="131" y="61"/>
                    <a:pt x="130" y="62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30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8" y="62"/>
                    <a:pt x="128" y="62"/>
                    <a:pt x="127" y="62"/>
                  </a:cubicBezTo>
                  <a:close/>
                  <a:moveTo>
                    <a:pt x="487" y="61"/>
                  </a:moveTo>
                  <a:cubicBezTo>
                    <a:pt x="486" y="61"/>
                    <a:pt x="486" y="60"/>
                    <a:pt x="487" y="59"/>
                  </a:cubicBezTo>
                  <a:cubicBezTo>
                    <a:pt x="487" y="59"/>
                    <a:pt x="487" y="59"/>
                    <a:pt x="487" y="59"/>
                  </a:cubicBezTo>
                  <a:cubicBezTo>
                    <a:pt x="487" y="58"/>
                    <a:pt x="489" y="58"/>
                    <a:pt x="490" y="58"/>
                  </a:cubicBezTo>
                  <a:cubicBezTo>
                    <a:pt x="490" y="58"/>
                    <a:pt x="490" y="58"/>
                    <a:pt x="490" y="58"/>
                  </a:cubicBezTo>
                  <a:cubicBezTo>
                    <a:pt x="490" y="59"/>
                    <a:pt x="491" y="60"/>
                    <a:pt x="490" y="61"/>
                  </a:cubicBezTo>
                  <a:cubicBezTo>
                    <a:pt x="490" y="61"/>
                    <a:pt x="490" y="61"/>
                    <a:pt x="490" y="61"/>
                  </a:cubicBezTo>
                  <a:cubicBezTo>
                    <a:pt x="490" y="62"/>
                    <a:pt x="489" y="62"/>
                    <a:pt x="488" y="62"/>
                  </a:cubicBezTo>
                  <a:cubicBezTo>
                    <a:pt x="488" y="62"/>
                    <a:pt x="488" y="62"/>
                    <a:pt x="488" y="62"/>
                  </a:cubicBezTo>
                  <a:cubicBezTo>
                    <a:pt x="488" y="62"/>
                    <a:pt x="488" y="62"/>
                    <a:pt x="487" y="61"/>
                  </a:cubicBezTo>
                  <a:close/>
                  <a:moveTo>
                    <a:pt x="137" y="55"/>
                  </a:moveTo>
                  <a:cubicBezTo>
                    <a:pt x="136" y="54"/>
                    <a:pt x="137" y="52"/>
                    <a:pt x="138" y="52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9" y="51"/>
                    <a:pt x="140" y="51"/>
                    <a:pt x="140" y="52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3"/>
                    <a:pt x="141" y="55"/>
                    <a:pt x="140" y="55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40" y="55"/>
                    <a:pt x="139" y="56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8" y="56"/>
                    <a:pt x="137" y="55"/>
                    <a:pt x="137" y="55"/>
                  </a:cubicBezTo>
                  <a:close/>
                  <a:moveTo>
                    <a:pt x="477" y="55"/>
                  </a:moveTo>
                  <a:cubicBezTo>
                    <a:pt x="477" y="55"/>
                    <a:pt x="477" y="55"/>
                    <a:pt x="477" y="55"/>
                  </a:cubicBezTo>
                  <a:cubicBezTo>
                    <a:pt x="477" y="55"/>
                    <a:pt x="477" y="55"/>
                    <a:pt x="477" y="55"/>
                  </a:cubicBezTo>
                  <a:cubicBezTo>
                    <a:pt x="477" y="54"/>
                    <a:pt x="476" y="53"/>
                    <a:pt x="477" y="52"/>
                  </a:cubicBezTo>
                  <a:cubicBezTo>
                    <a:pt x="477" y="52"/>
                    <a:pt x="477" y="52"/>
                    <a:pt x="477" y="52"/>
                  </a:cubicBezTo>
                  <a:cubicBezTo>
                    <a:pt x="477" y="51"/>
                    <a:pt x="479" y="51"/>
                    <a:pt x="480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1" y="52"/>
                    <a:pt x="481" y="53"/>
                    <a:pt x="480" y="54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0" y="55"/>
                    <a:pt x="479" y="55"/>
                    <a:pt x="479" y="55"/>
                  </a:cubicBezTo>
                  <a:cubicBezTo>
                    <a:pt x="479" y="55"/>
                    <a:pt x="479" y="55"/>
                    <a:pt x="479" y="55"/>
                  </a:cubicBezTo>
                  <a:cubicBezTo>
                    <a:pt x="478" y="55"/>
                    <a:pt x="478" y="55"/>
                    <a:pt x="477" y="55"/>
                  </a:cubicBezTo>
                  <a:close/>
                  <a:moveTo>
                    <a:pt x="147" y="48"/>
                  </a:moveTo>
                  <a:cubicBezTo>
                    <a:pt x="147" y="47"/>
                    <a:pt x="147" y="46"/>
                    <a:pt x="148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9" y="45"/>
                    <a:pt x="150" y="45"/>
                    <a:pt x="151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7"/>
                    <a:pt x="151" y="48"/>
                    <a:pt x="150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0" y="49"/>
                    <a:pt x="149" y="49"/>
                    <a:pt x="149" y="49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148" y="49"/>
                    <a:pt x="148" y="49"/>
                    <a:pt x="147" y="48"/>
                  </a:cubicBezTo>
                  <a:close/>
                  <a:moveTo>
                    <a:pt x="467" y="48"/>
                  </a:moveTo>
                  <a:cubicBezTo>
                    <a:pt x="466" y="48"/>
                    <a:pt x="466" y="46"/>
                    <a:pt x="467" y="46"/>
                  </a:cubicBezTo>
                  <a:cubicBezTo>
                    <a:pt x="467" y="46"/>
                    <a:pt x="467" y="46"/>
                    <a:pt x="467" y="46"/>
                  </a:cubicBezTo>
                  <a:cubicBezTo>
                    <a:pt x="467" y="45"/>
                    <a:pt x="469" y="44"/>
                    <a:pt x="470" y="45"/>
                  </a:cubicBezTo>
                  <a:cubicBezTo>
                    <a:pt x="469" y="45"/>
                    <a:pt x="469" y="45"/>
                    <a:pt x="469" y="45"/>
                  </a:cubicBezTo>
                  <a:cubicBezTo>
                    <a:pt x="470" y="45"/>
                    <a:pt x="471" y="47"/>
                    <a:pt x="470" y="48"/>
                  </a:cubicBezTo>
                  <a:cubicBezTo>
                    <a:pt x="470" y="48"/>
                    <a:pt x="470" y="48"/>
                    <a:pt x="470" y="48"/>
                  </a:cubicBezTo>
                  <a:cubicBezTo>
                    <a:pt x="470" y="48"/>
                    <a:pt x="469" y="49"/>
                    <a:pt x="468" y="49"/>
                  </a:cubicBezTo>
                  <a:cubicBezTo>
                    <a:pt x="468" y="49"/>
                    <a:pt x="468" y="49"/>
                    <a:pt x="468" y="49"/>
                  </a:cubicBezTo>
                  <a:cubicBezTo>
                    <a:pt x="468" y="49"/>
                    <a:pt x="468" y="48"/>
                    <a:pt x="467" y="48"/>
                  </a:cubicBezTo>
                  <a:close/>
                  <a:moveTo>
                    <a:pt x="158" y="42"/>
                  </a:moveTo>
                  <a:cubicBezTo>
                    <a:pt x="157" y="41"/>
                    <a:pt x="157" y="40"/>
                    <a:pt x="158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9" y="39"/>
                    <a:pt x="160" y="39"/>
                    <a:pt x="161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2" y="41"/>
                    <a:pt x="161" y="42"/>
                    <a:pt x="160" y="43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60" y="43"/>
                    <a:pt x="160" y="43"/>
                    <a:pt x="159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9" y="43"/>
                    <a:pt x="158" y="43"/>
                    <a:pt x="158" y="42"/>
                  </a:cubicBezTo>
                  <a:close/>
                  <a:moveTo>
                    <a:pt x="457" y="42"/>
                  </a:moveTo>
                  <a:cubicBezTo>
                    <a:pt x="457" y="42"/>
                    <a:pt x="457" y="42"/>
                    <a:pt x="457" y="42"/>
                  </a:cubicBezTo>
                  <a:cubicBezTo>
                    <a:pt x="457" y="42"/>
                    <a:pt x="457" y="42"/>
                    <a:pt x="457" y="42"/>
                  </a:cubicBezTo>
                  <a:cubicBezTo>
                    <a:pt x="456" y="42"/>
                    <a:pt x="456" y="41"/>
                    <a:pt x="456" y="40"/>
                  </a:cubicBezTo>
                  <a:cubicBezTo>
                    <a:pt x="456" y="40"/>
                    <a:pt x="456" y="40"/>
                    <a:pt x="456" y="40"/>
                  </a:cubicBezTo>
                  <a:cubicBezTo>
                    <a:pt x="457" y="39"/>
                    <a:pt x="458" y="38"/>
                    <a:pt x="459" y="39"/>
                  </a:cubicBezTo>
                  <a:cubicBezTo>
                    <a:pt x="459" y="39"/>
                    <a:pt x="459" y="39"/>
                    <a:pt x="459" y="39"/>
                  </a:cubicBezTo>
                  <a:cubicBezTo>
                    <a:pt x="460" y="39"/>
                    <a:pt x="460" y="41"/>
                    <a:pt x="460" y="41"/>
                  </a:cubicBezTo>
                  <a:cubicBezTo>
                    <a:pt x="460" y="41"/>
                    <a:pt x="460" y="41"/>
                    <a:pt x="460" y="41"/>
                  </a:cubicBezTo>
                  <a:cubicBezTo>
                    <a:pt x="459" y="42"/>
                    <a:pt x="459" y="43"/>
                    <a:pt x="458" y="43"/>
                  </a:cubicBezTo>
                  <a:cubicBezTo>
                    <a:pt x="458" y="43"/>
                    <a:pt x="458" y="43"/>
                    <a:pt x="458" y="43"/>
                  </a:cubicBezTo>
                  <a:cubicBezTo>
                    <a:pt x="458" y="43"/>
                    <a:pt x="457" y="42"/>
                    <a:pt x="457" y="42"/>
                  </a:cubicBezTo>
                  <a:close/>
                  <a:moveTo>
                    <a:pt x="168" y="36"/>
                  </a:moveTo>
                  <a:cubicBezTo>
                    <a:pt x="168" y="35"/>
                    <a:pt x="168" y="34"/>
                    <a:pt x="169" y="34"/>
                  </a:cubicBezTo>
                  <a:cubicBezTo>
                    <a:pt x="169" y="34"/>
                    <a:pt x="169" y="34"/>
                    <a:pt x="169" y="34"/>
                  </a:cubicBezTo>
                  <a:cubicBezTo>
                    <a:pt x="170" y="33"/>
                    <a:pt x="171" y="33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5"/>
                    <a:pt x="172" y="37"/>
                    <a:pt x="171" y="37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71" y="37"/>
                    <a:pt x="170" y="37"/>
                    <a:pt x="170" y="37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69" y="37"/>
                    <a:pt x="168" y="37"/>
                    <a:pt x="168" y="36"/>
                  </a:cubicBezTo>
                  <a:close/>
                  <a:moveTo>
                    <a:pt x="447" y="37"/>
                  </a:moveTo>
                  <a:cubicBezTo>
                    <a:pt x="446" y="36"/>
                    <a:pt x="445" y="35"/>
                    <a:pt x="446" y="34"/>
                  </a:cubicBezTo>
                  <a:cubicBezTo>
                    <a:pt x="446" y="34"/>
                    <a:pt x="446" y="34"/>
                    <a:pt x="446" y="34"/>
                  </a:cubicBezTo>
                  <a:cubicBezTo>
                    <a:pt x="446" y="33"/>
                    <a:pt x="447" y="33"/>
                    <a:pt x="448" y="33"/>
                  </a:cubicBezTo>
                  <a:cubicBezTo>
                    <a:pt x="448" y="33"/>
                    <a:pt x="448" y="33"/>
                    <a:pt x="448" y="33"/>
                  </a:cubicBezTo>
                  <a:cubicBezTo>
                    <a:pt x="449" y="34"/>
                    <a:pt x="450" y="35"/>
                    <a:pt x="449" y="36"/>
                  </a:cubicBezTo>
                  <a:cubicBezTo>
                    <a:pt x="449" y="36"/>
                    <a:pt x="449" y="36"/>
                    <a:pt x="449" y="36"/>
                  </a:cubicBezTo>
                  <a:cubicBezTo>
                    <a:pt x="449" y="37"/>
                    <a:pt x="448" y="37"/>
                    <a:pt x="447" y="37"/>
                  </a:cubicBezTo>
                  <a:cubicBezTo>
                    <a:pt x="447" y="37"/>
                    <a:pt x="447" y="37"/>
                    <a:pt x="447" y="37"/>
                  </a:cubicBezTo>
                  <a:cubicBezTo>
                    <a:pt x="447" y="37"/>
                    <a:pt x="447" y="37"/>
                    <a:pt x="447" y="37"/>
                  </a:cubicBezTo>
                  <a:close/>
                  <a:moveTo>
                    <a:pt x="179" y="31"/>
                  </a:moveTo>
                  <a:cubicBezTo>
                    <a:pt x="178" y="30"/>
                    <a:pt x="179" y="29"/>
                    <a:pt x="180" y="28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1" y="28"/>
                    <a:pt x="182" y="28"/>
                    <a:pt x="183" y="29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3" y="30"/>
                    <a:pt x="183" y="31"/>
                    <a:pt x="182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0" y="32"/>
                    <a:pt x="179" y="32"/>
                    <a:pt x="179" y="31"/>
                  </a:cubicBezTo>
                  <a:close/>
                  <a:moveTo>
                    <a:pt x="436" y="32"/>
                  </a:moveTo>
                  <a:cubicBezTo>
                    <a:pt x="436" y="32"/>
                    <a:pt x="436" y="32"/>
                    <a:pt x="436" y="32"/>
                  </a:cubicBezTo>
                  <a:cubicBezTo>
                    <a:pt x="436" y="32"/>
                    <a:pt x="436" y="32"/>
                    <a:pt x="436" y="32"/>
                  </a:cubicBezTo>
                  <a:cubicBezTo>
                    <a:pt x="435" y="31"/>
                    <a:pt x="434" y="30"/>
                    <a:pt x="435" y="29"/>
                  </a:cubicBezTo>
                  <a:cubicBezTo>
                    <a:pt x="435" y="29"/>
                    <a:pt x="435" y="29"/>
                    <a:pt x="435" y="29"/>
                  </a:cubicBezTo>
                  <a:cubicBezTo>
                    <a:pt x="435" y="28"/>
                    <a:pt x="437" y="27"/>
                    <a:pt x="438" y="28"/>
                  </a:cubicBezTo>
                  <a:cubicBezTo>
                    <a:pt x="438" y="28"/>
                    <a:pt x="438" y="28"/>
                    <a:pt x="438" y="28"/>
                  </a:cubicBezTo>
                  <a:cubicBezTo>
                    <a:pt x="439" y="28"/>
                    <a:pt x="439" y="30"/>
                    <a:pt x="439" y="31"/>
                  </a:cubicBezTo>
                  <a:cubicBezTo>
                    <a:pt x="439" y="31"/>
                    <a:pt x="439" y="31"/>
                    <a:pt x="439" y="31"/>
                  </a:cubicBezTo>
                  <a:cubicBezTo>
                    <a:pt x="438" y="31"/>
                    <a:pt x="437" y="32"/>
                    <a:pt x="437" y="32"/>
                  </a:cubicBezTo>
                  <a:cubicBezTo>
                    <a:pt x="437" y="32"/>
                    <a:pt x="437" y="32"/>
                    <a:pt x="437" y="32"/>
                  </a:cubicBezTo>
                  <a:cubicBezTo>
                    <a:pt x="436" y="32"/>
                    <a:pt x="436" y="32"/>
                    <a:pt x="436" y="32"/>
                  </a:cubicBezTo>
                  <a:close/>
                  <a:moveTo>
                    <a:pt x="190" y="26"/>
                  </a:moveTo>
                  <a:cubicBezTo>
                    <a:pt x="189" y="25"/>
                    <a:pt x="190" y="24"/>
                    <a:pt x="191" y="23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2" y="23"/>
                    <a:pt x="193" y="23"/>
                    <a:pt x="194" y="25"/>
                  </a:cubicBezTo>
                  <a:cubicBezTo>
                    <a:pt x="194" y="25"/>
                    <a:pt x="194" y="25"/>
                    <a:pt x="194" y="25"/>
                  </a:cubicBezTo>
                  <a:cubicBezTo>
                    <a:pt x="194" y="26"/>
                    <a:pt x="193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1" y="27"/>
                    <a:pt x="190" y="27"/>
                    <a:pt x="190" y="26"/>
                  </a:cubicBezTo>
                  <a:close/>
                  <a:moveTo>
                    <a:pt x="425" y="27"/>
                  </a:moveTo>
                  <a:cubicBezTo>
                    <a:pt x="424" y="26"/>
                    <a:pt x="423" y="25"/>
                    <a:pt x="424" y="24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3"/>
                    <a:pt x="426" y="23"/>
                  </a:cubicBezTo>
                  <a:cubicBezTo>
                    <a:pt x="426" y="23"/>
                    <a:pt x="426" y="23"/>
                    <a:pt x="426" y="23"/>
                  </a:cubicBezTo>
                  <a:cubicBezTo>
                    <a:pt x="427" y="24"/>
                    <a:pt x="428" y="25"/>
                    <a:pt x="428" y="26"/>
                  </a:cubicBezTo>
                  <a:cubicBezTo>
                    <a:pt x="428" y="26"/>
                    <a:pt x="428" y="26"/>
                    <a:pt x="428" y="26"/>
                  </a:cubicBezTo>
                  <a:cubicBezTo>
                    <a:pt x="427" y="26"/>
                    <a:pt x="426" y="27"/>
                    <a:pt x="426" y="27"/>
                  </a:cubicBezTo>
                  <a:cubicBezTo>
                    <a:pt x="426" y="27"/>
                    <a:pt x="426" y="27"/>
                    <a:pt x="426" y="27"/>
                  </a:cubicBezTo>
                  <a:cubicBezTo>
                    <a:pt x="425" y="27"/>
                    <a:pt x="425" y="27"/>
                    <a:pt x="425" y="27"/>
                  </a:cubicBezTo>
                  <a:close/>
                  <a:moveTo>
                    <a:pt x="201" y="22"/>
                  </a:moveTo>
                  <a:cubicBezTo>
                    <a:pt x="201" y="21"/>
                    <a:pt x="201" y="19"/>
                    <a:pt x="202" y="1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3" y="19"/>
                    <a:pt x="204" y="19"/>
                    <a:pt x="205" y="20"/>
                  </a:cubicBezTo>
                  <a:cubicBezTo>
                    <a:pt x="205" y="20"/>
                    <a:pt x="205" y="20"/>
                    <a:pt x="205" y="20"/>
                  </a:cubicBezTo>
                  <a:cubicBezTo>
                    <a:pt x="205" y="21"/>
                    <a:pt x="205" y="22"/>
                    <a:pt x="204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2" y="23"/>
                    <a:pt x="201" y="22"/>
                    <a:pt x="201" y="22"/>
                  </a:cubicBezTo>
                  <a:close/>
                  <a:moveTo>
                    <a:pt x="414" y="23"/>
                  </a:moveTo>
                  <a:cubicBezTo>
                    <a:pt x="414" y="23"/>
                    <a:pt x="414" y="23"/>
                    <a:pt x="414" y="23"/>
                  </a:cubicBezTo>
                  <a:cubicBezTo>
                    <a:pt x="414" y="23"/>
                    <a:pt x="414" y="23"/>
                    <a:pt x="414" y="23"/>
                  </a:cubicBezTo>
                  <a:cubicBezTo>
                    <a:pt x="413" y="22"/>
                    <a:pt x="412" y="21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19"/>
                    <a:pt x="414" y="18"/>
                    <a:pt x="415" y="19"/>
                  </a:cubicBezTo>
                  <a:cubicBezTo>
                    <a:pt x="415" y="19"/>
                    <a:pt x="415" y="19"/>
                    <a:pt x="415" y="19"/>
                  </a:cubicBezTo>
                  <a:cubicBezTo>
                    <a:pt x="416" y="19"/>
                    <a:pt x="417" y="20"/>
                    <a:pt x="416" y="21"/>
                  </a:cubicBezTo>
                  <a:cubicBezTo>
                    <a:pt x="416" y="21"/>
                    <a:pt x="416" y="21"/>
                    <a:pt x="416" y="21"/>
                  </a:cubicBezTo>
                  <a:cubicBezTo>
                    <a:pt x="416" y="22"/>
                    <a:pt x="415" y="23"/>
                    <a:pt x="414" y="23"/>
                  </a:cubicBezTo>
                  <a:cubicBezTo>
                    <a:pt x="414" y="23"/>
                    <a:pt x="414" y="23"/>
                    <a:pt x="414" y="23"/>
                  </a:cubicBezTo>
                  <a:cubicBezTo>
                    <a:pt x="414" y="23"/>
                    <a:pt x="414" y="23"/>
                    <a:pt x="414" y="23"/>
                  </a:cubicBezTo>
                  <a:close/>
                  <a:moveTo>
                    <a:pt x="212" y="18"/>
                  </a:moveTo>
                  <a:cubicBezTo>
                    <a:pt x="212" y="17"/>
                    <a:pt x="213" y="15"/>
                    <a:pt x="214" y="15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15" y="15"/>
                    <a:pt x="216" y="15"/>
                    <a:pt x="216" y="16"/>
                  </a:cubicBezTo>
                  <a:cubicBezTo>
                    <a:pt x="216" y="16"/>
                    <a:pt x="216" y="16"/>
                    <a:pt x="216" y="16"/>
                  </a:cubicBezTo>
                  <a:cubicBezTo>
                    <a:pt x="216" y="17"/>
                    <a:pt x="216" y="19"/>
                    <a:pt x="215" y="19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5" y="19"/>
                    <a:pt x="214" y="19"/>
                    <a:pt x="214" y="19"/>
                  </a:cubicBezTo>
                  <a:cubicBezTo>
                    <a:pt x="214" y="19"/>
                    <a:pt x="214" y="19"/>
                    <a:pt x="214" y="19"/>
                  </a:cubicBezTo>
                  <a:cubicBezTo>
                    <a:pt x="213" y="19"/>
                    <a:pt x="213" y="18"/>
                    <a:pt x="212" y="18"/>
                  </a:cubicBezTo>
                  <a:close/>
                  <a:moveTo>
                    <a:pt x="403" y="19"/>
                  </a:moveTo>
                  <a:cubicBezTo>
                    <a:pt x="401" y="18"/>
                    <a:pt x="401" y="17"/>
                    <a:pt x="401" y="16"/>
                  </a:cubicBezTo>
                  <a:cubicBezTo>
                    <a:pt x="401" y="16"/>
                    <a:pt x="401" y="16"/>
                    <a:pt x="401" y="16"/>
                  </a:cubicBezTo>
                  <a:cubicBezTo>
                    <a:pt x="402" y="15"/>
                    <a:pt x="403" y="15"/>
                    <a:pt x="404" y="15"/>
                  </a:cubicBezTo>
                  <a:cubicBezTo>
                    <a:pt x="404" y="15"/>
                    <a:pt x="404" y="15"/>
                    <a:pt x="404" y="15"/>
                  </a:cubicBezTo>
                  <a:cubicBezTo>
                    <a:pt x="405" y="15"/>
                    <a:pt x="405" y="16"/>
                    <a:pt x="405" y="17"/>
                  </a:cubicBezTo>
                  <a:cubicBezTo>
                    <a:pt x="405" y="17"/>
                    <a:pt x="405" y="17"/>
                    <a:pt x="405" y="17"/>
                  </a:cubicBezTo>
                  <a:cubicBezTo>
                    <a:pt x="405" y="18"/>
                    <a:pt x="404" y="19"/>
                    <a:pt x="403" y="19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03" y="19"/>
                    <a:pt x="403" y="19"/>
                    <a:pt x="403" y="19"/>
                  </a:cubicBezTo>
                  <a:close/>
                  <a:moveTo>
                    <a:pt x="224" y="14"/>
                  </a:moveTo>
                  <a:cubicBezTo>
                    <a:pt x="223" y="13"/>
                    <a:pt x="224" y="12"/>
                    <a:pt x="225" y="12"/>
                  </a:cubicBezTo>
                  <a:cubicBezTo>
                    <a:pt x="225" y="12"/>
                    <a:pt x="225" y="12"/>
                    <a:pt x="225" y="12"/>
                  </a:cubicBezTo>
                  <a:cubicBezTo>
                    <a:pt x="226" y="11"/>
                    <a:pt x="227" y="12"/>
                    <a:pt x="228" y="13"/>
                  </a:cubicBezTo>
                  <a:cubicBezTo>
                    <a:pt x="228" y="13"/>
                    <a:pt x="228" y="13"/>
                    <a:pt x="228" y="13"/>
                  </a:cubicBezTo>
                  <a:cubicBezTo>
                    <a:pt x="228" y="14"/>
                    <a:pt x="227" y="15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5" y="16"/>
                    <a:pt x="224" y="15"/>
                    <a:pt x="224" y="14"/>
                  </a:cubicBezTo>
                  <a:close/>
                  <a:moveTo>
                    <a:pt x="391" y="15"/>
                  </a:moveTo>
                  <a:cubicBezTo>
                    <a:pt x="390" y="15"/>
                    <a:pt x="389" y="14"/>
                    <a:pt x="390" y="13"/>
                  </a:cubicBezTo>
                  <a:cubicBezTo>
                    <a:pt x="390" y="13"/>
                    <a:pt x="390" y="13"/>
                    <a:pt x="390" y="13"/>
                  </a:cubicBezTo>
                  <a:cubicBezTo>
                    <a:pt x="390" y="12"/>
                    <a:pt x="391" y="11"/>
                    <a:pt x="392" y="11"/>
                  </a:cubicBezTo>
                  <a:cubicBezTo>
                    <a:pt x="392" y="11"/>
                    <a:pt x="392" y="11"/>
                    <a:pt x="392" y="11"/>
                  </a:cubicBezTo>
                  <a:cubicBezTo>
                    <a:pt x="393" y="12"/>
                    <a:pt x="394" y="13"/>
                    <a:pt x="394" y="14"/>
                  </a:cubicBezTo>
                  <a:cubicBezTo>
                    <a:pt x="394" y="14"/>
                    <a:pt x="394" y="14"/>
                    <a:pt x="394" y="14"/>
                  </a:cubicBezTo>
                  <a:cubicBezTo>
                    <a:pt x="393" y="15"/>
                    <a:pt x="393" y="15"/>
                    <a:pt x="392" y="15"/>
                  </a:cubicBezTo>
                  <a:cubicBezTo>
                    <a:pt x="392" y="15"/>
                    <a:pt x="392" y="15"/>
                    <a:pt x="392" y="15"/>
                  </a:cubicBezTo>
                  <a:cubicBezTo>
                    <a:pt x="391" y="15"/>
                    <a:pt x="391" y="15"/>
                    <a:pt x="391" y="15"/>
                  </a:cubicBezTo>
                  <a:close/>
                  <a:moveTo>
                    <a:pt x="235" y="11"/>
                  </a:moveTo>
                  <a:cubicBezTo>
                    <a:pt x="235" y="10"/>
                    <a:pt x="236" y="9"/>
                    <a:pt x="237" y="9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38" y="8"/>
                    <a:pt x="239" y="9"/>
                    <a:pt x="239" y="10"/>
                  </a:cubicBezTo>
                  <a:cubicBezTo>
                    <a:pt x="239" y="10"/>
                    <a:pt x="239" y="10"/>
                    <a:pt x="239" y="10"/>
                  </a:cubicBezTo>
                  <a:cubicBezTo>
                    <a:pt x="240" y="11"/>
                    <a:pt x="239" y="12"/>
                    <a:pt x="238" y="13"/>
                  </a:cubicBezTo>
                  <a:cubicBezTo>
                    <a:pt x="238" y="13"/>
                    <a:pt x="238" y="13"/>
                    <a:pt x="238" y="13"/>
                  </a:cubicBezTo>
                  <a:cubicBezTo>
                    <a:pt x="238" y="13"/>
                    <a:pt x="237" y="13"/>
                    <a:pt x="237" y="13"/>
                  </a:cubicBezTo>
                  <a:cubicBezTo>
                    <a:pt x="237" y="13"/>
                    <a:pt x="237" y="13"/>
                    <a:pt x="237" y="13"/>
                  </a:cubicBezTo>
                  <a:cubicBezTo>
                    <a:pt x="236" y="13"/>
                    <a:pt x="236" y="12"/>
                    <a:pt x="235" y="11"/>
                  </a:cubicBezTo>
                  <a:close/>
                  <a:moveTo>
                    <a:pt x="380" y="12"/>
                  </a:moveTo>
                  <a:cubicBezTo>
                    <a:pt x="380" y="12"/>
                    <a:pt x="380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78" y="12"/>
                    <a:pt x="378" y="11"/>
                    <a:pt x="378" y="10"/>
                  </a:cubicBezTo>
                  <a:cubicBezTo>
                    <a:pt x="378" y="10"/>
                    <a:pt x="378" y="10"/>
                    <a:pt x="378" y="10"/>
                  </a:cubicBezTo>
                  <a:cubicBezTo>
                    <a:pt x="378" y="9"/>
                    <a:pt x="379" y="8"/>
                    <a:pt x="380" y="8"/>
                  </a:cubicBezTo>
                  <a:cubicBezTo>
                    <a:pt x="380" y="8"/>
                    <a:pt x="380" y="8"/>
                    <a:pt x="380" y="8"/>
                  </a:cubicBezTo>
                  <a:cubicBezTo>
                    <a:pt x="382" y="9"/>
                    <a:pt x="382" y="10"/>
                    <a:pt x="382" y="11"/>
                  </a:cubicBezTo>
                  <a:cubicBezTo>
                    <a:pt x="382" y="11"/>
                    <a:pt x="382" y="11"/>
                    <a:pt x="382" y="11"/>
                  </a:cubicBezTo>
                  <a:cubicBezTo>
                    <a:pt x="382" y="12"/>
                    <a:pt x="381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lose/>
                  <a:moveTo>
                    <a:pt x="247" y="8"/>
                  </a:moveTo>
                  <a:cubicBezTo>
                    <a:pt x="247" y="7"/>
                    <a:pt x="248" y="6"/>
                    <a:pt x="249" y="6"/>
                  </a:cubicBezTo>
                  <a:cubicBezTo>
                    <a:pt x="249" y="6"/>
                    <a:pt x="249" y="6"/>
                    <a:pt x="249" y="6"/>
                  </a:cubicBezTo>
                  <a:cubicBezTo>
                    <a:pt x="250" y="6"/>
                    <a:pt x="251" y="7"/>
                    <a:pt x="251" y="8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1" y="9"/>
                    <a:pt x="250" y="10"/>
                    <a:pt x="24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48" y="10"/>
                    <a:pt x="247" y="9"/>
                    <a:pt x="247" y="8"/>
                  </a:cubicBezTo>
                  <a:close/>
                  <a:moveTo>
                    <a:pt x="368" y="10"/>
                  </a:moveTo>
                  <a:cubicBezTo>
                    <a:pt x="368" y="10"/>
                    <a:pt x="368" y="10"/>
                    <a:pt x="368" y="10"/>
                  </a:cubicBezTo>
                  <a:cubicBezTo>
                    <a:pt x="368" y="10"/>
                    <a:pt x="368" y="10"/>
                    <a:pt x="368" y="10"/>
                  </a:cubicBezTo>
                  <a:cubicBezTo>
                    <a:pt x="367" y="10"/>
                    <a:pt x="366" y="9"/>
                    <a:pt x="366" y="8"/>
                  </a:cubicBezTo>
                  <a:cubicBezTo>
                    <a:pt x="366" y="8"/>
                    <a:pt x="366" y="8"/>
                    <a:pt x="366" y="8"/>
                  </a:cubicBezTo>
                  <a:cubicBezTo>
                    <a:pt x="367" y="6"/>
                    <a:pt x="368" y="6"/>
                    <a:pt x="369" y="6"/>
                  </a:cubicBezTo>
                  <a:cubicBezTo>
                    <a:pt x="369" y="6"/>
                    <a:pt x="369" y="6"/>
                    <a:pt x="369" y="6"/>
                  </a:cubicBezTo>
                  <a:cubicBezTo>
                    <a:pt x="370" y="6"/>
                    <a:pt x="370" y="7"/>
                    <a:pt x="370" y="8"/>
                  </a:cubicBezTo>
                  <a:cubicBezTo>
                    <a:pt x="370" y="8"/>
                    <a:pt x="370" y="8"/>
                    <a:pt x="370" y="8"/>
                  </a:cubicBezTo>
                  <a:cubicBezTo>
                    <a:pt x="370" y="9"/>
                    <a:pt x="369" y="10"/>
                    <a:pt x="368" y="10"/>
                  </a:cubicBezTo>
                  <a:cubicBezTo>
                    <a:pt x="368" y="10"/>
                    <a:pt x="368" y="10"/>
                    <a:pt x="368" y="10"/>
                  </a:cubicBezTo>
                  <a:cubicBezTo>
                    <a:pt x="368" y="10"/>
                    <a:pt x="368" y="10"/>
                    <a:pt x="368" y="10"/>
                  </a:cubicBezTo>
                  <a:close/>
                  <a:moveTo>
                    <a:pt x="259" y="6"/>
                  </a:moveTo>
                  <a:cubicBezTo>
                    <a:pt x="259" y="5"/>
                    <a:pt x="259" y="4"/>
                    <a:pt x="261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5"/>
                    <a:pt x="263" y="6"/>
                  </a:cubicBezTo>
                  <a:cubicBezTo>
                    <a:pt x="263" y="6"/>
                    <a:pt x="263" y="6"/>
                    <a:pt x="263" y="6"/>
                  </a:cubicBezTo>
                  <a:cubicBezTo>
                    <a:pt x="263" y="7"/>
                    <a:pt x="262" y="8"/>
                    <a:pt x="261" y="8"/>
                  </a:cubicBezTo>
                  <a:cubicBezTo>
                    <a:pt x="261" y="8"/>
                    <a:pt x="261" y="8"/>
                    <a:pt x="261" y="8"/>
                  </a:cubicBezTo>
                  <a:cubicBezTo>
                    <a:pt x="261" y="8"/>
                    <a:pt x="261" y="8"/>
                    <a:pt x="261" y="8"/>
                  </a:cubicBezTo>
                  <a:cubicBezTo>
                    <a:pt x="261" y="8"/>
                    <a:pt x="261" y="8"/>
                    <a:pt x="261" y="8"/>
                  </a:cubicBezTo>
                  <a:cubicBezTo>
                    <a:pt x="260" y="8"/>
                    <a:pt x="259" y="7"/>
                    <a:pt x="259" y="6"/>
                  </a:cubicBezTo>
                  <a:close/>
                  <a:moveTo>
                    <a:pt x="356" y="8"/>
                  </a:moveTo>
                  <a:cubicBezTo>
                    <a:pt x="356" y="8"/>
                    <a:pt x="356" y="8"/>
                    <a:pt x="356" y="8"/>
                  </a:cubicBezTo>
                  <a:cubicBezTo>
                    <a:pt x="356" y="8"/>
                    <a:pt x="356" y="8"/>
                    <a:pt x="356" y="8"/>
                  </a:cubicBezTo>
                  <a:cubicBezTo>
                    <a:pt x="355" y="8"/>
                    <a:pt x="354" y="7"/>
                    <a:pt x="354" y="6"/>
                  </a:cubicBezTo>
                  <a:cubicBezTo>
                    <a:pt x="354" y="6"/>
                    <a:pt x="354" y="6"/>
                    <a:pt x="354" y="6"/>
                  </a:cubicBezTo>
                  <a:cubicBezTo>
                    <a:pt x="355" y="4"/>
                    <a:pt x="356" y="4"/>
                    <a:pt x="357" y="4"/>
                  </a:cubicBezTo>
                  <a:cubicBezTo>
                    <a:pt x="357" y="4"/>
                    <a:pt x="357" y="4"/>
                    <a:pt x="357" y="4"/>
                  </a:cubicBezTo>
                  <a:cubicBezTo>
                    <a:pt x="358" y="4"/>
                    <a:pt x="359" y="5"/>
                    <a:pt x="358" y="6"/>
                  </a:cubicBezTo>
                  <a:cubicBezTo>
                    <a:pt x="358" y="6"/>
                    <a:pt x="358" y="6"/>
                    <a:pt x="358" y="6"/>
                  </a:cubicBezTo>
                  <a:cubicBezTo>
                    <a:pt x="358" y="7"/>
                    <a:pt x="357" y="8"/>
                    <a:pt x="356" y="8"/>
                  </a:cubicBezTo>
                  <a:cubicBezTo>
                    <a:pt x="356" y="8"/>
                    <a:pt x="356" y="8"/>
                    <a:pt x="356" y="8"/>
                  </a:cubicBezTo>
                  <a:cubicBezTo>
                    <a:pt x="356" y="8"/>
                    <a:pt x="356" y="8"/>
                    <a:pt x="356" y="8"/>
                  </a:cubicBezTo>
                  <a:close/>
                  <a:moveTo>
                    <a:pt x="271" y="5"/>
                  </a:moveTo>
                  <a:cubicBezTo>
                    <a:pt x="271" y="4"/>
                    <a:pt x="271" y="3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4" y="2"/>
                    <a:pt x="275" y="3"/>
                    <a:pt x="275" y="4"/>
                  </a:cubicBezTo>
                  <a:cubicBezTo>
                    <a:pt x="275" y="4"/>
                    <a:pt x="275" y="4"/>
                    <a:pt x="275" y="4"/>
                  </a:cubicBezTo>
                  <a:cubicBezTo>
                    <a:pt x="275" y="5"/>
                    <a:pt x="274" y="6"/>
                    <a:pt x="273" y="6"/>
                  </a:cubicBezTo>
                  <a:cubicBezTo>
                    <a:pt x="273" y="6"/>
                    <a:pt x="273" y="6"/>
                    <a:pt x="273" y="6"/>
                  </a:cubicBezTo>
                  <a:cubicBezTo>
                    <a:pt x="273" y="6"/>
                    <a:pt x="273" y="6"/>
                    <a:pt x="273" y="6"/>
                  </a:cubicBezTo>
                  <a:cubicBezTo>
                    <a:pt x="273" y="6"/>
                    <a:pt x="273" y="6"/>
                    <a:pt x="273" y="6"/>
                  </a:cubicBezTo>
                  <a:cubicBezTo>
                    <a:pt x="272" y="6"/>
                    <a:pt x="271" y="6"/>
                    <a:pt x="271" y="5"/>
                  </a:cubicBezTo>
                  <a:close/>
                  <a:moveTo>
                    <a:pt x="344" y="6"/>
                  </a:moveTo>
                  <a:cubicBezTo>
                    <a:pt x="343" y="6"/>
                    <a:pt x="342" y="5"/>
                    <a:pt x="343" y="4"/>
                  </a:cubicBezTo>
                  <a:cubicBezTo>
                    <a:pt x="343" y="4"/>
                    <a:pt x="343" y="4"/>
                    <a:pt x="343" y="4"/>
                  </a:cubicBezTo>
                  <a:cubicBezTo>
                    <a:pt x="343" y="3"/>
                    <a:pt x="344" y="2"/>
                    <a:pt x="345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6" y="2"/>
                    <a:pt x="347" y="3"/>
                    <a:pt x="347" y="5"/>
                  </a:cubicBezTo>
                  <a:cubicBezTo>
                    <a:pt x="347" y="5"/>
                    <a:pt x="347" y="5"/>
                    <a:pt x="347" y="5"/>
                  </a:cubicBezTo>
                  <a:cubicBezTo>
                    <a:pt x="346" y="6"/>
                    <a:pt x="346" y="6"/>
                    <a:pt x="345" y="6"/>
                  </a:cubicBezTo>
                  <a:cubicBezTo>
                    <a:pt x="345" y="6"/>
                    <a:pt x="345" y="6"/>
                    <a:pt x="345" y="6"/>
                  </a:cubicBezTo>
                  <a:cubicBezTo>
                    <a:pt x="344" y="6"/>
                    <a:pt x="344" y="6"/>
                    <a:pt x="344" y="6"/>
                  </a:cubicBezTo>
                  <a:close/>
                  <a:moveTo>
                    <a:pt x="285" y="5"/>
                  </a:moveTo>
                  <a:cubicBezTo>
                    <a:pt x="284" y="5"/>
                    <a:pt x="283" y="5"/>
                    <a:pt x="283" y="3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283" y="2"/>
                    <a:pt x="283" y="1"/>
                    <a:pt x="285" y="1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86" y="1"/>
                    <a:pt x="287" y="2"/>
                    <a:pt x="287" y="3"/>
                  </a:cubicBezTo>
                  <a:cubicBezTo>
                    <a:pt x="287" y="3"/>
                    <a:pt x="287" y="3"/>
                    <a:pt x="287" y="3"/>
                  </a:cubicBezTo>
                  <a:cubicBezTo>
                    <a:pt x="287" y="4"/>
                    <a:pt x="286" y="5"/>
                    <a:pt x="285" y="5"/>
                  </a:cubicBezTo>
                  <a:cubicBezTo>
                    <a:pt x="285" y="5"/>
                    <a:pt x="285" y="5"/>
                    <a:pt x="285" y="5"/>
                  </a:cubicBezTo>
                  <a:close/>
                  <a:moveTo>
                    <a:pt x="331" y="3"/>
                  </a:moveTo>
                  <a:cubicBezTo>
                    <a:pt x="331" y="2"/>
                    <a:pt x="332" y="1"/>
                    <a:pt x="333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4" y="1"/>
                    <a:pt x="335" y="2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4"/>
                    <a:pt x="334" y="5"/>
                    <a:pt x="332" y="5"/>
                  </a:cubicBezTo>
                  <a:cubicBezTo>
                    <a:pt x="332" y="5"/>
                    <a:pt x="332" y="5"/>
                    <a:pt x="332" y="5"/>
                  </a:cubicBezTo>
                  <a:cubicBezTo>
                    <a:pt x="332" y="5"/>
                    <a:pt x="332" y="5"/>
                    <a:pt x="332" y="5"/>
                  </a:cubicBezTo>
                  <a:cubicBezTo>
                    <a:pt x="332" y="5"/>
                    <a:pt x="332" y="5"/>
                    <a:pt x="332" y="5"/>
                  </a:cubicBezTo>
                  <a:cubicBezTo>
                    <a:pt x="331" y="5"/>
                    <a:pt x="331" y="4"/>
                    <a:pt x="331" y="3"/>
                  </a:cubicBezTo>
                  <a:close/>
                  <a:moveTo>
                    <a:pt x="295" y="3"/>
                  </a:moveTo>
                  <a:cubicBezTo>
                    <a:pt x="295" y="2"/>
                    <a:pt x="295" y="1"/>
                    <a:pt x="297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8" y="1"/>
                    <a:pt x="299" y="1"/>
                    <a:pt x="299" y="2"/>
                  </a:cubicBezTo>
                  <a:cubicBezTo>
                    <a:pt x="299" y="2"/>
                    <a:pt x="299" y="2"/>
                    <a:pt x="299" y="2"/>
                  </a:cubicBezTo>
                  <a:cubicBezTo>
                    <a:pt x="299" y="4"/>
                    <a:pt x="298" y="5"/>
                    <a:pt x="297" y="5"/>
                  </a:cubicBezTo>
                  <a:cubicBezTo>
                    <a:pt x="297" y="5"/>
                    <a:pt x="297" y="5"/>
                    <a:pt x="297" y="5"/>
                  </a:cubicBezTo>
                  <a:cubicBezTo>
                    <a:pt x="297" y="5"/>
                    <a:pt x="297" y="5"/>
                    <a:pt x="297" y="5"/>
                  </a:cubicBezTo>
                  <a:cubicBezTo>
                    <a:pt x="297" y="5"/>
                    <a:pt x="297" y="5"/>
                    <a:pt x="297" y="5"/>
                  </a:cubicBezTo>
                  <a:cubicBezTo>
                    <a:pt x="296" y="5"/>
                    <a:pt x="295" y="4"/>
                    <a:pt x="295" y="3"/>
                  </a:cubicBezTo>
                  <a:close/>
                  <a:moveTo>
                    <a:pt x="321" y="5"/>
                  </a:moveTo>
                  <a:cubicBezTo>
                    <a:pt x="319" y="4"/>
                    <a:pt x="319" y="4"/>
                    <a:pt x="319" y="2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319" y="1"/>
                    <a:pt x="320" y="1"/>
                    <a:pt x="321" y="1"/>
                  </a:cubicBezTo>
                  <a:cubicBezTo>
                    <a:pt x="321" y="1"/>
                    <a:pt x="321" y="1"/>
                    <a:pt x="321" y="1"/>
                  </a:cubicBezTo>
                  <a:cubicBezTo>
                    <a:pt x="322" y="1"/>
                    <a:pt x="323" y="2"/>
                    <a:pt x="323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3" y="4"/>
                    <a:pt x="322" y="5"/>
                    <a:pt x="321" y="5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1" y="5"/>
                    <a:pt x="321" y="5"/>
                    <a:pt x="321" y="5"/>
                  </a:cubicBezTo>
                  <a:close/>
                  <a:moveTo>
                    <a:pt x="307" y="2"/>
                  </a:moveTo>
                  <a:cubicBezTo>
                    <a:pt x="307" y="1"/>
                    <a:pt x="308" y="0"/>
                    <a:pt x="309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0" y="0"/>
                    <a:pt x="311" y="1"/>
                    <a:pt x="311" y="2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11" y="3"/>
                    <a:pt x="310" y="4"/>
                    <a:pt x="309" y="4"/>
                  </a:cubicBezTo>
                  <a:cubicBezTo>
                    <a:pt x="309" y="4"/>
                    <a:pt x="309" y="4"/>
                    <a:pt x="309" y="4"/>
                  </a:cubicBezTo>
                  <a:cubicBezTo>
                    <a:pt x="308" y="4"/>
                    <a:pt x="307" y="3"/>
                    <a:pt x="307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01902C7-B286-415B-806B-8128958B0286}"/>
                </a:ext>
              </a:extLst>
            </p:cNvPr>
            <p:cNvSpPr>
              <a:spLocks noEditPoints="1"/>
            </p:cNvSpPr>
            <p:nvPr/>
          </p:nvSpPr>
          <p:spPr bwMode="auto">
            <a:xfrm rot="18900000">
              <a:off x="5361795" y="648507"/>
              <a:ext cx="2009775" cy="3257550"/>
            </a:xfrm>
            <a:custGeom>
              <a:avLst/>
              <a:gdLst>
                <a:gd name="T0" fmla="*/ 358 w 618"/>
                <a:gd name="T1" fmla="*/ 897 h 1002"/>
                <a:gd name="T2" fmla="*/ 394 w 618"/>
                <a:gd name="T3" fmla="*/ 793 h 1002"/>
                <a:gd name="T4" fmla="*/ 430 w 618"/>
                <a:gd name="T5" fmla="*/ 693 h 1002"/>
                <a:gd name="T6" fmla="*/ 462 w 618"/>
                <a:gd name="T7" fmla="*/ 592 h 1002"/>
                <a:gd name="T8" fmla="*/ 495 w 618"/>
                <a:gd name="T9" fmla="*/ 490 h 1002"/>
                <a:gd name="T10" fmla="*/ 527 w 618"/>
                <a:gd name="T11" fmla="*/ 386 h 1002"/>
                <a:gd name="T12" fmla="*/ 103 w 618"/>
                <a:gd name="T13" fmla="*/ 283 h 1002"/>
                <a:gd name="T14" fmla="*/ 465 w 618"/>
                <a:gd name="T15" fmla="*/ 199 h 1002"/>
                <a:gd name="T16" fmla="*/ 242 w 618"/>
                <a:gd name="T17" fmla="*/ 147 h 1002"/>
                <a:gd name="T18" fmla="*/ 340 w 618"/>
                <a:gd name="T19" fmla="*/ 967 h 1002"/>
                <a:gd name="T20" fmla="*/ 374 w 618"/>
                <a:gd name="T21" fmla="*/ 867 h 1002"/>
                <a:gd name="T22" fmla="*/ 203 w 618"/>
                <a:gd name="T23" fmla="*/ 758 h 1002"/>
                <a:gd name="T24" fmla="*/ 168 w 618"/>
                <a:gd name="T25" fmla="*/ 653 h 1002"/>
                <a:gd name="T26" fmla="*/ 134 w 618"/>
                <a:gd name="T27" fmla="*/ 553 h 1002"/>
                <a:gd name="T28" fmla="*/ 97 w 618"/>
                <a:gd name="T29" fmla="*/ 454 h 1002"/>
                <a:gd name="T30" fmla="*/ 544 w 618"/>
                <a:gd name="T31" fmla="*/ 354 h 1002"/>
                <a:gd name="T32" fmla="*/ 92 w 618"/>
                <a:gd name="T33" fmla="*/ 255 h 1002"/>
                <a:gd name="T34" fmla="*/ 472 w 618"/>
                <a:gd name="T35" fmla="*/ 172 h 1002"/>
                <a:gd name="T36" fmla="*/ 236 w 618"/>
                <a:gd name="T37" fmla="*/ 121 h 1002"/>
                <a:gd name="T38" fmla="*/ 283 w 618"/>
                <a:gd name="T39" fmla="*/ 971 h 1002"/>
                <a:gd name="T40" fmla="*/ 243 w 618"/>
                <a:gd name="T41" fmla="*/ 873 h 1002"/>
                <a:gd name="T42" fmla="*/ 204 w 618"/>
                <a:gd name="T43" fmla="*/ 772 h 1002"/>
                <a:gd name="T44" fmla="*/ 454 w 618"/>
                <a:gd name="T45" fmla="*/ 666 h 1002"/>
                <a:gd name="T46" fmla="*/ 492 w 618"/>
                <a:gd name="T47" fmla="*/ 563 h 1002"/>
                <a:gd name="T48" fmla="*/ 533 w 618"/>
                <a:gd name="T49" fmla="*/ 461 h 1002"/>
                <a:gd name="T50" fmla="*/ 562 w 618"/>
                <a:gd name="T51" fmla="*/ 361 h 1002"/>
                <a:gd name="T52" fmla="*/ 65 w 618"/>
                <a:gd name="T53" fmla="*/ 258 h 1002"/>
                <a:gd name="T54" fmla="*/ 503 w 618"/>
                <a:gd name="T55" fmla="*/ 169 h 1002"/>
                <a:gd name="T56" fmla="*/ 427 w 618"/>
                <a:gd name="T57" fmla="*/ 112 h 1002"/>
                <a:gd name="T58" fmla="*/ 288 w 618"/>
                <a:gd name="T59" fmla="*/ 84 h 1002"/>
                <a:gd name="T60" fmla="*/ 358 w 618"/>
                <a:gd name="T61" fmla="*/ 924 h 1002"/>
                <a:gd name="T62" fmla="*/ 215 w 618"/>
                <a:gd name="T63" fmla="*/ 817 h 1002"/>
                <a:gd name="T64" fmla="*/ 175 w 618"/>
                <a:gd name="T65" fmla="*/ 714 h 1002"/>
                <a:gd name="T66" fmla="*/ 136 w 618"/>
                <a:gd name="T67" fmla="*/ 615 h 1002"/>
                <a:gd name="T68" fmla="*/ 94 w 618"/>
                <a:gd name="T69" fmla="*/ 518 h 1002"/>
                <a:gd name="T70" fmla="*/ 52 w 618"/>
                <a:gd name="T71" fmla="*/ 418 h 1002"/>
                <a:gd name="T72" fmla="*/ 579 w 618"/>
                <a:gd name="T73" fmla="*/ 317 h 1002"/>
                <a:gd name="T74" fmla="*/ 558 w 618"/>
                <a:gd name="T75" fmla="*/ 212 h 1002"/>
                <a:gd name="T76" fmla="*/ 123 w 618"/>
                <a:gd name="T77" fmla="*/ 128 h 1002"/>
                <a:gd name="T78" fmla="*/ 410 w 618"/>
                <a:gd name="T79" fmla="*/ 74 h 1002"/>
                <a:gd name="T80" fmla="*/ 319 w 618"/>
                <a:gd name="T81" fmla="*/ 57 h 1002"/>
                <a:gd name="T82" fmla="*/ 249 w 618"/>
                <a:gd name="T83" fmla="*/ 902 h 1002"/>
                <a:gd name="T84" fmla="*/ 209 w 618"/>
                <a:gd name="T85" fmla="*/ 804 h 1002"/>
                <a:gd name="T86" fmla="*/ 164 w 618"/>
                <a:gd name="T87" fmla="*/ 708 h 1002"/>
                <a:gd name="T88" fmla="*/ 120 w 618"/>
                <a:gd name="T89" fmla="*/ 609 h 1002"/>
                <a:gd name="T90" fmla="*/ 75 w 618"/>
                <a:gd name="T91" fmla="*/ 509 h 1002"/>
                <a:gd name="T92" fmla="*/ 583 w 618"/>
                <a:gd name="T93" fmla="*/ 406 h 1002"/>
                <a:gd name="T94" fmla="*/ 18 w 618"/>
                <a:gd name="T95" fmla="*/ 303 h 1002"/>
                <a:gd name="T96" fmla="*/ 578 w 618"/>
                <a:gd name="T97" fmla="*/ 206 h 1002"/>
                <a:gd name="T98" fmla="*/ 100 w 618"/>
                <a:gd name="T99" fmla="*/ 118 h 1002"/>
                <a:gd name="T100" fmla="*/ 187 w 618"/>
                <a:gd name="T101" fmla="*/ 55 h 1002"/>
                <a:gd name="T102" fmla="*/ 337 w 618"/>
                <a:gd name="T103" fmla="*/ 32 h 1002"/>
                <a:gd name="T104" fmla="*/ 361 w 618"/>
                <a:gd name="T105" fmla="*/ 926 h 1002"/>
                <a:gd name="T106" fmla="*/ 405 w 618"/>
                <a:gd name="T107" fmla="*/ 825 h 1002"/>
                <a:gd name="T108" fmla="*/ 454 w 618"/>
                <a:gd name="T109" fmla="*/ 726 h 1002"/>
                <a:gd name="T110" fmla="*/ 500 w 618"/>
                <a:gd name="T111" fmla="*/ 631 h 1002"/>
                <a:gd name="T112" fmla="*/ 544 w 618"/>
                <a:gd name="T113" fmla="*/ 534 h 1002"/>
                <a:gd name="T114" fmla="*/ 589 w 618"/>
                <a:gd name="T115" fmla="*/ 436 h 1002"/>
                <a:gd name="T116" fmla="*/ 4 w 618"/>
                <a:gd name="T117" fmla="*/ 331 h 1002"/>
                <a:gd name="T118" fmla="*/ 609 w 618"/>
                <a:gd name="T119" fmla="*/ 234 h 1002"/>
                <a:gd name="T120" fmla="*/ 53 w 618"/>
                <a:gd name="T121" fmla="*/ 137 h 1002"/>
                <a:gd name="T122" fmla="*/ 499 w 618"/>
                <a:gd name="T123" fmla="*/ 65 h 1002"/>
                <a:gd name="T124" fmla="*/ 216 w 618"/>
                <a:gd name="T125" fmla="*/ 16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8" h="1002">
                  <a:moveTo>
                    <a:pt x="325" y="1002"/>
                  </a:moveTo>
                  <a:cubicBezTo>
                    <a:pt x="324" y="1002"/>
                    <a:pt x="323" y="1001"/>
                    <a:pt x="323" y="1000"/>
                  </a:cubicBezTo>
                  <a:cubicBezTo>
                    <a:pt x="323" y="1000"/>
                    <a:pt x="323" y="1000"/>
                    <a:pt x="323" y="1000"/>
                  </a:cubicBezTo>
                  <a:cubicBezTo>
                    <a:pt x="324" y="998"/>
                    <a:pt x="325" y="998"/>
                    <a:pt x="326" y="998"/>
                  </a:cubicBezTo>
                  <a:cubicBezTo>
                    <a:pt x="326" y="998"/>
                    <a:pt x="326" y="998"/>
                    <a:pt x="326" y="998"/>
                  </a:cubicBezTo>
                  <a:cubicBezTo>
                    <a:pt x="327" y="999"/>
                    <a:pt x="328" y="1000"/>
                    <a:pt x="327" y="1001"/>
                  </a:cubicBezTo>
                  <a:cubicBezTo>
                    <a:pt x="327" y="1001"/>
                    <a:pt x="327" y="1001"/>
                    <a:pt x="327" y="1001"/>
                  </a:cubicBezTo>
                  <a:cubicBezTo>
                    <a:pt x="327" y="1002"/>
                    <a:pt x="326" y="1002"/>
                    <a:pt x="325" y="1002"/>
                  </a:cubicBezTo>
                  <a:cubicBezTo>
                    <a:pt x="325" y="1002"/>
                    <a:pt x="325" y="1002"/>
                    <a:pt x="325" y="1002"/>
                  </a:cubicBezTo>
                  <a:cubicBezTo>
                    <a:pt x="325" y="1002"/>
                    <a:pt x="325" y="1002"/>
                    <a:pt x="325" y="1002"/>
                  </a:cubicBezTo>
                  <a:close/>
                  <a:moveTo>
                    <a:pt x="289" y="994"/>
                  </a:moveTo>
                  <a:cubicBezTo>
                    <a:pt x="288" y="993"/>
                    <a:pt x="289" y="992"/>
                    <a:pt x="290" y="991"/>
                  </a:cubicBezTo>
                  <a:cubicBezTo>
                    <a:pt x="290" y="991"/>
                    <a:pt x="290" y="991"/>
                    <a:pt x="290" y="991"/>
                  </a:cubicBezTo>
                  <a:cubicBezTo>
                    <a:pt x="291" y="991"/>
                    <a:pt x="292" y="992"/>
                    <a:pt x="292" y="993"/>
                  </a:cubicBezTo>
                  <a:cubicBezTo>
                    <a:pt x="292" y="993"/>
                    <a:pt x="292" y="993"/>
                    <a:pt x="292" y="993"/>
                  </a:cubicBezTo>
                  <a:cubicBezTo>
                    <a:pt x="293" y="994"/>
                    <a:pt x="292" y="995"/>
                    <a:pt x="291" y="995"/>
                  </a:cubicBezTo>
                  <a:cubicBezTo>
                    <a:pt x="291" y="995"/>
                    <a:pt x="291" y="995"/>
                    <a:pt x="291" y="995"/>
                  </a:cubicBezTo>
                  <a:cubicBezTo>
                    <a:pt x="291" y="995"/>
                    <a:pt x="291" y="995"/>
                    <a:pt x="290" y="995"/>
                  </a:cubicBezTo>
                  <a:cubicBezTo>
                    <a:pt x="290" y="995"/>
                    <a:pt x="290" y="995"/>
                    <a:pt x="290" y="995"/>
                  </a:cubicBezTo>
                  <a:cubicBezTo>
                    <a:pt x="290" y="995"/>
                    <a:pt x="289" y="995"/>
                    <a:pt x="289" y="994"/>
                  </a:cubicBezTo>
                  <a:close/>
                  <a:moveTo>
                    <a:pt x="329" y="991"/>
                  </a:moveTo>
                  <a:cubicBezTo>
                    <a:pt x="328" y="990"/>
                    <a:pt x="327" y="989"/>
                    <a:pt x="327" y="988"/>
                  </a:cubicBezTo>
                  <a:cubicBezTo>
                    <a:pt x="327" y="988"/>
                    <a:pt x="327" y="988"/>
                    <a:pt x="327" y="988"/>
                  </a:cubicBezTo>
                  <a:cubicBezTo>
                    <a:pt x="328" y="987"/>
                    <a:pt x="329" y="987"/>
                    <a:pt x="330" y="987"/>
                  </a:cubicBezTo>
                  <a:cubicBezTo>
                    <a:pt x="330" y="987"/>
                    <a:pt x="330" y="987"/>
                    <a:pt x="330" y="987"/>
                  </a:cubicBezTo>
                  <a:cubicBezTo>
                    <a:pt x="331" y="987"/>
                    <a:pt x="331" y="988"/>
                    <a:pt x="331" y="989"/>
                  </a:cubicBezTo>
                  <a:cubicBezTo>
                    <a:pt x="331" y="989"/>
                    <a:pt x="331" y="989"/>
                    <a:pt x="331" y="989"/>
                  </a:cubicBezTo>
                  <a:cubicBezTo>
                    <a:pt x="331" y="990"/>
                    <a:pt x="330" y="991"/>
                    <a:pt x="329" y="991"/>
                  </a:cubicBezTo>
                  <a:cubicBezTo>
                    <a:pt x="329" y="991"/>
                    <a:pt x="329" y="991"/>
                    <a:pt x="329" y="991"/>
                  </a:cubicBezTo>
                  <a:cubicBezTo>
                    <a:pt x="329" y="991"/>
                    <a:pt x="329" y="991"/>
                    <a:pt x="329" y="991"/>
                  </a:cubicBezTo>
                  <a:close/>
                  <a:moveTo>
                    <a:pt x="285" y="982"/>
                  </a:moveTo>
                  <a:cubicBezTo>
                    <a:pt x="284" y="981"/>
                    <a:pt x="285" y="980"/>
                    <a:pt x="286" y="980"/>
                  </a:cubicBezTo>
                  <a:cubicBezTo>
                    <a:pt x="286" y="980"/>
                    <a:pt x="286" y="980"/>
                    <a:pt x="286" y="980"/>
                  </a:cubicBezTo>
                  <a:cubicBezTo>
                    <a:pt x="287" y="980"/>
                    <a:pt x="288" y="980"/>
                    <a:pt x="289" y="981"/>
                  </a:cubicBezTo>
                  <a:cubicBezTo>
                    <a:pt x="289" y="981"/>
                    <a:pt x="289" y="981"/>
                    <a:pt x="289" y="981"/>
                  </a:cubicBezTo>
                  <a:cubicBezTo>
                    <a:pt x="289" y="982"/>
                    <a:pt x="288" y="983"/>
                    <a:pt x="287" y="984"/>
                  </a:cubicBezTo>
                  <a:cubicBezTo>
                    <a:pt x="287" y="984"/>
                    <a:pt x="287" y="984"/>
                    <a:pt x="287" y="984"/>
                  </a:cubicBezTo>
                  <a:cubicBezTo>
                    <a:pt x="287" y="984"/>
                    <a:pt x="287" y="984"/>
                    <a:pt x="287" y="984"/>
                  </a:cubicBezTo>
                  <a:cubicBezTo>
                    <a:pt x="287" y="984"/>
                    <a:pt x="287" y="984"/>
                    <a:pt x="287" y="984"/>
                  </a:cubicBezTo>
                  <a:cubicBezTo>
                    <a:pt x="286" y="984"/>
                    <a:pt x="285" y="983"/>
                    <a:pt x="285" y="982"/>
                  </a:cubicBezTo>
                  <a:close/>
                  <a:moveTo>
                    <a:pt x="332" y="979"/>
                  </a:moveTo>
                  <a:cubicBezTo>
                    <a:pt x="331" y="979"/>
                    <a:pt x="331" y="978"/>
                    <a:pt x="331" y="977"/>
                  </a:cubicBezTo>
                  <a:cubicBezTo>
                    <a:pt x="331" y="977"/>
                    <a:pt x="331" y="977"/>
                    <a:pt x="331" y="977"/>
                  </a:cubicBezTo>
                  <a:cubicBezTo>
                    <a:pt x="331" y="976"/>
                    <a:pt x="333" y="975"/>
                    <a:pt x="334" y="975"/>
                  </a:cubicBezTo>
                  <a:cubicBezTo>
                    <a:pt x="334" y="975"/>
                    <a:pt x="334" y="975"/>
                    <a:pt x="334" y="975"/>
                  </a:cubicBezTo>
                  <a:cubicBezTo>
                    <a:pt x="335" y="976"/>
                    <a:pt x="335" y="977"/>
                    <a:pt x="335" y="978"/>
                  </a:cubicBezTo>
                  <a:cubicBezTo>
                    <a:pt x="335" y="978"/>
                    <a:pt x="335" y="978"/>
                    <a:pt x="335" y="978"/>
                  </a:cubicBezTo>
                  <a:cubicBezTo>
                    <a:pt x="335" y="979"/>
                    <a:pt x="334" y="979"/>
                    <a:pt x="333" y="979"/>
                  </a:cubicBezTo>
                  <a:cubicBezTo>
                    <a:pt x="333" y="979"/>
                    <a:pt x="333" y="979"/>
                    <a:pt x="333" y="979"/>
                  </a:cubicBezTo>
                  <a:cubicBezTo>
                    <a:pt x="333" y="979"/>
                    <a:pt x="333" y="979"/>
                    <a:pt x="332" y="979"/>
                  </a:cubicBezTo>
                  <a:close/>
                  <a:moveTo>
                    <a:pt x="281" y="971"/>
                  </a:moveTo>
                  <a:cubicBezTo>
                    <a:pt x="281" y="970"/>
                    <a:pt x="281" y="969"/>
                    <a:pt x="282" y="969"/>
                  </a:cubicBezTo>
                  <a:cubicBezTo>
                    <a:pt x="282" y="969"/>
                    <a:pt x="282" y="969"/>
                    <a:pt x="282" y="969"/>
                  </a:cubicBezTo>
                  <a:cubicBezTo>
                    <a:pt x="283" y="968"/>
                    <a:pt x="284" y="969"/>
                    <a:pt x="285" y="970"/>
                  </a:cubicBezTo>
                  <a:cubicBezTo>
                    <a:pt x="285" y="970"/>
                    <a:pt x="285" y="970"/>
                    <a:pt x="285" y="970"/>
                  </a:cubicBezTo>
                  <a:cubicBezTo>
                    <a:pt x="285" y="971"/>
                    <a:pt x="285" y="972"/>
                    <a:pt x="284" y="972"/>
                  </a:cubicBezTo>
                  <a:cubicBezTo>
                    <a:pt x="284" y="972"/>
                    <a:pt x="284" y="972"/>
                    <a:pt x="284" y="972"/>
                  </a:cubicBezTo>
                  <a:cubicBezTo>
                    <a:pt x="283" y="972"/>
                    <a:pt x="283" y="972"/>
                    <a:pt x="283" y="972"/>
                  </a:cubicBezTo>
                  <a:cubicBezTo>
                    <a:pt x="283" y="972"/>
                    <a:pt x="283" y="972"/>
                    <a:pt x="283" y="972"/>
                  </a:cubicBezTo>
                  <a:cubicBezTo>
                    <a:pt x="282" y="972"/>
                    <a:pt x="281" y="972"/>
                    <a:pt x="281" y="971"/>
                  </a:cubicBezTo>
                  <a:close/>
                  <a:moveTo>
                    <a:pt x="336" y="968"/>
                  </a:moveTo>
                  <a:cubicBezTo>
                    <a:pt x="335" y="968"/>
                    <a:pt x="335" y="966"/>
                    <a:pt x="335" y="965"/>
                  </a:cubicBezTo>
                  <a:cubicBezTo>
                    <a:pt x="335" y="965"/>
                    <a:pt x="335" y="965"/>
                    <a:pt x="335" y="965"/>
                  </a:cubicBezTo>
                  <a:cubicBezTo>
                    <a:pt x="335" y="964"/>
                    <a:pt x="336" y="964"/>
                    <a:pt x="337" y="964"/>
                  </a:cubicBezTo>
                  <a:cubicBezTo>
                    <a:pt x="337" y="964"/>
                    <a:pt x="337" y="964"/>
                    <a:pt x="337" y="964"/>
                  </a:cubicBezTo>
                  <a:cubicBezTo>
                    <a:pt x="338" y="964"/>
                    <a:pt x="339" y="966"/>
                    <a:pt x="339" y="967"/>
                  </a:cubicBezTo>
                  <a:cubicBezTo>
                    <a:pt x="339" y="967"/>
                    <a:pt x="339" y="967"/>
                    <a:pt x="339" y="967"/>
                  </a:cubicBezTo>
                  <a:cubicBezTo>
                    <a:pt x="338" y="967"/>
                    <a:pt x="338" y="968"/>
                    <a:pt x="337" y="968"/>
                  </a:cubicBezTo>
                  <a:cubicBezTo>
                    <a:pt x="337" y="968"/>
                    <a:pt x="337" y="968"/>
                    <a:pt x="337" y="968"/>
                  </a:cubicBezTo>
                  <a:cubicBezTo>
                    <a:pt x="337" y="968"/>
                    <a:pt x="336" y="968"/>
                    <a:pt x="336" y="968"/>
                  </a:cubicBezTo>
                  <a:close/>
                  <a:moveTo>
                    <a:pt x="277" y="960"/>
                  </a:moveTo>
                  <a:cubicBezTo>
                    <a:pt x="277" y="959"/>
                    <a:pt x="277" y="958"/>
                    <a:pt x="278" y="957"/>
                  </a:cubicBezTo>
                  <a:cubicBezTo>
                    <a:pt x="278" y="957"/>
                    <a:pt x="278" y="957"/>
                    <a:pt x="278" y="957"/>
                  </a:cubicBezTo>
                  <a:cubicBezTo>
                    <a:pt x="279" y="957"/>
                    <a:pt x="281" y="957"/>
                    <a:pt x="281" y="958"/>
                  </a:cubicBezTo>
                  <a:cubicBezTo>
                    <a:pt x="281" y="958"/>
                    <a:pt x="281" y="958"/>
                    <a:pt x="281" y="958"/>
                  </a:cubicBezTo>
                  <a:cubicBezTo>
                    <a:pt x="281" y="959"/>
                    <a:pt x="281" y="961"/>
                    <a:pt x="280" y="961"/>
                  </a:cubicBezTo>
                  <a:cubicBezTo>
                    <a:pt x="280" y="961"/>
                    <a:pt x="280" y="961"/>
                    <a:pt x="280" y="961"/>
                  </a:cubicBezTo>
                  <a:cubicBezTo>
                    <a:pt x="279" y="961"/>
                    <a:pt x="279" y="961"/>
                    <a:pt x="279" y="961"/>
                  </a:cubicBezTo>
                  <a:cubicBezTo>
                    <a:pt x="279" y="961"/>
                    <a:pt x="279" y="961"/>
                    <a:pt x="279" y="961"/>
                  </a:cubicBezTo>
                  <a:cubicBezTo>
                    <a:pt x="278" y="961"/>
                    <a:pt x="277" y="961"/>
                    <a:pt x="277" y="960"/>
                  </a:cubicBezTo>
                  <a:close/>
                  <a:moveTo>
                    <a:pt x="340" y="957"/>
                  </a:moveTo>
                  <a:cubicBezTo>
                    <a:pt x="339" y="956"/>
                    <a:pt x="338" y="955"/>
                    <a:pt x="339" y="954"/>
                  </a:cubicBezTo>
                  <a:cubicBezTo>
                    <a:pt x="339" y="954"/>
                    <a:pt x="339" y="954"/>
                    <a:pt x="339" y="954"/>
                  </a:cubicBezTo>
                  <a:cubicBezTo>
                    <a:pt x="339" y="953"/>
                    <a:pt x="340" y="952"/>
                    <a:pt x="341" y="953"/>
                  </a:cubicBezTo>
                  <a:cubicBezTo>
                    <a:pt x="341" y="953"/>
                    <a:pt x="341" y="953"/>
                    <a:pt x="341" y="953"/>
                  </a:cubicBezTo>
                  <a:cubicBezTo>
                    <a:pt x="342" y="953"/>
                    <a:pt x="343" y="954"/>
                    <a:pt x="342" y="955"/>
                  </a:cubicBezTo>
                  <a:cubicBezTo>
                    <a:pt x="342" y="955"/>
                    <a:pt x="342" y="955"/>
                    <a:pt x="342" y="955"/>
                  </a:cubicBezTo>
                  <a:cubicBezTo>
                    <a:pt x="342" y="956"/>
                    <a:pt x="341" y="957"/>
                    <a:pt x="341" y="957"/>
                  </a:cubicBezTo>
                  <a:cubicBezTo>
                    <a:pt x="341" y="957"/>
                    <a:pt x="341" y="957"/>
                    <a:pt x="341" y="957"/>
                  </a:cubicBezTo>
                  <a:cubicBezTo>
                    <a:pt x="340" y="957"/>
                    <a:pt x="340" y="957"/>
                    <a:pt x="340" y="957"/>
                  </a:cubicBezTo>
                  <a:close/>
                  <a:moveTo>
                    <a:pt x="273" y="948"/>
                  </a:moveTo>
                  <a:cubicBezTo>
                    <a:pt x="273" y="947"/>
                    <a:pt x="274" y="946"/>
                    <a:pt x="275" y="946"/>
                  </a:cubicBezTo>
                  <a:cubicBezTo>
                    <a:pt x="275" y="946"/>
                    <a:pt x="275" y="946"/>
                    <a:pt x="275" y="946"/>
                  </a:cubicBezTo>
                  <a:cubicBezTo>
                    <a:pt x="276" y="945"/>
                    <a:pt x="277" y="946"/>
                    <a:pt x="277" y="947"/>
                  </a:cubicBezTo>
                  <a:cubicBezTo>
                    <a:pt x="277" y="947"/>
                    <a:pt x="277" y="947"/>
                    <a:pt x="277" y="947"/>
                  </a:cubicBezTo>
                  <a:cubicBezTo>
                    <a:pt x="278" y="948"/>
                    <a:pt x="277" y="949"/>
                    <a:pt x="276" y="950"/>
                  </a:cubicBezTo>
                  <a:cubicBezTo>
                    <a:pt x="276" y="950"/>
                    <a:pt x="276" y="950"/>
                    <a:pt x="276" y="950"/>
                  </a:cubicBezTo>
                  <a:cubicBezTo>
                    <a:pt x="276" y="950"/>
                    <a:pt x="276" y="950"/>
                    <a:pt x="275" y="950"/>
                  </a:cubicBezTo>
                  <a:cubicBezTo>
                    <a:pt x="275" y="950"/>
                    <a:pt x="275" y="950"/>
                    <a:pt x="275" y="950"/>
                  </a:cubicBezTo>
                  <a:cubicBezTo>
                    <a:pt x="274" y="950"/>
                    <a:pt x="274" y="949"/>
                    <a:pt x="273" y="948"/>
                  </a:cubicBezTo>
                  <a:close/>
                  <a:moveTo>
                    <a:pt x="344" y="945"/>
                  </a:moveTo>
                  <a:cubicBezTo>
                    <a:pt x="343" y="945"/>
                    <a:pt x="342" y="944"/>
                    <a:pt x="342" y="943"/>
                  </a:cubicBezTo>
                  <a:cubicBezTo>
                    <a:pt x="342" y="943"/>
                    <a:pt x="342" y="943"/>
                    <a:pt x="342" y="943"/>
                  </a:cubicBezTo>
                  <a:cubicBezTo>
                    <a:pt x="343" y="942"/>
                    <a:pt x="344" y="941"/>
                    <a:pt x="345" y="941"/>
                  </a:cubicBezTo>
                  <a:cubicBezTo>
                    <a:pt x="345" y="941"/>
                    <a:pt x="345" y="941"/>
                    <a:pt x="345" y="941"/>
                  </a:cubicBezTo>
                  <a:cubicBezTo>
                    <a:pt x="346" y="942"/>
                    <a:pt x="347" y="943"/>
                    <a:pt x="346" y="944"/>
                  </a:cubicBezTo>
                  <a:cubicBezTo>
                    <a:pt x="346" y="944"/>
                    <a:pt x="346" y="944"/>
                    <a:pt x="346" y="944"/>
                  </a:cubicBezTo>
                  <a:cubicBezTo>
                    <a:pt x="346" y="945"/>
                    <a:pt x="345" y="945"/>
                    <a:pt x="344" y="945"/>
                  </a:cubicBezTo>
                  <a:cubicBezTo>
                    <a:pt x="344" y="945"/>
                    <a:pt x="344" y="945"/>
                    <a:pt x="344" y="945"/>
                  </a:cubicBezTo>
                  <a:cubicBezTo>
                    <a:pt x="344" y="945"/>
                    <a:pt x="344" y="945"/>
                    <a:pt x="344" y="945"/>
                  </a:cubicBezTo>
                  <a:close/>
                  <a:moveTo>
                    <a:pt x="270" y="937"/>
                  </a:moveTo>
                  <a:cubicBezTo>
                    <a:pt x="269" y="936"/>
                    <a:pt x="270" y="935"/>
                    <a:pt x="271" y="934"/>
                  </a:cubicBezTo>
                  <a:cubicBezTo>
                    <a:pt x="271" y="934"/>
                    <a:pt x="271" y="934"/>
                    <a:pt x="271" y="934"/>
                  </a:cubicBezTo>
                  <a:cubicBezTo>
                    <a:pt x="272" y="934"/>
                    <a:pt x="273" y="935"/>
                    <a:pt x="273" y="936"/>
                  </a:cubicBezTo>
                  <a:cubicBezTo>
                    <a:pt x="273" y="936"/>
                    <a:pt x="273" y="936"/>
                    <a:pt x="273" y="936"/>
                  </a:cubicBezTo>
                  <a:cubicBezTo>
                    <a:pt x="274" y="937"/>
                    <a:pt x="273" y="938"/>
                    <a:pt x="272" y="938"/>
                  </a:cubicBezTo>
                  <a:cubicBezTo>
                    <a:pt x="272" y="938"/>
                    <a:pt x="272" y="938"/>
                    <a:pt x="272" y="938"/>
                  </a:cubicBezTo>
                  <a:cubicBezTo>
                    <a:pt x="272" y="938"/>
                    <a:pt x="272" y="938"/>
                    <a:pt x="272" y="938"/>
                  </a:cubicBezTo>
                  <a:cubicBezTo>
                    <a:pt x="272" y="938"/>
                    <a:pt x="272" y="938"/>
                    <a:pt x="272" y="938"/>
                  </a:cubicBezTo>
                  <a:cubicBezTo>
                    <a:pt x="271" y="938"/>
                    <a:pt x="270" y="938"/>
                    <a:pt x="270" y="937"/>
                  </a:cubicBezTo>
                  <a:close/>
                  <a:moveTo>
                    <a:pt x="347" y="934"/>
                  </a:moveTo>
                  <a:cubicBezTo>
                    <a:pt x="346" y="933"/>
                    <a:pt x="346" y="932"/>
                    <a:pt x="346" y="931"/>
                  </a:cubicBezTo>
                  <a:cubicBezTo>
                    <a:pt x="346" y="931"/>
                    <a:pt x="346" y="931"/>
                    <a:pt x="346" y="931"/>
                  </a:cubicBezTo>
                  <a:cubicBezTo>
                    <a:pt x="347" y="930"/>
                    <a:pt x="348" y="930"/>
                    <a:pt x="349" y="930"/>
                  </a:cubicBezTo>
                  <a:cubicBezTo>
                    <a:pt x="349" y="930"/>
                    <a:pt x="349" y="930"/>
                    <a:pt x="349" y="930"/>
                  </a:cubicBezTo>
                  <a:cubicBezTo>
                    <a:pt x="350" y="930"/>
                    <a:pt x="350" y="931"/>
                    <a:pt x="350" y="932"/>
                  </a:cubicBezTo>
                  <a:cubicBezTo>
                    <a:pt x="350" y="932"/>
                    <a:pt x="350" y="932"/>
                    <a:pt x="350" y="932"/>
                  </a:cubicBezTo>
                  <a:cubicBezTo>
                    <a:pt x="350" y="933"/>
                    <a:pt x="349" y="934"/>
                    <a:pt x="348" y="934"/>
                  </a:cubicBezTo>
                  <a:cubicBezTo>
                    <a:pt x="348" y="934"/>
                    <a:pt x="348" y="934"/>
                    <a:pt x="348" y="934"/>
                  </a:cubicBezTo>
                  <a:cubicBezTo>
                    <a:pt x="348" y="934"/>
                    <a:pt x="348" y="934"/>
                    <a:pt x="347" y="934"/>
                  </a:cubicBezTo>
                  <a:close/>
                  <a:moveTo>
                    <a:pt x="266" y="926"/>
                  </a:moveTo>
                  <a:cubicBezTo>
                    <a:pt x="265" y="924"/>
                    <a:pt x="266" y="923"/>
                    <a:pt x="267" y="923"/>
                  </a:cubicBezTo>
                  <a:cubicBezTo>
                    <a:pt x="267" y="923"/>
                    <a:pt x="267" y="923"/>
                    <a:pt x="267" y="923"/>
                  </a:cubicBezTo>
                  <a:cubicBezTo>
                    <a:pt x="268" y="923"/>
                    <a:pt x="269" y="923"/>
                    <a:pt x="270" y="924"/>
                  </a:cubicBezTo>
                  <a:cubicBezTo>
                    <a:pt x="270" y="924"/>
                    <a:pt x="270" y="924"/>
                    <a:pt x="270" y="924"/>
                  </a:cubicBezTo>
                  <a:cubicBezTo>
                    <a:pt x="270" y="925"/>
                    <a:pt x="269" y="926"/>
                    <a:pt x="268" y="927"/>
                  </a:cubicBezTo>
                  <a:cubicBezTo>
                    <a:pt x="268" y="927"/>
                    <a:pt x="268" y="927"/>
                    <a:pt x="268" y="927"/>
                  </a:cubicBezTo>
                  <a:cubicBezTo>
                    <a:pt x="268" y="927"/>
                    <a:pt x="268" y="927"/>
                    <a:pt x="268" y="927"/>
                  </a:cubicBezTo>
                  <a:cubicBezTo>
                    <a:pt x="268" y="927"/>
                    <a:pt x="268" y="927"/>
                    <a:pt x="268" y="927"/>
                  </a:cubicBezTo>
                  <a:cubicBezTo>
                    <a:pt x="267" y="927"/>
                    <a:pt x="266" y="926"/>
                    <a:pt x="266" y="926"/>
                  </a:cubicBezTo>
                  <a:close/>
                  <a:moveTo>
                    <a:pt x="351" y="922"/>
                  </a:moveTo>
                  <a:cubicBezTo>
                    <a:pt x="350" y="922"/>
                    <a:pt x="350" y="921"/>
                    <a:pt x="350" y="920"/>
                  </a:cubicBezTo>
                  <a:cubicBezTo>
                    <a:pt x="350" y="920"/>
                    <a:pt x="350" y="920"/>
                    <a:pt x="350" y="920"/>
                  </a:cubicBezTo>
                  <a:cubicBezTo>
                    <a:pt x="350" y="919"/>
                    <a:pt x="351" y="918"/>
                    <a:pt x="353" y="919"/>
                  </a:cubicBezTo>
                  <a:cubicBezTo>
                    <a:pt x="353" y="919"/>
                    <a:pt x="353" y="919"/>
                    <a:pt x="353" y="919"/>
                  </a:cubicBezTo>
                  <a:cubicBezTo>
                    <a:pt x="354" y="919"/>
                    <a:pt x="354" y="920"/>
                    <a:pt x="354" y="921"/>
                  </a:cubicBezTo>
                  <a:cubicBezTo>
                    <a:pt x="354" y="921"/>
                    <a:pt x="354" y="921"/>
                    <a:pt x="354" y="921"/>
                  </a:cubicBezTo>
                  <a:cubicBezTo>
                    <a:pt x="354" y="922"/>
                    <a:pt x="353" y="922"/>
                    <a:pt x="352" y="922"/>
                  </a:cubicBezTo>
                  <a:cubicBezTo>
                    <a:pt x="352" y="922"/>
                    <a:pt x="352" y="922"/>
                    <a:pt x="352" y="922"/>
                  </a:cubicBezTo>
                  <a:cubicBezTo>
                    <a:pt x="352" y="922"/>
                    <a:pt x="351" y="922"/>
                    <a:pt x="351" y="922"/>
                  </a:cubicBezTo>
                  <a:close/>
                  <a:moveTo>
                    <a:pt x="262" y="914"/>
                  </a:moveTo>
                  <a:cubicBezTo>
                    <a:pt x="262" y="913"/>
                    <a:pt x="262" y="912"/>
                    <a:pt x="263" y="912"/>
                  </a:cubicBezTo>
                  <a:cubicBezTo>
                    <a:pt x="263" y="912"/>
                    <a:pt x="263" y="912"/>
                    <a:pt x="263" y="912"/>
                  </a:cubicBezTo>
                  <a:cubicBezTo>
                    <a:pt x="264" y="911"/>
                    <a:pt x="265" y="912"/>
                    <a:pt x="266" y="913"/>
                  </a:cubicBezTo>
                  <a:cubicBezTo>
                    <a:pt x="266" y="913"/>
                    <a:pt x="266" y="913"/>
                    <a:pt x="266" y="913"/>
                  </a:cubicBezTo>
                  <a:cubicBezTo>
                    <a:pt x="266" y="914"/>
                    <a:pt x="266" y="915"/>
                    <a:pt x="265" y="915"/>
                  </a:cubicBezTo>
                  <a:cubicBezTo>
                    <a:pt x="265" y="915"/>
                    <a:pt x="265" y="915"/>
                    <a:pt x="265" y="915"/>
                  </a:cubicBezTo>
                  <a:cubicBezTo>
                    <a:pt x="264" y="915"/>
                    <a:pt x="264" y="916"/>
                    <a:pt x="264" y="916"/>
                  </a:cubicBezTo>
                  <a:cubicBezTo>
                    <a:pt x="264" y="916"/>
                    <a:pt x="264" y="916"/>
                    <a:pt x="264" y="916"/>
                  </a:cubicBezTo>
                  <a:cubicBezTo>
                    <a:pt x="263" y="916"/>
                    <a:pt x="262" y="915"/>
                    <a:pt x="262" y="914"/>
                  </a:cubicBezTo>
                  <a:close/>
                  <a:moveTo>
                    <a:pt x="355" y="911"/>
                  </a:moveTo>
                  <a:cubicBezTo>
                    <a:pt x="354" y="911"/>
                    <a:pt x="353" y="909"/>
                    <a:pt x="354" y="908"/>
                  </a:cubicBezTo>
                  <a:cubicBezTo>
                    <a:pt x="354" y="908"/>
                    <a:pt x="354" y="908"/>
                    <a:pt x="354" y="908"/>
                  </a:cubicBezTo>
                  <a:cubicBezTo>
                    <a:pt x="354" y="907"/>
                    <a:pt x="355" y="907"/>
                    <a:pt x="356" y="907"/>
                  </a:cubicBezTo>
                  <a:cubicBezTo>
                    <a:pt x="356" y="907"/>
                    <a:pt x="356" y="907"/>
                    <a:pt x="356" y="907"/>
                  </a:cubicBezTo>
                  <a:cubicBezTo>
                    <a:pt x="357" y="908"/>
                    <a:pt x="358" y="909"/>
                    <a:pt x="358" y="910"/>
                  </a:cubicBezTo>
                  <a:cubicBezTo>
                    <a:pt x="358" y="910"/>
                    <a:pt x="358" y="910"/>
                    <a:pt x="358" y="910"/>
                  </a:cubicBezTo>
                  <a:cubicBezTo>
                    <a:pt x="357" y="911"/>
                    <a:pt x="357" y="911"/>
                    <a:pt x="356" y="911"/>
                  </a:cubicBezTo>
                  <a:cubicBezTo>
                    <a:pt x="356" y="911"/>
                    <a:pt x="356" y="911"/>
                    <a:pt x="356" y="911"/>
                  </a:cubicBezTo>
                  <a:cubicBezTo>
                    <a:pt x="355" y="911"/>
                    <a:pt x="355" y="911"/>
                    <a:pt x="355" y="911"/>
                  </a:cubicBezTo>
                  <a:close/>
                  <a:moveTo>
                    <a:pt x="258" y="903"/>
                  </a:moveTo>
                  <a:cubicBezTo>
                    <a:pt x="258" y="902"/>
                    <a:pt x="258" y="901"/>
                    <a:pt x="260" y="900"/>
                  </a:cubicBezTo>
                  <a:cubicBezTo>
                    <a:pt x="260" y="900"/>
                    <a:pt x="260" y="900"/>
                    <a:pt x="260" y="900"/>
                  </a:cubicBezTo>
                  <a:cubicBezTo>
                    <a:pt x="261" y="900"/>
                    <a:pt x="262" y="900"/>
                    <a:pt x="262" y="901"/>
                  </a:cubicBezTo>
                  <a:cubicBezTo>
                    <a:pt x="262" y="901"/>
                    <a:pt x="262" y="901"/>
                    <a:pt x="262" y="901"/>
                  </a:cubicBezTo>
                  <a:cubicBezTo>
                    <a:pt x="262" y="903"/>
                    <a:pt x="262" y="904"/>
                    <a:pt x="261" y="904"/>
                  </a:cubicBezTo>
                  <a:cubicBezTo>
                    <a:pt x="261" y="904"/>
                    <a:pt x="261" y="904"/>
                    <a:pt x="261" y="904"/>
                  </a:cubicBezTo>
                  <a:cubicBezTo>
                    <a:pt x="261" y="904"/>
                    <a:pt x="260" y="904"/>
                    <a:pt x="260" y="904"/>
                  </a:cubicBezTo>
                  <a:cubicBezTo>
                    <a:pt x="260" y="904"/>
                    <a:pt x="260" y="904"/>
                    <a:pt x="260" y="904"/>
                  </a:cubicBezTo>
                  <a:cubicBezTo>
                    <a:pt x="259" y="904"/>
                    <a:pt x="259" y="904"/>
                    <a:pt x="258" y="903"/>
                  </a:cubicBezTo>
                  <a:close/>
                  <a:moveTo>
                    <a:pt x="359" y="900"/>
                  </a:moveTo>
                  <a:cubicBezTo>
                    <a:pt x="358" y="899"/>
                    <a:pt x="357" y="898"/>
                    <a:pt x="358" y="897"/>
                  </a:cubicBezTo>
                  <a:cubicBezTo>
                    <a:pt x="358" y="897"/>
                    <a:pt x="358" y="897"/>
                    <a:pt x="358" y="897"/>
                  </a:cubicBezTo>
                  <a:cubicBezTo>
                    <a:pt x="358" y="896"/>
                    <a:pt x="359" y="895"/>
                    <a:pt x="360" y="896"/>
                  </a:cubicBezTo>
                  <a:cubicBezTo>
                    <a:pt x="360" y="896"/>
                    <a:pt x="360" y="896"/>
                    <a:pt x="360" y="896"/>
                  </a:cubicBezTo>
                  <a:cubicBezTo>
                    <a:pt x="361" y="896"/>
                    <a:pt x="362" y="897"/>
                    <a:pt x="361" y="898"/>
                  </a:cubicBezTo>
                  <a:cubicBezTo>
                    <a:pt x="361" y="898"/>
                    <a:pt x="361" y="898"/>
                    <a:pt x="361" y="898"/>
                  </a:cubicBezTo>
                  <a:cubicBezTo>
                    <a:pt x="361" y="899"/>
                    <a:pt x="360" y="900"/>
                    <a:pt x="359" y="900"/>
                  </a:cubicBezTo>
                  <a:cubicBezTo>
                    <a:pt x="359" y="900"/>
                    <a:pt x="359" y="900"/>
                    <a:pt x="359" y="900"/>
                  </a:cubicBezTo>
                  <a:cubicBezTo>
                    <a:pt x="359" y="900"/>
                    <a:pt x="359" y="900"/>
                    <a:pt x="359" y="900"/>
                  </a:cubicBezTo>
                  <a:close/>
                  <a:moveTo>
                    <a:pt x="254" y="891"/>
                  </a:moveTo>
                  <a:cubicBezTo>
                    <a:pt x="254" y="890"/>
                    <a:pt x="255" y="889"/>
                    <a:pt x="256" y="889"/>
                  </a:cubicBezTo>
                  <a:cubicBezTo>
                    <a:pt x="256" y="889"/>
                    <a:pt x="256" y="889"/>
                    <a:pt x="256" y="889"/>
                  </a:cubicBezTo>
                  <a:cubicBezTo>
                    <a:pt x="257" y="888"/>
                    <a:pt x="258" y="889"/>
                    <a:pt x="258" y="890"/>
                  </a:cubicBezTo>
                  <a:cubicBezTo>
                    <a:pt x="258" y="890"/>
                    <a:pt x="258" y="890"/>
                    <a:pt x="258" y="890"/>
                  </a:cubicBezTo>
                  <a:cubicBezTo>
                    <a:pt x="259" y="891"/>
                    <a:pt x="258" y="892"/>
                    <a:pt x="257" y="893"/>
                  </a:cubicBezTo>
                  <a:cubicBezTo>
                    <a:pt x="257" y="893"/>
                    <a:pt x="257" y="893"/>
                    <a:pt x="257" y="893"/>
                  </a:cubicBezTo>
                  <a:cubicBezTo>
                    <a:pt x="257" y="893"/>
                    <a:pt x="257" y="893"/>
                    <a:pt x="256" y="893"/>
                  </a:cubicBezTo>
                  <a:cubicBezTo>
                    <a:pt x="256" y="893"/>
                    <a:pt x="256" y="893"/>
                    <a:pt x="256" y="893"/>
                  </a:cubicBezTo>
                  <a:cubicBezTo>
                    <a:pt x="256" y="893"/>
                    <a:pt x="255" y="892"/>
                    <a:pt x="254" y="891"/>
                  </a:cubicBezTo>
                  <a:close/>
                  <a:moveTo>
                    <a:pt x="363" y="888"/>
                  </a:moveTo>
                  <a:cubicBezTo>
                    <a:pt x="362" y="888"/>
                    <a:pt x="361" y="887"/>
                    <a:pt x="361" y="886"/>
                  </a:cubicBezTo>
                  <a:cubicBezTo>
                    <a:pt x="361" y="886"/>
                    <a:pt x="361" y="886"/>
                    <a:pt x="361" y="886"/>
                  </a:cubicBezTo>
                  <a:cubicBezTo>
                    <a:pt x="362" y="885"/>
                    <a:pt x="363" y="884"/>
                    <a:pt x="364" y="884"/>
                  </a:cubicBezTo>
                  <a:cubicBezTo>
                    <a:pt x="364" y="884"/>
                    <a:pt x="364" y="884"/>
                    <a:pt x="364" y="884"/>
                  </a:cubicBezTo>
                  <a:cubicBezTo>
                    <a:pt x="365" y="885"/>
                    <a:pt x="366" y="886"/>
                    <a:pt x="365" y="887"/>
                  </a:cubicBezTo>
                  <a:cubicBezTo>
                    <a:pt x="365" y="887"/>
                    <a:pt x="365" y="887"/>
                    <a:pt x="365" y="887"/>
                  </a:cubicBezTo>
                  <a:cubicBezTo>
                    <a:pt x="365" y="888"/>
                    <a:pt x="364" y="888"/>
                    <a:pt x="363" y="888"/>
                  </a:cubicBezTo>
                  <a:cubicBezTo>
                    <a:pt x="363" y="888"/>
                    <a:pt x="363" y="888"/>
                    <a:pt x="363" y="888"/>
                  </a:cubicBezTo>
                  <a:cubicBezTo>
                    <a:pt x="363" y="888"/>
                    <a:pt x="363" y="888"/>
                    <a:pt x="363" y="888"/>
                  </a:cubicBezTo>
                  <a:close/>
                  <a:moveTo>
                    <a:pt x="251" y="880"/>
                  </a:moveTo>
                  <a:cubicBezTo>
                    <a:pt x="250" y="879"/>
                    <a:pt x="251" y="878"/>
                    <a:pt x="252" y="877"/>
                  </a:cubicBezTo>
                  <a:cubicBezTo>
                    <a:pt x="252" y="877"/>
                    <a:pt x="252" y="877"/>
                    <a:pt x="252" y="877"/>
                  </a:cubicBezTo>
                  <a:cubicBezTo>
                    <a:pt x="253" y="877"/>
                    <a:pt x="254" y="878"/>
                    <a:pt x="254" y="879"/>
                  </a:cubicBezTo>
                  <a:cubicBezTo>
                    <a:pt x="254" y="879"/>
                    <a:pt x="254" y="879"/>
                    <a:pt x="254" y="879"/>
                  </a:cubicBezTo>
                  <a:cubicBezTo>
                    <a:pt x="255" y="880"/>
                    <a:pt x="254" y="881"/>
                    <a:pt x="253" y="881"/>
                  </a:cubicBezTo>
                  <a:cubicBezTo>
                    <a:pt x="253" y="881"/>
                    <a:pt x="253" y="881"/>
                    <a:pt x="253" y="881"/>
                  </a:cubicBezTo>
                  <a:cubicBezTo>
                    <a:pt x="253" y="881"/>
                    <a:pt x="253" y="881"/>
                    <a:pt x="253" y="881"/>
                  </a:cubicBezTo>
                  <a:cubicBezTo>
                    <a:pt x="253" y="881"/>
                    <a:pt x="253" y="881"/>
                    <a:pt x="253" y="881"/>
                  </a:cubicBezTo>
                  <a:cubicBezTo>
                    <a:pt x="252" y="881"/>
                    <a:pt x="251" y="881"/>
                    <a:pt x="251" y="880"/>
                  </a:cubicBezTo>
                  <a:close/>
                  <a:moveTo>
                    <a:pt x="366" y="877"/>
                  </a:moveTo>
                  <a:cubicBezTo>
                    <a:pt x="365" y="876"/>
                    <a:pt x="365" y="875"/>
                    <a:pt x="365" y="874"/>
                  </a:cubicBezTo>
                  <a:cubicBezTo>
                    <a:pt x="365" y="874"/>
                    <a:pt x="365" y="874"/>
                    <a:pt x="365" y="874"/>
                  </a:cubicBezTo>
                  <a:cubicBezTo>
                    <a:pt x="366" y="873"/>
                    <a:pt x="367" y="873"/>
                    <a:pt x="368" y="873"/>
                  </a:cubicBezTo>
                  <a:cubicBezTo>
                    <a:pt x="368" y="873"/>
                    <a:pt x="368" y="873"/>
                    <a:pt x="368" y="873"/>
                  </a:cubicBezTo>
                  <a:cubicBezTo>
                    <a:pt x="369" y="873"/>
                    <a:pt x="369" y="875"/>
                    <a:pt x="369" y="876"/>
                  </a:cubicBezTo>
                  <a:cubicBezTo>
                    <a:pt x="369" y="876"/>
                    <a:pt x="369" y="876"/>
                    <a:pt x="369" y="876"/>
                  </a:cubicBezTo>
                  <a:cubicBezTo>
                    <a:pt x="369" y="876"/>
                    <a:pt x="368" y="877"/>
                    <a:pt x="367" y="877"/>
                  </a:cubicBezTo>
                  <a:cubicBezTo>
                    <a:pt x="367" y="877"/>
                    <a:pt x="367" y="877"/>
                    <a:pt x="367" y="877"/>
                  </a:cubicBezTo>
                  <a:cubicBezTo>
                    <a:pt x="367" y="877"/>
                    <a:pt x="367" y="877"/>
                    <a:pt x="366" y="877"/>
                  </a:cubicBezTo>
                  <a:close/>
                  <a:moveTo>
                    <a:pt x="247" y="869"/>
                  </a:moveTo>
                  <a:cubicBezTo>
                    <a:pt x="247" y="868"/>
                    <a:pt x="247" y="866"/>
                    <a:pt x="248" y="866"/>
                  </a:cubicBezTo>
                  <a:cubicBezTo>
                    <a:pt x="248" y="866"/>
                    <a:pt x="248" y="866"/>
                    <a:pt x="248" y="866"/>
                  </a:cubicBezTo>
                  <a:cubicBezTo>
                    <a:pt x="249" y="866"/>
                    <a:pt x="250" y="866"/>
                    <a:pt x="251" y="867"/>
                  </a:cubicBezTo>
                  <a:cubicBezTo>
                    <a:pt x="251" y="867"/>
                    <a:pt x="251" y="867"/>
                    <a:pt x="251" y="867"/>
                  </a:cubicBezTo>
                  <a:cubicBezTo>
                    <a:pt x="251" y="868"/>
                    <a:pt x="250" y="870"/>
                    <a:pt x="249" y="870"/>
                  </a:cubicBezTo>
                  <a:cubicBezTo>
                    <a:pt x="249" y="870"/>
                    <a:pt x="249" y="870"/>
                    <a:pt x="249" y="870"/>
                  </a:cubicBezTo>
                  <a:cubicBezTo>
                    <a:pt x="249" y="870"/>
                    <a:pt x="249" y="870"/>
                    <a:pt x="249" y="870"/>
                  </a:cubicBezTo>
                  <a:cubicBezTo>
                    <a:pt x="249" y="870"/>
                    <a:pt x="249" y="870"/>
                    <a:pt x="249" y="870"/>
                  </a:cubicBezTo>
                  <a:cubicBezTo>
                    <a:pt x="248" y="870"/>
                    <a:pt x="247" y="869"/>
                    <a:pt x="247" y="869"/>
                  </a:cubicBezTo>
                  <a:close/>
                  <a:moveTo>
                    <a:pt x="370" y="865"/>
                  </a:moveTo>
                  <a:cubicBezTo>
                    <a:pt x="369" y="865"/>
                    <a:pt x="369" y="864"/>
                    <a:pt x="369" y="863"/>
                  </a:cubicBezTo>
                  <a:cubicBezTo>
                    <a:pt x="369" y="863"/>
                    <a:pt x="369" y="863"/>
                    <a:pt x="369" y="863"/>
                  </a:cubicBezTo>
                  <a:cubicBezTo>
                    <a:pt x="369" y="862"/>
                    <a:pt x="370" y="861"/>
                    <a:pt x="371" y="862"/>
                  </a:cubicBezTo>
                  <a:cubicBezTo>
                    <a:pt x="371" y="862"/>
                    <a:pt x="371" y="862"/>
                    <a:pt x="371" y="862"/>
                  </a:cubicBezTo>
                  <a:cubicBezTo>
                    <a:pt x="373" y="862"/>
                    <a:pt x="373" y="863"/>
                    <a:pt x="373" y="864"/>
                  </a:cubicBezTo>
                  <a:cubicBezTo>
                    <a:pt x="373" y="864"/>
                    <a:pt x="373" y="864"/>
                    <a:pt x="373" y="864"/>
                  </a:cubicBezTo>
                  <a:cubicBezTo>
                    <a:pt x="372" y="865"/>
                    <a:pt x="372" y="866"/>
                    <a:pt x="371" y="866"/>
                  </a:cubicBezTo>
                  <a:cubicBezTo>
                    <a:pt x="371" y="866"/>
                    <a:pt x="371" y="866"/>
                    <a:pt x="371" y="866"/>
                  </a:cubicBezTo>
                  <a:cubicBezTo>
                    <a:pt x="371" y="866"/>
                    <a:pt x="370" y="865"/>
                    <a:pt x="370" y="865"/>
                  </a:cubicBezTo>
                  <a:close/>
                  <a:moveTo>
                    <a:pt x="243" y="857"/>
                  </a:moveTo>
                  <a:cubicBezTo>
                    <a:pt x="243" y="856"/>
                    <a:pt x="243" y="855"/>
                    <a:pt x="244" y="855"/>
                  </a:cubicBezTo>
                  <a:cubicBezTo>
                    <a:pt x="244" y="855"/>
                    <a:pt x="244" y="855"/>
                    <a:pt x="244" y="855"/>
                  </a:cubicBezTo>
                  <a:cubicBezTo>
                    <a:pt x="245" y="854"/>
                    <a:pt x="247" y="855"/>
                    <a:pt x="247" y="856"/>
                  </a:cubicBezTo>
                  <a:cubicBezTo>
                    <a:pt x="247" y="856"/>
                    <a:pt x="247" y="856"/>
                    <a:pt x="247" y="856"/>
                  </a:cubicBezTo>
                  <a:cubicBezTo>
                    <a:pt x="247" y="857"/>
                    <a:pt x="247" y="858"/>
                    <a:pt x="246" y="858"/>
                  </a:cubicBezTo>
                  <a:cubicBezTo>
                    <a:pt x="246" y="858"/>
                    <a:pt x="246" y="858"/>
                    <a:pt x="246" y="858"/>
                  </a:cubicBezTo>
                  <a:cubicBezTo>
                    <a:pt x="245" y="859"/>
                    <a:pt x="245" y="859"/>
                    <a:pt x="245" y="859"/>
                  </a:cubicBezTo>
                  <a:cubicBezTo>
                    <a:pt x="245" y="859"/>
                    <a:pt x="245" y="859"/>
                    <a:pt x="245" y="859"/>
                  </a:cubicBezTo>
                  <a:cubicBezTo>
                    <a:pt x="244" y="859"/>
                    <a:pt x="243" y="858"/>
                    <a:pt x="243" y="857"/>
                  </a:cubicBezTo>
                  <a:close/>
                  <a:moveTo>
                    <a:pt x="374" y="854"/>
                  </a:moveTo>
                  <a:cubicBezTo>
                    <a:pt x="373" y="854"/>
                    <a:pt x="372" y="853"/>
                    <a:pt x="373" y="852"/>
                  </a:cubicBezTo>
                  <a:cubicBezTo>
                    <a:pt x="373" y="852"/>
                    <a:pt x="373" y="852"/>
                    <a:pt x="373" y="852"/>
                  </a:cubicBezTo>
                  <a:cubicBezTo>
                    <a:pt x="373" y="850"/>
                    <a:pt x="374" y="850"/>
                    <a:pt x="375" y="850"/>
                  </a:cubicBezTo>
                  <a:cubicBezTo>
                    <a:pt x="375" y="850"/>
                    <a:pt x="375" y="850"/>
                    <a:pt x="375" y="850"/>
                  </a:cubicBezTo>
                  <a:cubicBezTo>
                    <a:pt x="376" y="851"/>
                    <a:pt x="377" y="852"/>
                    <a:pt x="377" y="853"/>
                  </a:cubicBezTo>
                  <a:cubicBezTo>
                    <a:pt x="377" y="853"/>
                    <a:pt x="377" y="853"/>
                    <a:pt x="377" y="853"/>
                  </a:cubicBezTo>
                  <a:cubicBezTo>
                    <a:pt x="376" y="854"/>
                    <a:pt x="375" y="854"/>
                    <a:pt x="375" y="854"/>
                  </a:cubicBezTo>
                  <a:cubicBezTo>
                    <a:pt x="375" y="854"/>
                    <a:pt x="375" y="854"/>
                    <a:pt x="375" y="854"/>
                  </a:cubicBezTo>
                  <a:cubicBezTo>
                    <a:pt x="374" y="854"/>
                    <a:pt x="374" y="854"/>
                    <a:pt x="374" y="854"/>
                  </a:cubicBezTo>
                  <a:close/>
                  <a:moveTo>
                    <a:pt x="239" y="846"/>
                  </a:moveTo>
                  <a:cubicBezTo>
                    <a:pt x="239" y="845"/>
                    <a:pt x="240" y="844"/>
                    <a:pt x="241" y="843"/>
                  </a:cubicBezTo>
                  <a:cubicBezTo>
                    <a:pt x="241" y="843"/>
                    <a:pt x="241" y="843"/>
                    <a:pt x="241" y="843"/>
                  </a:cubicBezTo>
                  <a:cubicBezTo>
                    <a:pt x="242" y="843"/>
                    <a:pt x="243" y="844"/>
                    <a:pt x="243" y="845"/>
                  </a:cubicBezTo>
                  <a:cubicBezTo>
                    <a:pt x="243" y="845"/>
                    <a:pt x="243" y="845"/>
                    <a:pt x="243" y="845"/>
                  </a:cubicBezTo>
                  <a:cubicBezTo>
                    <a:pt x="243" y="846"/>
                    <a:pt x="243" y="847"/>
                    <a:pt x="242" y="847"/>
                  </a:cubicBezTo>
                  <a:cubicBezTo>
                    <a:pt x="242" y="847"/>
                    <a:pt x="242" y="847"/>
                    <a:pt x="242" y="847"/>
                  </a:cubicBezTo>
                  <a:cubicBezTo>
                    <a:pt x="242" y="847"/>
                    <a:pt x="241" y="847"/>
                    <a:pt x="241" y="847"/>
                  </a:cubicBezTo>
                  <a:cubicBezTo>
                    <a:pt x="241" y="847"/>
                    <a:pt x="241" y="847"/>
                    <a:pt x="241" y="847"/>
                  </a:cubicBezTo>
                  <a:cubicBezTo>
                    <a:pt x="240" y="847"/>
                    <a:pt x="240" y="847"/>
                    <a:pt x="239" y="846"/>
                  </a:cubicBezTo>
                  <a:close/>
                  <a:moveTo>
                    <a:pt x="378" y="843"/>
                  </a:moveTo>
                  <a:cubicBezTo>
                    <a:pt x="377" y="842"/>
                    <a:pt x="376" y="841"/>
                    <a:pt x="377" y="840"/>
                  </a:cubicBezTo>
                  <a:cubicBezTo>
                    <a:pt x="377" y="840"/>
                    <a:pt x="377" y="840"/>
                    <a:pt x="377" y="840"/>
                  </a:cubicBezTo>
                  <a:cubicBezTo>
                    <a:pt x="377" y="839"/>
                    <a:pt x="378" y="839"/>
                    <a:pt x="379" y="839"/>
                  </a:cubicBezTo>
                  <a:cubicBezTo>
                    <a:pt x="379" y="839"/>
                    <a:pt x="379" y="839"/>
                    <a:pt x="379" y="839"/>
                  </a:cubicBezTo>
                  <a:cubicBezTo>
                    <a:pt x="380" y="839"/>
                    <a:pt x="381" y="840"/>
                    <a:pt x="380" y="841"/>
                  </a:cubicBezTo>
                  <a:cubicBezTo>
                    <a:pt x="380" y="841"/>
                    <a:pt x="380" y="841"/>
                    <a:pt x="380" y="841"/>
                  </a:cubicBezTo>
                  <a:cubicBezTo>
                    <a:pt x="380" y="842"/>
                    <a:pt x="379" y="843"/>
                    <a:pt x="378" y="843"/>
                  </a:cubicBezTo>
                  <a:cubicBezTo>
                    <a:pt x="378" y="843"/>
                    <a:pt x="378" y="843"/>
                    <a:pt x="378" y="843"/>
                  </a:cubicBezTo>
                  <a:cubicBezTo>
                    <a:pt x="378" y="843"/>
                    <a:pt x="378" y="843"/>
                    <a:pt x="378" y="843"/>
                  </a:cubicBezTo>
                  <a:close/>
                  <a:moveTo>
                    <a:pt x="236" y="834"/>
                  </a:moveTo>
                  <a:cubicBezTo>
                    <a:pt x="235" y="833"/>
                    <a:pt x="236" y="832"/>
                    <a:pt x="237" y="832"/>
                  </a:cubicBezTo>
                  <a:cubicBezTo>
                    <a:pt x="237" y="832"/>
                    <a:pt x="237" y="832"/>
                    <a:pt x="237" y="832"/>
                  </a:cubicBezTo>
                  <a:cubicBezTo>
                    <a:pt x="238" y="832"/>
                    <a:pt x="239" y="832"/>
                    <a:pt x="239" y="833"/>
                  </a:cubicBezTo>
                  <a:cubicBezTo>
                    <a:pt x="239" y="833"/>
                    <a:pt x="239" y="833"/>
                    <a:pt x="239" y="833"/>
                  </a:cubicBezTo>
                  <a:cubicBezTo>
                    <a:pt x="240" y="834"/>
                    <a:pt x="239" y="835"/>
                    <a:pt x="238" y="836"/>
                  </a:cubicBezTo>
                  <a:cubicBezTo>
                    <a:pt x="238" y="836"/>
                    <a:pt x="238" y="836"/>
                    <a:pt x="238" y="836"/>
                  </a:cubicBezTo>
                  <a:cubicBezTo>
                    <a:pt x="238" y="836"/>
                    <a:pt x="238" y="836"/>
                    <a:pt x="237" y="836"/>
                  </a:cubicBezTo>
                  <a:cubicBezTo>
                    <a:pt x="237" y="836"/>
                    <a:pt x="237" y="836"/>
                    <a:pt x="237" y="836"/>
                  </a:cubicBezTo>
                  <a:cubicBezTo>
                    <a:pt x="237" y="836"/>
                    <a:pt x="236" y="835"/>
                    <a:pt x="236" y="834"/>
                  </a:cubicBezTo>
                  <a:close/>
                  <a:moveTo>
                    <a:pt x="382" y="831"/>
                  </a:moveTo>
                  <a:cubicBezTo>
                    <a:pt x="381" y="831"/>
                    <a:pt x="380" y="830"/>
                    <a:pt x="380" y="829"/>
                  </a:cubicBezTo>
                  <a:cubicBezTo>
                    <a:pt x="380" y="829"/>
                    <a:pt x="380" y="829"/>
                    <a:pt x="380" y="829"/>
                  </a:cubicBezTo>
                  <a:cubicBezTo>
                    <a:pt x="381" y="828"/>
                    <a:pt x="382" y="827"/>
                    <a:pt x="383" y="827"/>
                  </a:cubicBezTo>
                  <a:cubicBezTo>
                    <a:pt x="383" y="827"/>
                    <a:pt x="383" y="827"/>
                    <a:pt x="383" y="827"/>
                  </a:cubicBezTo>
                  <a:cubicBezTo>
                    <a:pt x="384" y="828"/>
                    <a:pt x="384" y="829"/>
                    <a:pt x="384" y="830"/>
                  </a:cubicBezTo>
                  <a:cubicBezTo>
                    <a:pt x="384" y="830"/>
                    <a:pt x="384" y="830"/>
                    <a:pt x="384" y="830"/>
                  </a:cubicBezTo>
                  <a:cubicBezTo>
                    <a:pt x="384" y="831"/>
                    <a:pt x="383" y="831"/>
                    <a:pt x="382" y="831"/>
                  </a:cubicBezTo>
                  <a:cubicBezTo>
                    <a:pt x="382" y="831"/>
                    <a:pt x="382" y="831"/>
                    <a:pt x="382" y="831"/>
                  </a:cubicBezTo>
                  <a:cubicBezTo>
                    <a:pt x="382" y="831"/>
                    <a:pt x="382" y="831"/>
                    <a:pt x="382" y="831"/>
                  </a:cubicBezTo>
                  <a:close/>
                  <a:moveTo>
                    <a:pt x="232" y="823"/>
                  </a:moveTo>
                  <a:cubicBezTo>
                    <a:pt x="231" y="822"/>
                    <a:pt x="232" y="821"/>
                    <a:pt x="233" y="821"/>
                  </a:cubicBezTo>
                  <a:cubicBezTo>
                    <a:pt x="233" y="821"/>
                    <a:pt x="233" y="821"/>
                    <a:pt x="233" y="821"/>
                  </a:cubicBezTo>
                  <a:cubicBezTo>
                    <a:pt x="234" y="820"/>
                    <a:pt x="235" y="821"/>
                    <a:pt x="236" y="822"/>
                  </a:cubicBezTo>
                  <a:cubicBezTo>
                    <a:pt x="236" y="822"/>
                    <a:pt x="236" y="822"/>
                    <a:pt x="236" y="822"/>
                  </a:cubicBezTo>
                  <a:cubicBezTo>
                    <a:pt x="236" y="823"/>
                    <a:pt x="235" y="824"/>
                    <a:pt x="234" y="824"/>
                  </a:cubicBezTo>
                  <a:cubicBezTo>
                    <a:pt x="234" y="824"/>
                    <a:pt x="234" y="824"/>
                    <a:pt x="234" y="824"/>
                  </a:cubicBezTo>
                  <a:cubicBezTo>
                    <a:pt x="234" y="824"/>
                    <a:pt x="234" y="824"/>
                    <a:pt x="234" y="824"/>
                  </a:cubicBezTo>
                  <a:cubicBezTo>
                    <a:pt x="234" y="824"/>
                    <a:pt x="234" y="824"/>
                    <a:pt x="234" y="824"/>
                  </a:cubicBezTo>
                  <a:cubicBezTo>
                    <a:pt x="233" y="824"/>
                    <a:pt x="232" y="824"/>
                    <a:pt x="232" y="823"/>
                  </a:cubicBezTo>
                  <a:close/>
                  <a:moveTo>
                    <a:pt x="385" y="820"/>
                  </a:moveTo>
                  <a:cubicBezTo>
                    <a:pt x="384" y="820"/>
                    <a:pt x="384" y="818"/>
                    <a:pt x="384" y="817"/>
                  </a:cubicBezTo>
                  <a:cubicBezTo>
                    <a:pt x="384" y="817"/>
                    <a:pt x="384" y="817"/>
                    <a:pt x="384" y="817"/>
                  </a:cubicBezTo>
                  <a:cubicBezTo>
                    <a:pt x="384" y="816"/>
                    <a:pt x="386" y="816"/>
                    <a:pt x="387" y="816"/>
                  </a:cubicBezTo>
                  <a:cubicBezTo>
                    <a:pt x="387" y="816"/>
                    <a:pt x="387" y="816"/>
                    <a:pt x="387" y="816"/>
                  </a:cubicBezTo>
                  <a:cubicBezTo>
                    <a:pt x="388" y="816"/>
                    <a:pt x="388" y="818"/>
                    <a:pt x="388" y="819"/>
                  </a:cubicBezTo>
                  <a:cubicBezTo>
                    <a:pt x="388" y="819"/>
                    <a:pt x="388" y="819"/>
                    <a:pt x="388" y="819"/>
                  </a:cubicBezTo>
                  <a:cubicBezTo>
                    <a:pt x="388" y="819"/>
                    <a:pt x="387" y="820"/>
                    <a:pt x="386" y="820"/>
                  </a:cubicBezTo>
                  <a:cubicBezTo>
                    <a:pt x="386" y="820"/>
                    <a:pt x="386" y="820"/>
                    <a:pt x="386" y="820"/>
                  </a:cubicBezTo>
                  <a:cubicBezTo>
                    <a:pt x="386" y="820"/>
                    <a:pt x="386" y="820"/>
                    <a:pt x="385" y="820"/>
                  </a:cubicBezTo>
                  <a:close/>
                  <a:moveTo>
                    <a:pt x="228" y="812"/>
                  </a:moveTo>
                  <a:cubicBezTo>
                    <a:pt x="228" y="811"/>
                    <a:pt x="228" y="809"/>
                    <a:pt x="229" y="809"/>
                  </a:cubicBezTo>
                  <a:cubicBezTo>
                    <a:pt x="229" y="809"/>
                    <a:pt x="229" y="809"/>
                    <a:pt x="229" y="809"/>
                  </a:cubicBezTo>
                  <a:cubicBezTo>
                    <a:pt x="230" y="809"/>
                    <a:pt x="231" y="809"/>
                    <a:pt x="232" y="810"/>
                  </a:cubicBezTo>
                  <a:cubicBezTo>
                    <a:pt x="232" y="810"/>
                    <a:pt x="232" y="810"/>
                    <a:pt x="232" y="810"/>
                  </a:cubicBezTo>
                  <a:cubicBezTo>
                    <a:pt x="232" y="811"/>
                    <a:pt x="232" y="813"/>
                    <a:pt x="230" y="813"/>
                  </a:cubicBezTo>
                  <a:cubicBezTo>
                    <a:pt x="230" y="813"/>
                    <a:pt x="230" y="813"/>
                    <a:pt x="230" y="813"/>
                  </a:cubicBezTo>
                  <a:cubicBezTo>
                    <a:pt x="230" y="813"/>
                    <a:pt x="230" y="813"/>
                    <a:pt x="230" y="813"/>
                  </a:cubicBezTo>
                  <a:cubicBezTo>
                    <a:pt x="230" y="813"/>
                    <a:pt x="230" y="813"/>
                    <a:pt x="230" y="813"/>
                  </a:cubicBezTo>
                  <a:cubicBezTo>
                    <a:pt x="229" y="813"/>
                    <a:pt x="228" y="813"/>
                    <a:pt x="228" y="812"/>
                  </a:cubicBezTo>
                  <a:close/>
                  <a:moveTo>
                    <a:pt x="389" y="808"/>
                  </a:moveTo>
                  <a:cubicBezTo>
                    <a:pt x="388" y="808"/>
                    <a:pt x="388" y="807"/>
                    <a:pt x="388" y="806"/>
                  </a:cubicBezTo>
                  <a:cubicBezTo>
                    <a:pt x="388" y="806"/>
                    <a:pt x="388" y="806"/>
                    <a:pt x="388" y="806"/>
                  </a:cubicBezTo>
                  <a:cubicBezTo>
                    <a:pt x="388" y="805"/>
                    <a:pt x="389" y="804"/>
                    <a:pt x="390" y="805"/>
                  </a:cubicBezTo>
                  <a:cubicBezTo>
                    <a:pt x="390" y="805"/>
                    <a:pt x="390" y="805"/>
                    <a:pt x="390" y="805"/>
                  </a:cubicBezTo>
                  <a:cubicBezTo>
                    <a:pt x="391" y="805"/>
                    <a:pt x="392" y="806"/>
                    <a:pt x="392" y="807"/>
                  </a:cubicBezTo>
                  <a:cubicBezTo>
                    <a:pt x="392" y="807"/>
                    <a:pt x="392" y="807"/>
                    <a:pt x="392" y="807"/>
                  </a:cubicBezTo>
                  <a:cubicBezTo>
                    <a:pt x="391" y="808"/>
                    <a:pt x="391" y="809"/>
                    <a:pt x="390" y="809"/>
                  </a:cubicBezTo>
                  <a:cubicBezTo>
                    <a:pt x="390" y="809"/>
                    <a:pt x="390" y="809"/>
                    <a:pt x="390" y="809"/>
                  </a:cubicBezTo>
                  <a:cubicBezTo>
                    <a:pt x="390" y="809"/>
                    <a:pt x="389" y="809"/>
                    <a:pt x="389" y="808"/>
                  </a:cubicBezTo>
                  <a:close/>
                  <a:moveTo>
                    <a:pt x="224" y="800"/>
                  </a:moveTo>
                  <a:cubicBezTo>
                    <a:pt x="224" y="799"/>
                    <a:pt x="224" y="798"/>
                    <a:pt x="225" y="798"/>
                  </a:cubicBezTo>
                  <a:cubicBezTo>
                    <a:pt x="225" y="798"/>
                    <a:pt x="225" y="798"/>
                    <a:pt x="225" y="798"/>
                  </a:cubicBezTo>
                  <a:cubicBezTo>
                    <a:pt x="226" y="797"/>
                    <a:pt x="228" y="798"/>
                    <a:pt x="228" y="799"/>
                  </a:cubicBezTo>
                  <a:cubicBezTo>
                    <a:pt x="228" y="799"/>
                    <a:pt x="228" y="799"/>
                    <a:pt x="228" y="799"/>
                  </a:cubicBezTo>
                  <a:cubicBezTo>
                    <a:pt x="228" y="800"/>
                    <a:pt x="228" y="801"/>
                    <a:pt x="227" y="802"/>
                  </a:cubicBezTo>
                  <a:cubicBezTo>
                    <a:pt x="227" y="802"/>
                    <a:pt x="227" y="802"/>
                    <a:pt x="227" y="802"/>
                  </a:cubicBezTo>
                  <a:cubicBezTo>
                    <a:pt x="226" y="802"/>
                    <a:pt x="226" y="802"/>
                    <a:pt x="226" y="802"/>
                  </a:cubicBezTo>
                  <a:cubicBezTo>
                    <a:pt x="226" y="802"/>
                    <a:pt x="226" y="802"/>
                    <a:pt x="226" y="802"/>
                  </a:cubicBezTo>
                  <a:cubicBezTo>
                    <a:pt x="225" y="802"/>
                    <a:pt x="224" y="801"/>
                    <a:pt x="224" y="800"/>
                  </a:cubicBezTo>
                  <a:close/>
                  <a:moveTo>
                    <a:pt x="393" y="797"/>
                  </a:moveTo>
                  <a:cubicBezTo>
                    <a:pt x="392" y="797"/>
                    <a:pt x="391" y="796"/>
                    <a:pt x="392" y="795"/>
                  </a:cubicBezTo>
                  <a:cubicBezTo>
                    <a:pt x="392" y="795"/>
                    <a:pt x="392" y="795"/>
                    <a:pt x="392" y="795"/>
                  </a:cubicBezTo>
                  <a:cubicBezTo>
                    <a:pt x="392" y="794"/>
                    <a:pt x="393" y="793"/>
                    <a:pt x="394" y="793"/>
                  </a:cubicBezTo>
                  <a:cubicBezTo>
                    <a:pt x="394" y="793"/>
                    <a:pt x="394" y="793"/>
                    <a:pt x="394" y="793"/>
                  </a:cubicBezTo>
                  <a:cubicBezTo>
                    <a:pt x="395" y="794"/>
                    <a:pt x="396" y="795"/>
                    <a:pt x="395" y="796"/>
                  </a:cubicBezTo>
                  <a:cubicBezTo>
                    <a:pt x="395" y="796"/>
                    <a:pt x="395" y="796"/>
                    <a:pt x="395" y="796"/>
                  </a:cubicBezTo>
                  <a:cubicBezTo>
                    <a:pt x="395" y="797"/>
                    <a:pt x="394" y="797"/>
                    <a:pt x="394" y="797"/>
                  </a:cubicBezTo>
                  <a:cubicBezTo>
                    <a:pt x="394" y="797"/>
                    <a:pt x="394" y="797"/>
                    <a:pt x="394" y="797"/>
                  </a:cubicBezTo>
                  <a:cubicBezTo>
                    <a:pt x="393" y="797"/>
                    <a:pt x="393" y="797"/>
                    <a:pt x="393" y="797"/>
                  </a:cubicBezTo>
                  <a:close/>
                  <a:moveTo>
                    <a:pt x="220" y="789"/>
                  </a:moveTo>
                  <a:cubicBezTo>
                    <a:pt x="220" y="788"/>
                    <a:pt x="221" y="787"/>
                    <a:pt x="222" y="786"/>
                  </a:cubicBezTo>
                  <a:cubicBezTo>
                    <a:pt x="222" y="786"/>
                    <a:pt x="222" y="786"/>
                    <a:pt x="222" y="786"/>
                  </a:cubicBezTo>
                  <a:cubicBezTo>
                    <a:pt x="223" y="786"/>
                    <a:pt x="224" y="787"/>
                    <a:pt x="224" y="788"/>
                  </a:cubicBezTo>
                  <a:cubicBezTo>
                    <a:pt x="224" y="788"/>
                    <a:pt x="224" y="788"/>
                    <a:pt x="224" y="788"/>
                  </a:cubicBezTo>
                  <a:cubicBezTo>
                    <a:pt x="225" y="789"/>
                    <a:pt x="224" y="790"/>
                    <a:pt x="223" y="790"/>
                  </a:cubicBezTo>
                  <a:cubicBezTo>
                    <a:pt x="223" y="790"/>
                    <a:pt x="223" y="790"/>
                    <a:pt x="223" y="790"/>
                  </a:cubicBezTo>
                  <a:cubicBezTo>
                    <a:pt x="223" y="790"/>
                    <a:pt x="222" y="790"/>
                    <a:pt x="222" y="790"/>
                  </a:cubicBezTo>
                  <a:cubicBezTo>
                    <a:pt x="222" y="790"/>
                    <a:pt x="222" y="790"/>
                    <a:pt x="222" y="790"/>
                  </a:cubicBezTo>
                  <a:cubicBezTo>
                    <a:pt x="221" y="790"/>
                    <a:pt x="221" y="790"/>
                    <a:pt x="220" y="789"/>
                  </a:cubicBezTo>
                  <a:close/>
                  <a:moveTo>
                    <a:pt x="397" y="786"/>
                  </a:moveTo>
                  <a:cubicBezTo>
                    <a:pt x="396" y="785"/>
                    <a:pt x="395" y="784"/>
                    <a:pt x="395" y="783"/>
                  </a:cubicBezTo>
                  <a:cubicBezTo>
                    <a:pt x="395" y="783"/>
                    <a:pt x="395" y="783"/>
                    <a:pt x="395" y="783"/>
                  </a:cubicBezTo>
                  <a:cubicBezTo>
                    <a:pt x="396" y="782"/>
                    <a:pt x="397" y="782"/>
                    <a:pt x="398" y="782"/>
                  </a:cubicBezTo>
                  <a:cubicBezTo>
                    <a:pt x="398" y="782"/>
                    <a:pt x="398" y="782"/>
                    <a:pt x="398" y="782"/>
                  </a:cubicBezTo>
                  <a:cubicBezTo>
                    <a:pt x="399" y="782"/>
                    <a:pt x="400" y="783"/>
                    <a:pt x="399" y="784"/>
                  </a:cubicBezTo>
                  <a:cubicBezTo>
                    <a:pt x="399" y="784"/>
                    <a:pt x="399" y="784"/>
                    <a:pt x="399" y="784"/>
                  </a:cubicBezTo>
                  <a:cubicBezTo>
                    <a:pt x="399" y="785"/>
                    <a:pt x="398" y="786"/>
                    <a:pt x="397" y="786"/>
                  </a:cubicBezTo>
                  <a:cubicBezTo>
                    <a:pt x="397" y="786"/>
                    <a:pt x="397" y="786"/>
                    <a:pt x="397" y="786"/>
                  </a:cubicBezTo>
                  <a:cubicBezTo>
                    <a:pt x="397" y="786"/>
                    <a:pt x="397" y="786"/>
                    <a:pt x="397" y="786"/>
                  </a:cubicBezTo>
                  <a:close/>
                  <a:moveTo>
                    <a:pt x="217" y="778"/>
                  </a:moveTo>
                  <a:cubicBezTo>
                    <a:pt x="216" y="776"/>
                    <a:pt x="217" y="775"/>
                    <a:pt x="218" y="775"/>
                  </a:cubicBezTo>
                  <a:cubicBezTo>
                    <a:pt x="218" y="775"/>
                    <a:pt x="218" y="775"/>
                    <a:pt x="218" y="775"/>
                  </a:cubicBezTo>
                  <a:cubicBezTo>
                    <a:pt x="219" y="775"/>
                    <a:pt x="220" y="775"/>
                    <a:pt x="220" y="776"/>
                  </a:cubicBezTo>
                  <a:cubicBezTo>
                    <a:pt x="220" y="776"/>
                    <a:pt x="220" y="776"/>
                    <a:pt x="220" y="776"/>
                  </a:cubicBezTo>
                  <a:cubicBezTo>
                    <a:pt x="221" y="777"/>
                    <a:pt x="220" y="778"/>
                    <a:pt x="219" y="779"/>
                  </a:cubicBezTo>
                  <a:cubicBezTo>
                    <a:pt x="219" y="779"/>
                    <a:pt x="219" y="779"/>
                    <a:pt x="219" y="779"/>
                  </a:cubicBezTo>
                  <a:cubicBezTo>
                    <a:pt x="219" y="779"/>
                    <a:pt x="219" y="779"/>
                    <a:pt x="218" y="779"/>
                  </a:cubicBezTo>
                  <a:cubicBezTo>
                    <a:pt x="218" y="779"/>
                    <a:pt x="218" y="779"/>
                    <a:pt x="218" y="779"/>
                  </a:cubicBezTo>
                  <a:cubicBezTo>
                    <a:pt x="218" y="779"/>
                    <a:pt x="217" y="778"/>
                    <a:pt x="217" y="778"/>
                  </a:cubicBezTo>
                  <a:close/>
                  <a:moveTo>
                    <a:pt x="401" y="774"/>
                  </a:moveTo>
                  <a:cubicBezTo>
                    <a:pt x="399" y="774"/>
                    <a:pt x="399" y="773"/>
                    <a:pt x="399" y="772"/>
                  </a:cubicBezTo>
                  <a:cubicBezTo>
                    <a:pt x="399" y="772"/>
                    <a:pt x="399" y="772"/>
                    <a:pt x="399" y="772"/>
                  </a:cubicBezTo>
                  <a:cubicBezTo>
                    <a:pt x="400" y="771"/>
                    <a:pt x="401" y="770"/>
                    <a:pt x="402" y="771"/>
                  </a:cubicBezTo>
                  <a:cubicBezTo>
                    <a:pt x="402" y="771"/>
                    <a:pt x="402" y="771"/>
                    <a:pt x="402" y="771"/>
                  </a:cubicBezTo>
                  <a:cubicBezTo>
                    <a:pt x="403" y="771"/>
                    <a:pt x="403" y="772"/>
                    <a:pt x="403" y="773"/>
                  </a:cubicBezTo>
                  <a:cubicBezTo>
                    <a:pt x="403" y="773"/>
                    <a:pt x="403" y="773"/>
                    <a:pt x="403" y="773"/>
                  </a:cubicBezTo>
                  <a:cubicBezTo>
                    <a:pt x="403" y="774"/>
                    <a:pt x="402" y="774"/>
                    <a:pt x="401" y="774"/>
                  </a:cubicBezTo>
                  <a:cubicBezTo>
                    <a:pt x="401" y="774"/>
                    <a:pt x="401" y="774"/>
                    <a:pt x="401" y="774"/>
                  </a:cubicBezTo>
                  <a:cubicBezTo>
                    <a:pt x="401" y="774"/>
                    <a:pt x="401" y="774"/>
                    <a:pt x="401" y="774"/>
                  </a:cubicBezTo>
                  <a:close/>
                  <a:moveTo>
                    <a:pt x="213" y="766"/>
                  </a:moveTo>
                  <a:cubicBezTo>
                    <a:pt x="212" y="765"/>
                    <a:pt x="213" y="764"/>
                    <a:pt x="214" y="764"/>
                  </a:cubicBezTo>
                  <a:cubicBezTo>
                    <a:pt x="214" y="764"/>
                    <a:pt x="214" y="764"/>
                    <a:pt x="214" y="764"/>
                  </a:cubicBezTo>
                  <a:cubicBezTo>
                    <a:pt x="215" y="763"/>
                    <a:pt x="216" y="764"/>
                    <a:pt x="217" y="765"/>
                  </a:cubicBezTo>
                  <a:cubicBezTo>
                    <a:pt x="217" y="765"/>
                    <a:pt x="217" y="765"/>
                    <a:pt x="217" y="765"/>
                  </a:cubicBezTo>
                  <a:cubicBezTo>
                    <a:pt x="217" y="766"/>
                    <a:pt x="216" y="767"/>
                    <a:pt x="215" y="767"/>
                  </a:cubicBezTo>
                  <a:cubicBezTo>
                    <a:pt x="215" y="767"/>
                    <a:pt x="215" y="767"/>
                    <a:pt x="215" y="767"/>
                  </a:cubicBezTo>
                  <a:cubicBezTo>
                    <a:pt x="215" y="767"/>
                    <a:pt x="215" y="767"/>
                    <a:pt x="215" y="767"/>
                  </a:cubicBezTo>
                  <a:cubicBezTo>
                    <a:pt x="215" y="767"/>
                    <a:pt x="215" y="767"/>
                    <a:pt x="215" y="767"/>
                  </a:cubicBezTo>
                  <a:cubicBezTo>
                    <a:pt x="214" y="767"/>
                    <a:pt x="213" y="767"/>
                    <a:pt x="213" y="766"/>
                  </a:cubicBezTo>
                  <a:close/>
                  <a:moveTo>
                    <a:pt x="404" y="763"/>
                  </a:moveTo>
                  <a:cubicBezTo>
                    <a:pt x="403" y="763"/>
                    <a:pt x="403" y="761"/>
                    <a:pt x="403" y="760"/>
                  </a:cubicBezTo>
                  <a:cubicBezTo>
                    <a:pt x="403" y="760"/>
                    <a:pt x="403" y="760"/>
                    <a:pt x="403" y="760"/>
                  </a:cubicBezTo>
                  <a:cubicBezTo>
                    <a:pt x="403" y="759"/>
                    <a:pt x="405" y="759"/>
                    <a:pt x="406" y="759"/>
                  </a:cubicBezTo>
                  <a:cubicBezTo>
                    <a:pt x="406" y="759"/>
                    <a:pt x="406" y="759"/>
                    <a:pt x="406" y="759"/>
                  </a:cubicBezTo>
                  <a:cubicBezTo>
                    <a:pt x="407" y="759"/>
                    <a:pt x="407" y="761"/>
                    <a:pt x="407" y="762"/>
                  </a:cubicBezTo>
                  <a:cubicBezTo>
                    <a:pt x="407" y="762"/>
                    <a:pt x="407" y="762"/>
                    <a:pt x="407" y="762"/>
                  </a:cubicBezTo>
                  <a:cubicBezTo>
                    <a:pt x="407" y="763"/>
                    <a:pt x="406" y="763"/>
                    <a:pt x="405" y="763"/>
                  </a:cubicBezTo>
                  <a:cubicBezTo>
                    <a:pt x="405" y="763"/>
                    <a:pt x="405" y="763"/>
                    <a:pt x="405" y="763"/>
                  </a:cubicBezTo>
                  <a:cubicBezTo>
                    <a:pt x="405" y="763"/>
                    <a:pt x="405" y="763"/>
                    <a:pt x="404" y="763"/>
                  </a:cubicBezTo>
                  <a:close/>
                  <a:moveTo>
                    <a:pt x="209" y="755"/>
                  </a:moveTo>
                  <a:cubicBezTo>
                    <a:pt x="209" y="754"/>
                    <a:pt x="209" y="753"/>
                    <a:pt x="210" y="752"/>
                  </a:cubicBezTo>
                  <a:cubicBezTo>
                    <a:pt x="210" y="752"/>
                    <a:pt x="210" y="752"/>
                    <a:pt x="210" y="752"/>
                  </a:cubicBezTo>
                  <a:cubicBezTo>
                    <a:pt x="211" y="752"/>
                    <a:pt x="212" y="752"/>
                    <a:pt x="213" y="753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213" y="755"/>
                    <a:pt x="213" y="756"/>
                    <a:pt x="212" y="756"/>
                  </a:cubicBezTo>
                  <a:cubicBezTo>
                    <a:pt x="212" y="756"/>
                    <a:pt x="212" y="756"/>
                    <a:pt x="212" y="756"/>
                  </a:cubicBezTo>
                  <a:cubicBezTo>
                    <a:pt x="211" y="756"/>
                    <a:pt x="211" y="756"/>
                    <a:pt x="211" y="756"/>
                  </a:cubicBezTo>
                  <a:cubicBezTo>
                    <a:pt x="211" y="756"/>
                    <a:pt x="211" y="756"/>
                    <a:pt x="211" y="756"/>
                  </a:cubicBezTo>
                  <a:cubicBezTo>
                    <a:pt x="210" y="756"/>
                    <a:pt x="209" y="756"/>
                    <a:pt x="209" y="755"/>
                  </a:cubicBezTo>
                  <a:close/>
                  <a:moveTo>
                    <a:pt x="408" y="752"/>
                  </a:moveTo>
                  <a:cubicBezTo>
                    <a:pt x="407" y="751"/>
                    <a:pt x="406" y="750"/>
                    <a:pt x="407" y="749"/>
                  </a:cubicBezTo>
                  <a:cubicBezTo>
                    <a:pt x="407" y="749"/>
                    <a:pt x="407" y="749"/>
                    <a:pt x="407" y="749"/>
                  </a:cubicBezTo>
                  <a:cubicBezTo>
                    <a:pt x="407" y="748"/>
                    <a:pt x="408" y="747"/>
                    <a:pt x="409" y="748"/>
                  </a:cubicBezTo>
                  <a:cubicBezTo>
                    <a:pt x="409" y="748"/>
                    <a:pt x="409" y="748"/>
                    <a:pt x="409" y="748"/>
                  </a:cubicBezTo>
                  <a:cubicBezTo>
                    <a:pt x="410" y="748"/>
                    <a:pt x="411" y="749"/>
                    <a:pt x="411" y="750"/>
                  </a:cubicBezTo>
                  <a:cubicBezTo>
                    <a:pt x="411" y="750"/>
                    <a:pt x="411" y="750"/>
                    <a:pt x="411" y="750"/>
                  </a:cubicBezTo>
                  <a:cubicBezTo>
                    <a:pt x="410" y="751"/>
                    <a:pt x="410" y="752"/>
                    <a:pt x="409" y="752"/>
                  </a:cubicBezTo>
                  <a:cubicBezTo>
                    <a:pt x="409" y="752"/>
                    <a:pt x="409" y="752"/>
                    <a:pt x="409" y="752"/>
                  </a:cubicBezTo>
                  <a:cubicBezTo>
                    <a:pt x="409" y="752"/>
                    <a:pt x="408" y="752"/>
                    <a:pt x="408" y="752"/>
                  </a:cubicBezTo>
                  <a:close/>
                  <a:moveTo>
                    <a:pt x="205" y="743"/>
                  </a:moveTo>
                  <a:cubicBezTo>
                    <a:pt x="205" y="742"/>
                    <a:pt x="205" y="741"/>
                    <a:pt x="206" y="741"/>
                  </a:cubicBezTo>
                  <a:cubicBezTo>
                    <a:pt x="206" y="741"/>
                    <a:pt x="206" y="741"/>
                    <a:pt x="206" y="741"/>
                  </a:cubicBezTo>
                  <a:cubicBezTo>
                    <a:pt x="208" y="740"/>
                    <a:pt x="209" y="741"/>
                    <a:pt x="209" y="742"/>
                  </a:cubicBezTo>
                  <a:cubicBezTo>
                    <a:pt x="209" y="742"/>
                    <a:pt x="209" y="742"/>
                    <a:pt x="209" y="742"/>
                  </a:cubicBezTo>
                  <a:cubicBezTo>
                    <a:pt x="209" y="743"/>
                    <a:pt x="209" y="744"/>
                    <a:pt x="208" y="745"/>
                  </a:cubicBezTo>
                  <a:cubicBezTo>
                    <a:pt x="208" y="745"/>
                    <a:pt x="208" y="745"/>
                    <a:pt x="208" y="745"/>
                  </a:cubicBezTo>
                  <a:cubicBezTo>
                    <a:pt x="208" y="745"/>
                    <a:pt x="207" y="745"/>
                    <a:pt x="207" y="745"/>
                  </a:cubicBezTo>
                  <a:cubicBezTo>
                    <a:pt x="207" y="745"/>
                    <a:pt x="207" y="745"/>
                    <a:pt x="207" y="745"/>
                  </a:cubicBezTo>
                  <a:cubicBezTo>
                    <a:pt x="206" y="745"/>
                    <a:pt x="205" y="744"/>
                    <a:pt x="205" y="743"/>
                  </a:cubicBezTo>
                  <a:close/>
                  <a:moveTo>
                    <a:pt x="412" y="740"/>
                  </a:moveTo>
                  <a:cubicBezTo>
                    <a:pt x="411" y="740"/>
                    <a:pt x="410" y="739"/>
                    <a:pt x="411" y="738"/>
                  </a:cubicBezTo>
                  <a:cubicBezTo>
                    <a:pt x="411" y="738"/>
                    <a:pt x="411" y="738"/>
                    <a:pt x="411" y="738"/>
                  </a:cubicBezTo>
                  <a:cubicBezTo>
                    <a:pt x="411" y="737"/>
                    <a:pt x="412" y="736"/>
                    <a:pt x="413" y="736"/>
                  </a:cubicBezTo>
                  <a:cubicBezTo>
                    <a:pt x="413" y="736"/>
                    <a:pt x="413" y="736"/>
                    <a:pt x="413" y="736"/>
                  </a:cubicBezTo>
                  <a:cubicBezTo>
                    <a:pt x="414" y="737"/>
                    <a:pt x="415" y="738"/>
                    <a:pt x="414" y="739"/>
                  </a:cubicBezTo>
                  <a:cubicBezTo>
                    <a:pt x="414" y="739"/>
                    <a:pt x="414" y="739"/>
                    <a:pt x="414" y="739"/>
                  </a:cubicBezTo>
                  <a:cubicBezTo>
                    <a:pt x="414" y="740"/>
                    <a:pt x="413" y="740"/>
                    <a:pt x="413" y="740"/>
                  </a:cubicBezTo>
                  <a:cubicBezTo>
                    <a:pt x="413" y="740"/>
                    <a:pt x="413" y="740"/>
                    <a:pt x="413" y="740"/>
                  </a:cubicBezTo>
                  <a:cubicBezTo>
                    <a:pt x="412" y="740"/>
                    <a:pt x="412" y="740"/>
                    <a:pt x="412" y="740"/>
                  </a:cubicBezTo>
                  <a:close/>
                  <a:moveTo>
                    <a:pt x="201" y="732"/>
                  </a:moveTo>
                  <a:cubicBezTo>
                    <a:pt x="201" y="731"/>
                    <a:pt x="202" y="730"/>
                    <a:pt x="203" y="729"/>
                  </a:cubicBezTo>
                  <a:cubicBezTo>
                    <a:pt x="203" y="729"/>
                    <a:pt x="203" y="729"/>
                    <a:pt x="203" y="729"/>
                  </a:cubicBezTo>
                  <a:cubicBezTo>
                    <a:pt x="204" y="729"/>
                    <a:pt x="205" y="730"/>
                    <a:pt x="205" y="731"/>
                  </a:cubicBezTo>
                  <a:cubicBezTo>
                    <a:pt x="205" y="731"/>
                    <a:pt x="205" y="731"/>
                    <a:pt x="205" y="731"/>
                  </a:cubicBezTo>
                  <a:cubicBezTo>
                    <a:pt x="206" y="732"/>
                    <a:pt x="205" y="733"/>
                    <a:pt x="204" y="733"/>
                  </a:cubicBezTo>
                  <a:cubicBezTo>
                    <a:pt x="204" y="733"/>
                    <a:pt x="204" y="733"/>
                    <a:pt x="204" y="733"/>
                  </a:cubicBezTo>
                  <a:cubicBezTo>
                    <a:pt x="204" y="733"/>
                    <a:pt x="204" y="733"/>
                    <a:pt x="203" y="733"/>
                  </a:cubicBezTo>
                  <a:cubicBezTo>
                    <a:pt x="203" y="733"/>
                    <a:pt x="203" y="733"/>
                    <a:pt x="203" y="733"/>
                  </a:cubicBezTo>
                  <a:cubicBezTo>
                    <a:pt x="202" y="733"/>
                    <a:pt x="202" y="733"/>
                    <a:pt x="201" y="732"/>
                  </a:cubicBezTo>
                  <a:close/>
                  <a:moveTo>
                    <a:pt x="416" y="729"/>
                  </a:moveTo>
                  <a:cubicBezTo>
                    <a:pt x="415" y="728"/>
                    <a:pt x="414" y="727"/>
                    <a:pt x="414" y="726"/>
                  </a:cubicBezTo>
                  <a:cubicBezTo>
                    <a:pt x="414" y="726"/>
                    <a:pt x="414" y="726"/>
                    <a:pt x="414" y="726"/>
                  </a:cubicBezTo>
                  <a:cubicBezTo>
                    <a:pt x="415" y="725"/>
                    <a:pt x="416" y="725"/>
                    <a:pt x="417" y="725"/>
                  </a:cubicBezTo>
                  <a:cubicBezTo>
                    <a:pt x="417" y="725"/>
                    <a:pt x="417" y="725"/>
                    <a:pt x="417" y="725"/>
                  </a:cubicBezTo>
                  <a:cubicBezTo>
                    <a:pt x="418" y="725"/>
                    <a:pt x="419" y="726"/>
                    <a:pt x="418" y="728"/>
                  </a:cubicBezTo>
                  <a:cubicBezTo>
                    <a:pt x="418" y="728"/>
                    <a:pt x="418" y="728"/>
                    <a:pt x="418" y="728"/>
                  </a:cubicBezTo>
                  <a:cubicBezTo>
                    <a:pt x="418" y="728"/>
                    <a:pt x="417" y="729"/>
                    <a:pt x="416" y="729"/>
                  </a:cubicBezTo>
                  <a:cubicBezTo>
                    <a:pt x="416" y="729"/>
                    <a:pt x="416" y="729"/>
                    <a:pt x="416" y="729"/>
                  </a:cubicBezTo>
                  <a:cubicBezTo>
                    <a:pt x="416" y="729"/>
                    <a:pt x="416" y="729"/>
                    <a:pt x="416" y="729"/>
                  </a:cubicBezTo>
                  <a:close/>
                  <a:moveTo>
                    <a:pt x="198" y="721"/>
                  </a:moveTo>
                  <a:cubicBezTo>
                    <a:pt x="197" y="720"/>
                    <a:pt x="198" y="718"/>
                    <a:pt x="199" y="718"/>
                  </a:cubicBezTo>
                  <a:cubicBezTo>
                    <a:pt x="199" y="718"/>
                    <a:pt x="199" y="718"/>
                    <a:pt x="199" y="718"/>
                  </a:cubicBezTo>
                  <a:cubicBezTo>
                    <a:pt x="200" y="718"/>
                    <a:pt x="201" y="718"/>
                    <a:pt x="201" y="719"/>
                  </a:cubicBezTo>
                  <a:cubicBezTo>
                    <a:pt x="201" y="719"/>
                    <a:pt x="201" y="719"/>
                    <a:pt x="201" y="719"/>
                  </a:cubicBezTo>
                  <a:cubicBezTo>
                    <a:pt x="202" y="720"/>
                    <a:pt x="201" y="721"/>
                    <a:pt x="200" y="722"/>
                  </a:cubicBezTo>
                  <a:cubicBezTo>
                    <a:pt x="200" y="722"/>
                    <a:pt x="200" y="722"/>
                    <a:pt x="200" y="722"/>
                  </a:cubicBezTo>
                  <a:cubicBezTo>
                    <a:pt x="200" y="722"/>
                    <a:pt x="200" y="722"/>
                    <a:pt x="200" y="722"/>
                  </a:cubicBezTo>
                  <a:cubicBezTo>
                    <a:pt x="200" y="722"/>
                    <a:pt x="200" y="722"/>
                    <a:pt x="200" y="722"/>
                  </a:cubicBezTo>
                  <a:cubicBezTo>
                    <a:pt x="199" y="722"/>
                    <a:pt x="198" y="721"/>
                    <a:pt x="198" y="721"/>
                  </a:cubicBezTo>
                  <a:close/>
                  <a:moveTo>
                    <a:pt x="419" y="717"/>
                  </a:moveTo>
                  <a:cubicBezTo>
                    <a:pt x="418" y="717"/>
                    <a:pt x="418" y="716"/>
                    <a:pt x="418" y="715"/>
                  </a:cubicBezTo>
                  <a:cubicBezTo>
                    <a:pt x="418" y="715"/>
                    <a:pt x="418" y="715"/>
                    <a:pt x="418" y="715"/>
                  </a:cubicBezTo>
                  <a:cubicBezTo>
                    <a:pt x="419" y="714"/>
                    <a:pt x="420" y="713"/>
                    <a:pt x="421" y="714"/>
                  </a:cubicBezTo>
                  <a:cubicBezTo>
                    <a:pt x="421" y="714"/>
                    <a:pt x="421" y="714"/>
                    <a:pt x="421" y="714"/>
                  </a:cubicBezTo>
                  <a:cubicBezTo>
                    <a:pt x="422" y="714"/>
                    <a:pt x="422" y="715"/>
                    <a:pt x="422" y="716"/>
                  </a:cubicBezTo>
                  <a:cubicBezTo>
                    <a:pt x="422" y="716"/>
                    <a:pt x="422" y="716"/>
                    <a:pt x="422" y="716"/>
                  </a:cubicBezTo>
                  <a:cubicBezTo>
                    <a:pt x="422" y="717"/>
                    <a:pt x="421" y="717"/>
                    <a:pt x="420" y="717"/>
                  </a:cubicBezTo>
                  <a:cubicBezTo>
                    <a:pt x="420" y="717"/>
                    <a:pt x="420" y="717"/>
                    <a:pt x="420" y="717"/>
                  </a:cubicBezTo>
                  <a:cubicBezTo>
                    <a:pt x="420" y="717"/>
                    <a:pt x="420" y="717"/>
                    <a:pt x="419" y="717"/>
                  </a:cubicBezTo>
                  <a:close/>
                  <a:moveTo>
                    <a:pt x="194" y="709"/>
                  </a:moveTo>
                  <a:cubicBezTo>
                    <a:pt x="194" y="708"/>
                    <a:pt x="194" y="707"/>
                    <a:pt x="195" y="707"/>
                  </a:cubicBezTo>
                  <a:cubicBezTo>
                    <a:pt x="195" y="707"/>
                    <a:pt x="195" y="707"/>
                    <a:pt x="195" y="707"/>
                  </a:cubicBezTo>
                  <a:cubicBezTo>
                    <a:pt x="196" y="706"/>
                    <a:pt x="197" y="707"/>
                    <a:pt x="198" y="708"/>
                  </a:cubicBezTo>
                  <a:cubicBezTo>
                    <a:pt x="198" y="708"/>
                    <a:pt x="198" y="708"/>
                    <a:pt x="198" y="708"/>
                  </a:cubicBezTo>
                  <a:cubicBezTo>
                    <a:pt x="198" y="709"/>
                    <a:pt x="197" y="710"/>
                    <a:pt x="196" y="710"/>
                  </a:cubicBezTo>
                  <a:cubicBezTo>
                    <a:pt x="196" y="710"/>
                    <a:pt x="196" y="710"/>
                    <a:pt x="196" y="710"/>
                  </a:cubicBezTo>
                  <a:cubicBezTo>
                    <a:pt x="196" y="711"/>
                    <a:pt x="196" y="711"/>
                    <a:pt x="196" y="711"/>
                  </a:cubicBezTo>
                  <a:cubicBezTo>
                    <a:pt x="196" y="711"/>
                    <a:pt x="196" y="711"/>
                    <a:pt x="196" y="711"/>
                  </a:cubicBezTo>
                  <a:cubicBezTo>
                    <a:pt x="195" y="711"/>
                    <a:pt x="194" y="710"/>
                    <a:pt x="194" y="709"/>
                  </a:cubicBezTo>
                  <a:close/>
                  <a:moveTo>
                    <a:pt x="423" y="706"/>
                  </a:moveTo>
                  <a:cubicBezTo>
                    <a:pt x="422" y="706"/>
                    <a:pt x="422" y="705"/>
                    <a:pt x="422" y="703"/>
                  </a:cubicBezTo>
                  <a:cubicBezTo>
                    <a:pt x="422" y="703"/>
                    <a:pt x="422" y="703"/>
                    <a:pt x="422" y="703"/>
                  </a:cubicBezTo>
                  <a:cubicBezTo>
                    <a:pt x="422" y="702"/>
                    <a:pt x="423" y="702"/>
                    <a:pt x="424" y="702"/>
                  </a:cubicBezTo>
                  <a:cubicBezTo>
                    <a:pt x="424" y="702"/>
                    <a:pt x="424" y="702"/>
                    <a:pt x="424" y="702"/>
                  </a:cubicBezTo>
                  <a:cubicBezTo>
                    <a:pt x="426" y="703"/>
                    <a:pt x="426" y="704"/>
                    <a:pt x="426" y="705"/>
                  </a:cubicBezTo>
                  <a:cubicBezTo>
                    <a:pt x="426" y="705"/>
                    <a:pt x="426" y="705"/>
                    <a:pt x="426" y="705"/>
                  </a:cubicBezTo>
                  <a:cubicBezTo>
                    <a:pt x="425" y="706"/>
                    <a:pt x="425" y="706"/>
                    <a:pt x="424" y="706"/>
                  </a:cubicBezTo>
                  <a:cubicBezTo>
                    <a:pt x="424" y="706"/>
                    <a:pt x="424" y="706"/>
                    <a:pt x="424" y="706"/>
                  </a:cubicBezTo>
                  <a:cubicBezTo>
                    <a:pt x="424" y="706"/>
                    <a:pt x="423" y="706"/>
                    <a:pt x="423" y="706"/>
                  </a:cubicBezTo>
                  <a:close/>
                  <a:moveTo>
                    <a:pt x="190" y="698"/>
                  </a:moveTo>
                  <a:cubicBezTo>
                    <a:pt x="190" y="697"/>
                    <a:pt x="190" y="696"/>
                    <a:pt x="191" y="695"/>
                  </a:cubicBezTo>
                  <a:cubicBezTo>
                    <a:pt x="191" y="695"/>
                    <a:pt x="191" y="695"/>
                    <a:pt x="191" y="695"/>
                  </a:cubicBezTo>
                  <a:cubicBezTo>
                    <a:pt x="192" y="695"/>
                    <a:pt x="194" y="695"/>
                    <a:pt x="194" y="697"/>
                  </a:cubicBezTo>
                  <a:cubicBezTo>
                    <a:pt x="194" y="697"/>
                    <a:pt x="194" y="697"/>
                    <a:pt x="194" y="697"/>
                  </a:cubicBezTo>
                  <a:cubicBezTo>
                    <a:pt x="194" y="698"/>
                    <a:pt x="194" y="699"/>
                    <a:pt x="193" y="699"/>
                  </a:cubicBezTo>
                  <a:cubicBezTo>
                    <a:pt x="193" y="699"/>
                    <a:pt x="193" y="699"/>
                    <a:pt x="193" y="699"/>
                  </a:cubicBezTo>
                  <a:cubicBezTo>
                    <a:pt x="192" y="699"/>
                    <a:pt x="192" y="699"/>
                    <a:pt x="192" y="699"/>
                  </a:cubicBezTo>
                  <a:cubicBezTo>
                    <a:pt x="192" y="699"/>
                    <a:pt x="192" y="699"/>
                    <a:pt x="192" y="699"/>
                  </a:cubicBezTo>
                  <a:cubicBezTo>
                    <a:pt x="191" y="699"/>
                    <a:pt x="190" y="699"/>
                    <a:pt x="190" y="698"/>
                  </a:cubicBezTo>
                  <a:close/>
                  <a:moveTo>
                    <a:pt x="427" y="695"/>
                  </a:moveTo>
                  <a:cubicBezTo>
                    <a:pt x="426" y="694"/>
                    <a:pt x="425" y="693"/>
                    <a:pt x="426" y="692"/>
                  </a:cubicBezTo>
                  <a:cubicBezTo>
                    <a:pt x="426" y="692"/>
                    <a:pt x="426" y="692"/>
                    <a:pt x="426" y="692"/>
                  </a:cubicBezTo>
                  <a:cubicBezTo>
                    <a:pt x="426" y="691"/>
                    <a:pt x="427" y="690"/>
                    <a:pt x="428" y="691"/>
                  </a:cubicBezTo>
                  <a:cubicBezTo>
                    <a:pt x="428" y="691"/>
                    <a:pt x="428" y="691"/>
                    <a:pt x="428" y="691"/>
                  </a:cubicBezTo>
                  <a:cubicBezTo>
                    <a:pt x="429" y="691"/>
                    <a:pt x="430" y="692"/>
                    <a:pt x="430" y="693"/>
                  </a:cubicBezTo>
                  <a:cubicBezTo>
                    <a:pt x="430" y="693"/>
                    <a:pt x="430" y="693"/>
                    <a:pt x="430" y="693"/>
                  </a:cubicBezTo>
                  <a:cubicBezTo>
                    <a:pt x="429" y="694"/>
                    <a:pt x="428" y="695"/>
                    <a:pt x="428" y="695"/>
                  </a:cubicBezTo>
                  <a:cubicBezTo>
                    <a:pt x="428" y="695"/>
                    <a:pt x="428" y="695"/>
                    <a:pt x="428" y="695"/>
                  </a:cubicBezTo>
                  <a:cubicBezTo>
                    <a:pt x="427" y="695"/>
                    <a:pt x="427" y="695"/>
                    <a:pt x="427" y="695"/>
                  </a:cubicBezTo>
                  <a:close/>
                  <a:moveTo>
                    <a:pt x="186" y="686"/>
                  </a:moveTo>
                  <a:cubicBezTo>
                    <a:pt x="186" y="685"/>
                    <a:pt x="187" y="684"/>
                    <a:pt x="188" y="684"/>
                  </a:cubicBezTo>
                  <a:cubicBezTo>
                    <a:pt x="188" y="684"/>
                    <a:pt x="188" y="684"/>
                    <a:pt x="188" y="684"/>
                  </a:cubicBezTo>
                  <a:cubicBezTo>
                    <a:pt x="189" y="684"/>
                    <a:pt x="190" y="684"/>
                    <a:pt x="190" y="685"/>
                  </a:cubicBezTo>
                  <a:cubicBezTo>
                    <a:pt x="190" y="685"/>
                    <a:pt x="190" y="685"/>
                    <a:pt x="190" y="685"/>
                  </a:cubicBezTo>
                  <a:cubicBezTo>
                    <a:pt x="190" y="686"/>
                    <a:pt x="190" y="687"/>
                    <a:pt x="189" y="688"/>
                  </a:cubicBezTo>
                  <a:cubicBezTo>
                    <a:pt x="189" y="688"/>
                    <a:pt x="189" y="688"/>
                    <a:pt x="189" y="688"/>
                  </a:cubicBezTo>
                  <a:cubicBezTo>
                    <a:pt x="189" y="688"/>
                    <a:pt x="188" y="688"/>
                    <a:pt x="188" y="688"/>
                  </a:cubicBezTo>
                  <a:cubicBezTo>
                    <a:pt x="188" y="688"/>
                    <a:pt x="188" y="688"/>
                    <a:pt x="188" y="688"/>
                  </a:cubicBezTo>
                  <a:cubicBezTo>
                    <a:pt x="187" y="688"/>
                    <a:pt x="187" y="687"/>
                    <a:pt x="186" y="686"/>
                  </a:cubicBezTo>
                  <a:close/>
                  <a:moveTo>
                    <a:pt x="431" y="683"/>
                  </a:moveTo>
                  <a:cubicBezTo>
                    <a:pt x="430" y="683"/>
                    <a:pt x="429" y="682"/>
                    <a:pt x="430" y="681"/>
                  </a:cubicBezTo>
                  <a:cubicBezTo>
                    <a:pt x="430" y="681"/>
                    <a:pt x="430" y="681"/>
                    <a:pt x="430" y="681"/>
                  </a:cubicBezTo>
                  <a:cubicBezTo>
                    <a:pt x="430" y="680"/>
                    <a:pt x="431" y="679"/>
                    <a:pt x="432" y="679"/>
                  </a:cubicBezTo>
                  <a:cubicBezTo>
                    <a:pt x="432" y="679"/>
                    <a:pt x="432" y="679"/>
                    <a:pt x="432" y="679"/>
                  </a:cubicBezTo>
                  <a:cubicBezTo>
                    <a:pt x="433" y="680"/>
                    <a:pt x="434" y="681"/>
                    <a:pt x="433" y="682"/>
                  </a:cubicBezTo>
                  <a:cubicBezTo>
                    <a:pt x="433" y="682"/>
                    <a:pt x="433" y="682"/>
                    <a:pt x="433" y="682"/>
                  </a:cubicBezTo>
                  <a:cubicBezTo>
                    <a:pt x="433" y="683"/>
                    <a:pt x="432" y="683"/>
                    <a:pt x="431" y="683"/>
                  </a:cubicBezTo>
                  <a:cubicBezTo>
                    <a:pt x="431" y="683"/>
                    <a:pt x="431" y="683"/>
                    <a:pt x="431" y="683"/>
                  </a:cubicBezTo>
                  <a:cubicBezTo>
                    <a:pt x="431" y="683"/>
                    <a:pt x="431" y="683"/>
                    <a:pt x="431" y="683"/>
                  </a:cubicBezTo>
                  <a:close/>
                  <a:moveTo>
                    <a:pt x="182" y="675"/>
                  </a:moveTo>
                  <a:cubicBezTo>
                    <a:pt x="182" y="674"/>
                    <a:pt x="183" y="673"/>
                    <a:pt x="184" y="673"/>
                  </a:cubicBezTo>
                  <a:cubicBezTo>
                    <a:pt x="184" y="673"/>
                    <a:pt x="184" y="673"/>
                    <a:pt x="184" y="673"/>
                  </a:cubicBezTo>
                  <a:cubicBezTo>
                    <a:pt x="185" y="672"/>
                    <a:pt x="186" y="673"/>
                    <a:pt x="186" y="674"/>
                  </a:cubicBezTo>
                  <a:cubicBezTo>
                    <a:pt x="186" y="674"/>
                    <a:pt x="186" y="674"/>
                    <a:pt x="186" y="674"/>
                  </a:cubicBezTo>
                  <a:cubicBezTo>
                    <a:pt x="187" y="675"/>
                    <a:pt x="186" y="676"/>
                    <a:pt x="185" y="676"/>
                  </a:cubicBezTo>
                  <a:cubicBezTo>
                    <a:pt x="185" y="676"/>
                    <a:pt x="185" y="676"/>
                    <a:pt x="185" y="676"/>
                  </a:cubicBezTo>
                  <a:cubicBezTo>
                    <a:pt x="185" y="676"/>
                    <a:pt x="185" y="676"/>
                    <a:pt x="184" y="676"/>
                  </a:cubicBezTo>
                  <a:cubicBezTo>
                    <a:pt x="184" y="676"/>
                    <a:pt x="184" y="676"/>
                    <a:pt x="184" y="676"/>
                  </a:cubicBezTo>
                  <a:cubicBezTo>
                    <a:pt x="184" y="676"/>
                    <a:pt x="183" y="676"/>
                    <a:pt x="182" y="675"/>
                  </a:cubicBezTo>
                  <a:close/>
                  <a:moveTo>
                    <a:pt x="435" y="672"/>
                  </a:moveTo>
                  <a:cubicBezTo>
                    <a:pt x="434" y="671"/>
                    <a:pt x="433" y="670"/>
                    <a:pt x="433" y="669"/>
                  </a:cubicBezTo>
                  <a:cubicBezTo>
                    <a:pt x="433" y="669"/>
                    <a:pt x="433" y="669"/>
                    <a:pt x="433" y="669"/>
                  </a:cubicBezTo>
                  <a:cubicBezTo>
                    <a:pt x="434" y="668"/>
                    <a:pt x="435" y="668"/>
                    <a:pt x="436" y="668"/>
                  </a:cubicBezTo>
                  <a:cubicBezTo>
                    <a:pt x="436" y="668"/>
                    <a:pt x="436" y="668"/>
                    <a:pt x="436" y="668"/>
                  </a:cubicBezTo>
                  <a:cubicBezTo>
                    <a:pt x="437" y="668"/>
                    <a:pt x="437" y="670"/>
                    <a:pt x="437" y="671"/>
                  </a:cubicBezTo>
                  <a:cubicBezTo>
                    <a:pt x="437" y="671"/>
                    <a:pt x="437" y="671"/>
                    <a:pt x="437" y="671"/>
                  </a:cubicBezTo>
                  <a:cubicBezTo>
                    <a:pt x="437" y="671"/>
                    <a:pt x="436" y="672"/>
                    <a:pt x="435" y="672"/>
                  </a:cubicBezTo>
                  <a:cubicBezTo>
                    <a:pt x="435" y="672"/>
                    <a:pt x="435" y="672"/>
                    <a:pt x="435" y="672"/>
                  </a:cubicBezTo>
                  <a:cubicBezTo>
                    <a:pt x="435" y="672"/>
                    <a:pt x="435" y="672"/>
                    <a:pt x="435" y="672"/>
                  </a:cubicBezTo>
                  <a:close/>
                  <a:moveTo>
                    <a:pt x="179" y="664"/>
                  </a:moveTo>
                  <a:cubicBezTo>
                    <a:pt x="178" y="663"/>
                    <a:pt x="179" y="661"/>
                    <a:pt x="180" y="661"/>
                  </a:cubicBezTo>
                  <a:cubicBezTo>
                    <a:pt x="180" y="661"/>
                    <a:pt x="180" y="661"/>
                    <a:pt x="180" y="661"/>
                  </a:cubicBezTo>
                  <a:cubicBezTo>
                    <a:pt x="181" y="661"/>
                    <a:pt x="182" y="661"/>
                    <a:pt x="183" y="662"/>
                  </a:cubicBezTo>
                  <a:cubicBezTo>
                    <a:pt x="183" y="662"/>
                    <a:pt x="183" y="662"/>
                    <a:pt x="183" y="662"/>
                  </a:cubicBezTo>
                  <a:cubicBezTo>
                    <a:pt x="183" y="663"/>
                    <a:pt x="182" y="665"/>
                    <a:pt x="181" y="665"/>
                  </a:cubicBezTo>
                  <a:cubicBezTo>
                    <a:pt x="181" y="665"/>
                    <a:pt x="181" y="665"/>
                    <a:pt x="181" y="665"/>
                  </a:cubicBezTo>
                  <a:cubicBezTo>
                    <a:pt x="181" y="665"/>
                    <a:pt x="181" y="665"/>
                    <a:pt x="181" y="665"/>
                  </a:cubicBezTo>
                  <a:cubicBezTo>
                    <a:pt x="181" y="665"/>
                    <a:pt x="181" y="665"/>
                    <a:pt x="181" y="665"/>
                  </a:cubicBezTo>
                  <a:cubicBezTo>
                    <a:pt x="180" y="665"/>
                    <a:pt x="179" y="664"/>
                    <a:pt x="179" y="664"/>
                  </a:cubicBezTo>
                  <a:close/>
                  <a:moveTo>
                    <a:pt x="438" y="660"/>
                  </a:moveTo>
                  <a:cubicBezTo>
                    <a:pt x="437" y="660"/>
                    <a:pt x="437" y="659"/>
                    <a:pt x="437" y="658"/>
                  </a:cubicBezTo>
                  <a:cubicBezTo>
                    <a:pt x="437" y="658"/>
                    <a:pt x="437" y="658"/>
                    <a:pt x="437" y="658"/>
                  </a:cubicBezTo>
                  <a:cubicBezTo>
                    <a:pt x="437" y="657"/>
                    <a:pt x="439" y="656"/>
                    <a:pt x="440" y="657"/>
                  </a:cubicBezTo>
                  <a:cubicBezTo>
                    <a:pt x="440" y="657"/>
                    <a:pt x="440" y="657"/>
                    <a:pt x="440" y="657"/>
                  </a:cubicBezTo>
                  <a:cubicBezTo>
                    <a:pt x="441" y="657"/>
                    <a:pt x="441" y="658"/>
                    <a:pt x="441" y="659"/>
                  </a:cubicBezTo>
                  <a:cubicBezTo>
                    <a:pt x="441" y="659"/>
                    <a:pt x="441" y="659"/>
                    <a:pt x="441" y="659"/>
                  </a:cubicBezTo>
                  <a:cubicBezTo>
                    <a:pt x="441" y="660"/>
                    <a:pt x="440" y="661"/>
                    <a:pt x="439" y="661"/>
                  </a:cubicBezTo>
                  <a:cubicBezTo>
                    <a:pt x="439" y="661"/>
                    <a:pt x="439" y="661"/>
                    <a:pt x="439" y="661"/>
                  </a:cubicBezTo>
                  <a:cubicBezTo>
                    <a:pt x="439" y="661"/>
                    <a:pt x="439" y="661"/>
                    <a:pt x="438" y="660"/>
                  </a:cubicBezTo>
                  <a:close/>
                  <a:moveTo>
                    <a:pt x="175" y="652"/>
                  </a:moveTo>
                  <a:cubicBezTo>
                    <a:pt x="175" y="651"/>
                    <a:pt x="175" y="650"/>
                    <a:pt x="176" y="650"/>
                  </a:cubicBezTo>
                  <a:cubicBezTo>
                    <a:pt x="176" y="650"/>
                    <a:pt x="176" y="650"/>
                    <a:pt x="176" y="650"/>
                  </a:cubicBezTo>
                  <a:cubicBezTo>
                    <a:pt x="177" y="649"/>
                    <a:pt x="178" y="650"/>
                    <a:pt x="179" y="651"/>
                  </a:cubicBezTo>
                  <a:cubicBezTo>
                    <a:pt x="179" y="651"/>
                    <a:pt x="179" y="651"/>
                    <a:pt x="179" y="651"/>
                  </a:cubicBezTo>
                  <a:cubicBezTo>
                    <a:pt x="179" y="652"/>
                    <a:pt x="178" y="653"/>
                    <a:pt x="177" y="654"/>
                  </a:cubicBezTo>
                  <a:cubicBezTo>
                    <a:pt x="177" y="654"/>
                    <a:pt x="177" y="654"/>
                    <a:pt x="177" y="654"/>
                  </a:cubicBezTo>
                  <a:cubicBezTo>
                    <a:pt x="177" y="654"/>
                    <a:pt x="177" y="654"/>
                    <a:pt x="177" y="654"/>
                  </a:cubicBezTo>
                  <a:cubicBezTo>
                    <a:pt x="177" y="654"/>
                    <a:pt x="177" y="654"/>
                    <a:pt x="177" y="654"/>
                  </a:cubicBezTo>
                  <a:cubicBezTo>
                    <a:pt x="176" y="654"/>
                    <a:pt x="175" y="653"/>
                    <a:pt x="175" y="652"/>
                  </a:cubicBezTo>
                  <a:close/>
                  <a:moveTo>
                    <a:pt x="442" y="649"/>
                  </a:moveTo>
                  <a:cubicBezTo>
                    <a:pt x="441" y="649"/>
                    <a:pt x="441" y="648"/>
                    <a:pt x="441" y="647"/>
                  </a:cubicBezTo>
                  <a:cubicBezTo>
                    <a:pt x="441" y="647"/>
                    <a:pt x="441" y="647"/>
                    <a:pt x="441" y="647"/>
                  </a:cubicBezTo>
                  <a:cubicBezTo>
                    <a:pt x="441" y="646"/>
                    <a:pt x="442" y="645"/>
                    <a:pt x="443" y="645"/>
                  </a:cubicBezTo>
                  <a:cubicBezTo>
                    <a:pt x="443" y="645"/>
                    <a:pt x="443" y="645"/>
                    <a:pt x="443" y="645"/>
                  </a:cubicBezTo>
                  <a:cubicBezTo>
                    <a:pt x="444" y="646"/>
                    <a:pt x="445" y="647"/>
                    <a:pt x="445" y="648"/>
                  </a:cubicBezTo>
                  <a:cubicBezTo>
                    <a:pt x="445" y="648"/>
                    <a:pt x="445" y="648"/>
                    <a:pt x="445" y="648"/>
                  </a:cubicBezTo>
                  <a:cubicBezTo>
                    <a:pt x="444" y="649"/>
                    <a:pt x="444" y="649"/>
                    <a:pt x="443" y="649"/>
                  </a:cubicBezTo>
                  <a:cubicBezTo>
                    <a:pt x="443" y="649"/>
                    <a:pt x="443" y="649"/>
                    <a:pt x="443" y="649"/>
                  </a:cubicBezTo>
                  <a:cubicBezTo>
                    <a:pt x="443" y="649"/>
                    <a:pt x="442" y="649"/>
                    <a:pt x="442" y="649"/>
                  </a:cubicBezTo>
                  <a:close/>
                  <a:moveTo>
                    <a:pt x="171" y="641"/>
                  </a:moveTo>
                  <a:cubicBezTo>
                    <a:pt x="171" y="640"/>
                    <a:pt x="171" y="639"/>
                    <a:pt x="172" y="638"/>
                  </a:cubicBezTo>
                  <a:cubicBezTo>
                    <a:pt x="172" y="638"/>
                    <a:pt x="172" y="638"/>
                    <a:pt x="172" y="638"/>
                  </a:cubicBezTo>
                  <a:cubicBezTo>
                    <a:pt x="173" y="638"/>
                    <a:pt x="175" y="639"/>
                    <a:pt x="175" y="640"/>
                  </a:cubicBezTo>
                  <a:cubicBezTo>
                    <a:pt x="175" y="640"/>
                    <a:pt x="175" y="640"/>
                    <a:pt x="175" y="640"/>
                  </a:cubicBezTo>
                  <a:cubicBezTo>
                    <a:pt x="175" y="641"/>
                    <a:pt x="175" y="642"/>
                    <a:pt x="174" y="642"/>
                  </a:cubicBezTo>
                  <a:cubicBezTo>
                    <a:pt x="174" y="642"/>
                    <a:pt x="174" y="642"/>
                    <a:pt x="174" y="642"/>
                  </a:cubicBezTo>
                  <a:cubicBezTo>
                    <a:pt x="173" y="642"/>
                    <a:pt x="173" y="642"/>
                    <a:pt x="173" y="642"/>
                  </a:cubicBezTo>
                  <a:cubicBezTo>
                    <a:pt x="173" y="642"/>
                    <a:pt x="173" y="642"/>
                    <a:pt x="173" y="642"/>
                  </a:cubicBezTo>
                  <a:cubicBezTo>
                    <a:pt x="172" y="642"/>
                    <a:pt x="171" y="642"/>
                    <a:pt x="171" y="641"/>
                  </a:cubicBezTo>
                  <a:close/>
                  <a:moveTo>
                    <a:pt x="446" y="638"/>
                  </a:moveTo>
                  <a:cubicBezTo>
                    <a:pt x="445" y="637"/>
                    <a:pt x="444" y="636"/>
                    <a:pt x="445" y="635"/>
                  </a:cubicBezTo>
                  <a:cubicBezTo>
                    <a:pt x="445" y="635"/>
                    <a:pt x="445" y="635"/>
                    <a:pt x="445" y="635"/>
                  </a:cubicBezTo>
                  <a:cubicBezTo>
                    <a:pt x="445" y="634"/>
                    <a:pt x="446" y="634"/>
                    <a:pt x="447" y="634"/>
                  </a:cubicBezTo>
                  <a:cubicBezTo>
                    <a:pt x="447" y="634"/>
                    <a:pt x="447" y="634"/>
                    <a:pt x="447" y="634"/>
                  </a:cubicBezTo>
                  <a:cubicBezTo>
                    <a:pt x="448" y="634"/>
                    <a:pt x="449" y="635"/>
                    <a:pt x="448" y="636"/>
                  </a:cubicBezTo>
                  <a:cubicBezTo>
                    <a:pt x="448" y="636"/>
                    <a:pt x="448" y="636"/>
                    <a:pt x="448" y="636"/>
                  </a:cubicBezTo>
                  <a:cubicBezTo>
                    <a:pt x="448" y="637"/>
                    <a:pt x="447" y="638"/>
                    <a:pt x="447" y="638"/>
                  </a:cubicBezTo>
                  <a:cubicBezTo>
                    <a:pt x="447" y="638"/>
                    <a:pt x="447" y="638"/>
                    <a:pt x="447" y="638"/>
                  </a:cubicBezTo>
                  <a:cubicBezTo>
                    <a:pt x="446" y="638"/>
                    <a:pt x="446" y="638"/>
                    <a:pt x="446" y="638"/>
                  </a:cubicBezTo>
                  <a:close/>
                  <a:moveTo>
                    <a:pt x="167" y="629"/>
                  </a:moveTo>
                  <a:cubicBezTo>
                    <a:pt x="167" y="628"/>
                    <a:pt x="168" y="627"/>
                    <a:pt x="169" y="627"/>
                  </a:cubicBezTo>
                  <a:cubicBezTo>
                    <a:pt x="169" y="627"/>
                    <a:pt x="169" y="627"/>
                    <a:pt x="169" y="627"/>
                  </a:cubicBezTo>
                  <a:cubicBezTo>
                    <a:pt x="170" y="627"/>
                    <a:pt x="171" y="627"/>
                    <a:pt x="171" y="628"/>
                  </a:cubicBezTo>
                  <a:cubicBezTo>
                    <a:pt x="171" y="628"/>
                    <a:pt x="171" y="628"/>
                    <a:pt x="171" y="628"/>
                  </a:cubicBezTo>
                  <a:cubicBezTo>
                    <a:pt x="171" y="629"/>
                    <a:pt x="171" y="630"/>
                    <a:pt x="170" y="631"/>
                  </a:cubicBezTo>
                  <a:cubicBezTo>
                    <a:pt x="170" y="631"/>
                    <a:pt x="170" y="631"/>
                    <a:pt x="170" y="631"/>
                  </a:cubicBezTo>
                  <a:cubicBezTo>
                    <a:pt x="170" y="631"/>
                    <a:pt x="169" y="631"/>
                    <a:pt x="169" y="631"/>
                  </a:cubicBezTo>
                  <a:cubicBezTo>
                    <a:pt x="169" y="631"/>
                    <a:pt x="169" y="631"/>
                    <a:pt x="169" y="631"/>
                  </a:cubicBezTo>
                  <a:cubicBezTo>
                    <a:pt x="168" y="631"/>
                    <a:pt x="168" y="630"/>
                    <a:pt x="167" y="629"/>
                  </a:cubicBezTo>
                  <a:close/>
                  <a:moveTo>
                    <a:pt x="450" y="626"/>
                  </a:moveTo>
                  <a:cubicBezTo>
                    <a:pt x="449" y="626"/>
                    <a:pt x="448" y="625"/>
                    <a:pt x="448" y="624"/>
                  </a:cubicBezTo>
                  <a:cubicBezTo>
                    <a:pt x="448" y="624"/>
                    <a:pt x="448" y="624"/>
                    <a:pt x="448" y="624"/>
                  </a:cubicBezTo>
                  <a:cubicBezTo>
                    <a:pt x="449" y="623"/>
                    <a:pt x="450" y="622"/>
                    <a:pt x="451" y="623"/>
                  </a:cubicBezTo>
                  <a:cubicBezTo>
                    <a:pt x="451" y="623"/>
                    <a:pt x="451" y="623"/>
                    <a:pt x="451" y="623"/>
                  </a:cubicBezTo>
                  <a:cubicBezTo>
                    <a:pt x="452" y="623"/>
                    <a:pt x="453" y="624"/>
                    <a:pt x="452" y="625"/>
                  </a:cubicBezTo>
                  <a:cubicBezTo>
                    <a:pt x="452" y="625"/>
                    <a:pt x="452" y="625"/>
                    <a:pt x="452" y="625"/>
                  </a:cubicBezTo>
                  <a:cubicBezTo>
                    <a:pt x="452" y="626"/>
                    <a:pt x="451" y="626"/>
                    <a:pt x="450" y="626"/>
                  </a:cubicBezTo>
                  <a:cubicBezTo>
                    <a:pt x="450" y="626"/>
                    <a:pt x="450" y="626"/>
                    <a:pt x="450" y="626"/>
                  </a:cubicBezTo>
                  <a:cubicBezTo>
                    <a:pt x="450" y="626"/>
                    <a:pt x="450" y="626"/>
                    <a:pt x="450" y="626"/>
                  </a:cubicBezTo>
                  <a:close/>
                  <a:moveTo>
                    <a:pt x="164" y="618"/>
                  </a:moveTo>
                  <a:cubicBezTo>
                    <a:pt x="163" y="617"/>
                    <a:pt x="164" y="616"/>
                    <a:pt x="165" y="616"/>
                  </a:cubicBezTo>
                  <a:cubicBezTo>
                    <a:pt x="165" y="616"/>
                    <a:pt x="165" y="616"/>
                    <a:pt x="165" y="616"/>
                  </a:cubicBezTo>
                  <a:cubicBezTo>
                    <a:pt x="166" y="615"/>
                    <a:pt x="167" y="616"/>
                    <a:pt x="167" y="617"/>
                  </a:cubicBezTo>
                  <a:cubicBezTo>
                    <a:pt x="167" y="617"/>
                    <a:pt x="167" y="617"/>
                    <a:pt x="167" y="617"/>
                  </a:cubicBezTo>
                  <a:cubicBezTo>
                    <a:pt x="168" y="618"/>
                    <a:pt x="167" y="619"/>
                    <a:pt x="166" y="619"/>
                  </a:cubicBezTo>
                  <a:cubicBezTo>
                    <a:pt x="166" y="619"/>
                    <a:pt x="166" y="619"/>
                    <a:pt x="166" y="619"/>
                  </a:cubicBezTo>
                  <a:cubicBezTo>
                    <a:pt x="166" y="619"/>
                    <a:pt x="166" y="619"/>
                    <a:pt x="165" y="619"/>
                  </a:cubicBezTo>
                  <a:cubicBezTo>
                    <a:pt x="165" y="619"/>
                    <a:pt x="165" y="619"/>
                    <a:pt x="165" y="619"/>
                  </a:cubicBezTo>
                  <a:cubicBezTo>
                    <a:pt x="165" y="619"/>
                    <a:pt x="164" y="619"/>
                    <a:pt x="164" y="618"/>
                  </a:cubicBezTo>
                  <a:close/>
                  <a:moveTo>
                    <a:pt x="454" y="615"/>
                  </a:moveTo>
                  <a:cubicBezTo>
                    <a:pt x="452" y="615"/>
                    <a:pt x="452" y="613"/>
                    <a:pt x="452" y="612"/>
                  </a:cubicBezTo>
                  <a:cubicBezTo>
                    <a:pt x="452" y="612"/>
                    <a:pt x="452" y="612"/>
                    <a:pt x="452" y="612"/>
                  </a:cubicBezTo>
                  <a:cubicBezTo>
                    <a:pt x="453" y="611"/>
                    <a:pt x="454" y="611"/>
                    <a:pt x="455" y="611"/>
                  </a:cubicBezTo>
                  <a:cubicBezTo>
                    <a:pt x="455" y="611"/>
                    <a:pt x="455" y="611"/>
                    <a:pt x="455" y="611"/>
                  </a:cubicBezTo>
                  <a:cubicBezTo>
                    <a:pt x="456" y="611"/>
                    <a:pt x="456" y="613"/>
                    <a:pt x="456" y="614"/>
                  </a:cubicBezTo>
                  <a:cubicBezTo>
                    <a:pt x="456" y="614"/>
                    <a:pt x="456" y="614"/>
                    <a:pt x="456" y="614"/>
                  </a:cubicBezTo>
                  <a:cubicBezTo>
                    <a:pt x="456" y="614"/>
                    <a:pt x="455" y="615"/>
                    <a:pt x="454" y="615"/>
                  </a:cubicBezTo>
                  <a:cubicBezTo>
                    <a:pt x="454" y="615"/>
                    <a:pt x="454" y="615"/>
                    <a:pt x="454" y="615"/>
                  </a:cubicBezTo>
                  <a:cubicBezTo>
                    <a:pt x="454" y="615"/>
                    <a:pt x="454" y="615"/>
                    <a:pt x="454" y="615"/>
                  </a:cubicBezTo>
                  <a:close/>
                  <a:moveTo>
                    <a:pt x="160" y="607"/>
                  </a:moveTo>
                  <a:cubicBezTo>
                    <a:pt x="159" y="606"/>
                    <a:pt x="160" y="605"/>
                    <a:pt x="161" y="604"/>
                  </a:cubicBezTo>
                  <a:cubicBezTo>
                    <a:pt x="161" y="604"/>
                    <a:pt x="161" y="604"/>
                    <a:pt x="161" y="604"/>
                  </a:cubicBezTo>
                  <a:cubicBezTo>
                    <a:pt x="162" y="604"/>
                    <a:pt x="163" y="604"/>
                    <a:pt x="164" y="605"/>
                  </a:cubicBezTo>
                  <a:cubicBezTo>
                    <a:pt x="164" y="605"/>
                    <a:pt x="164" y="605"/>
                    <a:pt x="164" y="605"/>
                  </a:cubicBezTo>
                  <a:cubicBezTo>
                    <a:pt x="164" y="606"/>
                    <a:pt x="163" y="608"/>
                    <a:pt x="162" y="608"/>
                  </a:cubicBezTo>
                  <a:cubicBezTo>
                    <a:pt x="162" y="608"/>
                    <a:pt x="162" y="608"/>
                    <a:pt x="162" y="608"/>
                  </a:cubicBezTo>
                  <a:cubicBezTo>
                    <a:pt x="162" y="608"/>
                    <a:pt x="162" y="608"/>
                    <a:pt x="162" y="608"/>
                  </a:cubicBezTo>
                  <a:cubicBezTo>
                    <a:pt x="162" y="608"/>
                    <a:pt x="162" y="608"/>
                    <a:pt x="162" y="608"/>
                  </a:cubicBezTo>
                  <a:cubicBezTo>
                    <a:pt x="161" y="608"/>
                    <a:pt x="160" y="608"/>
                    <a:pt x="160" y="607"/>
                  </a:cubicBezTo>
                  <a:close/>
                  <a:moveTo>
                    <a:pt x="457" y="604"/>
                  </a:moveTo>
                  <a:cubicBezTo>
                    <a:pt x="456" y="603"/>
                    <a:pt x="456" y="602"/>
                    <a:pt x="456" y="601"/>
                  </a:cubicBezTo>
                  <a:cubicBezTo>
                    <a:pt x="456" y="601"/>
                    <a:pt x="456" y="601"/>
                    <a:pt x="456" y="601"/>
                  </a:cubicBezTo>
                  <a:cubicBezTo>
                    <a:pt x="456" y="600"/>
                    <a:pt x="458" y="599"/>
                    <a:pt x="459" y="600"/>
                  </a:cubicBezTo>
                  <a:cubicBezTo>
                    <a:pt x="459" y="600"/>
                    <a:pt x="459" y="600"/>
                    <a:pt x="459" y="600"/>
                  </a:cubicBezTo>
                  <a:cubicBezTo>
                    <a:pt x="460" y="600"/>
                    <a:pt x="460" y="601"/>
                    <a:pt x="460" y="602"/>
                  </a:cubicBezTo>
                  <a:cubicBezTo>
                    <a:pt x="460" y="602"/>
                    <a:pt x="460" y="602"/>
                    <a:pt x="460" y="602"/>
                  </a:cubicBezTo>
                  <a:cubicBezTo>
                    <a:pt x="460" y="603"/>
                    <a:pt x="459" y="604"/>
                    <a:pt x="458" y="604"/>
                  </a:cubicBezTo>
                  <a:cubicBezTo>
                    <a:pt x="458" y="604"/>
                    <a:pt x="458" y="604"/>
                    <a:pt x="458" y="604"/>
                  </a:cubicBezTo>
                  <a:cubicBezTo>
                    <a:pt x="458" y="604"/>
                    <a:pt x="458" y="604"/>
                    <a:pt x="457" y="604"/>
                  </a:cubicBezTo>
                  <a:close/>
                  <a:moveTo>
                    <a:pt x="156" y="595"/>
                  </a:moveTo>
                  <a:cubicBezTo>
                    <a:pt x="156" y="594"/>
                    <a:pt x="156" y="593"/>
                    <a:pt x="157" y="593"/>
                  </a:cubicBezTo>
                  <a:cubicBezTo>
                    <a:pt x="157" y="593"/>
                    <a:pt x="157" y="593"/>
                    <a:pt x="157" y="593"/>
                  </a:cubicBezTo>
                  <a:cubicBezTo>
                    <a:pt x="158" y="592"/>
                    <a:pt x="159" y="593"/>
                    <a:pt x="160" y="594"/>
                  </a:cubicBezTo>
                  <a:cubicBezTo>
                    <a:pt x="160" y="594"/>
                    <a:pt x="160" y="594"/>
                    <a:pt x="160" y="594"/>
                  </a:cubicBezTo>
                  <a:cubicBezTo>
                    <a:pt x="160" y="595"/>
                    <a:pt x="160" y="596"/>
                    <a:pt x="159" y="597"/>
                  </a:cubicBezTo>
                  <a:cubicBezTo>
                    <a:pt x="159" y="597"/>
                    <a:pt x="159" y="597"/>
                    <a:pt x="159" y="597"/>
                  </a:cubicBezTo>
                  <a:cubicBezTo>
                    <a:pt x="158" y="597"/>
                    <a:pt x="158" y="597"/>
                    <a:pt x="158" y="597"/>
                  </a:cubicBezTo>
                  <a:cubicBezTo>
                    <a:pt x="158" y="597"/>
                    <a:pt x="158" y="597"/>
                    <a:pt x="158" y="597"/>
                  </a:cubicBezTo>
                  <a:cubicBezTo>
                    <a:pt x="157" y="597"/>
                    <a:pt x="156" y="596"/>
                    <a:pt x="156" y="595"/>
                  </a:cubicBezTo>
                  <a:close/>
                  <a:moveTo>
                    <a:pt x="461" y="592"/>
                  </a:moveTo>
                  <a:cubicBezTo>
                    <a:pt x="460" y="592"/>
                    <a:pt x="459" y="591"/>
                    <a:pt x="460" y="590"/>
                  </a:cubicBezTo>
                  <a:cubicBezTo>
                    <a:pt x="460" y="590"/>
                    <a:pt x="460" y="590"/>
                    <a:pt x="460" y="590"/>
                  </a:cubicBezTo>
                  <a:cubicBezTo>
                    <a:pt x="460" y="589"/>
                    <a:pt x="461" y="588"/>
                    <a:pt x="462" y="588"/>
                  </a:cubicBezTo>
                  <a:cubicBezTo>
                    <a:pt x="462" y="588"/>
                    <a:pt x="462" y="588"/>
                    <a:pt x="462" y="588"/>
                  </a:cubicBezTo>
                  <a:cubicBezTo>
                    <a:pt x="463" y="589"/>
                    <a:pt x="464" y="590"/>
                    <a:pt x="464" y="591"/>
                  </a:cubicBezTo>
                  <a:cubicBezTo>
                    <a:pt x="464" y="591"/>
                    <a:pt x="464" y="591"/>
                    <a:pt x="464" y="591"/>
                  </a:cubicBezTo>
                  <a:cubicBezTo>
                    <a:pt x="463" y="592"/>
                    <a:pt x="463" y="592"/>
                    <a:pt x="462" y="592"/>
                  </a:cubicBezTo>
                  <a:cubicBezTo>
                    <a:pt x="462" y="592"/>
                    <a:pt x="462" y="592"/>
                    <a:pt x="462" y="592"/>
                  </a:cubicBezTo>
                  <a:cubicBezTo>
                    <a:pt x="462" y="592"/>
                    <a:pt x="461" y="592"/>
                    <a:pt x="461" y="592"/>
                  </a:cubicBezTo>
                  <a:close/>
                  <a:moveTo>
                    <a:pt x="152" y="584"/>
                  </a:moveTo>
                  <a:cubicBezTo>
                    <a:pt x="152" y="583"/>
                    <a:pt x="152" y="582"/>
                    <a:pt x="153" y="581"/>
                  </a:cubicBezTo>
                  <a:cubicBezTo>
                    <a:pt x="153" y="581"/>
                    <a:pt x="153" y="581"/>
                    <a:pt x="153" y="581"/>
                  </a:cubicBezTo>
                  <a:cubicBezTo>
                    <a:pt x="155" y="581"/>
                    <a:pt x="156" y="582"/>
                    <a:pt x="156" y="583"/>
                  </a:cubicBezTo>
                  <a:cubicBezTo>
                    <a:pt x="156" y="583"/>
                    <a:pt x="156" y="583"/>
                    <a:pt x="156" y="583"/>
                  </a:cubicBezTo>
                  <a:cubicBezTo>
                    <a:pt x="156" y="584"/>
                    <a:pt x="156" y="585"/>
                    <a:pt x="155" y="585"/>
                  </a:cubicBezTo>
                  <a:cubicBezTo>
                    <a:pt x="155" y="585"/>
                    <a:pt x="155" y="585"/>
                    <a:pt x="155" y="585"/>
                  </a:cubicBezTo>
                  <a:cubicBezTo>
                    <a:pt x="155" y="585"/>
                    <a:pt x="154" y="585"/>
                    <a:pt x="154" y="585"/>
                  </a:cubicBezTo>
                  <a:cubicBezTo>
                    <a:pt x="154" y="585"/>
                    <a:pt x="154" y="585"/>
                    <a:pt x="154" y="585"/>
                  </a:cubicBezTo>
                  <a:cubicBezTo>
                    <a:pt x="153" y="585"/>
                    <a:pt x="152" y="585"/>
                    <a:pt x="152" y="584"/>
                  </a:cubicBezTo>
                  <a:close/>
                  <a:moveTo>
                    <a:pt x="465" y="581"/>
                  </a:moveTo>
                  <a:cubicBezTo>
                    <a:pt x="464" y="580"/>
                    <a:pt x="463" y="579"/>
                    <a:pt x="464" y="578"/>
                  </a:cubicBezTo>
                  <a:cubicBezTo>
                    <a:pt x="464" y="578"/>
                    <a:pt x="464" y="578"/>
                    <a:pt x="464" y="578"/>
                  </a:cubicBezTo>
                  <a:cubicBezTo>
                    <a:pt x="464" y="577"/>
                    <a:pt x="465" y="577"/>
                    <a:pt x="466" y="577"/>
                  </a:cubicBezTo>
                  <a:cubicBezTo>
                    <a:pt x="466" y="577"/>
                    <a:pt x="466" y="577"/>
                    <a:pt x="466" y="577"/>
                  </a:cubicBezTo>
                  <a:cubicBezTo>
                    <a:pt x="467" y="577"/>
                    <a:pt x="468" y="578"/>
                    <a:pt x="467" y="579"/>
                  </a:cubicBezTo>
                  <a:cubicBezTo>
                    <a:pt x="467" y="579"/>
                    <a:pt x="467" y="579"/>
                    <a:pt x="467" y="579"/>
                  </a:cubicBezTo>
                  <a:cubicBezTo>
                    <a:pt x="467" y="580"/>
                    <a:pt x="466" y="581"/>
                    <a:pt x="466" y="581"/>
                  </a:cubicBezTo>
                  <a:cubicBezTo>
                    <a:pt x="466" y="581"/>
                    <a:pt x="466" y="581"/>
                    <a:pt x="466" y="581"/>
                  </a:cubicBezTo>
                  <a:cubicBezTo>
                    <a:pt x="465" y="581"/>
                    <a:pt x="465" y="581"/>
                    <a:pt x="465" y="581"/>
                  </a:cubicBezTo>
                  <a:close/>
                  <a:moveTo>
                    <a:pt x="148" y="573"/>
                  </a:moveTo>
                  <a:cubicBezTo>
                    <a:pt x="148" y="571"/>
                    <a:pt x="149" y="570"/>
                    <a:pt x="150" y="570"/>
                  </a:cubicBezTo>
                  <a:cubicBezTo>
                    <a:pt x="150" y="570"/>
                    <a:pt x="150" y="570"/>
                    <a:pt x="150" y="570"/>
                  </a:cubicBezTo>
                  <a:cubicBezTo>
                    <a:pt x="151" y="570"/>
                    <a:pt x="152" y="570"/>
                    <a:pt x="152" y="571"/>
                  </a:cubicBezTo>
                  <a:cubicBezTo>
                    <a:pt x="152" y="571"/>
                    <a:pt x="152" y="571"/>
                    <a:pt x="152" y="571"/>
                  </a:cubicBezTo>
                  <a:cubicBezTo>
                    <a:pt x="153" y="572"/>
                    <a:pt x="152" y="573"/>
                    <a:pt x="151" y="574"/>
                  </a:cubicBezTo>
                  <a:cubicBezTo>
                    <a:pt x="151" y="574"/>
                    <a:pt x="151" y="574"/>
                    <a:pt x="151" y="574"/>
                  </a:cubicBezTo>
                  <a:cubicBezTo>
                    <a:pt x="151" y="574"/>
                    <a:pt x="151" y="574"/>
                    <a:pt x="150" y="574"/>
                  </a:cubicBezTo>
                  <a:cubicBezTo>
                    <a:pt x="150" y="574"/>
                    <a:pt x="150" y="574"/>
                    <a:pt x="150" y="574"/>
                  </a:cubicBezTo>
                  <a:cubicBezTo>
                    <a:pt x="149" y="574"/>
                    <a:pt x="149" y="573"/>
                    <a:pt x="148" y="573"/>
                  </a:cubicBezTo>
                  <a:close/>
                  <a:moveTo>
                    <a:pt x="469" y="569"/>
                  </a:moveTo>
                  <a:cubicBezTo>
                    <a:pt x="468" y="569"/>
                    <a:pt x="467" y="568"/>
                    <a:pt x="467" y="567"/>
                  </a:cubicBezTo>
                  <a:cubicBezTo>
                    <a:pt x="467" y="567"/>
                    <a:pt x="467" y="567"/>
                    <a:pt x="467" y="567"/>
                  </a:cubicBezTo>
                  <a:cubicBezTo>
                    <a:pt x="468" y="566"/>
                    <a:pt x="469" y="565"/>
                    <a:pt x="470" y="566"/>
                  </a:cubicBezTo>
                  <a:cubicBezTo>
                    <a:pt x="470" y="566"/>
                    <a:pt x="470" y="566"/>
                    <a:pt x="470" y="566"/>
                  </a:cubicBezTo>
                  <a:cubicBezTo>
                    <a:pt x="471" y="566"/>
                    <a:pt x="472" y="567"/>
                    <a:pt x="471" y="568"/>
                  </a:cubicBezTo>
                  <a:cubicBezTo>
                    <a:pt x="471" y="568"/>
                    <a:pt x="471" y="568"/>
                    <a:pt x="471" y="568"/>
                  </a:cubicBezTo>
                  <a:cubicBezTo>
                    <a:pt x="471" y="569"/>
                    <a:pt x="470" y="569"/>
                    <a:pt x="469" y="569"/>
                  </a:cubicBezTo>
                  <a:cubicBezTo>
                    <a:pt x="469" y="569"/>
                    <a:pt x="469" y="569"/>
                    <a:pt x="469" y="569"/>
                  </a:cubicBezTo>
                  <a:cubicBezTo>
                    <a:pt x="469" y="569"/>
                    <a:pt x="469" y="569"/>
                    <a:pt x="469" y="569"/>
                  </a:cubicBezTo>
                  <a:close/>
                  <a:moveTo>
                    <a:pt x="145" y="561"/>
                  </a:moveTo>
                  <a:cubicBezTo>
                    <a:pt x="144" y="560"/>
                    <a:pt x="145" y="559"/>
                    <a:pt x="146" y="559"/>
                  </a:cubicBezTo>
                  <a:cubicBezTo>
                    <a:pt x="146" y="559"/>
                    <a:pt x="146" y="559"/>
                    <a:pt x="146" y="559"/>
                  </a:cubicBezTo>
                  <a:cubicBezTo>
                    <a:pt x="147" y="558"/>
                    <a:pt x="148" y="559"/>
                    <a:pt x="148" y="560"/>
                  </a:cubicBezTo>
                  <a:cubicBezTo>
                    <a:pt x="148" y="560"/>
                    <a:pt x="148" y="560"/>
                    <a:pt x="148" y="560"/>
                  </a:cubicBezTo>
                  <a:cubicBezTo>
                    <a:pt x="149" y="561"/>
                    <a:pt x="148" y="562"/>
                    <a:pt x="147" y="562"/>
                  </a:cubicBezTo>
                  <a:cubicBezTo>
                    <a:pt x="147" y="562"/>
                    <a:pt x="147" y="562"/>
                    <a:pt x="147" y="562"/>
                  </a:cubicBezTo>
                  <a:cubicBezTo>
                    <a:pt x="147" y="562"/>
                    <a:pt x="147" y="563"/>
                    <a:pt x="147" y="563"/>
                  </a:cubicBezTo>
                  <a:cubicBezTo>
                    <a:pt x="147" y="563"/>
                    <a:pt x="147" y="563"/>
                    <a:pt x="147" y="563"/>
                  </a:cubicBezTo>
                  <a:cubicBezTo>
                    <a:pt x="146" y="563"/>
                    <a:pt x="145" y="562"/>
                    <a:pt x="145" y="561"/>
                  </a:cubicBezTo>
                  <a:close/>
                  <a:moveTo>
                    <a:pt x="472" y="558"/>
                  </a:moveTo>
                  <a:cubicBezTo>
                    <a:pt x="471" y="558"/>
                    <a:pt x="471" y="557"/>
                    <a:pt x="471" y="555"/>
                  </a:cubicBezTo>
                  <a:cubicBezTo>
                    <a:pt x="471" y="555"/>
                    <a:pt x="471" y="555"/>
                    <a:pt x="471" y="555"/>
                  </a:cubicBezTo>
                  <a:cubicBezTo>
                    <a:pt x="472" y="554"/>
                    <a:pt x="473" y="554"/>
                    <a:pt x="474" y="554"/>
                  </a:cubicBezTo>
                  <a:cubicBezTo>
                    <a:pt x="474" y="554"/>
                    <a:pt x="474" y="554"/>
                    <a:pt x="474" y="554"/>
                  </a:cubicBezTo>
                  <a:cubicBezTo>
                    <a:pt x="475" y="555"/>
                    <a:pt x="475" y="556"/>
                    <a:pt x="475" y="557"/>
                  </a:cubicBezTo>
                  <a:cubicBezTo>
                    <a:pt x="475" y="557"/>
                    <a:pt x="475" y="557"/>
                    <a:pt x="475" y="557"/>
                  </a:cubicBezTo>
                  <a:cubicBezTo>
                    <a:pt x="475" y="558"/>
                    <a:pt x="474" y="558"/>
                    <a:pt x="473" y="558"/>
                  </a:cubicBezTo>
                  <a:cubicBezTo>
                    <a:pt x="473" y="558"/>
                    <a:pt x="473" y="558"/>
                    <a:pt x="473" y="558"/>
                  </a:cubicBezTo>
                  <a:cubicBezTo>
                    <a:pt x="473" y="558"/>
                    <a:pt x="473" y="558"/>
                    <a:pt x="472" y="558"/>
                  </a:cubicBezTo>
                  <a:close/>
                  <a:moveTo>
                    <a:pt x="141" y="550"/>
                  </a:moveTo>
                  <a:cubicBezTo>
                    <a:pt x="140" y="549"/>
                    <a:pt x="141" y="548"/>
                    <a:pt x="142" y="547"/>
                  </a:cubicBezTo>
                  <a:cubicBezTo>
                    <a:pt x="142" y="547"/>
                    <a:pt x="142" y="547"/>
                    <a:pt x="142" y="547"/>
                  </a:cubicBezTo>
                  <a:cubicBezTo>
                    <a:pt x="143" y="547"/>
                    <a:pt x="144" y="547"/>
                    <a:pt x="145" y="549"/>
                  </a:cubicBezTo>
                  <a:cubicBezTo>
                    <a:pt x="145" y="549"/>
                    <a:pt x="145" y="549"/>
                    <a:pt x="145" y="549"/>
                  </a:cubicBezTo>
                  <a:cubicBezTo>
                    <a:pt x="145" y="550"/>
                    <a:pt x="144" y="551"/>
                    <a:pt x="143" y="551"/>
                  </a:cubicBezTo>
                  <a:cubicBezTo>
                    <a:pt x="143" y="551"/>
                    <a:pt x="143" y="551"/>
                    <a:pt x="143" y="551"/>
                  </a:cubicBezTo>
                  <a:cubicBezTo>
                    <a:pt x="143" y="551"/>
                    <a:pt x="143" y="551"/>
                    <a:pt x="143" y="551"/>
                  </a:cubicBezTo>
                  <a:cubicBezTo>
                    <a:pt x="143" y="551"/>
                    <a:pt x="143" y="551"/>
                    <a:pt x="143" y="551"/>
                  </a:cubicBezTo>
                  <a:cubicBezTo>
                    <a:pt x="142" y="551"/>
                    <a:pt x="141" y="551"/>
                    <a:pt x="141" y="550"/>
                  </a:cubicBezTo>
                  <a:close/>
                  <a:moveTo>
                    <a:pt x="476" y="547"/>
                  </a:moveTo>
                  <a:cubicBezTo>
                    <a:pt x="475" y="546"/>
                    <a:pt x="475" y="545"/>
                    <a:pt x="475" y="544"/>
                  </a:cubicBezTo>
                  <a:cubicBezTo>
                    <a:pt x="475" y="544"/>
                    <a:pt x="475" y="544"/>
                    <a:pt x="475" y="544"/>
                  </a:cubicBezTo>
                  <a:cubicBezTo>
                    <a:pt x="475" y="543"/>
                    <a:pt x="476" y="542"/>
                    <a:pt x="478" y="543"/>
                  </a:cubicBezTo>
                  <a:cubicBezTo>
                    <a:pt x="478" y="543"/>
                    <a:pt x="478" y="543"/>
                    <a:pt x="478" y="543"/>
                  </a:cubicBezTo>
                  <a:cubicBezTo>
                    <a:pt x="479" y="543"/>
                    <a:pt x="479" y="544"/>
                    <a:pt x="479" y="545"/>
                  </a:cubicBezTo>
                  <a:cubicBezTo>
                    <a:pt x="479" y="545"/>
                    <a:pt x="479" y="545"/>
                    <a:pt x="479" y="545"/>
                  </a:cubicBezTo>
                  <a:cubicBezTo>
                    <a:pt x="478" y="546"/>
                    <a:pt x="478" y="547"/>
                    <a:pt x="477" y="547"/>
                  </a:cubicBezTo>
                  <a:cubicBezTo>
                    <a:pt x="477" y="547"/>
                    <a:pt x="477" y="547"/>
                    <a:pt x="477" y="547"/>
                  </a:cubicBezTo>
                  <a:cubicBezTo>
                    <a:pt x="477" y="547"/>
                    <a:pt x="476" y="547"/>
                    <a:pt x="476" y="547"/>
                  </a:cubicBezTo>
                  <a:close/>
                  <a:moveTo>
                    <a:pt x="137" y="538"/>
                  </a:moveTo>
                  <a:cubicBezTo>
                    <a:pt x="137" y="537"/>
                    <a:pt x="137" y="536"/>
                    <a:pt x="138" y="536"/>
                  </a:cubicBezTo>
                  <a:cubicBezTo>
                    <a:pt x="138" y="536"/>
                    <a:pt x="138" y="536"/>
                    <a:pt x="138" y="536"/>
                  </a:cubicBezTo>
                  <a:cubicBezTo>
                    <a:pt x="139" y="535"/>
                    <a:pt x="140" y="536"/>
                    <a:pt x="141" y="537"/>
                  </a:cubicBezTo>
                  <a:cubicBezTo>
                    <a:pt x="141" y="537"/>
                    <a:pt x="141" y="537"/>
                    <a:pt x="141" y="537"/>
                  </a:cubicBezTo>
                  <a:cubicBezTo>
                    <a:pt x="141" y="538"/>
                    <a:pt x="141" y="539"/>
                    <a:pt x="140" y="540"/>
                  </a:cubicBezTo>
                  <a:cubicBezTo>
                    <a:pt x="140" y="540"/>
                    <a:pt x="140" y="540"/>
                    <a:pt x="140" y="540"/>
                  </a:cubicBezTo>
                  <a:cubicBezTo>
                    <a:pt x="139" y="540"/>
                    <a:pt x="139" y="540"/>
                    <a:pt x="139" y="540"/>
                  </a:cubicBezTo>
                  <a:cubicBezTo>
                    <a:pt x="139" y="540"/>
                    <a:pt x="139" y="540"/>
                    <a:pt x="139" y="540"/>
                  </a:cubicBezTo>
                  <a:cubicBezTo>
                    <a:pt x="138" y="540"/>
                    <a:pt x="137" y="539"/>
                    <a:pt x="137" y="538"/>
                  </a:cubicBezTo>
                  <a:close/>
                  <a:moveTo>
                    <a:pt x="480" y="535"/>
                  </a:moveTo>
                  <a:cubicBezTo>
                    <a:pt x="479" y="535"/>
                    <a:pt x="478" y="534"/>
                    <a:pt x="479" y="533"/>
                  </a:cubicBezTo>
                  <a:cubicBezTo>
                    <a:pt x="479" y="533"/>
                    <a:pt x="479" y="533"/>
                    <a:pt x="479" y="533"/>
                  </a:cubicBezTo>
                  <a:cubicBezTo>
                    <a:pt x="479" y="532"/>
                    <a:pt x="480" y="531"/>
                    <a:pt x="481" y="531"/>
                  </a:cubicBezTo>
                  <a:cubicBezTo>
                    <a:pt x="481" y="531"/>
                    <a:pt x="481" y="531"/>
                    <a:pt x="481" y="531"/>
                  </a:cubicBezTo>
                  <a:cubicBezTo>
                    <a:pt x="482" y="532"/>
                    <a:pt x="483" y="533"/>
                    <a:pt x="483" y="534"/>
                  </a:cubicBezTo>
                  <a:cubicBezTo>
                    <a:pt x="483" y="534"/>
                    <a:pt x="483" y="534"/>
                    <a:pt x="483" y="534"/>
                  </a:cubicBezTo>
                  <a:cubicBezTo>
                    <a:pt x="482" y="535"/>
                    <a:pt x="482" y="535"/>
                    <a:pt x="481" y="535"/>
                  </a:cubicBezTo>
                  <a:cubicBezTo>
                    <a:pt x="481" y="535"/>
                    <a:pt x="481" y="535"/>
                    <a:pt x="481" y="535"/>
                  </a:cubicBezTo>
                  <a:cubicBezTo>
                    <a:pt x="480" y="535"/>
                    <a:pt x="480" y="535"/>
                    <a:pt x="480" y="535"/>
                  </a:cubicBezTo>
                  <a:close/>
                  <a:moveTo>
                    <a:pt x="133" y="527"/>
                  </a:moveTo>
                  <a:cubicBezTo>
                    <a:pt x="133" y="526"/>
                    <a:pt x="133" y="525"/>
                    <a:pt x="135" y="524"/>
                  </a:cubicBezTo>
                  <a:cubicBezTo>
                    <a:pt x="135" y="524"/>
                    <a:pt x="135" y="524"/>
                    <a:pt x="135" y="524"/>
                  </a:cubicBezTo>
                  <a:cubicBezTo>
                    <a:pt x="136" y="524"/>
                    <a:pt x="137" y="525"/>
                    <a:pt x="137" y="526"/>
                  </a:cubicBezTo>
                  <a:cubicBezTo>
                    <a:pt x="137" y="526"/>
                    <a:pt x="137" y="526"/>
                    <a:pt x="137" y="526"/>
                  </a:cubicBezTo>
                  <a:cubicBezTo>
                    <a:pt x="137" y="527"/>
                    <a:pt x="137" y="528"/>
                    <a:pt x="136" y="528"/>
                  </a:cubicBezTo>
                  <a:cubicBezTo>
                    <a:pt x="136" y="528"/>
                    <a:pt x="136" y="528"/>
                    <a:pt x="136" y="528"/>
                  </a:cubicBezTo>
                  <a:cubicBezTo>
                    <a:pt x="136" y="528"/>
                    <a:pt x="135" y="528"/>
                    <a:pt x="135" y="528"/>
                  </a:cubicBezTo>
                  <a:cubicBezTo>
                    <a:pt x="135" y="528"/>
                    <a:pt x="135" y="528"/>
                    <a:pt x="135" y="528"/>
                  </a:cubicBezTo>
                  <a:cubicBezTo>
                    <a:pt x="134" y="528"/>
                    <a:pt x="134" y="528"/>
                    <a:pt x="133" y="527"/>
                  </a:cubicBezTo>
                  <a:close/>
                  <a:moveTo>
                    <a:pt x="484" y="524"/>
                  </a:moveTo>
                  <a:cubicBezTo>
                    <a:pt x="483" y="523"/>
                    <a:pt x="482" y="522"/>
                    <a:pt x="483" y="521"/>
                  </a:cubicBezTo>
                  <a:cubicBezTo>
                    <a:pt x="483" y="521"/>
                    <a:pt x="483" y="521"/>
                    <a:pt x="483" y="521"/>
                  </a:cubicBezTo>
                  <a:cubicBezTo>
                    <a:pt x="483" y="520"/>
                    <a:pt x="484" y="520"/>
                    <a:pt x="485" y="520"/>
                  </a:cubicBezTo>
                  <a:cubicBezTo>
                    <a:pt x="485" y="520"/>
                    <a:pt x="485" y="520"/>
                    <a:pt x="485" y="520"/>
                  </a:cubicBezTo>
                  <a:cubicBezTo>
                    <a:pt x="486" y="520"/>
                    <a:pt x="487" y="522"/>
                    <a:pt x="486" y="523"/>
                  </a:cubicBezTo>
                  <a:cubicBezTo>
                    <a:pt x="486" y="523"/>
                    <a:pt x="486" y="523"/>
                    <a:pt x="486" y="523"/>
                  </a:cubicBezTo>
                  <a:cubicBezTo>
                    <a:pt x="486" y="523"/>
                    <a:pt x="485" y="524"/>
                    <a:pt x="484" y="524"/>
                  </a:cubicBezTo>
                  <a:cubicBezTo>
                    <a:pt x="484" y="524"/>
                    <a:pt x="484" y="524"/>
                    <a:pt x="484" y="524"/>
                  </a:cubicBezTo>
                  <a:cubicBezTo>
                    <a:pt x="484" y="524"/>
                    <a:pt x="484" y="524"/>
                    <a:pt x="484" y="524"/>
                  </a:cubicBezTo>
                  <a:close/>
                  <a:moveTo>
                    <a:pt x="129" y="516"/>
                  </a:moveTo>
                  <a:cubicBezTo>
                    <a:pt x="129" y="515"/>
                    <a:pt x="130" y="513"/>
                    <a:pt x="131" y="513"/>
                  </a:cubicBezTo>
                  <a:cubicBezTo>
                    <a:pt x="131" y="513"/>
                    <a:pt x="131" y="513"/>
                    <a:pt x="131" y="513"/>
                  </a:cubicBezTo>
                  <a:cubicBezTo>
                    <a:pt x="132" y="513"/>
                    <a:pt x="133" y="513"/>
                    <a:pt x="133" y="514"/>
                  </a:cubicBezTo>
                  <a:cubicBezTo>
                    <a:pt x="133" y="514"/>
                    <a:pt x="133" y="514"/>
                    <a:pt x="133" y="514"/>
                  </a:cubicBezTo>
                  <a:cubicBezTo>
                    <a:pt x="134" y="515"/>
                    <a:pt x="133" y="517"/>
                    <a:pt x="132" y="517"/>
                  </a:cubicBezTo>
                  <a:cubicBezTo>
                    <a:pt x="132" y="517"/>
                    <a:pt x="132" y="517"/>
                    <a:pt x="132" y="517"/>
                  </a:cubicBezTo>
                  <a:cubicBezTo>
                    <a:pt x="132" y="517"/>
                    <a:pt x="132" y="517"/>
                    <a:pt x="131" y="517"/>
                  </a:cubicBezTo>
                  <a:cubicBezTo>
                    <a:pt x="131" y="517"/>
                    <a:pt x="131" y="517"/>
                    <a:pt x="131" y="517"/>
                  </a:cubicBezTo>
                  <a:cubicBezTo>
                    <a:pt x="131" y="517"/>
                    <a:pt x="130" y="516"/>
                    <a:pt x="129" y="516"/>
                  </a:cubicBezTo>
                  <a:close/>
                  <a:moveTo>
                    <a:pt x="488" y="512"/>
                  </a:moveTo>
                  <a:cubicBezTo>
                    <a:pt x="487" y="512"/>
                    <a:pt x="486" y="511"/>
                    <a:pt x="486" y="510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7" y="509"/>
                    <a:pt x="488" y="508"/>
                    <a:pt x="489" y="509"/>
                  </a:cubicBezTo>
                  <a:cubicBezTo>
                    <a:pt x="489" y="509"/>
                    <a:pt x="489" y="509"/>
                    <a:pt x="489" y="509"/>
                  </a:cubicBezTo>
                  <a:cubicBezTo>
                    <a:pt x="490" y="509"/>
                    <a:pt x="490" y="510"/>
                    <a:pt x="490" y="511"/>
                  </a:cubicBezTo>
                  <a:cubicBezTo>
                    <a:pt x="490" y="511"/>
                    <a:pt x="490" y="511"/>
                    <a:pt x="490" y="511"/>
                  </a:cubicBezTo>
                  <a:cubicBezTo>
                    <a:pt x="490" y="512"/>
                    <a:pt x="489" y="513"/>
                    <a:pt x="488" y="513"/>
                  </a:cubicBezTo>
                  <a:cubicBezTo>
                    <a:pt x="488" y="513"/>
                    <a:pt x="488" y="513"/>
                    <a:pt x="488" y="513"/>
                  </a:cubicBezTo>
                  <a:cubicBezTo>
                    <a:pt x="488" y="513"/>
                    <a:pt x="488" y="513"/>
                    <a:pt x="488" y="512"/>
                  </a:cubicBezTo>
                  <a:close/>
                  <a:moveTo>
                    <a:pt x="126" y="504"/>
                  </a:moveTo>
                  <a:cubicBezTo>
                    <a:pt x="125" y="503"/>
                    <a:pt x="126" y="502"/>
                    <a:pt x="127" y="502"/>
                  </a:cubicBezTo>
                  <a:cubicBezTo>
                    <a:pt x="127" y="502"/>
                    <a:pt x="127" y="502"/>
                    <a:pt x="127" y="502"/>
                  </a:cubicBezTo>
                  <a:cubicBezTo>
                    <a:pt x="128" y="501"/>
                    <a:pt x="129" y="502"/>
                    <a:pt x="129" y="503"/>
                  </a:cubicBezTo>
                  <a:cubicBezTo>
                    <a:pt x="129" y="503"/>
                    <a:pt x="129" y="503"/>
                    <a:pt x="129" y="503"/>
                  </a:cubicBezTo>
                  <a:cubicBezTo>
                    <a:pt x="130" y="504"/>
                    <a:pt x="129" y="505"/>
                    <a:pt x="128" y="505"/>
                  </a:cubicBezTo>
                  <a:cubicBezTo>
                    <a:pt x="128" y="505"/>
                    <a:pt x="128" y="505"/>
                    <a:pt x="128" y="505"/>
                  </a:cubicBezTo>
                  <a:cubicBezTo>
                    <a:pt x="128" y="506"/>
                    <a:pt x="128" y="506"/>
                    <a:pt x="128" y="506"/>
                  </a:cubicBezTo>
                  <a:cubicBezTo>
                    <a:pt x="128" y="506"/>
                    <a:pt x="128" y="506"/>
                    <a:pt x="128" y="506"/>
                  </a:cubicBezTo>
                  <a:cubicBezTo>
                    <a:pt x="127" y="506"/>
                    <a:pt x="126" y="505"/>
                    <a:pt x="126" y="504"/>
                  </a:cubicBezTo>
                  <a:close/>
                  <a:moveTo>
                    <a:pt x="491" y="501"/>
                  </a:moveTo>
                  <a:cubicBezTo>
                    <a:pt x="490" y="501"/>
                    <a:pt x="490" y="500"/>
                    <a:pt x="490" y="499"/>
                  </a:cubicBezTo>
                  <a:cubicBezTo>
                    <a:pt x="490" y="499"/>
                    <a:pt x="490" y="499"/>
                    <a:pt x="490" y="499"/>
                  </a:cubicBezTo>
                  <a:cubicBezTo>
                    <a:pt x="490" y="497"/>
                    <a:pt x="492" y="497"/>
                    <a:pt x="493" y="497"/>
                  </a:cubicBezTo>
                  <a:cubicBezTo>
                    <a:pt x="493" y="497"/>
                    <a:pt x="493" y="497"/>
                    <a:pt x="493" y="497"/>
                  </a:cubicBezTo>
                  <a:cubicBezTo>
                    <a:pt x="494" y="498"/>
                    <a:pt x="494" y="499"/>
                    <a:pt x="494" y="500"/>
                  </a:cubicBezTo>
                  <a:cubicBezTo>
                    <a:pt x="494" y="500"/>
                    <a:pt x="494" y="500"/>
                    <a:pt x="494" y="500"/>
                  </a:cubicBezTo>
                  <a:cubicBezTo>
                    <a:pt x="494" y="501"/>
                    <a:pt x="493" y="501"/>
                    <a:pt x="492" y="501"/>
                  </a:cubicBezTo>
                  <a:cubicBezTo>
                    <a:pt x="492" y="501"/>
                    <a:pt x="492" y="501"/>
                    <a:pt x="492" y="501"/>
                  </a:cubicBezTo>
                  <a:cubicBezTo>
                    <a:pt x="492" y="501"/>
                    <a:pt x="492" y="501"/>
                    <a:pt x="491" y="501"/>
                  </a:cubicBezTo>
                  <a:close/>
                  <a:moveTo>
                    <a:pt x="122" y="493"/>
                  </a:moveTo>
                  <a:cubicBezTo>
                    <a:pt x="122" y="492"/>
                    <a:pt x="122" y="491"/>
                    <a:pt x="123" y="490"/>
                  </a:cubicBezTo>
                  <a:cubicBezTo>
                    <a:pt x="123" y="490"/>
                    <a:pt x="123" y="490"/>
                    <a:pt x="123" y="490"/>
                  </a:cubicBezTo>
                  <a:cubicBezTo>
                    <a:pt x="124" y="490"/>
                    <a:pt x="125" y="491"/>
                    <a:pt x="126" y="492"/>
                  </a:cubicBezTo>
                  <a:cubicBezTo>
                    <a:pt x="126" y="492"/>
                    <a:pt x="126" y="492"/>
                    <a:pt x="126" y="492"/>
                  </a:cubicBezTo>
                  <a:cubicBezTo>
                    <a:pt x="126" y="493"/>
                    <a:pt x="125" y="494"/>
                    <a:pt x="124" y="494"/>
                  </a:cubicBezTo>
                  <a:cubicBezTo>
                    <a:pt x="124" y="494"/>
                    <a:pt x="124" y="494"/>
                    <a:pt x="124" y="494"/>
                  </a:cubicBezTo>
                  <a:cubicBezTo>
                    <a:pt x="124" y="494"/>
                    <a:pt x="124" y="494"/>
                    <a:pt x="124" y="494"/>
                  </a:cubicBezTo>
                  <a:cubicBezTo>
                    <a:pt x="124" y="494"/>
                    <a:pt x="124" y="494"/>
                    <a:pt x="124" y="494"/>
                  </a:cubicBezTo>
                  <a:cubicBezTo>
                    <a:pt x="123" y="494"/>
                    <a:pt x="122" y="494"/>
                    <a:pt x="122" y="493"/>
                  </a:cubicBezTo>
                  <a:close/>
                  <a:moveTo>
                    <a:pt x="495" y="490"/>
                  </a:moveTo>
                  <a:cubicBezTo>
                    <a:pt x="494" y="489"/>
                    <a:pt x="494" y="488"/>
                    <a:pt x="494" y="487"/>
                  </a:cubicBezTo>
                  <a:cubicBezTo>
                    <a:pt x="494" y="487"/>
                    <a:pt x="494" y="487"/>
                    <a:pt x="494" y="487"/>
                  </a:cubicBezTo>
                  <a:cubicBezTo>
                    <a:pt x="494" y="486"/>
                    <a:pt x="495" y="486"/>
                    <a:pt x="496" y="486"/>
                  </a:cubicBezTo>
                  <a:cubicBezTo>
                    <a:pt x="496" y="486"/>
                    <a:pt x="496" y="486"/>
                    <a:pt x="496" y="486"/>
                  </a:cubicBezTo>
                  <a:cubicBezTo>
                    <a:pt x="498" y="486"/>
                    <a:pt x="498" y="487"/>
                    <a:pt x="498" y="488"/>
                  </a:cubicBezTo>
                  <a:cubicBezTo>
                    <a:pt x="498" y="488"/>
                    <a:pt x="498" y="488"/>
                    <a:pt x="498" y="488"/>
                  </a:cubicBezTo>
                  <a:cubicBezTo>
                    <a:pt x="497" y="489"/>
                    <a:pt x="497" y="490"/>
                    <a:pt x="496" y="490"/>
                  </a:cubicBezTo>
                  <a:cubicBezTo>
                    <a:pt x="496" y="490"/>
                    <a:pt x="496" y="490"/>
                    <a:pt x="496" y="490"/>
                  </a:cubicBezTo>
                  <a:cubicBezTo>
                    <a:pt x="496" y="490"/>
                    <a:pt x="495" y="490"/>
                    <a:pt x="495" y="490"/>
                  </a:cubicBezTo>
                  <a:close/>
                  <a:moveTo>
                    <a:pt x="118" y="481"/>
                  </a:moveTo>
                  <a:cubicBezTo>
                    <a:pt x="118" y="480"/>
                    <a:pt x="118" y="479"/>
                    <a:pt x="119" y="479"/>
                  </a:cubicBezTo>
                  <a:cubicBezTo>
                    <a:pt x="119" y="479"/>
                    <a:pt x="119" y="479"/>
                    <a:pt x="119" y="479"/>
                  </a:cubicBezTo>
                  <a:cubicBezTo>
                    <a:pt x="120" y="479"/>
                    <a:pt x="122" y="479"/>
                    <a:pt x="122" y="480"/>
                  </a:cubicBezTo>
                  <a:cubicBezTo>
                    <a:pt x="122" y="480"/>
                    <a:pt x="122" y="480"/>
                    <a:pt x="122" y="480"/>
                  </a:cubicBezTo>
                  <a:cubicBezTo>
                    <a:pt x="122" y="481"/>
                    <a:pt x="122" y="482"/>
                    <a:pt x="121" y="483"/>
                  </a:cubicBezTo>
                  <a:cubicBezTo>
                    <a:pt x="121" y="483"/>
                    <a:pt x="121" y="483"/>
                    <a:pt x="121" y="483"/>
                  </a:cubicBezTo>
                  <a:cubicBezTo>
                    <a:pt x="120" y="483"/>
                    <a:pt x="120" y="483"/>
                    <a:pt x="120" y="483"/>
                  </a:cubicBezTo>
                  <a:cubicBezTo>
                    <a:pt x="120" y="483"/>
                    <a:pt x="120" y="483"/>
                    <a:pt x="120" y="483"/>
                  </a:cubicBezTo>
                  <a:cubicBezTo>
                    <a:pt x="119" y="483"/>
                    <a:pt x="118" y="482"/>
                    <a:pt x="118" y="481"/>
                  </a:cubicBezTo>
                  <a:close/>
                  <a:moveTo>
                    <a:pt x="499" y="478"/>
                  </a:moveTo>
                  <a:cubicBezTo>
                    <a:pt x="498" y="478"/>
                    <a:pt x="497" y="477"/>
                    <a:pt x="498" y="476"/>
                  </a:cubicBezTo>
                  <a:cubicBezTo>
                    <a:pt x="498" y="476"/>
                    <a:pt x="498" y="476"/>
                    <a:pt x="498" y="476"/>
                  </a:cubicBezTo>
                  <a:cubicBezTo>
                    <a:pt x="498" y="475"/>
                    <a:pt x="499" y="474"/>
                    <a:pt x="500" y="474"/>
                  </a:cubicBezTo>
                  <a:cubicBezTo>
                    <a:pt x="500" y="474"/>
                    <a:pt x="500" y="474"/>
                    <a:pt x="500" y="474"/>
                  </a:cubicBezTo>
                  <a:cubicBezTo>
                    <a:pt x="501" y="475"/>
                    <a:pt x="502" y="476"/>
                    <a:pt x="502" y="477"/>
                  </a:cubicBezTo>
                  <a:cubicBezTo>
                    <a:pt x="502" y="477"/>
                    <a:pt x="502" y="477"/>
                    <a:pt x="502" y="477"/>
                  </a:cubicBezTo>
                  <a:cubicBezTo>
                    <a:pt x="501" y="478"/>
                    <a:pt x="500" y="478"/>
                    <a:pt x="500" y="478"/>
                  </a:cubicBezTo>
                  <a:cubicBezTo>
                    <a:pt x="500" y="478"/>
                    <a:pt x="500" y="478"/>
                    <a:pt x="500" y="478"/>
                  </a:cubicBezTo>
                  <a:cubicBezTo>
                    <a:pt x="499" y="478"/>
                    <a:pt x="499" y="478"/>
                    <a:pt x="499" y="478"/>
                  </a:cubicBezTo>
                  <a:close/>
                  <a:moveTo>
                    <a:pt x="114" y="470"/>
                  </a:moveTo>
                  <a:cubicBezTo>
                    <a:pt x="114" y="469"/>
                    <a:pt x="115" y="468"/>
                    <a:pt x="116" y="468"/>
                  </a:cubicBezTo>
                  <a:cubicBezTo>
                    <a:pt x="116" y="468"/>
                    <a:pt x="116" y="468"/>
                    <a:pt x="116" y="468"/>
                  </a:cubicBezTo>
                  <a:cubicBezTo>
                    <a:pt x="117" y="467"/>
                    <a:pt x="118" y="468"/>
                    <a:pt x="118" y="469"/>
                  </a:cubicBezTo>
                  <a:cubicBezTo>
                    <a:pt x="118" y="469"/>
                    <a:pt x="118" y="469"/>
                    <a:pt x="118" y="469"/>
                  </a:cubicBezTo>
                  <a:cubicBezTo>
                    <a:pt x="118" y="470"/>
                    <a:pt x="118" y="471"/>
                    <a:pt x="117" y="471"/>
                  </a:cubicBezTo>
                  <a:cubicBezTo>
                    <a:pt x="117" y="471"/>
                    <a:pt x="117" y="471"/>
                    <a:pt x="117" y="471"/>
                  </a:cubicBezTo>
                  <a:cubicBezTo>
                    <a:pt x="117" y="471"/>
                    <a:pt x="116" y="471"/>
                    <a:pt x="116" y="471"/>
                  </a:cubicBezTo>
                  <a:cubicBezTo>
                    <a:pt x="116" y="471"/>
                    <a:pt x="116" y="471"/>
                    <a:pt x="116" y="471"/>
                  </a:cubicBezTo>
                  <a:cubicBezTo>
                    <a:pt x="115" y="471"/>
                    <a:pt x="115" y="471"/>
                    <a:pt x="114" y="470"/>
                  </a:cubicBezTo>
                  <a:close/>
                  <a:moveTo>
                    <a:pt x="503" y="467"/>
                  </a:moveTo>
                  <a:cubicBezTo>
                    <a:pt x="502" y="467"/>
                    <a:pt x="501" y="465"/>
                    <a:pt x="502" y="464"/>
                  </a:cubicBezTo>
                  <a:cubicBezTo>
                    <a:pt x="502" y="464"/>
                    <a:pt x="502" y="464"/>
                    <a:pt x="502" y="464"/>
                  </a:cubicBezTo>
                  <a:cubicBezTo>
                    <a:pt x="502" y="463"/>
                    <a:pt x="503" y="463"/>
                    <a:pt x="504" y="463"/>
                  </a:cubicBezTo>
                  <a:cubicBezTo>
                    <a:pt x="504" y="463"/>
                    <a:pt x="504" y="463"/>
                    <a:pt x="504" y="463"/>
                  </a:cubicBezTo>
                  <a:cubicBezTo>
                    <a:pt x="505" y="463"/>
                    <a:pt x="506" y="465"/>
                    <a:pt x="505" y="466"/>
                  </a:cubicBezTo>
                  <a:cubicBezTo>
                    <a:pt x="505" y="466"/>
                    <a:pt x="505" y="466"/>
                    <a:pt x="505" y="466"/>
                  </a:cubicBezTo>
                  <a:cubicBezTo>
                    <a:pt x="505" y="466"/>
                    <a:pt x="504" y="467"/>
                    <a:pt x="503" y="467"/>
                  </a:cubicBezTo>
                  <a:cubicBezTo>
                    <a:pt x="503" y="467"/>
                    <a:pt x="503" y="467"/>
                    <a:pt x="503" y="467"/>
                  </a:cubicBezTo>
                  <a:cubicBezTo>
                    <a:pt x="503" y="467"/>
                    <a:pt x="503" y="467"/>
                    <a:pt x="503" y="467"/>
                  </a:cubicBezTo>
                  <a:close/>
                  <a:moveTo>
                    <a:pt x="111" y="459"/>
                  </a:moveTo>
                  <a:cubicBezTo>
                    <a:pt x="110" y="458"/>
                    <a:pt x="111" y="456"/>
                    <a:pt x="112" y="456"/>
                  </a:cubicBezTo>
                  <a:cubicBezTo>
                    <a:pt x="112" y="456"/>
                    <a:pt x="112" y="456"/>
                    <a:pt x="112" y="456"/>
                  </a:cubicBezTo>
                  <a:cubicBezTo>
                    <a:pt x="113" y="456"/>
                    <a:pt x="114" y="456"/>
                    <a:pt x="114" y="457"/>
                  </a:cubicBezTo>
                  <a:cubicBezTo>
                    <a:pt x="114" y="457"/>
                    <a:pt x="114" y="457"/>
                    <a:pt x="114" y="457"/>
                  </a:cubicBezTo>
                  <a:cubicBezTo>
                    <a:pt x="115" y="458"/>
                    <a:pt x="114" y="460"/>
                    <a:pt x="113" y="460"/>
                  </a:cubicBezTo>
                  <a:cubicBezTo>
                    <a:pt x="113" y="460"/>
                    <a:pt x="113" y="460"/>
                    <a:pt x="113" y="460"/>
                  </a:cubicBezTo>
                  <a:cubicBezTo>
                    <a:pt x="113" y="460"/>
                    <a:pt x="113" y="460"/>
                    <a:pt x="112" y="460"/>
                  </a:cubicBezTo>
                  <a:cubicBezTo>
                    <a:pt x="112" y="460"/>
                    <a:pt x="112" y="460"/>
                    <a:pt x="112" y="460"/>
                  </a:cubicBezTo>
                  <a:cubicBezTo>
                    <a:pt x="112" y="460"/>
                    <a:pt x="111" y="460"/>
                    <a:pt x="111" y="459"/>
                  </a:cubicBezTo>
                  <a:close/>
                  <a:moveTo>
                    <a:pt x="507" y="456"/>
                  </a:moveTo>
                  <a:cubicBezTo>
                    <a:pt x="506" y="455"/>
                    <a:pt x="505" y="454"/>
                    <a:pt x="505" y="453"/>
                  </a:cubicBezTo>
                  <a:cubicBezTo>
                    <a:pt x="505" y="453"/>
                    <a:pt x="505" y="453"/>
                    <a:pt x="505" y="453"/>
                  </a:cubicBezTo>
                  <a:cubicBezTo>
                    <a:pt x="506" y="452"/>
                    <a:pt x="507" y="451"/>
                    <a:pt x="508" y="452"/>
                  </a:cubicBezTo>
                  <a:cubicBezTo>
                    <a:pt x="508" y="452"/>
                    <a:pt x="508" y="452"/>
                    <a:pt x="508" y="452"/>
                  </a:cubicBezTo>
                  <a:cubicBezTo>
                    <a:pt x="509" y="452"/>
                    <a:pt x="509" y="453"/>
                    <a:pt x="509" y="454"/>
                  </a:cubicBezTo>
                  <a:cubicBezTo>
                    <a:pt x="509" y="454"/>
                    <a:pt x="509" y="454"/>
                    <a:pt x="509" y="454"/>
                  </a:cubicBezTo>
                  <a:cubicBezTo>
                    <a:pt x="509" y="455"/>
                    <a:pt x="508" y="456"/>
                    <a:pt x="507" y="456"/>
                  </a:cubicBezTo>
                  <a:cubicBezTo>
                    <a:pt x="507" y="456"/>
                    <a:pt x="507" y="456"/>
                    <a:pt x="507" y="456"/>
                  </a:cubicBezTo>
                  <a:cubicBezTo>
                    <a:pt x="507" y="456"/>
                    <a:pt x="507" y="456"/>
                    <a:pt x="507" y="456"/>
                  </a:cubicBezTo>
                  <a:close/>
                  <a:moveTo>
                    <a:pt x="107" y="447"/>
                  </a:moveTo>
                  <a:cubicBezTo>
                    <a:pt x="106" y="446"/>
                    <a:pt x="107" y="445"/>
                    <a:pt x="108" y="445"/>
                  </a:cubicBezTo>
                  <a:cubicBezTo>
                    <a:pt x="108" y="445"/>
                    <a:pt x="108" y="445"/>
                    <a:pt x="108" y="445"/>
                  </a:cubicBezTo>
                  <a:cubicBezTo>
                    <a:pt x="109" y="444"/>
                    <a:pt x="110" y="445"/>
                    <a:pt x="111" y="446"/>
                  </a:cubicBezTo>
                  <a:cubicBezTo>
                    <a:pt x="111" y="446"/>
                    <a:pt x="111" y="446"/>
                    <a:pt x="111" y="446"/>
                  </a:cubicBezTo>
                  <a:cubicBezTo>
                    <a:pt x="111" y="447"/>
                    <a:pt x="110" y="448"/>
                    <a:pt x="109" y="449"/>
                  </a:cubicBezTo>
                  <a:cubicBezTo>
                    <a:pt x="109" y="449"/>
                    <a:pt x="109" y="449"/>
                    <a:pt x="109" y="449"/>
                  </a:cubicBezTo>
                  <a:cubicBezTo>
                    <a:pt x="109" y="449"/>
                    <a:pt x="109" y="449"/>
                    <a:pt x="109" y="449"/>
                  </a:cubicBezTo>
                  <a:cubicBezTo>
                    <a:pt x="109" y="449"/>
                    <a:pt x="109" y="449"/>
                    <a:pt x="109" y="449"/>
                  </a:cubicBezTo>
                  <a:cubicBezTo>
                    <a:pt x="108" y="449"/>
                    <a:pt x="107" y="448"/>
                    <a:pt x="107" y="447"/>
                  </a:cubicBezTo>
                  <a:close/>
                  <a:moveTo>
                    <a:pt x="510" y="444"/>
                  </a:moveTo>
                  <a:cubicBezTo>
                    <a:pt x="509" y="444"/>
                    <a:pt x="509" y="443"/>
                    <a:pt x="509" y="442"/>
                  </a:cubicBezTo>
                  <a:cubicBezTo>
                    <a:pt x="509" y="442"/>
                    <a:pt x="509" y="442"/>
                    <a:pt x="509" y="442"/>
                  </a:cubicBezTo>
                  <a:cubicBezTo>
                    <a:pt x="509" y="441"/>
                    <a:pt x="511" y="440"/>
                    <a:pt x="512" y="440"/>
                  </a:cubicBezTo>
                  <a:cubicBezTo>
                    <a:pt x="512" y="440"/>
                    <a:pt x="512" y="440"/>
                    <a:pt x="512" y="440"/>
                  </a:cubicBezTo>
                  <a:cubicBezTo>
                    <a:pt x="513" y="441"/>
                    <a:pt x="513" y="442"/>
                    <a:pt x="513" y="443"/>
                  </a:cubicBezTo>
                  <a:cubicBezTo>
                    <a:pt x="513" y="443"/>
                    <a:pt x="513" y="443"/>
                    <a:pt x="513" y="443"/>
                  </a:cubicBezTo>
                  <a:cubicBezTo>
                    <a:pt x="513" y="444"/>
                    <a:pt x="512" y="444"/>
                    <a:pt x="511" y="444"/>
                  </a:cubicBezTo>
                  <a:cubicBezTo>
                    <a:pt x="511" y="444"/>
                    <a:pt x="511" y="444"/>
                    <a:pt x="511" y="444"/>
                  </a:cubicBezTo>
                  <a:cubicBezTo>
                    <a:pt x="511" y="444"/>
                    <a:pt x="511" y="444"/>
                    <a:pt x="510" y="444"/>
                  </a:cubicBezTo>
                  <a:close/>
                  <a:moveTo>
                    <a:pt x="103" y="436"/>
                  </a:moveTo>
                  <a:cubicBezTo>
                    <a:pt x="103" y="435"/>
                    <a:pt x="103" y="434"/>
                    <a:pt x="104" y="433"/>
                  </a:cubicBezTo>
                  <a:cubicBezTo>
                    <a:pt x="104" y="433"/>
                    <a:pt x="104" y="433"/>
                    <a:pt x="104" y="433"/>
                  </a:cubicBezTo>
                  <a:cubicBezTo>
                    <a:pt x="105" y="433"/>
                    <a:pt x="106" y="434"/>
                    <a:pt x="107" y="435"/>
                  </a:cubicBezTo>
                  <a:cubicBezTo>
                    <a:pt x="107" y="435"/>
                    <a:pt x="107" y="435"/>
                    <a:pt x="107" y="435"/>
                  </a:cubicBezTo>
                  <a:cubicBezTo>
                    <a:pt x="107" y="436"/>
                    <a:pt x="107" y="437"/>
                    <a:pt x="105" y="437"/>
                  </a:cubicBezTo>
                  <a:cubicBezTo>
                    <a:pt x="105" y="437"/>
                    <a:pt x="105" y="437"/>
                    <a:pt x="105" y="437"/>
                  </a:cubicBezTo>
                  <a:cubicBezTo>
                    <a:pt x="105" y="437"/>
                    <a:pt x="105" y="437"/>
                    <a:pt x="105" y="437"/>
                  </a:cubicBezTo>
                  <a:cubicBezTo>
                    <a:pt x="105" y="437"/>
                    <a:pt x="105" y="437"/>
                    <a:pt x="105" y="437"/>
                  </a:cubicBezTo>
                  <a:cubicBezTo>
                    <a:pt x="104" y="437"/>
                    <a:pt x="103" y="437"/>
                    <a:pt x="103" y="436"/>
                  </a:cubicBezTo>
                  <a:close/>
                  <a:moveTo>
                    <a:pt x="514" y="433"/>
                  </a:moveTo>
                  <a:cubicBezTo>
                    <a:pt x="513" y="432"/>
                    <a:pt x="513" y="431"/>
                    <a:pt x="513" y="430"/>
                  </a:cubicBezTo>
                  <a:cubicBezTo>
                    <a:pt x="513" y="430"/>
                    <a:pt x="513" y="430"/>
                    <a:pt x="513" y="430"/>
                  </a:cubicBezTo>
                  <a:cubicBezTo>
                    <a:pt x="513" y="429"/>
                    <a:pt x="514" y="429"/>
                    <a:pt x="515" y="429"/>
                  </a:cubicBezTo>
                  <a:cubicBezTo>
                    <a:pt x="515" y="429"/>
                    <a:pt x="515" y="429"/>
                    <a:pt x="515" y="429"/>
                  </a:cubicBezTo>
                  <a:cubicBezTo>
                    <a:pt x="516" y="429"/>
                    <a:pt x="517" y="430"/>
                    <a:pt x="517" y="431"/>
                  </a:cubicBezTo>
                  <a:cubicBezTo>
                    <a:pt x="517" y="431"/>
                    <a:pt x="517" y="431"/>
                    <a:pt x="517" y="431"/>
                  </a:cubicBezTo>
                  <a:cubicBezTo>
                    <a:pt x="516" y="432"/>
                    <a:pt x="516" y="433"/>
                    <a:pt x="515" y="433"/>
                  </a:cubicBezTo>
                  <a:cubicBezTo>
                    <a:pt x="515" y="433"/>
                    <a:pt x="515" y="433"/>
                    <a:pt x="515" y="433"/>
                  </a:cubicBezTo>
                  <a:cubicBezTo>
                    <a:pt x="515" y="433"/>
                    <a:pt x="514" y="433"/>
                    <a:pt x="514" y="433"/>
                  </a:cubicBezTo>
                  <a:close/>
                  <a:moveTo>
                    <a:pt x="99" y="425"/>
                  </a:moveTo>
                  <a:cubicBezTo>
                    <a:pt x="99" y="423"/>
                    <a:pt x="99" y="422"/>
                    <a:pt x="100" y="422"/>
                  </a:cubicBezTo>
                  <a:cubicBezTo>
                    <a:pt x="100" y="422"/>
                    <a:pt x="100" y="422"/>
                    <a:pt x="100" y="422"/>
                  </a:cubicBezTo>
                  <a:cubicBezTo>
                    <a:pt x="101" y="422"/>
                    <a:pt x="103" y="422"/>
                    <a:pt x="103" y="423"/>
                  </a:cubicBezTo>
                  <a:cubicBezTo>
                    <a:pt x="103" y="423"/>
                    <a:pt x="103" y="423"/>
                    <a:pt x="103" y="423"/>
                  </a:cubicBezTo>
                  <a:cubicBezTo>
                    <a:pt x="103" y="424"/>
                    <a:pt x="103" y="425"/>
                    <a:pt x="102" y="426"/>
                  </a:cubicBezTo>
                  <a:cubicBezTo>
                    <a:pt x="102" y="426"/>
                    <a:pt x="102" y="426"/>
                    <a:pt x="102" y="426"/>
                  </a:cubicBezTo>
                  <a:cubicBezTo>
                    <a:pt x="101" y="426"/>
                    <a:pt x="101" y="426"/>
                    <a:pt x="101" y="426"/>
                  </a:cubicBezTo>
                  <a:cubicBezTo>
                    <a:pt x="101" y="426"/>
                    <a:pt x="101" y="426"/>
                    <a:pt x="101" y="426"/>
                  </a:cubicBezTo>
                  <a:cubicBezTo>
                    <a:pt x="100" y="426"/>
                    <a:pt x="99" y="425"/>
                    <a:pt x="99" y="425"/>
                  </a:cubicBezTo>
                  <a:close/>
                  <a:moveTo>
                    <a:pt x="518" y="421"/>
                  </a:moveTo>
                  <a:cubicBezTo>
                    <a:pt x="517" y="421"/>
                    <a:pt x="516" y="420"/>
                    <a:pt x="517" y="419"/>
                  </a:cubicBezTo>
                  <a:cubicBezTo>
                    <a:pt x="517" y="419"/>
                    <a:pt x="517" y="419"/>
                    <a:pt x="517" y="419"/>
                  </a:cubicBezTo>
                  <a:cubicBezTo>
                    <a:pt x="517" y="419"/>
                    <a:pt x="517" y="419"/>
                    <a:pt x="517" y="419"/>
                  </a:cubicBezTo>
                  <a:cubicBezTo>
                    <a:pt x="517" y="419"/>
                    <a:pt x="517" y="419"/>
                    <a:pt x="517" y="419"/>
                  </a:cubicBezTo>
                  <a:cubicBezTo>
                    <a:pt x="517" y="418"/>
                    <a:pt x="518" y="417"/>
                    <a:pt x="519" y="418"/>
                  </a:cubicBezTo>
                  <a:cubicBezTo>
                    <a:pt x="519" y="418"/>
                    <a:pt x="519" y="418"/>
                    <a:pt x="519" y="418"/>
                  </a:cubicBezTo>
                  <a:cubicBezTo>
                    <a:pt x="520" y="418"/>
                    <a:pt x="521" y="419"/>
                    <a:pt x="520" y="420"/>
                  </a:cubicBezTo>
                  <a:cubicBezTo>
                    <a:pt x="520" y="420"/>
                    <a:pt x="520" y="420"/>
                    <a:pt x="520" y="420"/>
                  </a:cubicBezTo>
                  <a:cubicBezTo>
                    <a:pt x="520" y="421"/>
                    <a:pt x="519" y="421"/>
                    <a:pt x="519" y="421"/>
                  </a:cubicBezTo>
                  <a:cubicBezTo>
                    <a:pt x="519" y="421"/>
                    <a:pt x="519" y="421"/>
                    <a:pt x="519" y="421"/>
                  </a:cubicBezTo>
                  <a:cubicBezTo>
                    <a:pt x="518" y="421"/>
                    <a:pt x="518" y="421"/>
                    <a:pt x="518" y="421"/>
                  </a:cubicBezTo>
                  <a:close/>
                  <a:moveTo>
                    <a:pt x="96" y="413"/>
                  </a:moveTo>
                  <a:cubicBezTo>
                    <a:pt x="95" y="412"/>
                    <a:pt x="96" y="411"/>
                    <a:pt x="97" y="410"/>
                  </a:cubicBezTo>
                  <a:cubicBezTo>
                    <a:pt x="97" y="410"/>
                    <a:pt x="97" y="410"/>
                    <a:pt x="97" y="410"/>
                  </a:cubicBezTo>
                  <a:cubicBezTo>
                    <a:pt x="98" y="410"/>
                    <a:pt x="99" y="411"/>
                    <a:pt x="99" y="412"/>
                  </a:cubicBezTo>
                  <a:cubicBezTo>
                    <a:pt x="99" y="412"/>
                    <a:pt x="99" y="412"/>
                    <a:pt x="99" y="412"/>
                  </a:cubicBezTo>
                  <a:cubicBezTo>
                    <a:pt x="100" y="413"/>
                    <a:pt x="99" y="414"/>
                    <a:pt x="98" y="414"/>
                  </a:cubicBezTo>
                  <a:cubicBezTo>
                    <a:pt x="98" y="414"/>
                    <a:pt x="98" y="414"/>
                    <a:pt x="98" y="414"/>
                  </a:cubicBezTo>
                  <a:cubicBezTo>
                    <a:pt x="98" y="414"/>
                    <a:pt x="98" y="414"/>
                    <a:pt x="98" y="414"/>
                  </a:cubicBezTo>
                  <a:cubicBezTo>
                    <a:pt x="98" y="414"/>
                    <a:pt x="98" y="414"/>
                    <a:pt x="98" y="414"/>
                  </a:cubicBezTo>
                  <a:cubicBezTo>
                    <a:pt x="97" y="414"/>
                    <a:pt x="96" y="414"/>
                    <a:pt x="96" y="413"/>
                  </a:cubicBezTo>
                  <a:close/>
                  <a:moveTo>
                    <a:pt x="521" y="410"/>
                  </a:moveTo>
                  <a:cubicBezTo>
                    <a:pt x="520" y="410"/>
                    <a:pt x="520" y="408"/>
                    <a:pt x="520" y="407"/>
                  </a:cubicBezTo>
                  <a:cubicBezTo>
                    <a:pt x="520" y="407"/>
                    <a:pt x="520" y="407"/>
                    <a:pt x="520" y="407"/>
                  </a:cubicBezTo>
                  <a:cubicBezTo>
                    <a:pt x="520" y="407"/>
                    <a:pt x="520" y="407"/>
                    <a:pt x="520" y="407"/>
                  </a:cubicBezTo>
                  <a:cubicBezTo>
                    <a:pt x="520" y="407"/>
                    <a:pt x="520" y="407"/>
                    <a:pt x="520" y="407"/>
                  </a:cubicBezTo>
                  <a:cubicBezTo>
                    <a:pt x="520" y="406"/>
                    <a:pt x="521" y="406"/>
                    <a:pt x="522" y="406"/>
                  </a:cubicBezTo>
                  <a:cubicBezTo>
                    <a:pt x="522" y="406"/>
                    <a:pt x="522" y="406"/>
                    <a:pt x="522" y="406"/>
                  </a:cubicBezTo>
                  <a:cubicBezTo>
                    <a:pt x="523" y="406"/>
                    <a:pt x="524" y="407"/>
                    <a:pt x="524" y="408"/>
                  </a:cubicBezTo>
                  <a:cubicBezTo>
                    <a:pt x="524" y="408"/>
                    <a:pt x="524" y="408"/>
                    <a:pt x="524" y="408"/>
                  </a:cubicBezTo>
                  <a:cubicBezTo>
                    <a:pt x="524" y="409"/>
                    <a:pt x="523" y="410"/>
                    <a:pt x="522" y="410"/>
                  </a:cubicBezTo>
                  <a:cubicBezTo>
                    <a:pt x="522" y="410"/>
                    <a:pt x="522" y="410"/>
                    <a:pt x="522" y="410"/>
                  </a:cubicBezTo>
                  <a:cubicBezTo>
                    <a:pt x="522" y="410"/>
                    <a:pt x="521" y="410"/>
                    <a:pt x="521" y="410"/>
                  </a:cubicBezTo>
                  <a:close/>
                  <a:moveTo>
                    <a:pt x="93" y="401"/>
                  </a:moveTo>
                  <a:cubicBezTo>
                    <a:pt x="92" y="400"/>
                    <a:pt x="93" y="399"/>
                    <a:pt x="94" y="399"/>
                  </a:cubicBezTo>
                  <a:cubicBezTo>
                    <a:pt x="94" y="399"/>
                    <a:pt x="94" y="399"/>
                    <a:pt x="94" y="399"/>
                  </a:cubicBezTo>
                  <a:cubicBezTo>
                    <a:pt x="95" y="399"/>
                    <a:pt x="96" y="399"/>
                    <a:pt x="97" y="400"/>
                  </a:cubicBezTo>
                  <a:cubicBezTo>
                    <a:pt x="97" y="400"/>
                    <a:pt x="97" y="400"/>
                    <a:pt x="97" y="400"/>
                  </a:cubicBezTo>
                  <a:cubicBezTo>
                    <a:pt x="97" y="401"/>
                    <a:pt x="96" y="402"/>
                    <a:pt x="95" y="403"/>
                  </a:cubicBezTo>
                  <a:cubicBezTo>
                    <a:pt x="95" y="403"/>
                    <a:pt x="95" y="403"/>
                    <a:pt x="95" y="403"/>
                  </a:cubicBezTo>
                  <a:cubicBezTo>
                    <a:pt x="95" y="403"/>
                    <a:pt x="95" y="403"/>
                    <a:pt x="95" y="403"/>
                  </a:cubicBezTo>
                  <a:cubicBezTo>
                    <a:pt x="95" y="403"/>
                    <a:pt x="95" y="403"/>
                    <a:pt x="95" y="403"/>
                  </a:cubicBezTo>
                  <a:cubicBezTo>
                    <a:pt x="94" y="403"/>
                    <a:pt x="93" y="402"/>
                    <a:pt x="93" y="401"/>
                  </a:cubicBezTo>
                  <a:close/>
                  <a:moveTo>
                    <a:pt x="524" y="398"/>
                  </a:moveTo>
                  <a:cubicBezTo>
                    <a:pt x="523" y="398"/>
                    <a:pt x="522" y="397"/>
                    <a:pt x="523" y="396"/>
                  </a:cubicBezTo>
                  <a:cubicBezTo>
                    <a:pt x="523" y="396"/>
                    <a:pt x="523" y="396"/>
                    <a:pt x="523" y="396"/>
                  </a:cubicBezTo>
                  <a:cubicBezTo>
                    <a:pt x="523" y="395"/>
                    <a:pt x="524" y="394"/>
                    <a:pt x="525" y="394"/>
                  </a:cubicBezTo>
                  <a:cubicBezTo>
                    <a:pt x="525" y="394"/>
                    <a:pt x="525" y="394"/>
                    <a:pt x="525" y="394"/>
                  </a:cubicBezTo>
                  <a:cubicBezTo>
                    <a:pt x="526" y="394"/>
                    <a:pt x="527" y="396"/>
                    <a:pt x="526" y="397"/>
                  </a:cubicBezTo>
                  <a:cubicBezTo>
                    <a:pt x="526" y="397"/>
                    <a:pt x="526" y="397"/>
                    <a:pt x="526" y="397"/>
                  </a:cubicBezTo>
                  <a:cubicBezTo>
                    <a:pt x="526" y="398"/>
                    <a:pt x="525" y="398"/>
                    <a:pt x="524" y="398"/>
                  </a:cubicBezTo>
                  <a:cubicBezTo>
                    <a:pt x="524" y="398"/>
                    <a:pt x="524" y="398"/>
                    <a:pt x="524" y="398"/>
                  </a:cubicBezTo>
                  <a:cubicBezTo>
                    <a:pt x="524" y="398"/>
                    <a:pt x="524" y="398"/>
                    <a:pt x="524" y="398"/>
                  </a:cubicBezTo>
                  <a:close/>
                  <a:moveTo>
                    <a:pt x="90" y="389"/>
                  </a:moveTo>
                  <a:cubicBezTo>
                    <a:pt x="90" y="388"/>
                    <a:pt x="91" y="387"/>
                    <a:pt x="92" y="387"/>
                  </a:cubicBezTo>
                  <a:cubicBezTo>
                    <a:pt x="92" y="387"/>
                    <a:pt x="92" y="387"/>
                    <a:pt x="92" y="387"/>
                  </a:cubicBezTo>
                  <a:cubicBezTo>
                    <a:pt x="93" y="387"/>
                    <a:pt x="94" y="388"/>
                    <a:pt x="94" y="389"/>
                  </a:cubicBezTo>
                  <a:cubicBezTo>
                    <a:pt x="94" y="389"/>
                    <a:pt x="94" y="389"/>
                    <a:pt x="94" y="389"/>
                  </a:cubicBezTo>
                  <a:cubicBezTo>
                    <a:pt x="94" y="390"/>
                    <a:pt x="94" y="391"/>
                    <a:pt x="93" y="391"/>
                  </a:cubicBezTo>
                  <a:cubicBezTo>
                    <a:pt x="93" y="391"/>
                    <a:pt x="93" y="391"/>
                    <a:pt x="93" y="391"/>
                  </a:cubicBezTo>
                  <a:cubicBezTo>
                    <a:pt x="93" y="391"/>
                    <a:pt x="92" y="391"/>
                    <a:pt x="92" y="391"/>
                  </a:cubicBezTo>
                  <a:cubicBezTo>
                    <a:pt x="92" y="391"/>
                    <a:pt x="92" y="391"/>
                    <a:pt x="92" y="391"/>
                  </a:cubicBezTo>
                  <a:cubicBezTo>
                    <a:pt x="91" y="391"/>
                    <a:pt x="91" y="390"/>
                    <a:pt x="90" y="389"/>
                  </a:cubicBezTo>
                  <a:close/>
                  <a:moveTo>
                    <a:pt x="526" y="386"/>
                  </a:moveTo>
                  <a:cubicBezTo>
                    <a:pt x="525" y="386"/>
                    <a:pt x="524" y="385"/>
                    <a:pt x="525" y="384"/>
                  </a:cubicBezTo>
                  <a:cubicBezTo>
                    <a:pt x="525" y="384"/>
                    <a:pt x="525" y="384"/>
                    <a:pt x="525" y="384"/>
                  </a:cubicBezTo>
                  <a:cubicBezTo>
                    <a:pt x="525" y="383"/>
                    <a:pt x="526" y="382"/>
                    <a:pt x="527" y="382"/>
                  </a:cubicBezTo>
                  <a:cubicBezTo>
                    <a:pt x="527" y="382"/>
                    <a:pt x="527" y="382"/>
                    <a:pt x="527" y="382"/>
                  </a:cubicBezTo>
                  <a:cubicBezTo>
                    <a:pt x="528" y="383"/>
                    <a:pt x="529" y="384"/>
                    <a:pt x="528" y="385"/>
                  </a:cubicBezTo>
                  <a:cubicBezTo>
                    <a:pt x="528" y="385"/>
                    <a:pt x="528" y="385"/>
                    <a:pt x="528" y="385"/>
                  </a:cubicBezTo>
                  <a:cubicBezTo>
                    <a:pt x="528" y="386"/>
                    <a:pt x="527" y="386"/>
                    <a:pt x="527" y="386"/>
                  </a:cubicBezTo>
                  <a:cubicBezTo>
                    <a:pt x="527" y="386"/>
                    <a:pt x="527" y="386"/>
                    <a:pt x="527" y="386"/>
                  </a:cubicBezTo>
                  <a:cubicBezTo>
                    <a:pt x="526" y="386"/>
                    <a:pt x="526" y="386"/>
                    <a:pt x="526" y="386"/>
                  </a:cubicBezTo>
                  <a:close/>
                  <a:moveTo>
                    <a:pt x="89" y="377"/>
                  </a:moveTo>
                  <a:cubicBezTo>
                    <a:pt x="89" y="376"/>
                    <a:pt x="89" y="375"/>
                    <a:pt x="90" y="375"/>
                  </a:cubicBezTo>
                  <a:cubicBezTo>
                    <a:pt x="90" y="375"/>
                    <a:pt x="90" y="375"/>
                    <a:pt x="90" y="375"/>
                  </a:cubicBezTo>
                  <a:cubicBezTo>
                    <a:pt x="92" y="375"/>
                    <a:pt x="93" y="376"/>
                    <a:pt x="93" y="377"/>
                  </a:cubicBezTo>
                  <a:cubicBezTo>
                    <a:pt x="93" y="377"/>
                    <a:pt x="93" y="377"/>
                    <a:pt x="93" y="377"/>
                  </a:cubicBezTo>
                  <a:cubicBezTo>
                    <a:pt x="93" y="378"/>
                    <a:pt x="92" y="379"/>
                    <a:pt x="91" y="379"/>
                  </a:cubicBezTo>
                  <a:cubicBezTo>
                    <a:pt x="91" y="379"/>
                    <a:pt x="91" y="379"/>
                    <a:pt x="91" y="379"/>
                  </a:cubicBezTo>
                  <a:cubicBezTo>
                    <a:pt x="91" y="379"/>
                    <a:pt x="91" y="379"/>
                    <a:pt x="91" y="379"/>
                  </a:cubicBezTo>
                  <a:cubicBezTo>
                    <a:pt x="91" y="379"/>
                    <a:pt x="91" y="379"/>
                    <a:pt x="91" y="379"/>
                  </a:cubicBezTo>
                  <a:cubicBezTo>
                    <a:pt x="90" y="379"/>
                    <a:pt x="89" y="378"/>
                    <a:pt x="89" y="377"/>
                  </a:cubicBezTo>
                  <a:close/>
                  <a:moveTo>
                    <a:pt x="528" y="374"/>
                  </a:moveTo>
                  <a:cubicBezTo>
                    <a:pt x="527" y="374"/>
                    <a:pt x="526" y="373"/>
                    <a:pt x="526" y="372"/>
                  </a:cubicBezTo>
                  <a:cubicBezTo>
                    <a:pt x="526" y="372"/>
                    <a:pt x="526" y="372"/>
                    <a:pt x="526" y="372"/>
                  </a:cubicBezTo>
                  <a:cubicBezTo>
                    <a:pt x="526" y="371"/>
                    <a:pt x="527" y="370"/>
                    <a:pt x="528" y="370"/>
                  </a:cubicBezTo>
                  <a:cubicBezTo>
                    <a:pt x="528" y="370"/>
                    <a:pt x="528" y="370"/>
                    <a:pt x="528" y="370"/>
                  </a:cubicBezTo>
                  <a:cubicBezTo>
                    <a:pt x="529" y="371"/>
                    <a:pt x="530" y="372"/>
                    <a:pt x="530" y="373"/>
                  </a:cubicBezTo>
                  <a:cubicBezTo>
                    <a:pt x="530" y="373"/>
                    <a:pt x="530" y="373"/>
                    <a:pt x="530" y="373"/>
                  </a:cubicBezTo>
                  <a:cubicBezTo>
                    <a:pt x="530" y="374"/>
                    <a:pt x="529" y="374"/>
                    <a:pt x="528" y="374"/>
                  </a:cubicBezTo>
                  <a:cubicBezTo>
                    <a:pt x="528" y="374"/>
                    <a:pt x="528" y="374"/>
                    <a:pt x="528" y="374"/>
                  </a:cubicBezTo>
                  <a:cubicBezTo>
                    <a:pt x="528" y="374"/>
                    <a:pt x="528" y="374"/>
                    <a:pt x="528" y="374"/>
                  </a:cubicBezTo>
                  <a:close/>
                  <a:moveTo>
                    <a:pt x="88" y="365"/>
                  </a:moveTo>
                  <a:cubicBezTo>
                    <a:pt x="88" y="365"/>
                    <a:pt x="88" y="365"/>
                    <a:pt x="88" y="365"/>
                  </a:cubicBezTo>
                  <a:cubicBezTo>
                    <a:pt x="88" y="364"/>
                    <a:pt x="89" y="363"/>
                    <a:pt x="90" y="363"/>
                  </a:cubicBezTo>
                  <a:cubicBezTo>
                    <a:pt x="90" y="363"/>
                    <a:pt x="90" y="363"/>
                    <a:pt x="90" y="363"/>
                  </a:cubicBezTo>
                  <a:cubicBezTo>
                    <a:pt x="91" y="363"/>
                    <a:pt x="92" y="364"/>
                    <a:pt x="92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2" y="366"/>
                    <a:pt x="91" y="367"/>
                    <a:pt x="90" y="367"/>
                  </a:cubicBezTo>
                  <a:cubicBezTo>
                    <a:pt x="90" y="367"/>
                    <a:pt x="90" y="367"/>
                    <a:pt x="90" y="367"/>
                  </a:cubicBezTo>
                  <a:cubicBezTo>
                    <a:pt x="90" y="367"/>
                    <a:pt x="90" y="367"/>
                    <a:pt x="90" y="367"/>
                  </a:cubicBezTo>
                  <a:cubicBezTo>
                    <a:pt x="90" y="367"/>
                    <a:pt x="90" y="367"/>
                    <a:pt x="90" y="367"/>
                  </a:cubicBezTo>
                  <a:cubicBezTo>
                    <a:pt x="89" y="367"/>
                    <a:pt x="88" y="366"/>
                    <a:pt x="88" y="365"/>
                  </a:cubicBezTo>
                  <a:close/>
                  <a:moveTo>
                    <a:pt x="529" y="362"/>
                  </a:moveTo>
                  <a:cubicBezTo>
                    <a:pt x="527" y="362"/>
                    <a:pt x="527" y="362"/>
                    <a:pt x="527" y="360"/>
                  </a:cubicBezTo>
                  <a:cubicBezTo>
                    <a:pt x="527" y="360"/>
                    <a:pt x="527" y="360"/>
                    <a:pt x="527" y="360"/>
                  </a:cubicBezTo>
                  <a:cubicBezTo>
                    <a:pt x="527" y="360"/>
                    <a:pt x="527" y="360"/>
                    <a:pt x="527" y="360"/>
                  </a:cubicBezTo>
                  <a:cubicBezTo>
                    <a:pt x="527" y="360"/>
                    <a:pt x="527" y="360"/>
                    <a:pt x="527" y="360"/>
                  </a:cubicBezTo>
                  <a:cubicBezTo>
                    <a:pt x="527" y="359"/>
                    <a:pt x="528" y="358"/>
                    <a:pt x="529" y="358"/>
                  </a:cubicBezTo>
                  <a:cubicBezTo>
                    <a:pt x="529" y="358"/>
                    <a:pt x="529" y="358"/>
                    <a:pt x="529" y="358"/>
                  </a:cubicBezTo>
                  <a:cubicBezTo>
                    <a:pt x="530" y="359"/>
                    <a:pt x="531" y="359"/>
                    <a:pt x="531" y="361"/>
                  </a:cubicBezTo>
                  <a:cubicBezTo>
                    <a:pt x="531" y="361"/>
                    <a:pt x="531" y="361"/>
                    <a:pt x="531" y="361"/>
                  </a:cubicBezTo>
                  <a:cubicBezTo>
                    <a:pt x="531" y="362"/>
                    <a:pt x="530" y="362"/>
                    <a:pt x="529" y="362"/>
                  </a:cubicBezTo>
                  <a:cubicBezTo>
                    <a:pt x="529" y="362"/>
                    <a:pt x="529" y="362"/>
                    <a:pt x="529" y="362"/>
                  </a:cubicBezTo>
                  <a:cubicBezTo>
                    <a:pt x="529" y="362"/>
                    <a:pt x="529" y="362"/>
                    <a:pt x="529" y="362"/>
                  </a:cubicBezTo>
                  <a:close/>
                  <a:moveTo>
                    <a:pt x="87" y="353"/>
                  </a:moveTo>
                  <a:cubicBezTo>
                    <a:pt x="87" y="352"/>
                    <a:pt x="88" y="351"/>
                    <a:pt x="89" y="351"/>
                  </a:cubicBezTo>
                  <a:cubicBezTo>
                    <a:pt x="89" y="351"/>
                    <a:pt x="89" y="351"/>
                    <a:pt x="89" y="351"/>
                  </a:cubicBezTo>
                  <a:cubicBezTo>
                    <a:pt x="91" y="351"/>
                    <a:pt x="91" y="352"/>
                    <a:pt x="91" y="353"/>
                  </a:cubicBezTo>
                  <a:cubicBezTo>
                    <a:pt x="91" y="353"/>
                    <a:pt x="91" y="353"/>
                    <a:pt x="91" y="353"/>
                  </a:cubicBezTo>
                  <a:cubicBezTo>
                    <a:pt x="91" y="354"/>
                    <a:pt x="91" y="355"/>
                    <a:pt x="89" y="355"/>
                  </a:cubicBezTo>
                  <a:cubicBezTo>
                    <a:pt x="89" y="355"/>
                    <a:pt x="89" y="355"/>
                    <a:pt x="89" y="355"/>
                  </a:cubicBezTo>
                  <a:cubicBezTo>
                    <a:pt x="88" y="355"/>
                    <a:pt x="87" y="354"/>
                    <a:pt x="87" y="353"/>
                  </a:cubicBezTo>
                  <a:close/>
                  <a:moveTo>
                    <a:pt x="87" y="353"/>
                  </a:moveTo>
                  <a:cubicBezTo>
                    <a:pt x="87" y="353"/>
                    <a:pt x="87" y="353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lose/>
                  <a:moveTo>
                    <a:pt x="527" y="349"/>
                  </a:moveTo>
                  <a:cubicBezTo>
                    <a:pt x="527" y="347"/>
                    <a:pt x="528" y="346"/>
                    <a:pt x="529" y="346"/>
                  </a:cubicBezTo>
                  <a:cubicBezTo>
                    <a:pt x="529" y="346"/>
                    <a:pt x="529" y="346"/>
                    <a:pt x="529" y="346"/>
                  </a:cubicBezTo>
                  <a:cubicBezTo>
                    <a:pt x="530" y="346"/>
                    <a:pt x="531" y="347"/>
                    <a:pt x="531" y="348"/>
                  </a:cubicBezTo>
                  <a:cubicBezTo>
                    <a:pt x="531" y="348"/>
                    <a:pt x="531" y="348"/>
                    <a:pt x="531" y="348"/>
                  </a:cubicBezTo>
                  <a:cubicBezTo>
                    <a:pt x="531" y="350"/>
                    <a:pt x="530" y="350"/>
                    <a:pt x="529" y="350"/>
                  </a:cubicBezTo>
                  <a:cubicBezTo>
                    <a:pt x="529" y="350"/>
                    <a:pt x="529" y="350"/>
                    <a:pt x="529" y="350"/>
                  </a:cubicBezTo>
                  <a:cubicBezTo>
                    <a:pt x="529" y="350"/>
                    <a:pt x="529" y="350"/>
                    <a:pt x="529" y="350"/>
                  </a:cubicBezTo>
                  <a:cubicBezTo>
                    <a:pt x="529" y="350"/>
                    <a:pt x="529" y="350"/>
                    <a:pt x="529" y="350"/>
                  </a:cubicBezTo>
                  <a:cubicBezTo>
                    <a:pt x="528" y="350"/>
                    <a:pt x="527" y="350"/>
                    <a:pt x="527" y="349"/>
                  </a:cubicBezTo>
                  <a:close/>
                  <a:moveTo>
                    <a:pt x="90" y="343"/>
                  </a:moveTo>
                  <a:cubicBezTo>
                    <a:pt x="89" y="343"/>
                    <a:pt x="88" y="342"/>
                    <a:pt x="88" y="341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8" y="340"/>
                    <a:pt x="89" y="339"/>
                    <a:pt x="90" y="339"/>
                  </a:cubicBezTo>
                  <a:cubicBezTo>
                    <a:pt x="90" y="339"/>
                    <a:pt x="90" y="339"/>
                    <a:pt x="90" y="339"/>
                  </a:cubicBezTo>
                  <a:cubicBezTo>
                    <a:pt x="91" y="339"/>
                    <a:pt x="92" y="340"/>
                    <a:pt x="92" y="341"/>
                  </a:cubicBezTo>
                  <a:cubicBezTo>
                    <a:pt x="92" y="341"/>
                    <a:pt x="92" y="341"/>
                    <a:pt x="92" y="341"/>
                  </a:cubicBezTo>
                  <a:cubicBezTo>
                    <a:pt x="92" y="342"/>
                    <a:pt x="91" y="343"/>
                    <a:pt x="90" y="343"/>
                  </a:cubicBezTo>
                  <a:cubicBezTo>
                    <a:pt x="90" y="343"/>
                    <a:pt x="90" y="343"/>
                    <a:pt x="90" y="343"/>
                  </a:cubicBezTo>
                  <a:cubicBezTo>
                    <a:pt x="90" y="343"/>
                    <a:pt x="90" y="343"/>
                    <a:pt x="90" y="343"/>
                  </a:cubicBezTo>
                  <a:close/>
                  <a:moveTo>
                    <a:pt x="526" y="337"/>
                  </a:moveTo>
                  <a:cubicBezTo>
                    <a:pt x="526" y="336"/>
                    <a:pt x="527" y="335"/>
                    <a:pt x="528" y="335"/>
                  </a:cubicBezTo>
                  <a:cubicBezTo>
                    <a:pt x="528" y="335"/>
                    <a:pt x="528" y="335"/>
                    <a:pt x="528" y="335"/>
                  </a:cubicBezTo>
                  <a:cubicBezTo>
                    <a:pt x="529" y="334"/>
                    <a:pt x="530" y="335"/>
                    <a:pt x="530" y="336"/>
                  </a:cubicBezTo>
                  <a:cubicBezTo>
                    <a:pt x="530" y="336"/>
                    <a:pt x="530" y="336"/>
                    <a:pt x="530" y="336"/>
                  </a:cubicBezTo>
                  <a:cubicBezTo>
                    <a:pt x="530" y="337"/>
                    <a:pt x="529" y="338"/>
                    <a:pt x="528" y="338"/>
                  </a:cubicBezTo>
                  <a:cubicBezTo>
                    <a:pt x="528" y="338"/>
                    <a:pt x="528" y="338"/>
                    <a:pt x="528" y="338"/>
                  </a:cubicBezTo>
                  <a:cubicBezTo>
                    <a:pt x="528" y="338"/>
                    <a:pt x="528" y="338"/>
                    <a:pt x="528" y="338"/>
                  </a:cubicBezTo>
                  <a:cubicBezTo>
                    <a:pt x="528" y="338"/>
                    <a:pt x="528" y="338"/>
                    <a:pt x="528" y="338"/>
                  </a:cubicBezTo>
                  <a:cubicBezTo>
                    <a:pt x="527" y="338"/>
                    <a:pt x="526" y="338"/>
                    <a:pt x="526" y="337"/>
                  </a:cubicBezTo>
                  <a:close/>
                  <a:moveTo>
                    <a:pt x="91" y="331"/>
                  </a:moveTo>
                  <a:cubicBezTo>
                    <a:pt x="89" y="331"/>
                    <a:pt x="89" y="330"/>
                    <a:pt x="89" y="329"/>
                  </a:cubicBezTo>
                  <a:cubicBezTo>
                    <a:pt x="89" y="329"/>
                    <a:pt x="89" y="329"/>
                    <a:pt x="89" y="329"/>
                  </a:cubicBezTo>
                  <a:cubicBezTo>
                    <a:pt x="89" y="328"/>
                    <a:pt x="90" y="327"/>
                    <a:pt x="91" y="327"/>
                  </a:cubicBezTo>
                  <a:cubicBezTo>
                    <a:pt x="91" y="327"/>
                    <a:pt x="91" y="327"/>
                    <a:pt x="91" y="327"/>
                  </a:cubicBezTo>
                  <a:cubicBezTo>
                    <a:pt x="92" y="327"/>
                    <a:pt x="93" y="328"/>
                    <a:pt x="93" y="329"/>
                  </a:cubicBezTo>
                  <a:cubicBezTo>
                    <a:pt x="93" y="329"/>
                    <a:pt x="93" y="329"/>
                    <a:pt x="93" y="329"/>
                  </a:cubicBezTo>
                  <a:cubicBezTo>
                    <a:pt x="93" y="330"/>
                    <a:pt x="92" y="331"/>
                    <a:pt x="91" y="331"/>
                  </a:cubicBezTo>
                  <a:cubicBezTo>
                    <a:pt x="91" y="331"/>
                    <a:pt x="91" y="331"/>
                    <a:pt x="91" y="331"/>
                  </a:cubicBezTo>
                  <a:cubicBezTo>
                    <a:pt x="91" y="331"/>
                    <a:pt x="91" y="331"/>
                    <a:pt x="91" y="331"/>
                  </a:cubicBezTo>
                  <a:close/>
                  <a:moveTo>
                    <a:pt x="525" y="325"/>
                  </a:moveTo>
                  <a:cubicBezTo>
                    <a:pt x="525" y="325"/>
                    <a:pt x="525" y="325"/>
                    <a:pt x="525" y="325"/>
                  </a:cubicBezTo>
                  <a:cubicBezTo>
                    <a:pt x="525" y="325"/>
                    <a:pt x="525" y="325"/>
                    <a:pt x="525" y="325"/>
                  </a:cubicBezTo>
                  <a:cubicBezTo>
                    <a:pt x="525" y="324"/>
                    <a:pt x="525" y="323"/>
                    <a:pt x="527" y="323"/>
                  </a:cubicBezTo>
                  <a:cubicBezTo>
                    <a:pt x="527" y="323"/>
                    <a:pt x="527" y="323"/>
                    <a:pt x="527" y="323"/>
                  </a:cubicBezTo>
                  <a:cubicBezTo>
                    <a:pt x="528" y="322"/>
                    <a:pt x="529" y="323"/>
                    <a:pt x="529" y="324"/>
                  </a:cubicBezTo>
                  <a:cubicBezTo>
                    <a:pt x="529" y="324"/>
                    <a:pt x="529" y="324"/>
                    <a:pt x="529" y="324"/>
                  </a:cubicBezTo>
                  <a:cubicBezTo>
                    <a:pt x="529" y="325"/>
                    <a:pt x="528" y="326"/>
                    <a:pt x="527" y="327"/>
                  </a:cubicBezTo>
                  <a:cubicBezTo>
                    <a:pt x="527" y="327"/>
                    <a:pt x="527" y="327"/>
                    <a:pt x="527" y="327"/>
                  </a:cubicBezTo>
                  <a:cubicBezTo>
                    <a:pt x="527" y="327"/>
                    <a:pt x="527" y="327"/>
                    <a:pt x="527" y="327"/>
                  </a:cubicBezTo>
                  <a:cubicBezTo>
                    <a:pt x="527" y="327"/>
                    <a:pt x="527" y="327"/>
                    <a:pt x="527" y="327"/>
                  </a:cubicBezTo>
                  <a:cubicBezTo>
                    <a:pt x="526" y="327"/>
                    <a:pt x="525" y="326"/>
                    <a:pt x="525" y="325"/>
                  </a:cubicBezTo>
                  <a:close/>
                  <a:moveTo>
                    <a:pt x="92" y="319"/>
                  </a:moveTo>
                  <a:cubicBezTo>
                    <a:pt x="91" y="319"/>
                    <a:pt x="90" y="318"/>
                    <a:pt x="90" y="317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91" y="316"/>
                    <a:pt x="92" y="315"/>
                    <a:pt x="93" y="315"/>
                  </a:cubicBezTo>
                  <a:cubicBezTo>
                    <a:pt x="93" y="315"/>
                    <a:pt x="93" y="315"/>
                    <a:pt x="93" y="315"/>
                  </a:cubicBezTo>
                  <a:cubicBezTo>
                    <a:pt x="94" y="316"/>
                    <a:pt x="95" y="317"/>
                    <a:pt x="94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4" y="319"/>
                    <a:pt x="93" y="319"/>
                    <a:pt x="92" y="319"/>
                  </a:cubicBezTo>
                  <a:cubicBezTo>
                    <a:pt x="92" y="319"/>
                    <a:pt x="92" y="319"/>
                    <a:pt x="92" y="319"/>
                  </a:cubicBezTo>
                  <a:cubicBezTo>
                    <a:pt x="92" y="319"/>
                    <a:pt x="92" y="319"/>
                    <a:pt x="92" y="319"/>
                  </a:cubicBezTo>
                  <a:close/>
                  <a:moveTo>
                    <a:pt x="523" y="313"/>
                  </a:moveTo>
                  <a:cubicBezTo>
                    <a:pt x="523" y="312"/>
                    <a:pt x="523" y="311"/>
                    <a:pt x="524" y="311"/>
                  </a:cubicBezTo>
                  <a:cubicBezTo>
                    <a:pt x="524" y="311"/>
                    <a:pt x="524" y="311"/>
                    <a:pt x="524" y="311"/>
                  </a:cubicBezTo>
                  <a:cubicBezTo>
                    <a:pt x="526" y="311"/>
                    <a:pt x="527" y="311"/>
                    <a:pt x="527" y="312"/>
                  </a:cubicBezTo>
                  <a:cubicBezTo>
                    <a:pt x="527" y="312"/>
                    <a:pt x="527" y="312"/>
                    <a:pt x="527" y="312"/>
                  </a:cubicBezTo>
                  <a:cubicBezTo>
                    <a:pt x="527" y="313"/>
                    <a:pt x="526" y="314"/>
                    <a:pt x="525" y="315"/>
                  </a:cubicBezTo>
                  <a:cubicBezTo>
                    <a:pt x="525" y="315"/>
                    <a:pt x="525" y="315"/>
                    <a:pt x="525" y="315"/>
                  </a:cubicBezTo>
                  <a:cubicBezTo>
                    <a:pt x="525" y="315"/>
                    <a:pt x="525" y="315"/>
                    <a:pt x="525" y="315"/>
                  </a:cubicBezTo>
                  <a:cubicBezTo>
                    <a:pt x="525" y="315"/>
                    <a:pt x="525" y="315"/>
                    <a:pt x="525" y="315"/>
                  </a:cubicBezTo>
                  <a:cubicBezTo>
                    <a:pt x="524" y="315"/>
                    <a:pt x="523" y="314"/>
                    <a:pt x="523" y="313"/>
                  </a:cubicBezTo>
                  <a:close/>
                  <a:moveTo>
                    <a:pt x="94" y="308"/>
                  </a:moveTo>
                  <a:cubicBezTo>
                    <a:pt x="93" y="307"/>
                    <a:pt x="93" y="306"/>
                    <a:pt x="93" y="305"/>
                  </a:cubicBezTo>
                  <a:cubicBezTo>
                    <a:pt x="93" y="305"/>
                    <a:pt x="93" y="305"/>
                    <a:pt x="93" y="305"/>
                  </a:cubicBezTo>
                  <a:cubicBezTo>
                    <a:pt x="93" y="304"/>
                    <a:pt x="94" y="303"/>
                    <a:pt x="95" y="304"/>
                  </a:cubicBezTo>
                  <a:cubicBezTo>
                    <a:pt x="95" y="304"/>
                    <a:pt x="95" y="304"/>
                    <a:pt x="95" y="304"/>
                  </a:cubicBezTo>
                  <a:cubicBezTo>
                    <a:pt x="96" y="304"/>
                    <a:pt x="97" y="305"/>
                    <a:pt x="97" y="306"/>
                  </a:cubicBezTo>
                  <a:cubicBezTo>
                    <a:pt x="97" y="306"/>
                    <a:pt x="97" y="306"/>
                    <a:pt x="97" y="306"/>
                  </a:cubicBezTo>
                  <a:cubicBezTo>
                    <a:pt x="97" y="306"/>
                    <a:pt x="97" y="306"/>
                    <a:pt x="97" y="306"/>
                  </a:cubicBezTo>
                  <a:cubicBezTo>
                    <a:pt x="97" y="306"/>
                    <a:pt x="97" y="306"/>
                    <a:pt x="97" y="306"/>
                  </a:cubicBezTo>
                  <a:cubicBezTo>
                    <a:pt x="97" y="307"/>
                    <a:pt x="96" y="308"/>
                    <a:pt x="95" y="308"/>
                  </a:cubicBezTo>
                  <a:cubicBezTo>
                    <a:pt x="95" y="308"/>
                    <a:pt x="95" y="308"/>
                    <a:pt x="95" y="308"/>
                  </a:cubicBezTo>
                  <a:cubicBezTo>
                    <a:pt x="95" y="308"/>
                    <a:pt x="94" y="308"/>
                    <a:pt x="94" y="308"/>
                  </a:cubicBezTo>
                  <a:close/>
                  <a:moveTo>
                    <a:pt x="520" y="301"/>
                  </a:moveTo>
                  <a:cubicBezTo>
                    <a:pt x="520" y="300"/>
                    <a:pt x="521" y="299"/>
                    <a:pt x="522" y="299"/>
                  </a:cubicBezTo>
                  <a:cubicBezTo>
                    <a:pt x="522" y="299"/>
                    <a:pt x="522" y="299"/>
                    <a:pt x="522" y="299"/>
                  </a:cubicBezTo>
                  <a:cubicBezTo>
                    <a:pt x="523" y="299"/>
                    <a:pt x="524" y="299"/>
                    <a:pt x="524" y="300"/>
                  </a:cubicBezTo>
                  <a:cubicBezTo>
                    <a:pt x="524" y="300"/>
                    <a:pt x="524" y="300"/>
                    <a:pt x="524" y="300"/>
                  </a:cubicBezTo>
                  <a:cubicBezTo>
                    <a:pt x="524" y="302"/>
                    <a:pt x="524" y="303"/>
                    <a:pt x="523" y="303"/>
                  </a:cubicBezTo>
                  <a:cubicBezTo>
                    <a:pt x="523" y="303"/>
                    <a:pt x="523" y="303"/>
                    <a:pt x="523" y="303"/>
                  </a:cubicBezTo>
                  <a:cubicBezTo>
                    <a:pt x="523" y="303"/>
                    <a:pt x="522" y="303"/>
                    <a:pt x="522" y="303"/>
                  </a:cubicBezTo>
                  <a:cubicBezTo>
                    <a:pt x="522" y="303"/>
                    <a:pt x="522" y="303"/>
                    <a:pt x="522" y="303"/>
                  </a:cubicBezTo>
                  <a:cubicBezTo>
                    <a:pt x="521" y="303"/>
                    <a:pt x="521" y="302"/>
                    <a:pt x="520" y="301"/>
                  </a:cubicBezTo>
                  <a:close/>
                  <a:moveTo>
                    <a:pt x="97" y="296"/>
                  </a:moveTo>
                  <a:cubicBezTo>
                    <a:pt x="96" y="296"/>
                    <a:pt x="96" y="295"/>
                    <a:pt x="96" y="293"/>
                  </a:cubicBezTo>
                  <a:cubicBezTo>
                    <a:pt x="96" y="293"/>
                    <a:pt x="96" y="293"/>
                    <a:pt x="96" y="293"/>
                  </a:cubicBezTo>
                  <a:cubicBezTo>
                    <a:pt x="96" y="292"/>
                    <a:pt x="97" y="292"/>
                    <a:pt x="98" y="292"/>
                  </a:cubicBezTo>
                  <a:cubicBezTo>
                    <a:pt x="98" y="292"/>
                    <a:pt x="98" y="292"/>
                    <a:pt x="98" y="292"/>
                  </a:cubicBezTo>
                  <a:cubicBezTo>
                    <a:pt x="99" y="292"/>
                    <a:pt x="100" y="293"/>
                    <a:pt x="100" y="295"/>
                  </a:cubicBezTo>
                  <a:cubicBezTo>
                    <a:pt x="100" y="295"/>
                    <a:pt x="100" y="295"/>
                    <a:pt x="100" y="295"/>
                  </a:cubicBezTo>
                  <a:cubicBezTo>
                    <a:pt x="99" y="295"/>
                    <a:pt x="99" y="296"/>
                    <a:pt x="98" y="296"/>
                  </a:cubicBezTo>
                  <a:cubicBezTo>
                    <a:pt x="98" y="296"/>
                    <a:pt x="98" y="296"/>
                    <a:pt x="98" y="296"/>
                  </a:cubicBezTo>
                  <a:cubicBezTo>
                    <a:pt x="98" y="296"/>
                    <a:pt x="97" y="296"/>
                    <a:pt x="97" y="296"/>
                  </a:cubicBezTo>
                  <a:close/>
                  <a:moveTo>
                    <a:pt x="517" y="290"/>
                  </a:moveTo>
                  <a:cubicBezTo>
                    <a:pt x="517" y="290"/>
                    <a:pt x="517" y="290"/>
                    <a:pt x="517" y="290"/>
                  </a:cubicBezTo>
                  <a:cubicBezTo>
                    <a:pt x="517" y="290"/>
                    <a:pt x="517" y="290"/>
                    <a:pt x="517" y="290"/>
                  </a:cubicBezTo>
                  <a:cubicBezTo>
                    <a:pt x="517" y="289"/>
                    <a:pt x="517" y="288"/>
                    <a:pt x="518" y="288"/>
                  </a:cubicBezTo>
                  <a:cubicBezTo>
                    <a:pt x="518" y="288"/>
                    <a:pt x="518" y="288"/>
                    <a:pt x="518" y="288"/>
                  </a:cubicBezTo>
                  <a:cubicBezTo>
                    <a:pt x="519" y="287"/>
                    <a:pt x="521" y="288"/>
                    <a:pt x="521" y="289"/>
                  </a:cubicBezTo>
                  <a:cubicBezTo>
                    <a:pt x="521" y="289"/>
                    <a:pt x="521" y="289"/>
                    <a:pt x="521" y="289"/>
                  </a:cubicBezTo>
                  <a:cubicBezTo>
                    <a:pt x="521" y="290"/>
                    <a:pt x="521" y="291"/>
                    <a:pt x="520" y="291"/>
                  </a:cubicBezTo>
                  <a:cubicBezTo>
                    <a:pt x="520" y="291"/>
                    <a:pt x="520" y="291"/>
                    <a:pt x="520" y="291"/>
                  </a:cubicBezTo>
                  <a:cubicBezTo>
                    <a:pt x="519" y="291"/>
                    <a:pt x="519" y="291"/>
                    <a:pt x="519" y="291"/>
                  </a:cubicBezTo>
                  <a:cubicBezTo>
                    <a:pt x="519" y="291"/>
                    <a:pt x="519" y="291"/>
                    <a:pt x="519" y="291"/>
                  </a:cubicBezTo>
                  <a:cubicBezTo>
                    <a:pt x="518" y="291"/>
                    <a:pt x="517" y="291"/>
                    <a:pt x="517" y="290"/>
                  </a:cubicBezTo>
                  <a:close/>
                  <a:moveTo>
                    <a:pt x="101" y="284"/>
                  </a:moveTo>
                  <a:cubicBezTo>
                    <a:pt x="100" y="284"/>
                    <a:pt x="99" y="283"/>
                    <a:pt x="99" y="282"/>
                  </a:cubicBezTo>
                  <a:cubicBezTo>
                    <a:pt x="99" y="282"/>
                    <a:pt x="99" y="282"/>
                    <a:pt x="99" y="282"/>
                  </a:cubicBezTo>
                  <a:cubicBezTo>
                    <a:pt x="100" y="281"/>
                    <a:pt x="101" y="280"/>
                    <a:pt x="102" y="281"/>
                  </a:cubicBezTo>
                  <a:cubicBezTo>
                    <a:pt x="102" y="281"/>
                    <a:pt x="102" y="281"/>
                    <a:pt x="102" y="281"/>
                  </a:cubicBezTo>
                  <a:cubicBezTo>
                    <a:pt x="103" y="281"/>
                    <a:pt x="104" y="282"/>
                    <a:pt x="103" y="283"/>
                  </a:cubicBezTo>
                  <a:cubicBezTo>
                    <a:pt x="103" y="283"/>
                    <a:pt x="103" y="283"/>
                    <a:pt x="103" y="283"/>
                  </a:cubicBezTo>
                  <a:cubicBezTo>
                    <a:pt x="103" y="284"/>
                    <a:pt x="102" y="285"/>
                    <a:pt x="101" y="285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1" y="285"/>
                    <a:pt x="101" y="285"/>
                    <a:pt x="101" y="284"/>
                  </a:cubicBezTo>
                  <a:close/>
                  <a:moveTo>
                    <a:pt x="513" y="279"/>
                  </a:moveTo>
                  <a:cubicBezTo>
                    <a:pt x="513" y="278"/>
                    <a:pt x="513" y="277"/>
                    <a:pt x="514" y="276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6" y="276"/>
                    <a:pt x="517" y="276"/>
                    <a:pt x="517" y="277"/>
                  </a:cubicBezTo>
                  <a:cubicBezTo>
                    <a:pt x="517" y="277"/>
                    <a:pt x="517" y="277"/>
                    <a:pt x="517" y="277"/>
                  </a:cubicBezTo>
                  <a:cubicBezTo>
                    <a:pt x="517" y="278"/>
                    <a:pt x="517" y="280"/>
                    <a:pt x="516" y="280"/>
                  </a:cubicBezTo>
                  <a:cubicBezTo>
                    <a:pt x="516" y="280"/>
                    <a:pt x="516" y="280"/>
                    <a:pt x="516" y="280"/>
                  </a:cubicBezTo>
                  <a:cubicBezTo>
                    <a:pt x="516" y="280"/>
                    <a:pt x="515" y="280"/>
                    <a:pt x="515" y="280"/>
                  </a:cubicBezTo>
                  <a:cubicBezTo>
                    <a:pt x="515" y="280"/>
                    <a:pt x="515" y="280"/>
                    <a:pt x="515" y="280"/>
                  </a:cubicBezTo>
                  <a:cubicBezTo>
                    <a:pt x="514" y="280"/>
                    <a:pt x="514" y="280"/>
                    <a:pt x="513" y="279"/>
                  </a:cubicBezTo>
                  <a:close/>
                  <a:moveTo>
                    <a:pt x="105" y="273"/>
                  </a:moveTo>
                  <a:cubicBezTo>
                    <a:pt x="104" y="273"/>
                    <a:pt x="103" y="272"/>
                    <a:pt x="104" y="271"/>
                  </a:cubicBezTo>
                  <a:cubicBezTo>
                    <a:pt x="104" y="271"/>
                    <a:pt x="104" y="271"/>
                    <a:pt x="104" y="271"/>
                  </a:cubicBezTo>
                  <a:cubicBezTo>
                    <a:pt x="104" y="270"/>
                    <a:pt x="105" y="269"/>
                    <a:pt x="106" y="270"/>
                  </a:cubicBezTo>
                  <a:cubicBezTo>
                    <a:pt x="106" y="270"/>
                    <a:pt x="106" y="270"/>
                    <a:pt x="106" y="270"/>
                  </a:cubicBezTo>
                  <a:cubicBezTo>
                    <a:pt x="107" y="270"/>
                    <a:pt x="108" y="271"/>
                    <a:pt x="107" y="272"/>
                  </a:cubicBezTo>
                  <a:cubicBezTo>
                    <a:pt x="107" y="272"/>
                    <a:pt x="107" y="272"/>
                    <a:pt x="107" y="272"/>
                  </a:cubicBezTo>
                  <a:cubicBezTo>
                    <a:pt x="107" y="273"/>
                    <a:pt x="106" y="273"/>
                    <a:pt x="106" y="273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05" y="273"/>
                    <a:pt x="105" y="273"/>
                    <a:pt x="105" y="273"/>
                  </a:cubicBezTo>
                  <a:close/>
                  <a:moveTo>
                    <a:pt x="509" y="268"/>
                  </a:moveTo>
                  <a:cubicBezTo>
                    <a:pt x="509" y="268"/>
                    <a:pt x="509" y="268"/>
                    <a:pt x="509" y="268"/>
                  </a:cubicBezTo>
                  <a:cubicBezTo>
                    <a:pt x="509" y="268"/>
                    <a:pt x="509" y="268"/>
                    <a:pt x="509" y="268"/>
                  </a:cubicBezTo>
                  <a:cubicBezTo>
                    <a:pt x="508" y="267"/>
                    <a:pt x="509" y="265"/>
                    <a:pt x="510" y="265"/>
                  </a:cubicBezTo>
                  <a:cubicBezTo>
                    <a:pt x="510" y="265"/>
                    <a:pt x="510" y="265"/>
                    <a:pt x="510" y="265"/>
                  </a:cubicBezTo>
                  <a:cubicBezTo>
                    <a:pt x="511" y="265"/>
                    <a:pt x="512" y="265"/>
                    <a:pt x="513" y="266"/>
                  </a:cubicBezTo>
                  <a:cubicBezTo>
                    <a:pt x="513" y="266"/>
                    <a:pt x="513" y="266"/>
                    <a:pt x="513" y="266"/>
                  </a:cubicBezTo>
                  <a:cubicBezTo>
                    <a:pt x="513" y="267"/>
                    <a:pt x="512" y="268"/>
                    <a:pt x="511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10" y="269"/>
                    <a:pt x="509" y="268"/>
                    <a:pt x="509" y="268"/>
                  </a:cubicBezTo>
                  <a:close/>
                  <a:moveTo>
                    <a:pt x="110" y="262"/>
                  </a:moveTo>
                  <a:cubicBezTo>
                    <a:pt x="109" y="262"/>
                    <a:pt x="108" y="261"/>
                    <a:pt x="109" y="260"/>
                  </a:cubicBezTo>
                  <a:cubicBezTo>
                    <a:pt x="109" y="260"/>
                    <a:pt x="109" y="260"/>
                    <a:pt x="109" y="260"/>
                  </a:cubicBezTo>
                  <a:cubicBezTo>
                    <a:pt x="109" y="259"/>
                    <a:pt x="110" y="258"/>
                    <a:pt x="111" y="259"/>
                  </a:cubicBezTo>
                  <a:cubicBezTo>
                    <a:pt x="111" y="259"/>
                    <a:pt x="111" y="259"/>
                    <a:pt x="111" y="259"/>
                  </a:cubicBezTo>
                  <a:cubicBezTo>
                    <a:pt x="112" y="259"/>
                    <a:pt x="113" y="260"/>
                    <a:pt x="112" y="261"/>
                  </a:cubicBezTo>
                  <a:cubicBezTo>
                    <a:pt x="112" y="261"/>
                    <a:pt x="112" y="261"/>
                    <a:pt x="112" y="261"/>
                  </a:cubicBezTo>
                  <a:cubicBezTo>
                    <a:pt x="112" y="262"/>
                    <a:pt x="111" y="262"/>
                    <a:pt x="110" y="262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10" y="262"/>
                    <a:pt x="110" y="262"/>
                    <a:pt x="110" y="262"/>
                  </a:cubicBezTo>
                  <a:close/>
                  <a:moveTo>
                    <a:pt x="504" y="257"/>
                  </a:moveTo>
                  <a:cubicBezTo>
                    <a:pt x="503" y="256"/>
                    <a:pt x="504" y="255"/>
                    <a:pt x="505" y="254"/>
                  </a:cubicBezTo>
                  <a:cubicBezTo>
                    <a:pt x="505" y="254"/>
                    <a:pt x="505" y="254"/>
                    <a:pt x="505" y="254"/>
                  </a:cubicBezTo>
                  <a:cubicBezTo>
                    <a:pt x="506" y="254"/>
                    <a:pt x="507" y="254"/>
                    <a:pt x="507" y="255"/>
                  </a:cubicBezTo>
                  <a:cubicBezTo>
                    <a:pt x="507" y="255"/>
                    <a:pt x="507" y="255"/>
                    <a:pt x="507" y="255"/>
                  </a:cubicBezTo>
                  <a:cubicBezTo>
                    <a:pt x="508" y="256"/>
                    <a:pt x="507" y="257"/>
                    <a:pt x="506" y="258"/>
                  </a:cubicBezTo>
                  <a:cubicBezTo>
                    <a:pt x="506" y="258"/>
                    <a:pt x="506" y="258"/>
                    <a:pt x="506" y="258"/>
                  </a:cubicBezTo>
                  <a:cubicBezTo>
                    <a:pt x="506" y="258"/>
                    <a:pt x="506" y="258"/>
                    <a:pt x="506" y="258"/>
                  </a:cubicBezTo>
                  <a:cubicBezTo>
                    <a:pt x="506" y="258"/>
                    <a:pt x="506" y="258"/>
                    <a:pt x="506" y="258"/>
                  </a:cubicBezTo>
                  <a:cubicBezTo>
                    <a:pt x="505" y="258"/>
                    <a:pt x="504" y="258"/>
                    <a:pt x="504" y="257"/>
                  </a:cubicBezTo>
                  <a:close/>
                  <a:moveTo>
                    <a:pt x="115" y="251"/>
                  </a:moveTo>
                  <a:cubicBezTo>
                    <a:pt x="114" y="251"/>
                    <a:pt x="114" y="250"/>
                    <a:pt x="114" y="249"/>
                  </a:cubicBezTo>
                  <a:cubicBezTo>
                    <a:pt x="114" y="249"/>
                    <a:pt x="114" y="249"/>
                    <a:pt x="114" y="249"/>
                  </a:cubicBezTo>
                  <a:cubicBezTo>
                    <a:pt x="115" y="248"/>
                    <a:pt x="116" y="247"/>
                    <a:pt x="117" y="248"/>
                  </a:cubicBezTo>
                  <a:cubicBezTo>
                    <a:pt x="117" y="248"/>
                    <a:pt x="117" y="248"/>
                    <a:pt x="117" y="248"/>
                  </a:cubicBezTo>
                  <a:cubicBezTo>
                    <a:pt x="118" y="248"/>
                    <a:pt x="118" y="250"/>
                    <a:pt x="118" y="251"/>
                  </a:cubicBezTo>
                  <a:cubicBezTo>
                    <a:pt x="118" y="251"/>
                    <a:pt x="118" y="251"/>
                    <a:pt x="118" y="251"/>
                  </a:cubicBezTo>
                  <a:cubicBezTo>
                    <a:pt x="118" y="251"/>
                    <a:pt x="118" y="251"/>
                    <a:pt x="118" y="251"/>
                  </a:cubicBezTo>
                  <a:cubicBezTo>
                    <a:pt x="118" y="251"/>
                    <a:pt x="118" y="251"/>
                    <a:pt x="118" y="251"/>
                  </a:cubicBezTo>
                  <a:cubicBezTo>
                    <a:pt x="117" y="251"/>
                    <a:pt x="117" y="252"/>
                    <a:pt x="116" y="252"/>
                  </a:cubicBezTo>
                  <a:cubicBezTo>
                    <a:pt x="116" y="252"/>
                    <a:pt x="116" y="252"/>
                    <a:pt x="116" y="252"/>
                  </a:cubicBezTo>
                  <a:cubicBezTo>
                    <a:pt x="116" y="252"/>
                    <a:pt x="115" y="252"/>
                    <a:pt x="115" y="251"/>
                  </a:cubicBezTo>
                  <a:close/>
                  <a:moveTo>
                    <a:pt x="498" y="246"/>
                  </a:moveTo>
                  <a:cubicBezTo>
                    <a:pt x="498" y="245"/>
                    <a:pt x="498" y="244"/>
                    <a:pt x="499" y="244"/>
                  </a:cubicBezTo>
                  <a:cubicBezTo>
                    <a:pt x="499" y="244"/>
                    <a:pt x="499" y="244"/>
                    <a:pt x="499" y="244"/>
                  </a:cubicBezTo>
                  <a:cubicBezTo>
                    <a:pt x="500" y="243"/>
                    <a:pt x="501" y="243"/>
                    <a:pt x="502" y="244"/>
                  </a:cubicBezTo>
                  <a:cubicBezTo>
                    <a:pt x="502" y="244"/>
                    <a:pt x="502" y="244"/>
                    <a:pt x="502" y="244"/>
                  </a:cubicBezTo>
                  <a:cubicBezTo>
                    <a:pt x="502" y="245"/>
                    <a:pt x="502" y="247"/>
                    <a:pt x="501" y="247"/>
                  </a:cubicBezTo>
                  <a:cubicBezTo>
                    <a:pt x="501" y="247"/>
                    <a:pt x="501" y="247"/>
                    <a:pt x="501" y="247"/>
                  </a:cubicBezTo>
                  <a:cubicBezTo>
                    <a:pt x="501" y="247"/>
                    <a:pt x="500" y="247"/>
                    <a:pt x="500" y="247"/>
                  </a:cubicBezTo>
                  <a:cubicBezTo>
                    <a:pt x="500" y="247"/>
                    <a:pt x="500" y="247"/>
                    <a:pt x="500" y="247"/>
                  </a:cubicBezTo>
                  <a:cubicBezTo>
                    <a:pt x="499" y="247"/>
                    <a:pt x="499" y="247"/>
                    <a:pt x="498" y="246"/>
                  </a:cubicBezTo>
                  <a:close/>
                  <a:moveTo>
                    <a:pt x="121" y="241"/>
                  </a:moveTo>
                  <a:cubicBezTo>
                    <a:pt x="120" y="240"/>
                    <a:pt x="120" y="239"/>
                    <a:pt x="120" y="238"/>
                  </a:cubicBezTo>
                  <a:cubicBezTo>
                    <a:pt x="120" y="238"/>
                    <a:pt x="120" y="238"/>
                    <a:pt x="120" y="238"/>
                  </a:cubicBezTo>
                  <a:cubicBezTo>
                    <a:pt x="121" y="237"/>
                    <a:pt x="122" y="237"/>
                    <a:pt x="123" y="238"/>
                  </a:cubicBezTo>
                  <a:cubicBezTo>
                    <a:pt x="123" y="238"/>
                    <a:pt x="123" y="238"/>
                    <a:pt x="123" y="238"/>
                  </a:cubicBezTo>
                  <a:cubicBezTo>
                    <a:pt x="124" y="238"/>
                    <a:pt x="124" y="239"/>
                    <a:pt x="124" y="240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3" y="241"/>
                    <a:pt x="122" y="241"/>
                    <a:pt x="122" y="241"/>
                  </a:cubicBezTo>
                  <a:cubicBezTo>
                    <a:pt x="122" y="241"/>
                    <a:pt x="122" y="241"/>
                    <a:pt x="122" y="241"/>
                  </a:cubicBezTo>
                  <a:cubicBezTo>
                    <a:pt x="121" y="241"/>
                    <a:pt x="121" y="241"/>
                    <a:pt x="121" y="241"/>
                  </a:cubicBezTo>
                  <a:close/>
                  <a:moveTo>
                    <a:pt x="492" y="236"/>
                  </a:moveTo>
                  <a:cubicBezTo>
                    <a:pt x="492" y="236"/>
                    <a:pt x="492" y="236"/>
                    <a:pt x="492" y="236"/>
                  </a:cubicBezTo>
                  <a:cubicBezTo>
                    <a:pt x="492" y="236"/>
                    <a:pt x="492" y="236"/>
                    <a:pt x="492" y="236"/>
                  </a:cubicBezTo>
                  <a:cubicBezTo>
                    <a:pt x="491" y="235"/>
                    <a:pt x="492" y="234"/>
                    <a:pt x="493" y="233"/>
                  </a:cubicBezTo>
                  <a:cubicBezTo>
                    <a:pt x="493" y="233"/>
                    <a:pt x="493" y="233"/>
                    <a:pt x="493" y="233"/>
                  </a:cubicBezTo>
                  <a:cubicBezTo>
                    <a:pt x="494" y="233"/>
                    <a:pt x="495" y="233"/>
                    <a:pt x="495" y="234"/>
                  </a:cubicBezTo>
                  <a:cubicBezTo>
                    <a:pt x="495" y="234"/>
                    <a:pt x="495" y="234"/>
                    <a:pt x="495" y="234"/>
                  </a:cubicBezTo>
                  <a:cubicBezTo>
                    <a:pt x="496" y="235"/>
                    <a:pt x="496" y="236"/>
                    <a:pt x="495" y="237"/>
                  </a:cubicBezTo>
                  <a:cubicBezTo>
                    <a:pt x="495" y="237"/>
                    <a:pt x="495" y="237"/>
                    <a:pt x="495" y="237"/>
                  </a:cubicBezTo>
                  <a:cubicBezTo>
                    <a:pt x="494" y="237"/>
                    <a:pt x="494" y="237"/>
                    <a:pt x="494" y="237"/>
                  </a:cubicBezTo>
                  <a:cubicBezTo>
                    <a:pt x="494" y="237"/>
                    <a:pt x="494" y="237"/>
                    <a:pt x="494" y="237"/>
                  </a:cubicBezTo>
                  <a:cubicBezTo>
                    <a:pt x="493" y="237"/>
                    <a:pt x="492" y="237"/>
                    <a:pt x="492" y="236"/>
                  </a:cubicBezTo>
                  <a:close/>
                  <a:moveTo>
                    <a:pt x="127" y="231"/>
                  </a:moveTo>
                  <a:cubicBezTo>
                    <a:pt x="126" y="230"/>
                    <a:pt x="126" y="229"/>
                    <a:pt x="127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27" y="227"/>
                    <a:pt x="129" y="227"/>
                    <a:pt x="129" y="228"/>
                  </a:cubicBezTo>
                  <a:cubicBezTo>
                    <a:pt x="129" y="228"/>
                    <a:pt x="129" y="228"/>
                    <a:pt x="129" y="228"/>
                  </a:cubicBezTo>
                  <a:cubicBezTo>
                    <a:pt x="130" y="228"/>
                    <a:pt x="131" y="229"/>
                    <a:pt x="130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0" y="231"/>
                    <a:pt x="129" y="231"/>
                    <a:pt x="128" y="231"/>
                  </a:cubicBezTo>
                  <a:cubicBezTo>
                    <a:pt x="128" y="231"/>
                    <a:pt x="128" y="231"/>
                    <a:pt x="128" y="231"/>
                  </a:cubicBezTo>
                  <a:cubicBezTo>
                    <a:pt x="128" y="231"/>
                    <a:pt x="128" y="231"/>
                    <a:pt x="127" y="231"/>
                  </a:cubicBezTo>
                  <a:close/>
                  <a:moveTo>
                    <a:pt x="485" y="226"/>
                  </a:moveTo>
                  <a:cubicBezTo>
                    <a:pt x="485" y="226"/>
                    <a:pt x="485" y="224"/>
                    <a:pt x="486" y="224"/>
                  </a:cubicBezTo>
                  <a:cubicBezTo>
                    <a:pt x="486" y="224"/>
                    <a:pt x="486" y="224"/>
                    <a:pt x="486" y="224"/>
                  </a:cubicBezTo>
                  <a:cubicBezTo>
                    <a:pt x="487" y="223"/>
                    <a:pt x="488" y="223"/>
                    <a:pt x="489" y="224"/>
                  </a:cubicBezTo>
                  <a:cubicBezTo>
                    <a:pt x="489" y="224"/>
                    <a:pt x="489" y="224"/>
                    <a:pt x="489" y="224"/>
                  </a:cubicBezTo>
                  <a:cubicBezTo>
                    <a:pt x="489" y="225"/>
                    <a:pt x="489" y="226"/>
                    <a:pt x="488" y="227"/>
                  </a:cubicBezTo>
                  <a:cubicBezTo>
                    <a:pt x="488" y="227"/>
                    <a:pt x="488" y="227"/>
                    <a:pt x="488" y="227"/>
                  </a:cubicBezTo>
                  <a:cubicBezTo>
                    <a:pt x="488" y="227"/>
                    <a:pt x="487" y="227"/>
                    <a:pt x="487" y="227"/>
                  </a:cubicBezTo>
                  <a:cubicBezTo>
                    <a:pt x="487" y="227"/>
                    <a:pt x="487" y="227"/>
                    <a:pt x="487" y="227"/>
                  </a:cubicBezTo>
                  <a:cubicBezTo>
                    <a:pt x="486" y="227"/>
                    <a:pt x="486" y="227"/>
                    <a:pt x="485" y="226"/>
                  </a:cubicBezTo>
                  <a:close/>
                  <a:moveTo>
                    <a:pt x="134" y="221"/>
                  </a:moveTo>
                  <a:cubicBezTo>
                    <a:pt x="133" y="220"/>
                    <a:pt x="133" y="219"/>
                    <a:pt x="134" y="218"/>
                  </a:cubicBezTo>
                  <a:cubicBezTo>
                    <a:pt x="134" y="218"/>
                    <a:pt x="134" y="218"/>
                    <a:pt x="134" y="218"/>
                  </a:cubicBezTo>
                  <a:cubicBezTo>
                    <a:pt x="135" y="217"/>
                    <a:pt x="136" y="217"/>
                    <a:pt x="137" y="218"/>
                  </a:cubicBezTo>
                  <a:cubicBezTo>
                    <a:pt x="137" y="218"/>
                    <a:pt x="137" y="218"/>
                    <a:pt x="137" y="218"/>
                  </a:cubicBezTo>
                  <a:cubicBezTo>
                    <a:pt x="138" y="219"/>
                    <a:pt x="138" y="220"/>
                    <a:pt x="137" y="221"/>
                  </a:cubicBezTo>
                  <a:cubicBezTo>
                    <a:pt x="137" y="221"/>
                    <a:pt x="137" y="221"/>
                    <a:pt x="137" y="221"/>
                  </a:cubicBezTo>
                  <a:cubicBezTo>
                    <a:pt x="137" y="221"/>
                    <a:pt x="136" y="222"/>
                    <a:pt x="135" y="222"/>
                  </a:cubicBezTo>
                  <a:cubicBezTo>
                    <a:pt x="135" y="222"/>
                    <a:pt x="135" y="222"/>
                    <a:pt x="135" y="222"/>
                  </a:cubicBezTo>
                  <a:cubicBezTo>
                    <a:pt x="135" y="222"/>
                    <a:pt x="135" y="221"/>
                    <a:pt x="134" y="221"/>
                  </a:cubicBezTo>
                  <a:close/>
                  <a:moveTo>
                    <a:pt x="478" y="217"/>
                  </a:moveTo>
                  <a:cubicBezTo>
                    <a:pt x="478" y="217"/>
                    <a:pt x="478" y="217"/>
                    <a:pt x="478" y="217"/>
                  </a:cubicBezTo>
                  <a:cubicBezTo>
                    <a:pt x="478" y="217"/>
                    <a:pt x="478" y="217"/>
                    <a:pt x="478" y="217"/>
                  </a:cubicBezTo>
                  <a:cubicBezTo>
                    <a:pt x="477" y="216"/>
                    <a:pt x="478" y="215"/>
                    <a:pt x="478" y="214"/>
                  </a:cubicBezTo>
                  <a:cubicBezTo>
                    <a:pt x="478" y="214"/>
                    <a:pt x="478" y="214"/>
                    <a:pt x="478" y="214"/>
                  </a:cubicBezTo>
                  <a:cubicBezTo>
                    <a:pt x="479" y="213"/>
                    <a:pt x="481" y="214"/>
                    <a:pt x="481" y="214"/>
                  </a:cubicBezTo>
                  <a:cubicBezTo>
                    <a:pt x="481" y="214"/>
                    <a:pt x="481" y="214"/>
                    <a:pt x="481" y="214"/>
                  </a:cubicBezTo>
                  <a:cubicBezTo>
                    <a:pt x="482" y="215"/>
                    <a:pt x="482" y="217"/>
                    <a:pt x="481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218"/>
                    <a:pt x="480" y="218"/>
                    <a:pt x="480" y="218"/>
                  </a:cubicBezTo>
                  <a:cubicBezTo>
                    <a:pt x="480" y="218"/>
                    <a:pt x="480" y="218"/>
                    <a:pt x="480" y="218"/>
                  </a:cubicBezTo>
                  <a:cubicBezTo>
                    <a:pt x="479" y="218"/>
                    <a:pt x="479" y="217"/>
                    <a:pt x="478" y="217"/>
                  </a:cubicBezTo>
                  <a:close/>
                  <a:moveTo>
                    <a:pt x="142" y="212"/>
                  </a:moveTo>
                  <a:cubicBezTo>
                    <a:pt x="141" y="211"/>
                    <a:pt x="141" y="210"/>
                    <a:pt x="141" y="209"/>
                  </a:cubicBezTo>
                  <a:cubicBezTo>
                    <a:pt x="141" y="209"/>
                    <a:pt x="141" y="209"/>
                    <a:pt x="141" y="209"/>
                  </a:cubicBezTo>
                  <a:cubicBezTo>
                    <a:pt x="142" y="208"/>
                    <a:pt x="143" y="208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5" y="209"/>
                    <a:pt x="145" y="211"/>
                    <a:pt x="145" y="212"/>
                  </a:cubicBezTo>
                  <a:cubicBezTo>
                    <a:pt x="145" y="212"/>
                    <a:pt x="145" y="212"/>
                    <a:pt x="145" y="212"/>
                  </a:cubicBezTo>
                  <a:cubicBezTo>
                    <a:pt x="145" y="212"/>
                    <a:pt x="145" y="212"/>
                    <a:pt x="145" y="212"/>
                  </a:cubicBezTo>
                  <a:cubicBezTo>
                    <a:pt x="145" y="212"/>
                    <a:pt x="145" y="212"/>
                    <a:pt x="145" y="212"/>
                  </a:cubicBezTo>
                  <a:cubicBezTo>
                    <a:pt x="144" y="212"/>
                    <a:pt x="144" y="212"/>
                    <a:pt x="143" y="212"/>
                  </a:cubicBezTo>
                  <a:cubicBezTo>
                    <a:pt x="143" y="212"/>
                    <a:pt x="143" y="212"/>
                    <a:pt x="143" y="212"/>
                  </a:cubicBezTo>
                  <a:cubicBezTo>
                    <a:pt x="143" y="212"/>
                    <a:pt x="142" y="212"/>
                    <a:pt x="142" y="212"/>
                  </a:cubicBezTo>
                  <a:close/>
                  <a:moveTo>
                    <a:pt x="470" y="208"/>
                  </a:moveTo>
                  <a:cubicBezTo>
                    <a:pt x="470" y="207"/>
                    <a:pt x="470" y="206"/>
                    <a:pt x="471" y="205"/>
                  </a:cubicBezTo>
                  <a:cubicBezTo>
                    <a:pt x="471" y="205"/>
                    <a:pt x="471" y="205"/>
                    <a:pt x="471" y="205"/>
                  </a:cubicBezTo>
                  <a:cubicBezTo>
                    <a:pt x="471" y="204"/>
                    <a:pt x="473" y="204"/>
                    <a:pt x="473" y="205"/>
                  </a:cubicBezTo>
                  <a:cubicBezTo>
                    <a:pt x="473" y="205"/>
                    <a:pt x="473" y="205"/>
                    <a:pt x="473" y="205"/>
                  </a:cubicBezTo>
                  <a:cubicBezTo>
                    <a:pt x="474" y="206"/>
                    <a:pt x="474" y="207"/>
                    <a:pt x="473" y="208"/>
                  </a:cubicBezTo>
                  <a:cubicBezTo>
                    <a:pt x="473" y="208"/>
                    <a:pt x="473" y="208"/>
                    <a:pt x="473" y="208"/>
                  </a:cubicBezTo>
                  <a:cubicBezTo>
                    <a:pt x="473" y="208"/>
                    <a:pt x="472" y="209"/>
                    <a:pt x="472" y="209"/>
                  </a:cubicBezTo>
                  <a:cubicBezTo>
                    <a:pt x="472" y="209"/>
                    <a:pt x="472" y="209"/>
                    <a:pt x="472" y="209"/>
                  </a:cubicBezTo>
                  <a:cubicBezTo>
                    <a:pt x="471" y="209"/>
                    <a:pt x="471" y="208"/>
                    <a:pt x="470" y="208"/>
                  </a:cubicBezTo>
                  <a:close/>
                  <a:moveTo>
                    <a:pt x="150" y="203"/>
                  </a:moveTo>
                  <a:cubicBezTo>
                    <a:pt x="149" y="202"/>
                    <a:pt x="149" y="201"/>
                    <a:pt x="150" y="200"/>
                  </a:cubicBezTo>
                  <a:cubicBezTo>
                    <a:pt x="150" y="200"/>
                    <a:pt x="150" y="200"/>
                    <a:pt x="150" y="200"/>
                  </a:cubicBezTo>
                  <a:cubicBezTo>
                    <a:pt x="150" y="199"/>
                    <a:pt x="152" y="199"/>
                    <a:pt x="152" y="200"/>
                  </a:cubicBezTo>
                  <a:cubicBezTo>
                    <a:pt x="152" y="200"/>
                    <a:pt x="152" y="200"/>
                    <a:pt x="152" y="200"/>
                  </a:cubicBezTo>
                  <a:cubicBezTo>
                    <a:pt x="153" y="201"/>
                    <a:pt x="153" y="202"/>
                    <a:pt x="153" y="203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52" y="203"/>
                    <a:pt x="152" y="203"/>
                    <a:pt x="151" y="203"/>
                  </a:cubicBezTo>
                  <a:cubicBezTo>
                    <a:pt x="151" y="203"/>
                    <a:pt x="151" y="203"/>
                    <a:pt x="151" y="203"/>
                  </a:cubicBezTo>
                  <a:cubicBezTo>
                    <a:pt x="151" y="203"/>
                    <a:pt x="150" y="203"/>
                    <a:pt x="150" y="203"/>
                  </a:cubicBezTo>
                  <a:close/>
                  <a:moveTo>
                    <a:pt x="462" y="199"/>
                  </a:moveTo>
                  <a:cubicBezTo>
                    <a:pt x="461" y="199"/>
                    <a:pt x="461" y="197"/>
                    <a:pt x="462" y="197"/>
                  </a:cubicBezTo>
                  <a:cubicBezTo>
                    <a:pt x="462" y="197"/>
                    <a:pt x="462" y="197"/>
                    <a:pt x="462" y="197"/>
                  </a:cubicBezTo>
                  <a:cubicBezTo>
                    <a:pt x="463" y="196"/>
                    <a:pt x="464" y="196"/>
                    <a:pt x="465" y="197"/>
                  </a:cubicBezTo>
                  <a:cubicBezTo>
                    <a:pt x="465" y="197"/>
                    <a:pt x="465" y="197"/>
                    <a:pt x="465" y="197"/>
                  </a:cubicBezTo>
                  <a:cubicBezTo>
                    <a:pt x="466" y="197"/>
                    <a:pt x="466" y="199"/>
                    <a:pt x="465" y="199"/>
                  </a:cubicBezTo>
                  <a:cubicBezTo>
                    <a:pt x="465" y="199"/>
                    <a:pt x="465" y="199"/>
                    <a:pt x="465" y="199"/>
                  </a:cubicBezTo>
                  <a:cubicBezTo>
                    <a:pt x="465" y="200"/>
                    <a:pt x="464" y="200"/>
                    <a:pt x="464" y="200"/>
                  </a:cubicBezTo>
                  <a:cubicBezTo>
                    <a:pt x="464" y="200"/>
                    <a:pt x="464" y="200"/>
                    <a:pt x="464" y="200"/>
                  </a:cubicBezTo>
                  <a:cubicBezTo>
                    <a:pt x="463" y="200"/>
                    <a:pt x="463" y="200"/>
                    <a:pt x="462" y="199"/>
                  </a:cubicBezTo>
                  <a:close/>
                  <a:moveTo>
                    <a:pt x="158" y="194"/>
                  </a:moveTo>
                  <a:cubicBezTo>
                    <a:pt x="157" y="194"/>
                    <a:pt x="157" y="192"/>
                    <a:pt x="158" y="192"/>
                  </a:cubicBezTo>
                  <a:cubicBezTo>
                    <a:pt x="158" y="192"/>
                    <a:pt x="158" y="192"/>
                    <a:pt x="158" y="192"/>
                  </a:cubicBezTo>
                  <a:cubicBezTo>
                    <a:pt x="159" y="191"/>
                    <a:pt x="160" y="191"/>
                    <a:pt x="161" y="192"/>
                  </a:cubicBezTo>
                  <a:cubicBezTo>
                    <a:pt x="161" y="192"/>
                    <a:pt x="161" y="192"/>
                    <a:pt x="161" y="192"/>
                  </a:cubicBezTo>
                  <a:cubicBezTo>
                    <a:pt x="162" y="192"/>
                    <a:pt x="162" y="194"/>
                    <a:pt x="161" y="194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1" y="195"/>
                    <a:pt x="160" y="195"/>
                    <a:pt x="160" y="195"/>
                  </a:cubicBezTo>
                  <a:cubicBezTo>
                    <a:pt x="160" y="195"/>
                    <a:pt x="160" y="195"/>
                    <a:pt x="160" y="195"/>
                  </a:cubicBezTo>
                  <a:cubicBezTo>
                    <a:pt x="159" y="195"/>
                    <a:pt x="159" y="195"/>
                    <a:pt x="158" y="194"/>
                  </a:cubicBezTo>
                  <a:close/>
                  <a:moveTo>
                    <a:pt x="454" y="191"/>
                  </a:moveTo>
                  <a:cubicBezTo>
                    <a:pt x="453" y="190"/>
                    <a:pt x="453" y="189"/>
                    <a:pt x="453" y="188"/>
                  </a:cubicBezTo>
                  <a:cubicBezTo>
                    <a:pt x="453" y="188"/>
                    <a:pt x="453" y="188"/>
                    <a:pt x="453" y="188"/>
                  </a:cubicBezTo>
                  <a:cubicBezTo>
                    <a:pt x="454" y="188"/>
                    <a:pt x="455" y="187"/>
                    <a:pt x="456" y="188"/>
                  </a:cubicBezTo>
                  <a:cubicBezTo>
                    <a:pt x="456" y="188"/>
                    <a:pt x="456" y="188"/>
                    <a:pt x="456" y="188"/>
                  </a:cubicBezTo>
                  <a:cubicBezTo>
                    <a:pt x="457" y="189"/>
                    <a:pt x="457" y="190"/>
                    <a:pt x="456" y="191"/>
                  </a:cubicBezTo>
                  <a:cubicBezTo>
                    <a:pt x="456" y="191"/>
                    <a:pt x="456" y="191"/>
                    <a:pt x="456" y="191"/>
                  </a:cubicBezTo>
                  <a:cubicBezTo>
                    <a:pt x="456" y="191"/>
                    <a:pt x="455" y="192"/>
                    <a:pt x="455" y="192"/>
                  </a:cubicBezTo>
                  <a:cubicBezTo>
                    <a:pt x="455" y="192"/>
                    <a:pt x="455" y="192"/>
                    <a:pt x="455" y="192"/>
                  </a:cubicBezTo>
                  <a:cubicBezTo>
                    <a:pt x="454" y="192"/>
                    <a:pt x="454" y="192"/>
                    <a:pt x="454" y="191"/>
                  </a:cubicBezTo>
                  <a:close/>
                  <a:moveTo>
                    <a:pt x="167" y="186"/>
                  </a:moveTo>
                  <a:cubicBezTo>
                    <a:pt x="166" y="185"/>
                    <a:pt x="167" y="184"/>
                    <a:pt x="167" y="183"/>
                  </a:cubicBezTo>
                  <a:cubicBezTo>
                    <a:pt x="167" y="183"/>
                    <a:pt x="167" y="183"/>
                    <a:pt x="167" y="183"/>
                  </a:cubicBezTo>
                  <a:cubicBezTo>
                    <a:pt x="168" y="183"/>
                    <a:pt x="169" y="183"/>
                    <a:pt x="170" y="184"/>
                  </a:cubicBezTo>
                  <a:cubicBezTo>
                    <a:pt x="170" y="184"/>
                    <a:pt x="170" y="184"/>
                    <a:pt x="170" y="184"/>
                  </a:cubicBezTo>
                  <a:cubicBezTo>
                    <a:pt x="171" y="185"/>
                    <a:pt x="171" y="186"/>
                    <a:pt x="170" y="187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0" y="187"/>
                    <a:pt x="169" y="187"/>
                    <a:pt x="169" y="187"/>
                  </a:cubicBezTo>
                  <a:cubicBezTo>
                    <a:pt x="169" y="187"/>
                    <a:pt x="169" y="187"/>
                    <a:pt x="169" y="187"/>
                  </a:cubicBezTo>
                  <a:cubicBezTo>
                    <a:pt x="168" y="187"/>
                    <a:pt x="168" y="187"/>
                    <a:pt x="167" y="186"/>
                  </a:cubicBezTo>
                  <a:close/>
                  <a:moveTo>
                    <a:pt x="444" y="184"/>
                  </a:moveTo>
                  <a:cubicBezTo>
                    <a:pt x="444" y="183"/>
                    <a:pt x="443" y="182"/>
                    <a:pt x="444" y="181"/>
                  </a:cubicBezTo>
                  <a:cubicBezTo>
                    <a:pt x="444" y="181"/>
                    <a:pt x="444" y="181"/>
                    <a:pt x="444" y="181"/>
                  </a:cubicBezTo>
                  <a:cubicBezTo>
                    <a:pt x="445" y="180"/>
                    <a:pt x="446" y="180"/>
                    <a:pt x="447" y="180"/>
                  </a:cubicBezTo>
                  <a:cubicBezTo>
                    <a:pt x="447" y="180"/>
                    <a:pt x="447" y="180"/>
                    <a:pt x="447" y="180"/>
                  </a:cubicBezTo>
                  <a:cubicBezTo>
                    <a:pt x="448" y="181"/>
                    <a:pt x="448" y="182"/>
                    <a:pt x="447" y="183"/>
                  </a:cubicBezTo>
                  <a:cubicBezTo>
                    <a:pt x="447" y="183"/>
                    <a:pt x="447" y="183"/>
                    <a:pt x="447" y="183"/>
                  </a:cubicBezTo>
                  <a:cubicBezTo>
                    <a:pt x="447" y="184"/>
                    <a:pt x="446" y="184"/>
                    <a:pt x="446" y="184"/>
                  </a:cubicBezTo>
                  <a:cubicBezTo>
                    <a:pt x="446" y="184"/>
                    <a:pt x="446" y="184"/>
                    <a:pt x="446" y="184"/>
                  </a:cubicBezTo>
                  <a:cubicBezTo>
                    <a:pt x="445" y="184"/>
                    <a:pt x="445" y="184"/>
                    <a:pt x="444" y="184"/>
                  </a:cubicBezTo>
                  <a:close/>
                  <a:moveTo>
                    <a:pt x="176" y="179"/>
                  </a:moveTo>
                  <a:cubicBezTo>
                    <a:pt x="176" y="178"/>
                    <a:pt x="176" y="177"/>
                    <a:pt x="177" y="176"/>
                  </a:cubicBezTo>
                  <a:cubicBezTo>
                    <a:pt x="177" y="176"/>
                    <a:pt x="177" y="176"/>
                    <a:pt x="177" y="176"/>
                  </a:cubicBezTo>
                  <a:cubicBezTo>
                    <a:pt x="178" y="175"/>
                    <a:pt x="179" y="176"/>
                    <a:pt x="180" y="176"/>
                  </a:cubicBezTo>
                  <a:cubicBezTo>
                    <a:pt x="180" y="176"/>
                    <a:pt x="180" y="176"/>
                    <a:pt x="180" y="176"/>
                  </a:cubicBezTo>
                  <a:cubicBezTo>
                    <a:pt x="180" y="177"/>
                    <a:pt x="180" y="179"/>
                    <a:pt x="179" y="179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9" y="179"/>
                    <a:pt x="178" y="180"/>
                    <a:pt x="178" y="180"/>
                  </a:cubicBezTo>
                  <a:cubicBezTo>
                    <a:pt x="178" y="180"/>
                    <a:pt x="178" y="180"/>
                    <a:pt x="178" y="180"/>
                  </a:cubicBezTo>
                  <a:cubicBezTo>
                    <a:pt x="177" y="180"/>
                    <a:pt x="177" y="179"/>
                    <a:pt x="176" y="179"/>
                  </a:cubicBezTo>
                  <a:close/>
                  <a:moveTo>
                    <a:pt x="435" y="176"/>
                  </a:moveTo>
                  <a:cubicBezTo>
                    <a:pt x="434" y="176"/>
                    <a:pt x="434" y="174"/>
                    <a:pt x="435" y="174"/>
                  </a:cubicBezTo>
                  <a:cubicBezTo>
                    <a:pt x="435" y="174"/>
                    <a:pt x="435" y="174"/>
                    <a:pt x="435" y="174"/>
                  </a:cubicBezTo>
                  <a:cubicBezTo>
                    <a:pt x="435" y="173"/>
                    <a:pt x="436" y="172"/>
                    <a:pt x="437" y="173"/>
                  </a:cubicBezTo>
                  <a:cubicBezTo>
                    <a:pt x="437" y="173"/>
                    <a:pt x="437" y="173"/>
                    <a:pt x="437" y="173"/>
                  </a:cubicBezTo>
                  <a:cubicBezTo>
                    <a:pt x="438" y="174"/>
                    <a:pt x="438" y="175"/>
                    <a:pt x="438" y="176"/>
                  </a:cubicBezTo>
                  <a:cubicBezTo>
                    <a:pt x="438" y="176"/>
                    <a:pt x="438" y="176"/>
                    <a:pt x="438" y="176"/>
                  </a:cubicBezTo>
                  <a:cubicBezTo>
                    <a:pt x="437" y="176"/>
                    <a:pt x="437" y="177"/>
                    <a:pt x="436" y="177"/>
                  </a:cubicBezTo>
                  <a:cubicBezTo>
                    <a:pt x="436" y="177"/>
                    <a:pt x="436" y="177"/>
                    <a:pt x="436" y="177"/>
                  </a:cubicBezTo>
                  <a:cubicBezTo>
                    <a:pt x="436" y="177"/>
                    <a:pt x="435" y="177"/>
                    <a:pt x="435" y="176"/>
                  </a:cubicBezTo>
                  <a:close/>
                  <a:moveTo>
                    <a:pt x="186" y="172"/>
                  </a:moveTo>
                  <a:cubicBezTo>
                    <a:pt x="186" y="171"/>
                    <a:pt x="186" y="170"/>
                    <a:pt x="187" y="169"/>
                  </a:cubicBezTo>
                  <a:cubicBezTo>
                    <a:pt x="187" y="169"/>
                    <a:pt x="187" y="169"/>
                    <a:pt x="187" y="169"/>
                  </a:cubicBezTo>
                  <a:cubicBezTo>
                    <a:pt x="188" y="168"/>
                    <a:pt x="189" y="169"/>
                    <a:pt x="190" y="170"/>
                  </a:cubicBezTo>
                  <a:cubicBezTo>
                    <a:pt x="190" y="170"/>
                    <a:pt x="190" y="170"/>
                    <a:pt x="190" y="170"/>
                  </a:cubicBezTo>
                  <a:cubicBezTo>
                    <a:pt x="190" y="170"/>
                    <a:pt x="190" y="172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3"/>
                    <a:pt x="188" y="173"/>
                    <a:pt x="188" y="173"/>
                  </a:cubicBezTo>
                  <a:cubicBezTo>
                    <a:pt x="188" y="173"/>
                    <a:pt x="188" y="173"/>
                    <a:pt x="188" y="173"/>
                  </a:cubicBezTo>
                  <a:cubicBezTo>
                    <a:pt x="187" y="173"/>
                    <a:pt x="187" y="172"/>
                    <a:pt x="186" y="172"/>
                  </a:cubicBezTo>
                  <a:close/>
                  <a:moveTo>
                    <a:pt x="425" y="170"/>
                  </a:moveTo>
                  <a:cubicBezTo>
                    <a:pt x="424" y="169"/>
                    <a:pt x="424" y="168"/>
                    <a:pt x="425" y="167"/>
                  </a:cubicBezTo>
                  <a:cubicBezTo>
                    <a:pt x="425" y="167"/>
                    <a:pt x="425" y="167"/>
                    <a:pt x="425" y="167"/>
                  </a:cubicBezTo>
                  <a:cubicBezTo>
                    <a:pt x="425" y="166"/>
                    <a:pt x="426" y="166"/>
                    <a:pt x="427" y="166"/>
                  </a:cubicBezTo>
                  <a:cubicBezTo>
                    <a:pt x="427" y="166"/>
                    <a:pt x="427" y="166"/>
                    <a:pt x="427" y="166"/>
                  </a:cubicBezTo>
                  <a:cubicBezTo>
                    <a:pt x="428" y="167"/>
                    <a:pt x="429" y="168"/>
                    <a:pt x="428" y="169"/>
                  </a:cubicBezTo>
                  <a:cubicBezTo>
                    <a:pt x="428" y="169"/>
                    <a:pt x="428" y="169"/>
                    <a:pt x="428" y="169"/>
                  </a:cubicBezTo>
                  <a:cubicBezTo>
                    <a:pt x="428" y="170"/>
                    <a:pt x="427" y="170"/>
                    <a:pt x="426" y="170"/>
                  </a:cubicBezTo>
                  <a:cubicBezTo>
                    <a:pt x="426" y="170"/>
                    <a:pt x="426" y="170"/>
                    <a:pt x="426" y="170"/>
                  </a:cubicBezTo>
                  <a:cubicBezTo>
                    <a:pt x="426" y="170"/>
                    <a:pt x="426" y="170"/>
                    <a:pt x="425" y="170"/>
                  </a:cubicBezTo>
                  <a:close/>
                  <a:moveTo>
                    <a:pt x="196" y="165"/>
                  </a:moveTo>
                  <a:cubicBezTo>
                    <a:pt x="196" y="164"/>
                    <a:pt x="196" y="163"/>
                    <a:pt x="197" y="163"/>
                  </a:cubicBezTo>
                  <a:cubicBezTo>
                    <a:pt x="197" y="163"/>
                    <a:pt x="197" y="163"/>
                    <a:pt x="197" y="163"/>
                  </a:cubicBezTo>
                  <a:cubicBezTo>
                    <a:pt x="198" y="162"/>
                    <a:pt x="199" y="162"/>
                    <a:pt x="200" y="16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00" y="164"/>
                    <a:pt x="200" y="165"/>
                    <a:pt x="199" y="166"/>
                  </a:cubicBezTo>
                  <a:cubicBezTo>
                    <a:pt x="199" y="166"/>
                    <a:pt x="199" y="166"/>
                    <a:pt x="199" y="166"/>
                  </a:cubicBezTo>
                  <a:cubicBezTo>
                    <a:pt x="199" y="166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7" y="166"/>
                    <a:pt x="197" y="166"/>
                    <a:pt x="196" y="165"/>
                  </a:cubicBezTo>
                  <a:close/>
                  <a:moveTo>
                    <a:pt x="415" y="164"/>
                  </a:moveTo>
                  <a:cubicBezTo>
                    <a:pt x="414" y="163"/>
                    <a:pt x="414" y="162"/>
                    <a:pt x="414" y="161"/>
                  </a:cubicBezTo>
                  <a:cubicBezTo>
                    <a:pt x="414" y="161"/>
                    <a:pt x="414" y="161"/>
                    <a:pt x="414" y="161"/>
                  </a:cubicBezTo>
                  <a:cubicBezTo>
                    <a:pt x="415" y="160"/>
                    <a:pt x="416" y="160"/>
                    <a:pt x="417" y="160"/>
                  </a:cubicBezTo>
                  <a:cubicBezTo>
                    <a:pt x="417" y="160"/>
                    <a:pt x="417" y="160"/>
                    <a:pt x="417" y="160"/>
                  </a:cubicBezTo>
                  <a:cubicBezTo>
                    <a:pt x="418" y="161"/>
                    <a:pt x="418" y="162"/>
                    <a:pt x="418" y="163"/>
                  </a:cubicBezTo>
                  <a:cubicBezTo>
                    <a:pt x="418" y="163"/>
                    <a:pt x="418" y="163"/>
                    <a:pt x="418" y="163"/>
                  </a:cubicBezTo>
                  <a:cubicBezTo>
                    <a:pt x="417" y="164"/>
                    <a:pt x="417" y="164"/>
                    <a:pt x="416" y="164"/>
                  </a:cubicBezTo>
                  <a:cubicBezTo>
                    <a:pt x="416" y="164"/>
                    <a:pt x="416" y="164"/>
                    <a:pt x="416" y="164"/>
                  </a:cubicBezTo>
                  <a:cubicBezTo>
                    <a:pt x="416" y="164"/>
                    <a:pt x="415" y="164"/>
                    <a:pt x="415" y="164"/>
                  </a:cubicBezTo>
                  <a:close/>
                  <a:moveTo>
                    <a:pt x="207" y="159"/>
                  </a:moveTo>
                  <a:cubicBezTo>
                    <a:pt x="206" y="158"/>
                    <a:pt x="207" y="157"/>
                    <a:pt x="208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9" y="156"/>
                    <a:pt x="210" y="157"/>
                    <a:pt x="210" y="158"/>
                  </a:cubicBezTo>
                  <a:cubicBezTo>
                    <a:pt x="210" y="158"/>
                    <a:pt x="210" y="158"/>
                    <a:pt x="210" y="158"/>
                  </a:cubicBezTo>
                  <a:cubicBezTo>
                    <a:pt x="211" y="159"/>
                    <a:pt x="210" y="160"/>
                    <a:pt x="210" y="160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8" y="160"/>
                    <a:pt x="207" y="160"/>
                    <a:pt x="207" y="159"/>
                  </a:cubicBezTo>
                  <a:close/>
                  <a:moveTo>
                    <a:pt x="404" y="158"/>
                  </a:moveTo>
                  <a:cubicBezTo>
                    <a:pt x="404" y="158"/>
                    <a:pt x="404" y="158"/>
                    <a:pt x="404" y="158"/>
                  </a:cubicBezTo>
                  <a:cubicBezTo>
                    <a:pt x="404" y="158"/>
                    <a:pt x="404" y="158"/>
                    <a:pt x="404" y="158"/>
                  </a:cubicBezTo>
                  <a:cubicBezTo>
                    <a:pt x="403" y="158"/>
                    <a:pt x="403" y="156"/>
                    <a:pt x="404" y="155"/>
                  </a:cubicBezTo>
                  <a:cubicBezTo>
                    <a:pt x="404" y="155"/>
                    <a:pt x="404" y="155"/>
                    <a:pt x="404" y="155"/>
                  </a:cubicBezTo>
                  <a:cubicBezTo>
                    <a:pt x="404" y="154"/>
                    <a:pt x="405" y="154"/>
                    <a:pt x="406" y="155"/>
                  </a:cubicBezTo>
                  <a:cubicBezTo>
                    <a:pt x="406" y="155"/>
                    <a:pt x="406" y="155"/>
                    <a:pt x="406" y="155"/>
                  </a:cubicBezTo>
                  <a:cubicBezTo>
                    <a:pt x="407" y="155"/>
                    <a:pt x="408" y="156"/>
                    <a:pt x="407" y="157"/>
                  </a:cubicBezTo>
                  <a:cubicBezTo>
                    <a:pt x="407" y="157"/>
                    <a:pt x="407" y="157"/>
                    <a:pt x="407" y="157"/>
                  </a:cubicBezTo>
                  <a:cubicBezTo>
                    <a:pt x="407" y="158"/>
                    <a:pt x="406" y="158"/>
                    <a:pt x="405" y="158"/>
                  </a:cubicBezTo>
                  <a:cubicBezTo>
                    <a:pt x="405" y="158"/>
                    <a:pt x="405" y="158"/>
                    <a:pt x="405" y="158"/>
                  </a:cubicBezTo>
                  <a:cubicBezTo>
                    <a:pt x="405" y="158"/>
                    <a:pt x="405" y="158"/>
                    <a:pt x="404" y="158"/>
                  </a:cubicBezTo>
                  <a:close/>
                  <a:moveTo>
                    <a:pt x="218" y="154"/>
                  </a:moveTo>
                  <a:cubicBezTo>
                    <a:pt x="217" y="153"/>
                    <a:pt x="218" y="152"/>
                    <a:pt x="219" y="151"/>
                  </a:cubicBezTo>
                  <a:cubicBezTo>
                    <a:pt x="219" y="151"/>
                    <a:pt x="219" y="151"/>
                    <a:pt x="219" y="151"/>
                  </a:cubicBezTo>
                  <a:cubicBezTo>
                    <a:pt x="220" y="151"/>
                    <a:pt x="221" y="151"/>
                    <a:pt x="221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2" y="153"/>
                    <a:pt x="221" y="155"/>
                    <a:pt x="220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5"/>
                    <a:pt x="220" y="155"/>
                    <a:pt x="219" y="155"/>
                  </a:cubicBezTo>
                  <a:cubicBezTo>
                    <a:pt x="219" y="155"/>
                    <a:pt x="219" y="155"/>
                    <a:pt x="219" y="155"/>
                  </a:cubicBezTo>
                  <a:cubicBezTo>
                    <a:pt x="219" y="155"/>
                    <a:pt x="218" y="155"/>
                    <a:pt x="218" y="154"/>
                  </a:cubicBezTo>
                  <a:close/>
                  <a:moveTo>
                    <a:pt x="394" y="153"/>
                  </a:moveTo>
                  <a:cubicBezTo>
                    <a:pt x="393" y="153"/>
                    <a:pt x="392" y="152"/>
                    <a:pt x="393" y="151"/>
                  </a:cubicBezTo>
                  <a:cubicBezTo>
                    <a:pt x="393" y="151"/>
                    <a:pt x="393" y="151"/>
                    <a:pt x="393" y="151"/>
                  </a:cubicBezTo>
                  <a:cubicBezTo>
                    <a:pt x="393" y="150"/>
                    <a:pt x="394" y="149"/>
                    <a:pt x="395" y="150"/>
                  </a:cubicBezTo>
                  <a:cubicBezTo>
                    <a:pt x="395" y="150"/>
                    <a:pt x="395" y="150"/>
                    <a:pt x="395" y="150"/>
                  </a:cubicBezTo>
                  <a:cubicBezTo>
                    <a:pt x="396" y="150"/>
                    <a:pt x="397" y="151"/>
                    <a:pt x="396" y="152"/>
                  </a:cubicBezTo>
                  <a:cubicBezTo>
                    <a:pt x="396" y="152"/>
                    <a:pt x="396" y="152"/>
                    <a:pt x="396" y="152"/>
                  </a:cubicBezTo>
                  <a:cubicBezTo>
                    <a:pt x="396" y="153"/>
                    <a:pt x="395" y="153"/>
                    <a:pt x="394" y="153"/>
                  </a:cubicBezTo>
                  <a:cubicBezTo>
                    <a:pt x="394" y="153"/>
                    <a:pt x="394" y="153"/>
                    <a:pt x="394" y="153"/>
                  </a:cubicBezTo>
                  <a:cubicBezTo>
                    <a:pt x="394" y="153"/>
                    <a:pt x="394" y="153"/>
                    <a:pt x="394" y="153"/>
                  </a:cubicBezTo>
                  <a:close/>
                  <a:moveTo>
                    <a:pt x="229" y="149"/>
                  </a:moveTo>
                  <a:cubicBezTo>
                    <a:pt x="228" y="148"/>
                    <a:pt x="229" y="147"/>
                    <a:pt x="230" y="147"/>
                  </a:cubicBezTo>
                  <a:cubicBezTo>
                    <a:pt x="230" y="147"/>
                    <a:pt x="230" y="147"/>
                    <a:pt x="230" y="147"/>
                  </a:cubicBezTo>
                  <a:cubicBezTo>
                    <a:pt x="231" y="146"/>
                    <a:pt x="232" y="147"/>
                    <a:pt x="232" y="148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3" y="149"/>
                    <a:pt x="232" y="150"/>
                    <a:pt x="231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0" y="151"/>
                    <a:pt x="229" y="150"/>
                    <a:pt x="229" y="149"/>
                  </a:cubicBezTo>
                  <a:close/>
                  <a:moveTo>
                    <a:pt x="383" y="149"/>
                  </a:moveTo>
                  <a:cubicBezTo>
                    <a:pt x="382" y="149"/>
                    <a:pt x="381" y="147"/>
                    <a:pt x="381" y="146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82" y="145"/>
                    <a:pt x="383" y="145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5" y="146"/>
                    <a:pt x="385" y="147"/>
                    <a:pt x="385" y="148"/>
                  </a:cubicBezTo>
                  <a:cubicBezTo>
                    <a:pt x="385" y="148"/>
                    <a:pt x="385" y="148"/>
                    <a:pt x="385" y="148"/>
                  </a:cubicBezTo>
                  <a:cubicBezTo>
                    <a:pt x="385" y="149"/>
                    <a:pt x="384" y="149"/>
                    <a:pt x="383" y="149"/>
                  </a:cubicBezTo>
                  <a:cubicBezTo>
                    <a:pt x="383" y="149"/>
                    <a:pt x="383" y="149"/>
                    <a:pt x="383" y="149"/>
                  </a:cubicBezTo>
                  <a:cubicBezTo>
                    <a:pt x="383" y="149"/>
                    <a:pt x="383" y="149"/>
                    <a:pt x="383" y="149"/>
                  </a:cubicBezTo>
                  <a:close/>
                  <a:moveTo>
                    <a:pt x="240" y="145"/>
                  </a:moveTo>
                  <a:cubicBezTo>
                    <a:pt x="240" y="144"/>
                    <a:pt x="240" y="143"/>
                    <a:pt x="241" y="143"/>
                  </a:cubicBezTo>
                  <a:cubicBezTo>
                    <a:pt x="241" y="143"/>
                    <a:pt x="241" y="143"/>
                    <a:pt x="241" y="143"/>
                  </a:cubicBezTo>
                  <a:cubicBezTo>
                    <a:pt x="242" y="142"/>
                    <a:pt x="243" y="143"/>
                    <a:pt x="244" y="144"/>
                  </a:cubicBezTo>
                  <a:cubicBezTo>
                    <a:pt x="244" y="144"/>
                    <a:pt x="244" y="144"/>
                    <a:pt x="244" y="144"/>
                  </a:cubicBezTo>
                  <a:cubicBezTo>
                    <a:pt x="244" y="145"/>
                    <a:pt x="243" y="146"/>
                    <a:pt x="242" y="147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1" y="147"/>
                    <a:pt x="240" y="146"/>
                    <a:pt x="240" y="145"/>
                  </a:cubicBezTo>
                  <a:close/>
                  <a:moveTo>
                    <a:pt x="371" y="145"/>
                  </a:moveTo>
                  <a:cubicBezTo>
                    <a:pt x="370" y="145"/>
                    <a:pt x="370" y="144"/>
                    <a:pt x="370" y="143"/>
                  </a:cubicBezTo>
                  <a:cubicBezTo>
                    <a:pt x="370" y="143"/>
                    <a:pt x="370" y="143"/>
                    <a:pt x="370" y="143"/>
                  </a:cubicBezTo>
                  <a:cubicBezTo>
                    <a:pt x="370" y="142"/>
                    <a:pt x="371" y="141"/>
                    <a:pt x="372" y="141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73" y="142"/>
                    <a:pt x="374" y="143"/>
                    <a:pt x="374" y="144"/>
                  </a:cubicBezTo>
                  <a:cubicBezTo>
                    <a:pt x="374" y="144"/>
                    <a:pt x="374" y="144"/>
                    <a:pt x="374" y="144"/>
                  </a:cubicBezTo>
                  <a:cubicBezTo>
                    <a:pt x="373" y="145"/>
                    <a:pt x="373" y="145"/>
                    <a:pt x="372" y="145"/>
                  </a:cubicBezTo>
                  <a:cubicBezTo>
                    <a:pt x="372" y="145"/>
                    <a:pt x="372" y="145"/>
                    <a:pt x="372" y="145"/>
                  </a:cubicBezTo>
                  <a:cubicBezTo>
                    <a:pt x="372" y="145"/>
                    <a:pt x="371" y="145"/>
                    <a:pt x="371" y="145"/>
                  </a:cubicBezTo>
                  <a:close/>
                  <a:moveTo>
                    <a:pt x="251" y="142"/>
                  </a:moveTo>
                  <a:cubicBezTo>
                    <a:pt x="251" y="141"/>
                    <a:pt x="252" y="140"/>
                    <a:pt x="253" y="139"/>
                  </a:cubicBezTo>
                  <a:cubicBezTo>
                    <a:pt x="253" y="139"/>
                    <a:pt x="253" y="139"/>
                    <a:pt x="253" y="139"/>
                  </a:cubicBezTo>
                  <a:cubicBezTo>
                    <a:pt x="254" y="139"/>
                    <a:pt x="255" y="140"/>
                    <a:pt x="255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56" y="142"/>
                    <a:pt x="255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3" y="143"/>
                  </a:cubicBezTo>
                  <a:cubicBezTo>
                    <a:pt x="253" y="143"/>
                    <a:pt x="253" y="143"/>
                    <a:pt x="253" y="143"/>
                  </a:cubicBezTo>
                  <a:cubicBezTo>
                    <a:pt x="252" y="143"/>
                    <a:pt x="252" y="143"/>
                    <a:pt x="251" y="142"/>
                  </a:cubicBezTo>
                  <a:close/>
                  <a:moveTo>
                    <a:pt x="360" y="142"/>
                  </a:moveTo>
                  <a:cubicBezTo>
                    <a:pt x="359" y="142"/>
                    <a:pt x="358" y="141"/>
                    <a:pt x="358" y="140"/>
                  </a:cubicBezTo>
                  <a:cubicBezTo>
                    <a:pt x="358" y="140"/>
                    <a:pt x="358" y="140"/>
                    <a:pt x="358" y="140"/>
                  </a:cubicBezTo>
                  <a:cubicBezTo>
                    <a:pt x="359" y="139"/>
                    <a:pt x="360" y="138"/>
                    <a:pt x="361" y="138"/>
                  </a:cubicBezTo>
                  <a:cubicBezTo>
                    <a:pt x="361" y="138"/>
                    <a:pt x="361" y="138"/>
                    <a:pt x="361" y="138"/>
                  </a:cubicBezTo>
                  <a:cubicBezTo>
                    <a:pt x="362" y="139"/>
                    <a:pt x="362" y="140"/>
                    <a:pt x="362" y="141"/>
                  </a:cubicBezTo>
                  <a:cubicBezTo>
                    <a:pt x="362" y="141"/>
                    <a:pt x="362" y="141"/>
                    <a:pt x="362" y="141"/>
                  </a:cubicBezTo>
                  <a:cubicBezTo>
                    <a:pt x="362" y="142"/>
                    <a:pt x="361" y="142"/>
                    <a:pt x="360" y="142"/>
                  </a:cubicBezTo>
                  <a:cubicBezTo>
                    <a:pt x="360" y="142"/>
                    <a:pt x="360" y="142"/>
                    <a:pt x="360" y="142"/>
                  </a:cubicBezTo>
                  <a:cubicBezTo>
                    <a:pt x="360" y="142"/>
                    <a:pt x="360" y="142"/>
                    <a:pt x="360" y="142"/>
                  </a:cubicBezTo>
                  <a:close/>
                  <a:moveTo>
                    <a:pt x="263" y="139"/>
                  </a:moveTo>
                  <a:cubicBezTo>
                    <a:pt x="263" y="138"/>
                    <a:pt x="264" y="137"/>
                    <a:pt x="265" y="137"/>
                  </a:cubicBezTo>
                  <a:cubicBezTo>
                    <a:pt x="265" y="137"/>
                    <a:pt x="265" y="137"/>
                    <a:pt x="265" y="137"/>
                  </a:cubicBezTo>
                  <a:cubicBezTo>
                    <a:pt x="266" y="137"/>
                    <a:pt x="267" y="137"/>
                    <a:pt x="267" y="138"/>
                  </a:cubicBezTo>
                  <a:cubicBezTo>
                    <a:pt x="267" y="138"/>
                    <a:pt x="267" y="138"/>
                    <a:pt x="267" y="138"/>
                  </a:cubicBezTo>
                  <a:cubicBezTo>
                    <a:pt x="267" y="139"/>
                    <a:pt x="267" y="140"/>
                    <a:pt x="265" y="141"/>
                  </a:cubicBezTo>
                  <a:cubicBezTo>
                    <a:pt x="265" y="141"/>
                    <a:pt x="265" y="141"/>
                    <a:pt x="265" y="141"/>
                  </a:cubicBezTo>
                  <a:cubicBezTo>
                    <a:pt x="265" y="141"/>
                    <a:pt x="265" y="141"/>
                    <a:pt x="265" y="141"/>
                  </a:cubicBezTo>
                  <a:cubicBezTo>
                    <a:pt x="265" y="141"/>
                    <a:pt x="265" y="141"/>
                    <a:pt x="265" y="141"/>
                  </a:cubicBezTo>
                  <a:cubicBezTo>
                    <a:pt x="264" y="141"/>
                    <a:pt x="263" y="140"/>
                    <a:pt x="263" y="139"/>
                  </a:cubicBezTo>
                  <a:close/>
                  <a:moveTo>
                    <a:pt x="348" y="140"/>
                  </a:moveTo>
                  <a:cubicBezTo>
                    <a:pt x="347" y="140"/>
                    <a:pt x="346" y="139"/>
                    <a:pt x="347" y="137"/>
                  </a:cubicBezTo>
                  <a:cubicBezTo>
                    <a:pt x="347" y="137"/>
                    <a:pt x="347" y="137"/>
                    <a:pt x="347" y="137"/>
                  </a:cubicBezTo>
                  <a:cubicBezTo>
                    <a:pt x="347" y="136"/>
                    <a:pt x="348" y="136"/>
                    <a:pt x="349" y="136"/>
                  </a:cubicBezTo>
                  <a:cubicBezTo>
                    <a:pt x="349" y="136"/>
                    <a:pt x="349" y="136"/>
                    <a:pt x="349" y="136"/>
                  </a:cubicBezTo>
                  <a:cubicBezTo>
                    <a:pt x="350" y="136"/>
                    <a:pt x="351" y="137"/>
                    <a:pt x="350" y="138"/>
                  </a:cubicBezTo>
                  <a:cubicBezTo>
                    <a:pt x="350" y="138"/>
                    <a:pt x="350" y="138"/>
                    <a:pt x="350" y="138"/>
                  </a:cubicBezTo>
                  <a:cubicBezTo>
                    <a:pt x="350" y="139"/>
                    <a:pt x="349" y="140"/>
                    <a:pt x="348" y="140"/>
                  </a:cubicBezTo>
                  <a:cubicBezTo>
                    <a:pt x="348" y="140"/>
                    <a:pt x="348" y="140"/>
                    <a:pt x="348" y="140"/>
                  </a:cubicBezTo>
                  <a:cubicBezTo>
                    <a:pt x="348" y="140"/>
                    <a:pt x="348" y="140"/>
                    <a:pt x="348" y="140"/>
                  </a:cubicBezTo>
                  <a:close/>
                  <a:moveTo>
                    <a:pt x="275" y="137"/>
                  </a:moveTo>
                  <a:cubicBezTo>
                    <a:pt x="275" y="136"/>
                    <a:pt x="275" y="135"/>
                    <a:pt x="277" y="135"/>
                  </a:cubicBezTo>
                  <a:cubicBezTo>
                    <a:pt x="277" y="135"/>
                    <a:pt x="277" y="135"/>
                    <a:pt x="277" y="135"/>
                  </a:cubicBezTo>
                  <a:cubicBezTo>
                    <a:pt x="278" y="135"/>
                    <a:pt x="279" y="135"/>
                    <a:pt x="279" y="136"/>
                  </a:cubicBezTo>
                  <a:cubicBezTo>
                    <a:pt x="279" y="136"/>
                    <a:pt x="279" y="136"/>
                    <a:pt x="279" y="136"/>
                  </a:cubicBezTo>
                  <a:cubicBezTo>
                    <a:pt x="279" y="137"/>
                    <a:pt x="278" y="138"/>
                    <a:pt x="277" y="139"/>
                  </a:cubicBezTo>
                  <a:cubicBezTo>
                    <a:pt x="277" y="139"/>
                    <a:pt x="277" y="139"/>
                    <a:pt x="277" y="139"/>
                  </a:cubicBezTo>
                  <a:cubicBezTo>
                    <a:pt x="277" y="139"/>
                    <a:pt x="277" y="139"/>
                    <a:pt x="277" y="139"/>
                  </a:cubicBezTo>
                  <a:cubicBezTo>
                    <a:pt x="277" y="139"/>
                    <a:pt x="277" y="139"/>
                    <a:pt x="277" y="139"/>
                  </a:cubicBezTo>
                  <a:cubicBezTo>
                    <a:pt x="276" y="139"/>
                    <a:pt x="275" y="138"/>
                    <a:pt x="275" y="137"/>
                  </a:cubicBezTo>
                  <a:close/>
                  <a:moveTo>
                    <a:pt x="336" y="138"/>
                  </a:moveTo>
                  <a:cubicBezTo>
                    <a:pt x="336" y="138"/>
                    <a:pt x="336" y="138"/>
                    <a:pt x="336" y="138"/>
                  </a:cubicBezTo>
                  <a:cubicBezTo>
                    <a:pt x="336" y="138"/>
                    <a:pt x="336" y="138"/>
                    <a:pt x="336" y="138"/>
                  </a:cubicBezTo>
                  <a:cubicBezTo>
                    <a:pt x="335" y="138"/>
                    <a:pt x="335" y="137"/>
                    <a:pt x="335" y="136"/>
                  </a:cubicBezTo>
                  <a:cubicBezTo>
                    <a:pt x="335" y="136"/>
                    <a:pt x="335" y="136"/>
                    <a:pt x="335" y="136"/>
                  </a:cubicBezTo>
                  <a:cubicBezTo>
                    <a:pt x="335" y="135"/>
                    <a:pt x="336" y="134"/>
                    <a:pt x="337" y="134"/>
                  </a:cubicBezTo>
                  <a:cubicBezTo>
                    <a:pt x="337" y="134"/>
                    <a:pt x="337" y="134"/>
                    <a:pt x="337" y="134"/>
                  </a:cubicBezTo>
                  <a:cubicBezTo>
                    <a:pt x="338" y="134"/>
                    <a:pt x="339" y="135"/>
                    <a:pt x="339" y="136"/>
                  </a:cubicBezTo>
                  <a:cubicBezTo>
                    <a:pt x="339" y="136"/>
                    <a:pt x="339" y="136"/>
                    <a:pt x="339" y="136"/>
                  </a:cubicBezTo>
                  <a:cubicBezTo>
                    <a:pt x="338" y="137"/>
                    <a:pt x="338" y="138"/>
                    <a:pt x="337" y="138"/>
                  </a:cubicBezTo>
                  <a:cubicBezTo>
                    <a:pt x="337" y="138"/>
                    <a:pt x="337" y="138"/>
                    <a:pt x="337" y="138"/>
                  </a:cubicBezTo>
                  <a:cubicBezTo>
                    <a:pt x="337" y="138"/>
                    <a:pt x="336" y="138"/>
                    <a:pt x="336" y="138"/>
                  </a:cubicBezTo>
                  <a:close/>
                  <a:moveTo>
                    <a:pt x="287" y="135"/>
                  </a:moveTo>
                  <a:cubicBezTo>
                    <a:pt x="287" y="134"/>
                    <a:pt x="287" y="133"/>
                    <a:pt x="289" y="133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90" y="133"/>
                    <a:pt x="291" y="134"/>
                    <a:pt x="291" y="135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91" y="136"/>
                    <a:pt x="290" y="137"/>
                    <a:pt x="289" y="137"/>
                  </a:cubicBezTo>
                  <a:cubicBezTo>
                    <a:pt x="289" y="137"/>
                    <a:pt x="289" y="137"/>
                    <a:pt x="289" y="137"/>
                  </a:cubicBezTo>
                  <a:cubicBezTo>
                    <a:pt x="289" y="137"/>
                    <a:pt x="289" y="137"/>
                    <a:pt x="289" y="137"/>
                  </a:cubicBezTo>
                  <a:cubicBezTo>
                    <a:pt x="289" y="137"/>
                    <a:pt x="289" y="137"/>
                    <a:pt x="289" y="137"/>
                  </a:cubicBezTo>
                  <a:cubicBezTo>
                    <a:pt x="288" y="137"/>
                    <a:pt x="287" y="136"/>
                    <a:pt x="287" y="135"/>
                  </a:cubicBezTo>
                  <a:close/>
                  <a:moveTo>
                    <a:pt x="325" y="137"/>
                  </a:moveTo>
                  <a:cubicBezTo>
                    <a:pt x="323" y="137"/>
                    <a:pt x="323" y="136"/>
                    <a:pt x="323" y="135"/>
                  </a:cubicBezTo>
                  <a:cubicBezTo>
                    <a:pt x="323" y="135"/>
                    <a:pt x="323" y="135"/>
                    <a:pt x="323" y="135"/>
                  </a:cubicBezTo>
                  <a:cubicBezTo>
                    <a:pt x="323" y="134"/>
                    <a:pt x="324" y="133"/>
                    <a:pt x="325" y="133"/>
                  </a:cubicBezTo>
                  <a:cubicBezTo>
                    <a:pt x="325" y="133"/>
                    <a:pt x="325" y="133"/>
                    <a:pt x="325" y="133"/>
                  </a:cubicBezTo>
                  <a:cubicBezTo>
                    <a:pt x="326" y="133"/>
                    <a:pt x="327" y="134"/>
                    <a:pt x="327" y="135"/>
                  </a:cubicBezTo>
                  <a:cubicBezTo>
                    <a:pt x="327" y="135"/>
                    <a:pt x="327" y="135"/>
                    <a:pt x="327" y="135"/>
                  </a:cubicBezTo>
                  <a:cubicBezTo>
                    <a:pt x="327" y="136"/>
                    <a:pt x="326" y="137"/>
                    <a:pt x="325" y="137"/>
                  </a:cubicBezTo>
                  <a:cubicBezTo>
                    <a:pt x="325" y="137"/>
                    <a:pt x="325" y="137"/>
                    <a:pt x="325" y="137"/>
                  </a:cubicBezTo>
                  <a:cubicBezTo>
                    <a:pt x="325" y="137"/>
                    <a:pt x="325" y="137"/>
                    <a:pt x="325" y="137"/>
                  </a:cubicBezTo>
                  <a:close/>
                  <a:moveTo>
                    <a:pt x="299" y="135"/>
                  </a:moveTo>
                  <a:cubicBezTo>
                    <a:pt x="299" y="133"/>
                    <a:pt x="300" y="133"/>
                    <a:pt x="301" y="132"/>
                  </a:cubicBezTo>
                  <a:cubicBezTo>
                    <a:pt x="301" y="132"/>
                    <a:pt x="301" y="132"/>
                    <a:pt x="301" y="132"/>
                  </a:cubicBezTo>
                  <a:cubicBezTo>
                    <a:pt x="302" y="132"/>
                    <a:pt x="303" y="133"/>
                    <a:pt x="303" y="134"/>
                  </a:cubicBezTo>
                  <a:cubicBezTo>
                    <a:pt x="303" y="134"/>
                    <a:pt x="303" y="134"/>
                    <a:pt x="303" y="134"/>
                  </a:cubicBezTo>
                  <a:cubicBezTo>
                    <a:pt x="303" y="136"/>
                    <a:pt x="302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0" y="136"/>
                    <a:pt x="299" y="136"/>
                    <a:pt x="299" y="135"/>
                  </a:cubicBezTo>
                  <a:close/>
                  <a:moveTo>
                    <a:pt x="313" y="136"/>
                  </a:moveTo>
                  <a:cubicBezTo>
                    <a:pt x="312" y="136"/>
                    <a:pt x="311" y="135"/>
                    <a:pt x="311" y="134"/>
                  </a:cubicBezTo>
                  <a:cubicBezTo>
                    <a:pt x="311" y="134"/>
                    <a:pt x="311" y="134"/>
                    <a:pt x="311" y="134"/>
                  </a:cubicBezTo>
                  <a:cubicBezTo>
                    <a:pt x="311" y="133"/>
                    <a:pt x="312" y="132"/>
                    <a:pt x="313" y="132"/>
                  </a:cubicBezTo>
                  <a:cubicBezTo>
                    <a:pt x="313" y="132"/>
                    <a:pt x="313" y="132"/>
                    <a:pt x="313" y="132"/>
                  </a:cubicBezTo>
                  <a:cubicBezTo>
                    <a:pt x="314" y="132"/>
                    <a:pt x="315" y="133"/>
                    <a:pt x="315" y="134"/>
                  </a:cubicBezTo>
                  <a:cubicBezTo>
                    <a:pt x="315" y="134"/>
                    <a:pt x="315" y="134"/>
                    <a:pt x="315" y="134"/>
                  </a:cubicBezTo>
                  <a:cubicBezTo>
                    <a:pt x="315" y="135"/>
                    <a:pt x="314" y="136"/>
                    <a:pt x="313" y="136"/>
                  </a:cubicBezTo>
                  <a:cubicBezTo>
                    <a:pt x="313" y="136"/>
                    <a:pt x="313" y="136"/>
                    <a:pt x="313" y="136"/>
                  </a:cubicBezTo>
                  <a:cubicBezTo>
                    <a:pt x="313" y="136"/>
                    <a:pt x="313" y="136"/>
                    <a:pt x="313" y="136"/>
                  </a:cubicBezTo>
                  <a:close/>
                  <a:moveTo>
                    <a:pt x="325" y="1002"/>
                  </a:moveTo>
                  <a:cubicBezTo>
                    <a:pt x="324" y="1002"/>
                    <a:pt x="323" y="1001"/>
                    <a:pt x="324" y="999"/>
                  </a:cubicBezTo>
                  <a:cubicBezTo>
                    <a:pt x="324" y="999"/>
                    <a:pt x="324" y="999"/>
                    <a:pt x="324" y="999"/>
                  </a:cubicBezTo>
                  <a:cubicBezTo>
                    <a:pt x="324" y="998"/>
                    <a:pt x="325" y="998"/>
                    <a:pt x="326" y="998"/>
                  </a:cubicBezTo>
                  <a:cubicBezTo>
                    <a:pt x="326" y="998"/>
                    <a:pt x="326" y="998"/>
                    <a:pt x="326" y="998"/>
                  </a:cubicBezTo>
                  <a:cubicBezTo>
                    <a:pt x="327" y="999"/>
                    <a:pt x="328" y="1000"/>
                    <a:pt x="327" y="1001"/>
                  </a:cubicBezTo>
                  <a:cubicBezTo>
                    <a:pt x="327" y="1001"/>
                    <a:pt x="327" y="1001"/>
                    <a:pt x="327" y="1001"/>
                  </a:cubicBezTo>
                  <a:cubicBezTo>
                    <a:pt x="327" y="1002"/>
                    <a:pt x="326" y="1002"/>
                    <a:pt x="326" y="1002"/>
                  </a:cubicBezTo>
                  <a:cubicBezTo>
                    <a:pt x="326" y="1002"/>
                    <a:pt x="326" y="1002"/>
                    <a:pt x="326" y="1002"/>
                  </a:cubicBezTo>
                  <a:cubicBezTo>
                    <a:pt x="325" y="1002"/>
                    <a:pt x="325" y="1002"/>
                    <a:pt x="325" y="1002"/>
                  </a:cubicBezTo>
                  <a:close/>
                  <a:moveTo>
                    <a:pt x="289" y="995"/>
                  </a:moveTo>
                  <a:cubicBezTo>
                    <a:pt x="288" y="994"/>
                    <a:pt x="289" y="993"/>
                    <a:pt x="290" y="992"/>
                  </a:cubicBezTo>
                  <a:cubicBezTo>
                    <a:pt x="290" y="992"/>
                    <a:pt x="290" y="992"/>
                    <a:pt x="290" y="992"/>
                  </a:cubicBezTo>
                  <a:cubicBezTo>
                    <a:pt x="291" y="992"/>
                    <a:pt x="292" y="992"/>
                    <a:pt x="292" y="993"/>
                  </a:cubicBezTo>
                  <a:cubicBezTo>
                    <a:pt x="292" y="993"/>
                    <a:pt x="292" y="993"/>
                    <a:pt x="292" y="993"/>
                  </a:cubicBezTo>
                  <a:cubicBezTo>
                    <a:pt x="293" y="994"/>
                    <a:pt x="292" y="996"/>
                    <a:pt x="291" y="996"/>
                  </a:cubicBezTo>
                  <a:cubicBezTo>
                    <a:pt x="291" y="996"/>
                    <a:pt x="291" y="996"/>
                    <a:pt x="291" y="996"/>
                  </a:cubicBezTo>
                  <a:cubicBezTo>
                    <a:pt x="291" y="996"/>
                    <a:pt x="291" y="996"/>
                    <a:pt x="290" y="996"/>
                  </a:cubicBezTo>
                  <a:cubicBezTo>
                    <a:pt x="290" y="996"/>
                    <a:pt x="290" y="996"/>
                    <a:pt x="290" y="996"/>
                  </a:cubicBezTo>
                  <a:cubicBezTo>
                    <a:pt x="290" y="996"/>
                    <a:pt x="289" y="996"/>
                    <a:pt x="289" y="995"/>
                  </a:cubicBezTo>
                  <a:close/>
                  <a:moveTo>
                    <a:pt x="329" y="991"/>
                  </a:moveTo>
                  <a:cubicBezTo>
                    <a:pt x="328" y="990"/>
                    <a:pt x="327" y="989"/>
                    <a:pt x="328" y="988"/>
                  </a:cubicBezTo>
                  <a:cubicBezTo>
                    <a:pt x="328" y="988"/>
                    <a:pt x="328" y="988"/>
                    <a:pt x="328" y="988"/>
                  </a:cubicBezTo>
                  <a:cubicBezTo>
                    <a:pt x="328" y="987"/>
                    <a:pt x="329" y="987"/>
                    <a:pt x="330" y="987"/>
                  </a:cubicBezTo>
                  <a:cubicBezTo>
                    <a:pt x="330" y="987"/>
                    <a:pt x="330" y="987"/>
                    <a:pt x="330" y="987"/>
                  </a:cubicBezTo>
                  <a:cubicBezTo>
                    <a:pt x="331" y="987"/>
                    <a:pt x="332" y="989"/>
                    <a:pt x="331" y="990"/>
                  </a:cubicBezTo>
                  <a:cubicBezTo>
                    <a:pt x="331" y="990"/>
                    <a:pt x="331" y="990"/>
                    <a:pt x="331" y="990"/>
                  </a:cubicBezTo>
                  <a:cubicBezTo>
                    <a:pt x="331" y="990"/>
                    <a:pt x="330" y="991"/>
                    <a:pt x="330" y="991"/>
                  </a:cubicBezTo>
                  <a:cubicBezTo>
                    <a:pt x="330" y="991"/>
                    <a:pt x="330" y="991"/>
                    <a:pt x="330" y="991"/>
                  </a:cubicBezTo>
                  <a:cubicBezTo>
                    <a:pt x="329" y="991"/>
                    <a:pt x="329" y="991"/>
                    <a:pt x="329" y="991"/>
                  </a:cubicBezTo>
                  <a:close/>
                  <a:moveTo>
                    <a:pt x="285" y="983"/>
                  </a:moveTo>
                  <a:cubicBezTo>
                    <a:pt x="284" y="982"/>
                    <a:pt x="285" y="981"/>
                    <a:pt x="286" y="981"/>
                  </a:cubicBezTo>
                  <a:cubicBezTo>
                    <a:pt x="286" y="981"/>
                    <a:pt x="286" y="981"/>
                    <a:pt x="286" y="981"/>
                  </a:cubicBezTo>
                  <a:cubicBezTo>
                    <a:pt x="287" y="981"/>
                    <a:pt x="288" y="981"/>
                    <a:pt x="288" y="982"/>
                  </a:cubicBezTo>
                  <a:cubicBezTo>
                    <a:pt x="288" y="982"/>
                    <a:pt x="288" y="982"/>
                    <a:pt x="288" y="982"/>
                  </a:cubicBezTo>
                  <a:cubicBezTo>
                    <a:pt x="289" y="983"/>
                    <a:pt x="288" y="984"/>
                    <a:pt x="287" y="985"/>
                  </a:cubicBezTo>
                  <a:cubicBezTo>
                    <a:pt x="287" y="985"/>
                    <a:pt x="287" y="985"/>
                    <a:pt x="287" y="985"/>
                  </a:cubicBezTo>
                  <a:cubicBezTo>
                    <a:pt x="287" y="985"/>
                    <a:pt x="287" y="985"/>
                    <a:pt x="286" y="985"/>
                  </a:cubicBezTo>
                  <a:cubicBezTo>
                    <a:pt x="286" y="985"/>
                    <a:pt x="286" y="985"/>
                    <a:pt x="286" y="985"/>
                  </a:cubicBezTo>
                  <a:cubicBezTo>
                    <a:pt x="286" y="985"/>
                    <a:pt x="285" y="984"/>
                    <a:pt x="285" y="983"/>
                  </a:cubicBezTo>
                  <a:close/>
                  <a:moveTo>
                    <a:pt x="333" y="979"/>
                  </a:moveTo>
                  <a:cubicBezTo>
                    <a:pt x="332" y="979"/>
                    <a:pt x="331" y="978"/>
                    <a:pt x="332" y="977"/>
                  </a:cubicBezTo>
                  <a:cubicBezTo>
                    <a:pt x="332" y="977"/>
                    <a:pt x="332" y="977"/>
                    <a:pt x="332" y="977"/>
                  </a:cubicBezTo>
                  <a:cubicBezTo>
                    <a:pt x="332" y="976"/>
                    <a:pt x="333" y="975"/>
                    <a:pt x="334" y="976"/>
                  </a:cubicBezTo>
                  <a:cubicBezTo>
                    <a:pt x="334" y="976"/>
                    <a:pt x="334" y="976"/>
                    <a:pt x="334" y="976"/>
                  </a:cubicBezTo>
                  <a:cubicBezTo>
                    <a:pt x="335" y="976"/>
                    <a:pt x="336" y="977"/>
                    <a:pt x="335" y="978"/>
                  </a:cubicBezTo>
                  <a:cubicBezTo>
                    <a:pt x="335" y="978"/>
                    <a:pt x="335" y="978"/>
                    <a:pt x="335" y="978"/>
                  </a:cubicBezTo>
                  <a:cubicBezTo>
                    <a:pt x="335" y="979"/>
                    <a:pt x="334" y="980"/>
                    <a:pt x="334" y="980"/>
                  </a:cubicBezTo>
                  <a:cubicBezTo>
                    <a:pt x="334" y="980"/>
                    <a:pt x="334" y="980"/>
                    <a:pt x="334" y="980"/>
                  </a:cubicBezTo>
                  <a:cubicBezTo>
                    <a:pt x="333" y="980"/>
                    <a:pt x="333" y="980"/>
                    <a:pt x="333" y="979"/>
                  </a:cubicBezTo>
                  <a:close/>
                  <a:moveTo>
                    <a:pt x="280" y="972"/>
                  </a:moveTo>
                  <a:cubicBezTo>
                    <a:pt x="280" y="971"/>
                    <a:pt x="281" y="970"/>
                    <a:pt x="282" y="970"/>
                  </a:cubicBezTo>
                  <a:cubicBezTo>
                    <a:pt x="282" y="970"/>
                    <a:pt x="282" y="970"/>
                    <a:pt x="282" y="970"/>
                  </a:cubicBezTo>
                  <a:cubicBezTo>
                    <a:pt x="283" y="969"/>
                    <a:pt x="284" y="970"/>
                    <a:pt x="284" y="971"/>
                  </a:cubicBezTo>
                  <a:cubicBezTo>
                    <a:pt x="284" y="971"/>
                    <a:pt x="284" y="971"/>
                    <a:pt x="284" y="971"/>
                  </a:cubicBezTo>
                  <a:cubicBezTo>
                    <a:pt x="285" y="972"/>
                    <a:pt x="284" y="973"/>
                    <a:pt x="283" y="973"/>
                  </a:cubicBezTo>
                  <a:cubicBezTo>
                    <a:pt x="283" y="973"/>
                    <a:pt x="283" y="973"/>
                    <a:pt x="283" y="973"/>
                  </a:cubicBezTo>
                  <a:cubicBezTo>
                    <a:pt x="283" y="973"/>
                    <a:pt x="283" y="973"/>
                    <a:pt x="282" y="973"/>
                  </a:cubicBezTo>
                  <a:cubicBezTo>
                    <a:pt x="282" y="973"/>
                    <a:pt x="282" y="973"/>
                    <a:pt x="282" y="973"/>
                  </a:cubicBezTo>
                  <a:cubicBezTo>
                    <a:pt x="282" y="973"/>
                    <a:pt x="281" y="973"/>
                    <a:pt x="280" y="972"/>
                  </a:cubicBezTo>
                  <a:close/>
                  <a:moveTo>
                    <a:pt x="337" y="968"/>
                  </a:moveTo>
                  <a:cubicBezTo>
                    <a:pt x="336" y="968"/>
                    <a:pt x="335" y="967"/>
                    <a:pt x="336" y="966"/>
                  </a:cubicBezTo>
                  <a:cubicBezTo>
                    <a:pt x="336" y="966"/>
                    <a:pt x="336" y="966"/>
                    <a:pt x="336" y="966"/>
                  </a:cubicBezTo>
                  <a:cubicBezTo>
                    <a:pt x="336" y="965"/>
                    <a:pt x="337" y="964"/>
                    <a:pt x="338" y="964"/>
                  </a:cubicBezTo>
                  <a:cubicBezTo>
                    <a:pt x="338" y="964"/>
                    <a:pt x="338" y="964"/>
                    <a:pt x="338" y="964"/>
                  </a:cubicBezTo>
                  <a:cubicBezTo>
                    <a:pt x="339" y="965"/>
                    <a:pt x="340" y="966"/>
                    <a:pt x="340" y="967"/>
                  </a:cubicBezTo>
                  <a:cubicBezTo>
                    <a:pt x="340" y="967"/>
                    <a:pt x="340" y="967"/>
                    <a:pt x="340" y="967"/>
                  </a:cubicBezTo>
                  <a:cubicBezTo>
                    <a:pt x="339" y="968"/>
                    <a:pt x="338" y="968"/>
                    <a:pt x="338" y="968"/>
                  </a:cubicBezTo>
                  <a:cubicBezTo>
                    <a:pt x="338" y="968"/>
                    <a:pt x="338" y="968"/>
                    <a:pt x="338" y="968"/>
                  </a:cubicBezTo>
                  <a:cubicBezTo>
                    <a:pt x="337" y="968"/>
                    <a:pt x="337" y="968"/>
                    <a:pt x="337" y="968"/>
                  </a:cubicBezTo>
                  <a:close/>
                  <a:moveTo>
                    <a:pt x="276" y="961"/>
                  </a:moveTo>
                  <a:cubicBezTo>
                    <a:pt x="276" y="960"/>
                    <a:pt x="277" y="959"/>
                    <a:pt x="278" y="958"/>
                  </a:cubicBezTo>
                  <a:cubicBezTo>
                    <a:pt x="278" y="958"/>
                    <a:pt x="278" y="958"/>
                    <a:pt x="278" y="958"/>
                  </a:cubicBezTo>
                  <a:cubicBezTo>
                    <a:pt x="279" y="958"/>
                    <a:pt x="280" y="958"/>
                    <a:pt x="280" y="960"/>
                  </a:cubicBezTo>
                  <a:cubicBezTo>
                    <a:pt x="280" y="960"/>
                    <a:pt x="280" y="960"/>
                    <a:pt x="280" y="960"/>
                  </a:cubicBezTo>
                  <a:cubicBezTo>
                    <a:pt x="281" y="961"/>
                    <a:pt x="280" y="962"/>
                    <a:pt x="279" y="962"/>
                  </a:cubicBezTo>
                  <a:cubicBezTo>
                    <a:pt x="279" y="962"/>
                    <a:pt x="279" y="962"/>
                    <a:pt x="279" y="962"/>
                  </a:cubicBezTo>
                  <a:cubicBezTo>
                    <a:pt x="279" y="962"/>
                    <a:pt x="279" y="962"/>
                    <a:pt x="278" y="962"/>
                  </a:cubicBezTo>
                  <a:cubicBezTo>
                    <a:pt x="278" y="962"/>
                    <a:pt x="278" y="962"/>
                    <a:pt x="278" y="962"/>
                  </a:cubicBezTo>
                  <a:cubicBezTo>
                    <a:pt x="277" y="962"/>
                    <a:pt x="277" y="962"/>
                    <a:pt x="276" y="961"/>
                  </a:cubicBezTo>
                  <a:close/>
                  <a:moveTo>
                    <a:pt x="341" y="957"/>
                  </a:moveTo>
                  <a:cubicBezTo>
                    <a:pt x="340" y="956"/>
                    <a:pt x="339" y="955"/>
                    <a:pt x="340" y="954"/>
                  </a:cubicBezTo>
                  <a:cubicBezTo>
                    <a:pt x="340" y="954"/>
                    <a:pt x="340" y="954"/>
                    <a:pt x="340" y="954"/>
                  </a:cubicBezTo>
                  <a:cubicBezTo>
                    <a:pt x="340" y="953"/>
                    <a:pt x="341" y="953"/>
                    <a:pt x="342" y="953"/>
                  </a:cubicBezTo>
                  <a:cubicBezTo>
                    <a:pt x="342" y="953"/>
                    <a:pt x="342" y="953"/>
                    <a:pt x="342" y="953"/>
                  </a:cubicBezTo>
                  <a:cubicBezTo>
                    <a:pt x="343" y="953"/>
                    <a:pt x="344" y="955"/>
                    <a:pt x="344" y="956"/>
                  </a:cubicBezTo>
                  <a:cubicBezTo>
                    <a:pt x="344" y="956"/>
                    <a:pt x="344" y="956"/>
                    <a:pt x="344" y="956"/>
                  </a:cubicBezTo>
                  <a:cubicBezTo>
                    <a:pt x="343" y="956"/>
                    <a:pt x="343" y="957"/>
                    <a:pt x="342" y="957"/>
                  </a:cubicBezTo>
                  <a:cubicBezTo>
                    <a:pt x="342" y="957"/>
                    <a:pt x="342" y="957"/>
                    <a:pt x="342" y="957"/>
                  </a:cubicBezTo>
                  <a:cubicBezTo>
                    <a:pt x="341" y="957"/>
                    <a:pt x="341" y="957"/>
                    <a:pt x="341" y="957"/>
                  </a:cubicBezTo>
                  <a:close/>
                  <a:moveTo>
                    <a:pt x="272" y="950"/>
                  </a:moveTo>
                  <a:cubicBezTo>
                    <a:pt x="272" y="949"/>
                    <a:pt x="273" y="947"/>
                    <a:pt x="274" y="947"/>
                  </a:cubicBezTo>
                  <a:cubicBezTo>
                    <a:pt x="274" y="947"/>
                    <a:pt x="274" y="947"/>
                    <a:pt x="274" y="947"/>
                  </a:cubicBezTo>
                  <a:cubicBezTo>
                    <a:pt x="275" y="947"/>
                    <a:pt x="276" y="947"/>
                    <a:pt x="276" y="948"/>
                  </a:cubicBezTo>
                  <a:cubicBezTo>
                    <a:pt x="276" y="948"/>
                    <a:pt x="276" y="948"/>
                    <a:pt x="276" y="948"/>
                  </a:cubicBezTo>
                  <a:cubicBezTo>
                    <a:pt x="277" y="949"/>
                    <a:pt x="276" y="950"/>
                    <a:pt x="275" y="951"/>
                  </a:cubicBezTo>
                  <a:cubicBezTo>
                    <a:pt x="275" y="951"/>
                    <a:pt x="275" y="951"/>
                    <a:pt x="275" y="951"/>
                  </a:cubicBezTo>
                  <a:cubicBezTo>
                    <a:pt x="275" y="951"/>
                    <a:pt x="274" y="951"/>
                    <a:pt x="274" y="951"/>
                  </a:cubicBezTo>
                  <a:cubicBezTo>
                    <a:pt x="274" y="951"/>
                    <a:pt x="274" y="951"/>
                    <a:pt x="274" y="951"/>
                  </a:cubicBezTo>
                  <a:cubicBezTo>
                    <a:pt x="273" y="951"/>
                    <a:pt x="273" y="950"/>
                    <a:pt x="272" y="950"/>
                  </a:cubicBezTo>
                  <a:close/>
                  <a:moveTo>
                    <a:pt x="345" y="946"/>
                  </a:moveTo>
                  <a:cubicBezTo>
                    <a:pt x="344" y="945"/>
                    <a:pt x="344" y="944"/>
                    <a:pt x="344" y="943"/>
                  </a:cubicBezTo>
                  <a:cubicBezTo>
                    <a:pt x="344" y="943"/>
                    <a:pt x="344" y="943"/>
                    <a:pt x="344" y="943"/>
                  </a:cubicBezTo>
                  <a:cubicBezTo>
                    <a:pt x="344" y="942"/>
                    <a:pt x="345" y="941"/>
                    <a:pt x="346" y="942"/>
                  </a:cubicBezTo>
                  <a:cubicBezTo>
                    <a:pt x="346" y="942"/>
                    <a:pt x="346" y="942"/>
                    <a:pt x="346" y="942"/>
                  </a:cubicBezTo>
                  <a:cubicBezTo>
                    <a:pt x="347" y="942"/>
                    <a:pt x="348" y="943"/>
                    <a:pt x="348" y="944"/>
                  </a:cubicBezTo>
                  <a:cubicBezTo>
                    <a:pt x="348" y="944"/>
                    <a:pt x="348" y="944"/>
                    <a:pt x="348" y="944"/>
                  </a:cubicBezTo>
                  <a:cubicBezTo>
                    <a:pt x="347" y="945"/>
                    <a:pt x="347" y="946"/>
                    <a:pt x="346" y="946"/>
                  </a:cubicBezTo>
                  <a:cubicBezTo>
                    <a:pt x="346" y="946"/>
                    <a:pt x="346" y="946"/>
                    <a:pt x="346" y="946"/>
                  </a:cubicBezTo>
                  <a:cubicBezTo>
                    <a:pt x="346" y="946"/>
                    <a:pt x="345" y="946"/>
                    <a:pt x="345" y="946"/>
                  </a:cubicBezTo>
                  <a:close/>
                  <a:moveTo>
                    <a:pt x="268" y="938"/>
                  </a:moveTo>
                  <a:cubicBezTo>
                    <a:pt x="268" y="937"/>
                    <a:pt x="268" y="936"/>
                    <a:pt x="270" y="936"/>
                  </a:cubicBezTo>
                  <a:cubicBezTo>
                    <a:pt x="270" y="936"/>
                    <a:pt x="270" y="936"/>
                    <a:pt x="270" y="936"/>
                  </a:cubicBezTo>
                  <a:cubicBezTo>
                    <a:pt x="271" y="935"/>
                    <a:pt x="272" y="936"/>
                    <a:pt x="272" y="937"/>
                  </a:cubicBezTo>
                  <a:cubicBezTo>
                    <a:pt x="272" y="937"/>
                    <a:pt x="272" y="937"/>
                    <a:pt x="272" y="937"/>
                  </a:cubicBezTo>
                  <a:cubicBezTo>
                    <a:pt x="272" y="938"/>
                    <a:pt x="272" y="939"/>
                    <a:pt x="271" y="939"/>
                  </a:cubicBezTo>
                  <a:cubicBezTo>
                    <a:pt x="271" y="939"/>
                    <a:pt x="271" y="939"/>
                    <a:pt x="271" y="939"/>
                  </a:cubicBezTo>
                  <a:cubicBezTo>
                    <a:pt x="271" y="940"/>
                    <a:pt x="270" y="940"/>
                    <a:pt x="270" y="940"/>
                  </a:cubicBezTo>
                  <a:cubicBezTo>
                    <a:pt x="270" y="940"/>
                    <a:pt x="270" y="940"/>
                    <a:pt x="270" y="940"/>
                  </a:cubicBezTo>
                  <a:cubicBezTo>
                    <a:pt x="269" y="940"/>
                    <a:pt x="269" y="939"/>
                    <a:pt x="268" y="938"/>
                  </a:cubicBezTo>
                  <a:close/>
                  <a:moveTo>
                    <a:pt x="349" y="934"/>
                  </a:moveTo>
                  <a:cubicBezTo>
                    <a:pt x="348" y="934"/>
                    <a:pt x="348" y="933"/>
                    <a:pt x="348" y="932"/>
                  </a:cubicBezTo>
                  <a:cubicBezTo>
                    <a:pt x="348" y="932"/>
                    <a:pt x="348" y="932"/>
                    <a:pt x="348" y="932"/>
                  </a:cubicBezTo>
                  <a:cubicBezTo>
                    <a:pt x="348" y="931"/>
                    <a:pt x="349" y="930"/>
                    <a:pt x="350" y="931"/>
                  </a:cubicBezTo>
                  <a:cubicBezTo>
                    <a:pt x="350" y="931"/>
                    <a:pt x="350" y="931"/>
                    <a:pt x="350" y="931"/>
                  </a:cubicBezTo>
                  <a:cubicBezTo>
                    <a:pt x="352" y="931"/>
                    <a:pt x="352" y="932"/>
                    <a:pt x="352" y="933"/>
                  </a:cubicBezTo>
                  <a:cubicBezTo>
                    <a:pt x="352" y="933"/>
                    <a:pt x="352" y="933"/>
                    <a:pt x="352" y="933"/>
                  </a:cubicBezTo>
                  <a:cubicBezTo>
                    <a:pt x="351" y="934"/>
                    <a:pt x="351" y="934"/>
                    <a:pt x="350" y="934"/>
                  </a:cubicBezTo>
                  <a:cubicBezTo>
                    <a:pt x="350" y="934"/>
                    <a:pt x="350" y="934"/>
                    <a:pt x="350" y="934"/>
                  </a:cubicBezTo>
                  <a:cubicBezTo>
                    <a:pt x="350" y="934"/>
                    <a:pt x="349" y="934"/>
                    <a:pt x="349" y="934"/>
                  </a:cubicBezTo>
                  <a:close/>
                  <a:moveTo>
                    <a:pt x="264" y="927"/>
                  </a:moveTo>
                  <a:cubicBezTo>
                    <a:pt x="264" y="926"/>
                    <a:pt x="264" y="925"/>
                    <a:pt x="265" y="924"/>
                  </a:cubicBezTo>
                  <a:cubicBezTo>
                    <a:pt x="265" y="924"/>
                    <a:pt x="265" y="924"/>
                    <a:pt x="265" y="924"/>
                  </a:cubicBezTo>
                  <a:cubicBezTo>
                    <a:pt x="267" y="924"/>
                    <a:pt x="268" y="925"/>
                    <a:pt x="268" y="926"/>
                  </a:cubicBezTo>
                  <a:cubicBezTo>
                    <a:pt x="268" y="926"/>
                    <a:pt x="268" y="926"/>
                    <a:pt x="268" y="926"/>
                  </a:cubicBezTo>
                  <a:cubicBezTo>
                    <a:pt x="268" y="927"/>
                    <a:pt x="268" y="928"/>
                    <a:pt x="267" y="928"/>
                  </a:cubicBezTo>
                  <a:cubicBezTo>
                    <a:pt x="267" y="928"/>
                    <a:pt x="267" y="928"/>
                    <a:pt x="267" y="928"/>
                  </a:cubicBezTo>
                  <a:cubicBezTo>
                    <a:pt x="267" y="928"/>
                    <a:pt x="266" y="928"/>
                    <a:pt x="266" y="928"/>
                  </a:cubicBezTo>
                  <a:cubicBezTo>
                    <a:pt x="266" y="928"/>
                    <a:pt x="266" y="928"/>
                    <a:pt x="266" y="928"/>
                  </a:cubicBezTo>
                  <a:cubicBezTo>
                    <a:pt x="265" y="928"/>
                    <a:pt x="265" y="928"/>
                    <a:pt x="264" y="927"/>
                  </a:cubicBezTo>
                  <a:close/>
                  <a:moveTo>
                    <a:pt x="353" y="923"/>
                  </a:moveTo>
                  <a:cubicBezTo>
                    <a:pt x="352" y="923"/>
                    <a:pt x="352" y="921"/>
                    <a:pt x="352" y="920"/>
                  </a:cubicBezTo>
                  <a:cubicBezTo>
                    <a:pt x="352" y="920"/>
                    <a:pt x="352" y="920"/>
                    <a:pt x="352" y="920"/>
                  </a:cubicBezTo>
                  <a:cubicBezTo>
                    <a:pt x="352" y="919"/>
                    <a:pt x="354" y="919"/>
                    <a:pt x="355" y="919"/>
                  </a:cubicBezTo>
                  <a:cubicBezTo>
                    <a:pt x="355" y="919"/>
                    <a:pt x="355" y="919"/>
                    <a:pt x="355" y="919"/>
                  </a:cubicBezTo>
                  <a:cubicBezTo>
                    <a:pt x="356" y="920"/>
                    <a:pt x="356" y="921"/>
                    <a:pt x="356" y="922"/>
                  </a:cubicBezTo>
                  <a:cubicBezTo>
                    <a:pt x="356" y="922"/>
                    <a:pt x="356" y="922"/>
                    <a:pt x="356" y="922"/>
                  </a:cubicBezTo>
                  <a:cubicBezTo>
                    <a:pt x="355" y="923"/>
                    <a:pt x="355" y="923"/>
                    <a:pt x="354" y="923"/>
                  </a:cubicBezTo>
                  <a:cubicBezTo>
                    <a:pt x="354" y="923"/>
                    <a:pt x="354" y="923"/>
                    <a:pt x="354" y="923"/>
                  </a:cubicBezTo>
                  <a:cubicBezTo>
                    <a:pt x="354" y="923"/>
                    <a:pt x="353" y="923"/>
                    <a:pt x="353" y="923"/>
                  </a:cubicBezTo>
                  <a:close/>
                  <a:moveTo>
                    <a:pt x="260" y="916"/>
                  </a:moveTo>
                  <a:cubicBezTo>
                    <a:pt x="260" y="915"/>
                    <a:pt x="260" y="914"/>
                    <a:pt x="261" y="913"/>
                  </a:cubicBezTo>
                  <a:cubicBezTo>
                    <a:pt x="261" y="913"/>
                    <a:pt x="261" y="913"/>
                    <a:pt x="261" y="913"/>
                  </a:cubicBezTo>
                  <a:cubicBezTo>
                    <a:pt x="262" y="913"/>
                    <a:pt x="264" y="913"/>
                    <a:pt x="264" y="914"/>
                  </a:cubicBezTo>
                  <a:cubicBezTo>
                    <a:pt x="264" y="914"/>
                    <a:pt x="264" y="914"/>
                    <a:pt x="264" y="914"/>
                  </a:cubicBezTo>
                  <a:cubicBezTo>
                    <a:pt x="264" y="915"/>
                    <a:pt x="264" y="917"/>
                    <a:pt x="263" y="917"/>
                  </a:cubicBezTo>
                  <a:cubicBezTo>
                    <a:pt x="263" y="917"/>
                    <a:pt x="263" y="917"/>
                    <a:pt x="263" y="917"/>
                  </a:cubicBezTo>
                  <a:cubicBezTo>
                    <a:pt x="263" y="917"/>
                    <a:pt x="262" y="917"/>
                    <a:pt x="262" y="917"/>
                  </a:cubicBezTo>
                  <a:cubicBezTo>
                    <a:pt x="262" y="917"/>
                    <a:pt x="262" y="917"/>
                    <a:pt x="262" y="917"/>
                  </a:cubicBezTo>
                  <a:cubicBezTo>
                    <a:pt x="261" y="917"/>
                    <a:pt x="260" y="917"/>
                    <a:pt x="260" y="916"/>
                  </a:cubicBezTo>
                  <a:close/>
                  <a:moveTo>
                    <a:pt x="357" y="912"/>
                  </a:moveTo>
                  <a:cubicBezTo>
                    <a:pt x="356" y="911"/>
                    <a:pt x="356" y="910"/>
                    <a:pt x="356" y="909"/>
                  </a:cubicBezTo>
                  <a:cubicBezTo>
                    <a:pt x="356" y="909"/>
                    <a:pt x="356" y="909"/>
                    <a:pt x="356" y="909"/>
                  </a:cubicBezTo>
                  <a:cubicBezTo>
                    <a:pt x="356" y="908"/>
                    <a:pt x="358" y="908"/>
                    <a:pt x="359" y="908"/>
                  </a:cubicBezTo>
                  <a:cubicBezTo>
                    <a:pt x="359" y="908"/>
                    <a:pt x="359" y="908"/>
                    <a:pt x="359" y="908"/>
                  </a:cubicBezTo>
                  <a:cubicBezTo>
                    <a:pt x="360" y="908"/>
                    <a:pt x="360" y="909"/>
                    <a:pt x="360" y="910"/>
                  </a:cubicBezTo>
                  <a:cubicBezTo>
                    <a:pt x="360" y="910"/>
                    <a:pt x="360" y="910"/>
                    <a:pt x="360" y="910"/>
                  </a:cubicBezTo>
                  <a:cubicBezTo>
                    <a:pt x="360" y="911"/>
                    <a:pt x="359" y="912"/>
                    <a:pt x="358" y="912"/>
                  </a:cubicBezTo>
                  <a:cubicBezTo>
                    <a:pt x="358" y="912"/>
                    <a:pt x="358" y="912"/>
                    <a:pt x="358" y="912"/>
                  </a:cubicBezTo>
                  <a:cubicBezTo>
                    <a:pt x="358" y="912"/>
                    <a:pt x="357" y="912"/>
                    <a:pt x="357" y="912"/>
                  </a:cubicBezTo>
                  <a:close/>
                  <a:moveTo>
                    <a:pt x="256" y="904"/>
                  </a:moveTo>
                  <a:cubicBezTo>
                    <a:pt x="256" y="903"/>
                    <a:pt x="256" y="902"/>
                    <a:pt x="257" y="902"/>
                  </a:cubicBezTo>
                  <a:cubicBezTo>
                    <a:pt x="257" y="902"/>
                    <a:pt x="257" y="902"/>
                    <a:pt x="257" y="902"/>
                  </a:cubicBezTo>
                  <a:cubicBezTo>
                    <a:pt x="258" y="901"/>
                    <a:pt x="260" y="902"/>
                    <a:pt x="260" y="903"/>
                  </a:cubicBezTo>
                  <a:cubicBezTo>
                    <a:pt x="260" y="903"/>
                    <a:pt x="260" y="903"/>
                    <a:pt x="260" y="903"/>
                  </a:cubicBezTo>
                  <a:cubicBezTo>
                    <a:pt x="260" y="904"/>
                    <a:pt x="260" y="905"/>
                    <a:pt x="259" y="906"/>
                  </a:cubicBezTo>
                  <a:cubicBezTo>
                    <a:pt x="259" y="906"/>
                    <a:pt x="259" y="906"/>
                    <a:pt x="259" y="906"/>
                  </a:cubicBezTo>
                  <a:cubicBezTo>
                    <a:pt x="258" y="906"/>
                    <a:pt x="258" y="906"/>
                    <a:pt x="258" y="906"/>
                  </a:cubicBezTo>
                  <a:cubicBezTo>
                    <a:pt x="258" y="906"/>
                    <a:pt x="258" y="906"/>
                    <a:pt x="258" y="906"/>
                  </a:cubicBezTo>
                  <a:cubicBezTo>
                    <a:pt x="257" y="906"/>
                    <a:pt x="256" y="905"/>
                    <a:pt x="256" y="904"/>
                  </a:cubicBezTo>
                  <a:close/>
                  <a:moveTo>
                    <a:pt x="361" y="900"/>
                  </a:moveTo>
                  <a:cubicBezTo>
                    <a:pt x="360" y="900"/>
                    <a:pt x="360" y="899"/>
                    <a:pt x="360" y="898"/>
                  </a:cubicBezTo>
                  <a:cubicBezTo>
                    <a:pt x="360" y="898"/>
                    <a:pt x="360" y="898"/>
                    <a:pt x="360" y="898"/>
                  </a:cubicBezTo>
                  <a:cubicBezTo>
                    <a:pt x="360" y="897"/>
                    <a:pt x="362" y="896"/>
                    <a:pt x="363" y="897"/>
                  </a:cubicBezTo>
                  <a:cubicBezTo>
                    <a:pt x="363" y="897"/>
                    <a:pt x="363" y="897"/>
                    <a:pt x="363" y="897"/>
                  </a:cubicBezTo>
                  <a:cubicBezTo>
                    <a:pt x="364" y="897"/>
                    <a:pt x="364" y="898"/>
                    <a:pt x="364" y="899"/>
                  </a:cubicBezTo>
                  <a:cubicBezTo>
                    <a:pt x="364" y="899"/>
                    <a:pt x="364" y="899"/>
                    <a:pt x="364" y="899"/>
                  </a:cubicBezTo>
                  <a:cubicBezTo>
                    <a:pt x="364" y="900"/>
                    <a:pt x="363" y="901"/>
                    <a:pt x="362" y="901"/>
                  </a:cubicBezTo>
                  <a:cubicBezTo>
                    <a:pt x="362" y="901"/>
                    <a:pt x="362" y="901"/>
                    <a:pt x="362" y="901"/>
                  </a:cubicBezTo>
                  <a:cubicBezTo>
                    <a:pt x="362" y="901"/>
                    <a:pt x="362" y="900"/>
                    <a:pt x="361" y="900"/>
                  </a:cubicBezTo>
                  <a:close/>
                  <a:moveTo>
                    <a:pt x="252" y="893"/>
                  </a:moveTo>
                  <a:cubicBezTo>
                    <a:pt x="252" y="892"/>
                    <a:pt x="252" y="891"/>
                    <a:pt x="253" y="891"/>
                  </a:cubicBezTo>
                  <a:cubicBezTo>
                    <a:pt x="253" y="891"/>
                    <a:pt x="253" y="891"/>
                    <a:pt x="253" y="891"/>
                  </a:cubicBezTo>
                  <a:cubicBezTo>
                    <a:pt x="254" y="890"/>
                    <a:pt x="255" y="891"/>
                    <a:pt x="256" y="892"/>
                  </a:cubicBezTo>
                  <a:cubicBezTo>
                    <a:pt x="256" y="892"/>
                    <a:pt x="256" y="892"/>
                    <a:pt x="256" y="892"/>
                  </a:cubicBezTo>
                  <a:cubicBezTo>
                    <a:pt x="256" y="893"/>
                    <a:pt x="256" y="894"/>
                    <a:pt x="255" y="894"/>
                  </a:cubicBezTo>
                  <a:cubicBezTo>
                    <a:pt x="255" y="894"/>
                    <a:pt x="255" y="894"/>
                    <a:pt x="255" y="894"/>
                  </a:cubicBezTo>
                  <a:cubicBezTo>
                    <a:pt x="254" y="894"/>
                    <a:pt x="254" y="894"/>
                    <a:pt x="254" y="894"/>
                  </a:cubicBezTo>
                  <a:cubicBezTo>
                    <a:pt x="254" y="894"/>
                    <a:pt x="254" y="894"/>
                    <a:pt x="254" y="894"/>
                  </a:cubicBezTo>
                  <a:cubicBezTo>
                    <a:pt x="253" y="894"/>
                    <a:pt x="252" y="894"/>
                    <a:pt x="252" y="893"/>
                  </a:cubicBezTo>
                  <a:close/>
                  <a:moveTo>
                    <a:pt x="365" y="889"/>
                  </a:moveTo>
                  <a:cubicBezTo>
                    <a:pt x="364" y="889"/>
                    <a:pt x="364" y="888"/>
                    <a:pt x="364" y="887"/>
                  </a:cubicBezTo>
                  <a:cubicBezTo>
                    <a:pt x="364" y="887"/>
                    <a:pt x="364" y="887"/>
                    <a:pt x="364" y="887"/>
                  </a:cubicBezTo>
                  <a:cubicBezTo>
                    <a:pt x="365" y="885"/>
                    <a:pt x="366" y="885"/>
                    <a:pt x="367" y="885"/>
                  </a:cubicBezTo>
                  <a:cubicBezTo>
                    <a:pt x="367" y="885"/>
                    <a:pt x="367" y="885"/>
                    <a:pt x="367" y="885"/>
                  </a:cubicBezTo>
                  <a:cubicBezTo>
                    <a:pt x="368" y="886"/>
                    <a:pt x="368" y="887"/>
                    <a:pt x="368" y="888"/>
                  </a:cubicBezTo>
                  <a:cubicBezTo>
                    <a:pt x="368" y="888"/>
                    <a:pt x="368" y="888"/>
                    <a:pt x="368" y="888"/>
                  </a:cubicBezTo>
                  <a:cubicBezTo>
                    <a:pt x="368" y="889"/>
                    <a:pt x="367" y="889"/>
                    <a:pt x="366" y="889"/>
                  </a:cubicBezTo>
                  <a:cubicBezTo>
                    <a:pt x="366" y="889"/>
                    <a:pt x="366" y="889"/>
                    <a:pt x="366" y="889"/>
                  </a:cubicBezTo>
                  <a:cubicBezTo>
                    <a:pt x="366" y="889"/>
                    <a:pt x="366" y="889"/>
                    <a:pt x="365" y="889"/>
                  </a:cubicBezTo>
                  <a:close/>
                  <a:moveTo>
                    <a:pt x="248" y="882"/>
                  </a:moveTo>
                  <a:cubicBezTo>
                    <a:pt x="248" y="881"/>
                    <a:pt x="248" y="880"/>
                    <a:pt x="249" y="879"/>
                  </a:cubicBezTo>
                  <a:cubicBezTo>
                    <a:pt x="249" y="879"/>
                    <a:pt x="249" y="879"/>
                    <a:pt x="249" y="879"/>
                  </a:cubicBezTo>
                  <a:cubicBezTo>
                    <a:pt x="250" y="879"/>
                    <a:pt x="251" y="879"/>
                    <a:pt x="252" y="880"/>
                  </a:cubicBezTo>
                  <a:cubicBezTo>
                    <a:pt x="252" y="880"/>
                    <a:pt x="252" y="880"/>
                    <a:pt x="252" y="880"/>
                  </a:cubicBezTo>
                  <a:cubicBezTo>
                    <a:pt x="252" y="881"/>
                    <a:pt x="252" y="883"/>
                    <a:pt x="251" y="883"/>
                  </a:cubicBezTo>
                  <a:cubicBezTo>
                    <a:pt x="251" y="883"/>
                    <a:pt x="251" y="883"/>
                    <a:pt x="251" y="883"/>
                  </a:cubicBezTo>
                  <a:cubicBezTo>
                    <a:pt x="250" y="883"/>
                    <a:pt x="250" y="883"/>
                    <a:pt x="250" y="883"/>
                  </a:cubicBezTo>
                  <a:cubicBezTo>
                    <a:pt x="250" y="883"/>
                    <a:pt x="250" y="883"/>
                    <a:pt x="250" y="883"/>
                  </a:cubicBezTo>
                  <a:cubicBezTo>
                    <a:pt x="249" y="883"/>
                    <a:pt x="248" y="883"/>
                    <a:pt x="248" y="882"/>
                  </a:cubicBezTo>
                  <a:close/>
                  <a:moveTo>
                    <a:pt x="369" y="878"/>
                  </a:moveTo>
                  <a:cubicBezTo>
                    <a:pt x="368" y="877"/>
                    <a:pt x="368" y="876"/>
                    <a:pt x="368" y="875"/>
                  </a:cubicBezTo>
                  <a:cubicBezTo>
                    <a:pt x="368" y="875"/>
                    <a:pt x="368" y="875"/>
                    <a:pt x="368" y="875"/>
                  </a:cubicBezTo>
                  <a:cubicBezTo>
                    <a:pt x="369" y="874"/>
                    <a:pt x="370" y="874"/>
                    <a:pt x="371" y="874"/>
                  </a:cubicBezTo>
                  <a:cubicBezTo>
                    <a:pt x="371" y="874"/>
                    <a:pt x="371" y="874"/>
                    <a:pt x="371" y="874"/>
                  </a:cubicBezTo>
                  <a:cubicBezTo>
                    <a:pt x="372" y="874"/>
                    <a:pt x="372" y="876"/>
                    <a:pt x="372" y="877"/>
                  </a:cubicBezTo>
                  <a:cubicBezTo>
                    <a:pt x="372" y="877"/>
                    <a:pt x="372" y="877"/>
                    <a:pt x="372" y="877"/>
                  </a:cubicBezTo>
                  <a:cubicBezTo>
                    <a:pt x="372" y="877"/>
                    <a:pt x="371" y="878"/>
                    <a:pt x="370" y="878"/>
                  </a:cubicBezTo>
                  <a:cubicBezTo>
                    <a:pt x="370" y="878"/>
                    <a:pt x="370" y="878"/>
                    <a:pt x="370" y="878"/>
                  </a:cubicBezTo>
                  <a:cubicBezTo>
                    <a:pt x="370" y="878"/>
                    <a:pt x="370" y="878"/>
                    <a:pt x="369" y="878"/>
                  </a:cubicBezTo>
                  <a:close/>
                  <a:moveTo>
                    <a:pt x="244" y="870"/>
                  </a:moveTo>
                  <a:cubicBezTo>
                    <a:pt x="244" y="869"/>
                    <a:pt x="244" y="868"/>
                    <a:pt x="245" y="868"/>
                  </a:cubicBezTo>
                  <a:cubicBezTo>
                    <a:pt x="245" y="868"/>
                    <a:pt x="245" y="868"/>
                    <a:pt x="245" y="868"/>
                  </a:cubicBezTo>
                  <a:cubicBezTo>
                    <a:pt x="246" y="868"/>
                    <a:pt x="247" y="868"/>
                    <a:pt x="248" y="869"/>
                  </a:cubicBezTo>
                  <a:cubicBezTo>
                    <a:pt x="248" y="869"/>
                    <a:pt x="248" y="869"/>
                    <a:pt x="248" y="869"/>
                  </a:cubicBezTo>
                  <a:cubicBezTo>
                    <a:pt x="248" y="870"/>
                    <a:pt x="248" y="871"/>
                    <a:pt x="247" y="872"/>
                  </a:cubicBezTo>
                  <a:cubicBezTo>
                    <a:pt x="247" y="872"/>
                    <a:pt x="247" y="872"/>
                    <a:pt x="247" y="872"/>
                  </a:cubicBezTo>
                  <a:cubicBezTo>
                    <a:pt x="246" y="872"/>
                    <a:pt x="246" y="872"/>
                    <a:pt x="246" y="872"/>
                  </a:cubicBezTo>
                  <a:cubicBezTo>
                    <a:pt x="246" y="872"/>
                    <a:pt x="246" y="872"/>
                    <a:pt x="246" y="872"/>
                  </a:cubicBezTo>
                  <a:cubicBezTo>
                    <a:pt x="245" y="872"/>
                    <a:pt x="244" y="871"/>
                    <a:pt x="244" y="870"/>
                  </a:cubicBezTo>
                  <a:close/>
                  <a:moveTo>
                    <a:pt x="373" y="867"/>
                  </a:moveTo>
                  <a:cubicBezTo>
                    <a:pt x="372" y="866"/>
                    <a:pt x="372" y="865"/>
                    <a:pt x="372" y="864"/>
                  </a:cubicBezTo>
                  <a:cubicBezTo>
                    <a:pt x="372" y="864"/>
                    <a:pt x="372" y="864"/>
                    <a:pt x="372" y="864"/>
                  </a:cubicBezTo>
                  <a:cubicBezTo>
                    <a:pt x="373" y="863"/>
                    <a:pt x="374" y="862"/>
                    <a:pt x="375" y="863"/>
                  </a:cubicBezTo>
                  <a:cubicBezTo>
                    <a:pt x="375" y="863"/>
                    <a:pt x="375" y="863"/>
                    <a:pt x="375" y="863"/>
                  </a:cubicBezTo>
                  <a:cubicBezTo>
                    <a:pt x="376" y="863"/>
                    <a:pt x="376" y="864"/>
                    <a:pt x="376" y="865"/>
                  </a:cubicBezTo>
                  <a:cubicBezTo>
                    <a:pt x="376" y="865"/>
                    <a:pt x="376" y="865"/>
                    <a:pt x="376" y="865"/>
                  </a:cubicBezTo>
                  <a:cubicBezTo>
                    <a:pt x="376" y="866"/>
                    <a:pt x="375" y="867"/>
                    <a:pt x="374" y="867"/>
                  </a:cubicBezTo>
                  <a:cubicBezTo>
                    <a:pt x="374" y="867"/>
                    <a:pt x="374" y="867"/>
                    <a:pt x="374" y="867"/>
                  </a:cubicBezTo>
                  <a:cubicBezTo>
                    <a:pt x="374" y="867"/>
                    <a:pt x="374" y="867"/>
                    <a:pt x="373" y="867"/>
                  </a:cubicBezTo>
                  <a:close/>
                  <a:moveTo>
                    <a:pt x="240" y="859"/>
                  </a:moveTo>
                  <a:cubicBezTo>
                    <a:pt x="240" y="858"/>
                    <a:pt x="240" y="857"/>
                    <a:pt x="241" y="857"/>
                  </a:cubicBezTo>
                  <a:cubicBezTo>
                    <a:pt x="241" y="857"/>
                    <a:pt x="241" y="857"/>
                    <a:pt x="241" y="857"/>
                  </a:cubicBezTo>
                  <a:cubicBezTo>
                    <a:pt x="242" y="856"/>
                    <a:pt x="243" y="857"/>
                    <a:pt x="244" y="858"/>
                  </a:cubicBezTo>
                  <a:cubicBezTo>
                    <a:pt x="244" y="858"/>
                    <a:pt x="244" y="858"/>
                    <a:pt x="244" y="858"/>
                  </a:cubicBezTo>
                  <a:cubicBezTo>
                    <a:pt x="244" y="859"/>
                    <a:pt x="244" y="860"/>
                    <a:pt x="243" y="860"/>
                  </a:cubicBezTo>
                  <a:cubicBezTo>
                    <a:pt x="243" y="860"/>
                    <a:pt x="243" y="860"/>
                    <a:pt x="243" y="860"/>
                  </a:cubicBezTo>
                  <a:cubicBezTo>
                    <a:pt x="242" y="860"/>
                    <a:pt x="242" y="861"/>
                    <a:pt x="242" y="861"/>
                  </a:cubicBezTo>
                  <a:cubicBezTo>
                    <a:pt x="242" y="861"/>
                    <a:pt x="242" y="861"/>
                    <a:pt x="242" y="861"/>
                  </a:cubicBezTo>
                  <a:cubicBezTo>
                    <a:pt x="241" y="861"/>
                    <a:pt x="240" y="860"/>
                    <a:pt x="240" y="859"/>
                  </a:cubicBezTo>
                  <a:close/>
                  <a:moveTo>
                    <a:pt x="377" y="855"/>
                  </a:moveTo>
                  <a:cubicBezTo>
                    <a:pt x="376" y="855"/>
                    <a:pt x="376" y="854"/>
                    <a:pt x="376" y="853"/>
                  </a:cubicBezTo>
                  <a:cubicBezTo>
                    <a:pt x="376" y="853"/>
                    <a:pt x="376" y="853"/>
                    <a:pt x="376" y="853"/>
                  </a:cubicBezTo>
                  <a:cubicBezTo>
                    <a:pt x="377" y="852"/>
                    <a:pt x="378" y="851"/>
                    <a:pt x="379" y="851"/>
                  </a:cubicBezTo>
                  <a:cubicBezTo>
                    <a:pt x="379" y="851"/>
                    <a:pt x="379" y="851"/>
                    <a:pt x="379" y="851"/>
                  </a:cubicBezTo>
                  <a:cubicBezTo>
                    <a:pt x="380" y="852"/>
                    <a:pt x="380" y="853"/>
                    <a:pt x="380" y="854"/>
                  </a:cubicBezTo>
                  <a:cubicBezTo>
                    <a:pt x="380" y="854"/>
                    <a:pt x="380" y="854"/>
                    <a:pt x="380" y="854"/>
                  </a:cubicBezTo>
                  <a:cubicBezTo>
                    <a:pt x="380" y="855"/>
                    <a:pt x="379" y="855"/>
                    <a:pt x="378" y="855"/>
                  </a:cubicBezTo>
                  <a:cubicBezTo>
                    <a:pt x="378" y="855"/>
                    <a:pt x="378" y="855"/>
                    <a:pt x="378" y="855"/>
                  </a:cubicBezTo>
                  <a:cubicBezTo>
                    <a:pt x="378" y="855"/>
                    <a:pt x="378" y="855"/>
                    <a:pt x="377" y="855"/>
                  </a:cubicBezTo>
                  <a:close/>
                  <a:moveTo>
                    <a:pt x="236" y="848"/>
                  </a:moveTo>
                  <a:cubicBezTo>
                    <a:pt x="236" y="847"/>
                    <a:pt x="236" y="846"/>
                    <a:pt x="237" y="845"/>
                  </a:cubicBezTo>
                  <a:cubicBezTo>
                    <a:pt x="237" y="845"/>
                    <a:pt x="237" y="845"/>
                    <a:pt x="237" y="845"/>
                  </a:cubicBezTo>
                  <a:cubicBezTo>
                    <a:pt x="238" y="845"/>
                    <a:pt x="239" y="846"/>
                    <a:pt x="240" y="847"/>
                  </a:cubicBezTo>
                  <a:cubicBezTo>
                    <a:pt x="240" y="847"/>
                    <a:pt x="240" y="847"/>
                    <a:pt x="240" y="847"/>
                  </a:cubicBezTo>
                  <a:cubicBezTo>
                    <a:pt x="240" y="848"/>
                    <a:pt x="239" y="849"/>
                    <a:pt x="238" y="849"/>
                  </a:cubicBezTo>
                  <a:cubicBezTo>
                    <a:pt x="238" y="849"/>
                    <a:pt x="238" y="849"/>
                    <a:pt x="238" y="849"/>
                  </a:cubicBezTo>
                  <a:cubicBezTo>
                    <a:pt x="238" y="849"/>
                    <a:pt x="238" y="849"/>
                    <a:pt x="238" y="849"/>
                  </a:cubicBezTo>
                  <a:cubicBezTo>
                    <a:pt x="238" y="849"/>
                    <a:pt x="238" y="849"/>
                    <a:pt x="238" y="849"/>
                  </a:cubicBezTo>
                  <a:cubicBezTo>
                    <a:pt x="237" y="849"/>
                    <a:pt x="236" y="849"/>
                    <a:pt x="236" y="848"/>
                  </a:cubicBezTo>
                  <a:close/>
                  <a:moveTo>
                    <a:pt x="382" y="844"/>
                  </a:moveTo>
                  <a:cubicBezTo>
                    <a:pt x="381" y="844"/>
                    <a:pt x="380" y="842"/>
                    <a:pt x="380" y="841"/>
                  </a:cubicBezTo>
                  <a:cubicBezTo>
                    <a:pt x="380" y="841"/>
                    <a:pt x="380" y="841"/>
                    <a:pt x="380" y="841"/>
                  </a:cubicBezTo>
                  <a:cubicBezTo>
                    <a:pt x="381" y="840"/>
                    <a:pt x="382" y="840"/>
                    <a:pt x="383" y="840"/>
                  </a:cubicBezTo>
                  <a:cubicBezTo>
                    <a:pt x="383" y="840"/>
                    <a:pt x="383" y="840"/>
                    <a:pt x="383" y="840"/>
                  </a:cubicBezTo>
                  <a:cubicBezTo>
                    <a:pt x="384" y="841"/>
                    <a:pt x="384" y="842"/>
                    <a:pt x="384" y="843"/>
                  </a:cubicBezTo>
                  <a:cubicBezTo>
                    <a:pt x="384" y="843"/>
                    <a:pt x="384" y="843"/>
                    <a:pt x="384" y="843"/>
                  </a:cubicBezTo>
                  <a:cubicBezTo>
                    <a:pt x="384" y="844"/>
                    <a:pt x="383" y="844"/>
                    <a:pt x="382" y="844"/>
                  </a:cubicBezTo>
                  <a:cubicBezTo>
                    <a:pt x="382" y="844"/>
                    <a:pt x="382" y="844"/>
                    <a:pt x="382" y="844"/>
                  </a:cubicBezTo>
                  <a:cubicBezTo>
                    <a:pt x="382" y="844"/>
                    <a:pt x="382" y="844"/>
                    <a:pt x="382" y="844"/>
                  </a:cubicBezTo>
                  <a:close/>
                  <a:moveTo>
                    <a:pt x="232" y="837"/>
                  </a:moveTo>
                  <a:cubicBezTo>
                    <a:pt x="231" y="836"/>
                    <a:pt x="232" y="834"/>
                    <a:pt x="233" y="834"/>
                  </a:cubicBezTo>
                  <a:cubicBezTo>
                    <a:pt x="233" y="834"/>
                    <a:pt x="233" y="834"/>
                    <a:pt x="233" y="834"/>
                  </a:cubicBezTo>
                  <a:cubicBezTo>
                    <a:pt x="234" y="834"/>
                    <a:pt x="235" y="834"/>
                    <a:pt x="236" y="835"/>
                  </a:cubicBezTo>
                  <a:cubicBezTo>
                    <a:pt x="236" y="835"/>
                    <a:pt x="236" y="835"/>
                    <a:pt x="236" y="835"/>
                  </a:cubicBezTo>
                  <a:cubicBezTo>
                    <a:pt x="236" y="836"/>
                    <a:pt x="235" y="837"/>
                    <a:pt x="234" y="838"/>
                  </a:cubicBezTo>
                  <a:cubicBezTo>
                    <a:pt x="234" y="838"/>
                    <a:pt x="234" y="838"/>
                    <a:pt x="234" y="838"/>
                  </a:cubicBezTo>
                  <a:cubicBezTo>
                    <a:pt x="234" y="838"/>
                    <a:pt x="234" y="838"/>
                    <a:pt x="234" y="838"/>
                  </a:cubicBezTo>
                  <a:cubicBezTo>
                    <a:pt x="234" y="838"/>
                    <a:pt x="234" y="838"/>
                    <a:pt x="234" y="838"/>
                  </a:cubicBezTo>
                  <a:cubicBezTo>
                    <a:pt x="233" y="838"/>
                    <a:pt x="232" y="837"/>
                    <a:pt x="232" y="837"/>
                  </a:cubicBezTo>
                  <a:close/>
                  <a:moveTo>
                    <a:pt x="386" y="833"/>
                  </a:moveTo>
                  <a:cubicBezTo>
                    <a:pt x="385" y="832"/>
                    <a:pt x="384" y="831"/>
                    <a:pt x="384" y="830"/>
                  </a:cubicBezTo>
                  <a:cubicBezTo>
                    <a:pt x="384" y="830"/>
                    <a:pt x="384" y="830"/>
                    <a:pt x="384" y="830"/>
                  </a:cubicBezTo>
                  <a:cubicBezTo>
                    <a:pt x="385" y="829"/>
                    <a:pt x="386" y="828"/>
                    <a:pt x="387" y="829"/>
                  </a:cubicBezTo>
                  <a:cubicBezTo>
                    <a:pt x="387" y="829"/>
                    <a:pt x="387" y="829"/>
                    <a:pt x="387" y="829"/>
                  </a:cubicBezTo>
                  <a:cubicBezTo>
                    <a:pt x="388" y="829"/>
                    <a:pt x="389" y="830"/>
                    <a:pt x="388" y="831"/>
                  </a:cubicBezTo>
                  <a:cubicBezTo>
                    <a:pt x="388" y="831"/>
                    <a:pt x="388" y="831"/>
                    <a:pt x="388" y="831"/>
                  </a:cubicBezTo>
                  <a:cubicBezTo>
                    <a:pt x="388" y="832"/>
                    <a:pt x="387" y="833"/>
                    <a:pt x="386" y="833"/>
                  </a:cubicBezTo>
                  <a:cubicBezTo>
                    <a:pt x="386" y="833"/>
                    <a:pt x="386" y="833"/>
                    <a:pt x="386" y="833"/>
                  </a:cubicBezTo>
                  <a:cubicBezTo>
                    <a:pt x="386" y="833"/>
                    <a:pt x="386" y="833"/>
                    <a:pt x="386" y="833"/>
                  </a:cubicBezTo>
                  <a:close/>
                  <a:moveTo>
                    <a:pt x="228" y="825"/>
                  </a:moveTo>
                  <a:cubicBezTo>
                    <a:pt x="227" y="824"/>
                    <a:pt x="228" y="823"/>
                    <a:pt x="229" y="823"/>
                  </a:cubicBezTo>
                  <a:cubicBezTo>
                    <a:pt x="229" y="823"/>
                    <a:pt x="229" y="823"/>
                    <a:pt x="229" y="823"/>
                  </a:cubicBezTo>
                  <a:cubicBezTo>
                    <a:pt x="230" y="822"/>
                    <a:pt x="231" y="823"/>
                    <a:pt x="232" y="824"/>
                  </a:cubicBezTo>
                  <a:cubicBezTo>
                    <a:pt x="232" y="824"/>
                    <a:pt x="232" y="824"/>
                    <a:pt x="232" y="824"/>
                  </a:cubicBezTo>
                  <a:cubicBezTo>
                    <a:pt x="232" y="825"/>
                    <a:pt x="231" y="826"/>
                    <a:pt x="230" y="827"/>
                  </a:cubicBezTo>
                  <a:cubicBezTo>
                    <a:pt x="230" y="827"/>
                    <a:pt x="230" y="827"/>
                    <a:pt x="230" y="827"/>
                  </a:cubicBezTo>
                  <a:cubicBezTo>
                    <a:pt x="230" y="827"/>
                    <a:pt x="230" y="827"/>
                    <a:pt x="230" y="827"/>
                  </a:cubicBezTo>
                  <a:cubicBezTo>
                    <a:pt x="230" y="827"/>
                    <a:pt x="230" y="827"/>
                    <a:pt x="230" y="827"/>
                  </a:cubicBezTo>
                  <a:cubicBezTo>
                    <a:pt x="229" y="827"/>
                    <a:pt x="228" y="826"/>
                    <a:pt x="228" y="825"/>
                  </a:cubicBezTo>
                  <a:close/>
                  <a:moveTo>
                    <a:pt x="390" y="821"/>
                  </a:moveTo>
                  <a:cubicBezTo>
                    <a:pt x="389" y="821"/>
                    <a:pt x="388" y="820"/>
                    <a:pt x="388" y="819"/>
                  </a:cubicBezTo>
                  <a:cubicBezTo>
                    <a:pt x="388" y="819"/>
                    <a:pt x="388" y="819"/>
                    <a:pt x="388" y="819"/>
                  </a:cubicBezTo>
                  <a:cubicBezTo>
                    <a:pt x="389" y="818"/>
                    <a:pt x="390" y="817"/>
                    <a:pt x="391" y="818"/>
                  </a:cubicBezTo>
                  <a:cubicBezTo>
                    <a:pt x="391" y="818"/>
                    <a:pt x="391" y="818"/>
                    <a:pt x="391" y="818"/>
                  </a:cubicBezTo>
                  <a:cubicBezTo>
                    <a:pt x="392" y="818"/>
                    <a:pt x="393" y="819"/>
                    <a:pt x="392" y="820"/>
                  </a:cubicBezTo>
                  <a:cubicBezTo>
                    <a:pt x="392" y="820"/>
                    <a:pt x="392" y="820"/>
                    <a:pt x="392" y="820"/>
                  </a:cubicBezTo>
                  <a:cubicBezTo>
                    <a:pt x="392" y="821"/>
                    <a:pt x="391" y="821"/>
                    <a:pt x="390" y="821"/>
                  </a:cubicBezTo>
                  <a:cubicBezTo>
                    <a:pt x="390" y="821"/>
                    <a:pt x="390" y="821"/>
                    <a:pt x="390" y="821"/>
                  </a:cubicBezTo>
                  <a:cubicBezTo>
                    <a:pt x="390" y="821"/>
                    <a:pt x="390" y="821"/>
                    <a:pt x="390" y="821"/>
                  </a:cubicBezTo>
                  <a:close/>
                  <a:moveTo>
                    <a:pt x="224" y="814"/>
                  </a:moveTo>
                  <a:cubicBezTo>
                    <a:pt x="223" y="813"/>
                    <a:pt x="224" y="812"/>
                    <a:pt x="225" y="811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6" y="811"/>
                    <a:pt x="227" y="812"/>
                    <a:pt x="228" y="813"/>
                  </a:cubicBezTo>
                  <a:cubicBezTo>
                    <a:pt x="228" y="813"/>
                    <a:pt x="228" y="813"/>
                    <a:pt x="228" y="813"/>
                  </a:cubicBezTo>
                  <a:cubicBezTo>
                    <a:pt x="228" y="814"/>
                    <a:pt x="227" y="815"/>
                    <a:pt x="226" y="815"/>
                  </a:cubicBezTo>
                  <a:cubicBezTo>
                    <a:pt x="226" y="815"/>
                    <a:pt x="226" y="815"/>
                    <a:pt x="226" y="815"/>
                  </a:cubicBezTo>
                  <a:cubicBezTo>
                    <a:pt x="226" y="815"/>
                    <a:pt x="226" y="815"/>
                    <a:pt x="226" y="815"/>
                  </a:cubicBezTo>
                  <a:cubicBezTo>
                    <a:pt x="226" y="815"/>
                    <a:pt x="226" y="815"/>
                    <a:pt x="226" y="815"/>
                  </a:cubicBezTo>
                  <a:cubicBezTo>
                    <a:pt x="225" y="815"/>
                    <a:pt x="224" y="815"/>
                    <a:pt x="224" y="814"/>
                  </a:cubicBezTo>
                  <a:close/>
                  <a:moveTo>
                    <a:pt x="394" y="810"/>
                  </a:moveTo>
                  <a:cubicBezTo>
                    <a:pt x="393" y="810"/>
                    <a:pt x="392" y="809"/>
                    <a:pt x="392" y="807"/>
                  </a:cubicBezTo>
                  <a:cubicBezTo>
                    <a:pt x="392" y="807"/>
                    <a:pt x="392" y="807"/>
                    <a:pt x="392" y="807"/>
                  </a:cubicBezTo>
                  <a:cubicBezTo>
                    <a:pt x="393" y="806"/>
                    <a:pt x="394" y="806"/>
                    <a:pt x="395" y="806"/>
                  </a:cubicBezTo>
                  <a:cubicBezTo>
                    <a:pt x="395" y="806"/>
                    <a:pt x="395" y="806"/>
                    <a:pt x="395" y="806"/>
                  </a:cubicBezTo>
                  <a:cubicBezTo>
                    <a:pt x="396" y="807"/>
                    <a:pt x="397" y="808"/>
                    <a:pt x="396" y="809"/>
                  </a:cubicBezTo>
                  <a:cubicBezTo>
                    <a:pt x="396" y="809"/>
                    <a:pt x="396" y="809"/>
                    <a:pt x="396" y="809"/>
                  </a:cubicBezTo>
                  <a:cubicBezTo>
                    <a:pt x="396" y="810"/>
                    <a:pt x="395" y="810"/>
                    <a:pt x="394" y="810"/>
                  </a:cubicBezTo>
                  <a:cubicBezTo>
                    <a:pt x="394" y="810"/>
                    <a:pt x="394" y="810"/>
                    <a:pt x="394" y="810"/>
                  </a:cubicBezTo>
                  <a:cubicBezTo>
                    <a:pt x="394" y="810"/>
                    <a:pt x="394" y="810"/>
                    <a:pt x="394" y="810"/>
                  </a:cubicBezTo>
                  <a:close/>
                  <a:moveTo>
                    <a:pt x="220" y="803"/>
                  </a:moveTo>
                  <a:cubicBezTo>
                    <a:pt x="219" y="802"/>
                    <a:pt x="220" y="801"/>
                    <a:pt x="221" y="800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2" y="800"/>
                    <a:pt x="223" y="800"/>
                    <a:pt x="223" y="801"/>
                  </a:cubicBezTo>
                  <a:cubicBezTo>
                    <a:pt x="223" y="801"/>
                    <a:pt x="223" y="801"/>
                    <a:pt x="223" y="801"/>
                  </a:cubicBezTo>
                  <a:cubicBezTo>
                    <a:pt x="224" y="802"/>
                    <a:pt x="223" y="804"/>
                    <a:pt x="222" y="804"/>
                  </a:cubicBezTo>
                  <a:cubicBezTo>
                    <a:pt x="222" y="804"/>
                    <a:pt x="222" y="804"/>
                    <a:pt x="222" y="804"/>
                  </a:cubicBezTo>
                  <a:cubicBezTo>
                    <a:pt x="222" y="804"/>
                    <a:pt x="222" y="804"/>
                    <a:pt x="222" y="804"/>
                  </a:cubicBezTo>
                  <a:cubicBezTo>
                    <a:pt x="222" y="804"/>
                    <a:pt x="222" y="804"/>
                    <a:pt x="222" y="804"/>
                  </a:cubicBezTo>
                  <a:cubicBezTo>
                    <a:pt x="221" y="804"/>
                    <a:pt x="220" y="804"/>
                    <a:pt x="220" y="803"/>
                  </a:cubicBezTo>
                  <a:close/>
                  <a:moveTo>
                    <a:pt x="398" y="799"/>
                  </a:moveTo>
                  <a:cubicBezTo>
                    <a:pt x="397" y="798"/>
                    <a:pt x="396" y="797"/>
                    <a:pt x="397" y="796"/>
                  </a:cubicBezTo>
                  <a:cubicBezTo>
                    <a:pt x="397" y="796"/>
                    <a:pt x="397" y="796"/>
                    <a:pt x="397" y="796"/>
                  </a:cubicBezTo>
                  <a:cubicBezTo>
                    <a:pt x="397" y="795"/>
                    <a:pt x="398" y="795"/>
                    <a:pt x="399" y="795"/>
                  </a:cubicBezTo>
                  <a:cubicBezTo>
                    <a:pt x="399" y="795"/>
                    <a:pt x="399" y="795"/>
                    <a:pt x="399" y="795"/>
                  </a:cubicBezTo>
                  <a:cubicBezTo>
                    <a:pt x="400" y="795"/>
                    <a:pt x="401" y="796"/>
                    <a:pt x="400" y="798"/>
                  </a:cubicBezTo>
                  <a:cubicBezTo>
                    <a:pt x="400" y="798"/>
                    <a:pt x="400" y="798"/>
                    <a:pt x="400" y="798"/>
                  </a:cubicBezTo>
                  <a:cubicBezTo>
                    <a:pt x="400" y="798"/>
                    <a:pt x="399" y="799"/>
                    <a:pt x="398" y="799"/>
                  </a:cubicBezTo>
                  <a:cubicBezTo>
                    <a:pt x="398" y="799"/>
                    <a:pt x="398" y="799"/>
                    <a:pt x="398" y="799"/>
                  </a:cubicBezTo>
                  <a:cubicBezTo>
                    <a:pt x="398" y="799"/>
                    <a:pt x="398" y="799"/>
                    <a:pt x="398" y="799"/>
                  </a:cubicBezTo>
                  <a:close/>
                  <a:moveTo>
                    <a:pt x="216" y="791"/>
                  </a:moveTo>
                  <a:cubicBezTo>
                    <a:pt x="215" y="790"/>
                    <a:pt x="216" y="789"/>
                    <a:pt x="217" y="789"/>
                  </a:cubicBezTo>
                  <a:cubicBezTo>
                    <a:pt x="217" y="789"/>
                    <a:pt x="217" y="789"/>
                    <a:pt x="217" y="789"/>
                  </a:cubicBezTo>
                  <a:cubicBezTo>
                    <a:pt x="218" y="789"/>
                    <a:pt x="219" y="789"/>
                    <a:pt x="219" y="790"/>
                  </a:cubicBezTo>
                  <a:cubicBezTo>
                    <a:pt x="219" y="790"/>
                    <a:pt x="219" y="790"/>
                    <a:pt x="219" y="790"/>
                  </a:cubicBezTo>
                  <a:cubicBezTo>
                    <a:pt x="220" y="791"/>
                    <a:pt x="219" y="792"/>
                    <a:pt x="218" y="793"/>
                  </a:cubicBezTo>
                  <a:cubicBezTo>
                    <a:pt x="218" y="793"/>
                    <a:pt x="218" y="793"/>
                    <a:pt x="218" y="793"/>
                  </a:cubicBezTo>
                  <a:cubicBezTo>
                    <a:pt x="218" y="793"/>
                    <a:pt x="218" y="793"/>
                    <a:pt x="218" y="793"/>
                  </a:cubicBezTo>
                  <a:cubicBezTo>
                    <a:pt x="218" y="793"/>
                    <a:pt x="218" y="793"/>
                    <a:pt x="218" y="793"/>
                  </a:cubicBezTo>
                  <a:cubicBezTo>
                    <a:pt x="217" y="793"/>
                    <a:pt x="216" y="792"/>
                    <a:pt x="216" y="791"/>
                  </a:cubicBezTo>
                  <a:close/>
                  <a:moveTo>
                    <a:pt x="402" y="787"/>
                  </a:moveTo>
                  <a:cubicBezTo>
                    <a:pt x="401" y="787"/>
                    <a:pt x="400" y="786"/>
                    <a:pt x="401" y="785"/>
                  </a:cubicBezTo>
                  <a:cubicBezTo>
                    <a:pt x="401" y="785"/>
                    <a:pt x="401" y="785"/>
                    <a:pt x="401" y="785"/>
                  </a:cubicBezTo>
                  <a:cubicBezTo>
                    <a:pt x="401" y="784"/>
                    <a:pt x="402" y="783"/>
                    <a:pt x="403" y="784"/>
                  </a:cubicBezTo>
                  <a:cubicBezTo>
                    <a:pt x="403" y="784"/>
                    <a:pt x="403" y="784"/>
                    <a:pt x="403" y="784"/>
                  </a:cubicBezTo>
                  <a:cubicBezTo>
                    <a:pt x="404" y="784"/>
                    <a:pt x="405" y="785"/>
                    <a:pt x="404" y="786"/>
                  </a:cubicBezTo>
                  <a:cubicBezTo>
                    <a:pt x="404" y="786"/>
                    <a:pt x="404" y="786"/>
                    <a:pt x="404" y="786"/>
                  </a:cubicBezTo>
                  <a:cubicBezTo>
                    <a:pt x="404" y="787"/>
                    <a:pt x="403" y="788"/>
                    <a:pt x="402" y="788"/>
                  </a:cubicBezTo>
                  <a:cubicBezTo>
                    <a:pt x="402" y="788"/>
                    <a:pt x="402" y="788"/>
                    <a:pt x="402" y="788"/>
                  </a:cubicBezTo>
                  <a:cubicBezTo>
                    <a:pt x="402" y="788"/>
                    <a:pt x="402" y="788"/>
                    <a:pt x="402" y="787"/>
                  </a:cubicBezTo>
                  <a:close/>
                  <a:moveTo>
                    <a:pt x="212" y="780"/>
                  </a:moveTo>
                  <a:cubicBezTo>
                    <a:pt x="211" y="779"/>
                    <a:pt x="212" y="778"/>
                    <a:pt x="213" y="778"/>
                  </a:cubicBezTo>
                  <a:cubicBezTo>
                    <a:pt x="213" y="778"/>
                    <a:pt x="213" y="778"/>
                    <a:pt x="213" y="778"/>
                  </a:cubicBezTo>
                  <a:cubicBezTo>
                    <a:pt x="214" y="777"/>
                    <a:pt x="215" y="778"/>
                    <a:pt x="215" y="779"/>
                  </a:cubicBezTo>
                  <a:cubicBezTo>
                    <a:pt x="215" y="779"/>
                    <a:pt x="215" y="779"/>
                    <a:pt x="215" y="779"/>
                  </a:cubicBezTo>
                  <a:cubicBezTo>
                    <a:pt x="216" y="780"/>
                    <a:pt x="215" y="781"/>
                    <a:pt x="214" y="781"/>
                  </a:cubicBezTo>
                  <a:cubicBezTo>
                    <a:pt x="214" y="781"/>
                    <a:pt x="214" y="781"/>
                    <a:pt x="214" y="781"/>
                  </a:cubicBezTo>
                  <a:cubicBezTo>
                    <a:pt x="214" y="781"/>
                    <a:pt x="214" y="781"/>
                    <a:pt x="213" y="781"/>
                  </a:cubicBezTo>
                  <a:cubicBezTo>
                    <a:pt x="213" y="781"/>
                    <a:pt x="213" y="781"/>
                    <a:pt x="213" y="781"/>
                  </a:cubicBezTo>
                  <a:cubicBezTo>
                    <a:pt x="213" y="781"/>
                    <a:pt x="212" y="781"/>
                    <a:pt x="212" y="780"/>
                  </a:cubicBezTo>
                  <a:close/>
                  <a:moveTo>
                    <a:pt x="406" y="776"/>
                  </a:moveTo>
                  <a:cubicBezTo>
                    <a:pt x="405" y="776"/>
                    <a:pt x="404" y="775"/>
                    <a:pt x="405" y="774"/>
                  </a:cubicBezTo>
                  <a:cubicBezTo>
                    <a:pt x="405" y="774"/>
                    <a:pt x="405" y="774"/>
                    <a:pt x="405" y="774"/>
                  </a:cubicBezTo>
                  <a:cubicBezTo>
                    <a:pt x="405" y="773"/>
                    <a:pt x="406" y="772"/>
                    <a:pt x="407" y="772"/>
                  </a:cubicBezTo>
                  <a:cubicBezTo>
                    <a:pt x="407" y="772"/>
                    <a:pt x="407" y="772"/>
                    <a:pt x="407" y="772"/>
                  </a:cubicBezTo>
                  <a:cubicBezTo>
                    <a:pt x="408" y="773"/>
                    <a:pt x="409" y="774"/>
                    <a:pt x="408" y="775"/>
                  </a:cubicBezTo>
                  <a:cubicBezTo>
                    <a:pt x="408" y="775"/>
                    <a:pt x="408" y="775"/>
                    <a:pt x="408" y="775"/>
                  </a:cubicBezTo>
                  <a:cubicBezTo>
                    <a:pt x="408" y="776"/>
                    <a:pt x="407" y="776"/>
                    <a:pt x="407" y="776"/>
                  </a:cubicBezTo>
                  <a:cubicBezTo>
                    <a:pt x="407" y="776"/>
                    <a:pt x="407" y="776"/>
                    <a:pt x="407" y="776"/>
                  </a:cubicBezTo>
                  <a:cubicBezTo>
                    <a:pt x="406" y="776"/>
                    <a:pt x="406" y="776"/>
                    <a:pt x="406" y="776"/>
                  </a:cubicBezTo>
                  <a:close/>
                  <a:moveTo>
                    <a:pt x="208" y="769"/>
                  </a:moveTo>
                  <a:cubicBezTo>
                    <a:pt x="207" y="768"/>
                    <a:pt x="208" y="767"/>
                    <a:pt x="209" y="766"/>
                  </a:cubicBezTo>
                  <a:cubicBezTo>
                    <a:pt x="209" y="766"/>
                    <a:pt x="209" y="766"/>
                    <a:pt x="209" y="766"/>
                  </a:cubicBezTo>
                  <a:cubicBezTo>
                    <a:pt x="210" y="766"/>
                    <a:pt x="211" y="766"/>
                    <a:pt x="211" y="768"/>
                  </a:cubicBezTo>
                  <a:cubicBezTo>
                    <a:pt x="211" y="768"/>
                    <a:pt x="211" y="768"/>
                    <a:pt x="211" y="768"/>
                  </a:cubicBezTo>
                  <a:cubicBezTo>
                    <a:pt x="212" y="769"/>
                    <a:pt x="211" y="770"/>
                    <a:pt x="210" y="770"/>
                  </a:cubicBezTo>
                  <a:cubicBezTo>
                    <a:pt x="210" y="770"/>
                    <a:pt x="210" y="770"/>
                    <a:pt x="210" y="770"/>
                  </a:cubicBezTo>
                  <a:cubicBezTo>
                    <a:pt x="210" y="770"/>
                    <a:pt x="210" y="770"/>
                    <a:pt x="209" y="770"/>
                  </a:cubicBezTo>
                  <a:cubicBezTo>
                    <a:pt x="209" y="770"/>
                    <a:pt x="209" y="770"/>
                    <a:pt x="209" y="770"/>
                  </a:cubicBezTo>
                  <a:cubicBezTo>
                    <a:pt x="209" y="770"/>
                    <a:pt x="208" y="770"/>
                    <a:pt x="208" y="769"/>
                  </a:cubicBezTo>
                  <a:close/>
                  <a:moveTo>
                    <a:pt x="410" y="765"/>
                  </a:moveTo>
                  <a:cubicBezTo>
                    <a:pt x="409" y="764"/>
                    <a:pt x="408" y="763"/>
                    <a:pt x="409" y="762"/>
                  </a:cubicBezTo>
                  <a:cubicBezTo>
                    <a:pt x="409" y="762"/>
                    <a:pt x="409" y="762"/>
                    <a:pt x="409" y="762"/>
                  </a:cubicBezTo>
                  <a:cubicBezTo>
                    <a:pt x="409" y="761"/>
                    <a:pt x="410" y="761"/>
                    <a:pt x="411" y="761"/>
                  </a:cubicBezTo>
                  <a:cubicBezTo>
                    <a:pt x="411" y="761"/>
                    <a:pt x="411" y="761"/>
                    <a:pt x="411" y="761"/>
                  </a:cubicBezTo>
                  <a:cubicBezTo>
                    <a:pt x="412" y="761"/>
                    <a:pt x="413" y="763"/>
                    <a:pt x="412" y="764"/>
                  </a:cubicBezTo>
                  <a:cubicBezTo>
                    <a:pt x="412" y="764"/>
                    <a:pt x="412" y="764"/>
                    <a:pt x="412" y="764"/>
                  </a:cubicBezTo>
                  <a:cubicBezTo>
                    <a:pt x="412" y="764"/>
                    <a:pt x="411" y="765"/>
                    <a:pt x="411" y="765"/>
                  </a:cubicBezTo>
                  <a:cubicBezTo>
                    <a:pt x="411" y="765"/>
                    <a:pt x="411" y="765"/>
                    <a:pt x="411" y="765"/>
                  </a:cubicBezTo>
                  <a:cubicBezTo>
                    <a:pt x="410" y="765"/>
                    <a:pt x="410" y="765"/>
                    <a:pt x="410" y="765"/>
                  </a:cubicBezTo>
                  <a:close/>
                  <a:moveTo>
                    <a:pt x="203" y="758"/>
                  </a:moveTo>
                  <a:cubicBezTo>
                    <a:pt x="203" y="757"/>
                    <a:pt x="204" y="755"/>
                    <a:pt x="205" y="755"/>
                  </a:cubicBezTo>
                  <a:cubicBezTo>
                    <a:pt x="205" y="755"/>
                    <a:pt x="205" y="755"/>
                    <a:pt x="205" y="755"/>
                  </a:cubicBezTo>
                  <a:cubicBezTo>
                    <a:pt x="206" y="755"/>
                    <a:pt x="207" y="755"/>
                    <a:pt x="207" y="756"/>
                  </a:cubicBezTo>
                  <a:cubicBezTo>
                    <a:pt x="207" y="756"/>
                    <a:pt x="207" y="756"/>
                    <a:pt x="207" y="756"/>
                  </a:cubicBezTo>
                  <a:cubicBezTo>
                    <a:pt x="208" y="757"/>
                    <a:pt x="207" y="758"/>
                    <a:pt x="206" y="759"/>
                  </a:cubicBezTo>
                  <a:cubicBezTo>
                    <a:pt x="206" y="759"/>
                    <a:pt x="206" y="759"/>
                    <a:pt x="206" y="759"/>
                  </a:cubicBezTo>
                  <a:cubicBezTo>
                    <a:pt x="206" y="759"/>
                    <a:pt x="206" y="759"/>
                    <a:pt x="205" y="759"/>
                  </a:cubicBezTo>
                  <a:cubicBezTo>
                    <a:pt x="205" y="759"/>
                    <a:pt x="205" y="759"/>
                    <a:pt x="205" y="759"/>
                  </a:cubicBezTo>
                  <a:cubicBezTo>
                    <a:pt x="205" y="759"/>
                    <a:pt x="204" y="758"/>
                    <a:pt x="203" y="758"/>
                  </a:cubicBezTo>
                  <a:close/>
                  <a:moveTo>
                    <a:pt x="414" y="754"/>
                  </a:moveTo>
                  <a:cubicBezTo>
                    <a:pt x="413" y="753"/>
                    <a:pt x="412" y="752"/>
                    <a:pt x="413" y="751"/>
                  </a:cubicBezTo>
                  <a:cubicBezTo>
                    <a:pt x="413" y="751"/>
                    <a:pt x="413" y="751"/>
                    <a:pt x="413" y="751"/>
                  </a:cubicBezTo>
                  <a:cubicBezTo>
                    <a:pt x="413" y="750"/>
                    <a:pt x="414" y="749"/>
                    <a:pt x="415" y="750"/>
                  </a:cubicBezTo>
                  <a:cubicBezTo>
                    <a:pt x="415" y="750"/>
                    <a:pt x="415" y="750"/>
                    <a:pt x="415" y="750"/>
                  </a:cubicBezTo>
                  <a:cubicBezTo>
                    <a:pt x="416" y="750"/>
                    <a:pt x="417" y="751"/>
                    <a:pt x="417" y="752"/>
                  </a:cubicBezTo>
                  <a:cubicBezTo>
                    <a:pt x="417" y="752"/>
                    <a:pt x="417" y="752"/>
                    <a:pt x="417" y="752"/>
                  </a:cubicBezTo>
                  <a:cubicBezTo>
                    <a:pt x="416" y="753"/>
                    <a:pt x="415" y="754"/>
                    <a:pt x="415" y="754"/>
                  </a:cubicBezTo>
                  <a:cubicBezTo>
                    <a:pt x="415" y="754"/>
                    <a:pt x="415" y="754"/>
                    <a:pt x="415" y="754"/>
                  </a:cubicBezTo>
                  <a:cubicBezTo>
                    <a:pt x="414" y="754"/>
                    <a:pt x="414" y="754"/>
                    <a:pt x="414" y="754"/>
                  </a:cubicBezTo>
                  <a:close/>
                  <a:moveTo>
                    <a:pt x="199" y="746"/>
                  </a:moveTo>
                  <a:cubicBezTo>
                    <a:pt x="199" y="745"/>
                    <a:pt x="200" y="744"/>
                    <a:pt x="201" y="744"/>
                  </a:cubicBezTo>
                  <a:cubicBezTo>
                    <a:pt x="201" y="744"/>
                    <a:pt x="201" y="744"/>
                    <a:pt x="201" y="744"/>
                  </a:cubicBezTo>
                  <a:cubicBezTo>
                    <a:pt x="202" y="743"/>
                    <a:pt x="203" y="744"/>
                    <a:pt x="203" y="745"/>
                  </a:cubicBezTo>
                  <a:cubicBezTo>
                    <a:pt x="203" y="745"/>
                    <a:pt x="203" y="745"/>
                    <a:pt x="203" y="745"/>
                  </a:cubicBezTo>
                  <a:cubicBezTo>
                    <a:pt x="204" y="746"/>
                    <a:pt x="203" y="747"/>
                    <a:pt x="202" y="747"/>
                  </a:cubicBezTo>
                  <a:cubicBezTo>
                    <a:pt x="202" y="747"/>
                    <a:pt x="202" y="747"/>
                    <a:pt x="202" y="747"/>
                  </a:cubicBezTo>
                  <a:cubicBezTo>
                    <a:pt x="202" y="748"/>
                    <a:pt x="202" y="748"/>
                    <a:pt x="201" y="748"/>
                  </a:cubicBezTo>
                  <a:cubicBezTo>
                    <a:pt x="201" y="748"/>
                    <a:pt x="201" y="748"/>
                    <a:pt x="201" y="748"/>
                  </a:cubicBezTo>
                  <a:cubicBezTo>
                    <a:pt x="200" y="748"/>
                    <a:pt x="200" y="747"/>
                    <a:pt x="199" y="746"/>
                  </a:cubicBezTo>
                  <a:close/>
                  <a:moveTo>
                    <a:pt x="418" y="742"/>
                  </a:moveTo>
                  <a:cubicBezTo>
                    <a:pt x="417" y="742"/>
                    <a:pt x="416" y="741"/>
                    <a:pt x="417" y="740"/>
                  </a:cubicBezTo>
                  <a:cubicBezTo>
                    <a:pt x="417" y="740"/>
                    <a:pt x="417" y="740"/>
                    <a:pt x="417" y="740"/>
                  </a:cubicBezTo>
                  <a:cubicBezTo>
                    <a:pt x="417" y="739"/>
                    <a:pt x="418" y="738"/>
                    <a:pt x="419" y="738"/>
                  </a:cubicBezTo>
                  <a:cubicBezTo>
                    <a:pt x="419" y="738"/>
                    <a:pt x="419" y="738"/>
                    <a:pt x="419" y="738"/>
                  </a:cubicBezTo>
                  <a:cubicBezTo>
                    <a:pt x="420" y="739"/>
                    <a:pt x="421" y="740"/>
                    <a:pt x="421" y="741"/>
                  </a:cubicBezTo>
                  <a:cubicBezTo>
                    <a:pt x="421" y="741"/>
                    <a:pt x="421" y="741"/>
                    <a:pt x="421" y="741"/>
                  </a:cubicBezTo>
                  <a:cubicBezTo>
                    <a:pt x="420" y="742"/>
                    <a:pt x="420" y="742"/>
                    <a:pt x="419" y="742"/>
                  </a:cubicBezTo>
                  <a:cubicBezTo>
                    <a:pt x="419" y="742"/>
                    <a:pt x="419" y="742"/>
                    <a:pt x="419" y="742"/>
                  </a:cubicBezTo>
                  <a:cubicBezTo>
                    <a:pt x="418" y="742"/>
                    <a:pt x="418" y="742"/>
                    <a:pt x="418" y="742"/>
                  </a:cubicBezTo>
                  <a:close/>
                  <a:moveTo>
                    <a:pt x="195" y="735"/>
                  </a:moveTo>
                  <a:cubicBezTo>
                    <a:pt x="195" y="734"/>
                    <a:pt x="196" y="733"/>
                    <a:pt x="197" y="732"/>
                  </a:cubicBezTo>
                  <a:cubicBezTo>
                    <a:pt x="197" y="732"/>
                    <a:pt x="197" y="732"/>
                    <a:pt x="197" y="732"/>
                  </a:cubicBezTo>
                  <a:cubicBezTo>
                    <a:pt x="198" y="732"/>
                    <a:pt x="199" y="733"/>
                    <a:pt x="199" y="734"/>
                  </a:cubicBezTo>
                  <a:cubicBezTo>
                    <a:pt x="199" y="734"/>
                    <a:pt x="199" y="734"/>
                    <a:pt x="199" y="734"/>
                  </a:cubicBezTo>
                  <a:cubicBezTo>
                    <a:pt x="200" y="735"/>
                    <a:pt x="199" y="736"/>
                    <a:pt x="198" y="736"/>
                  </a:cubicBezTo>
                  <a:cubicBezTo>
                    <a:pt x="198" y="736"/>
                    <a:pt x="198" y="736"/>
                    <a:pt x="198" y="736"/>
                  </a:cubicBezTo>
                  <a:cubicBezTo>
                    <a:pt x="198" y="736"/>
                    <a:pt x="197" y="736"/>
                    <a:pt x="197" y="736"/>
                  </a:cubicBezTo>
                  <a:cubicBezTo>
                    <a:pt x="197" y="736"/>
                    <a:pt x="197" y="736"/>
                    <a:pt x="197" y="736"/>
                  </a:cubicBezTo>
                  <a:cubicBezTo>
                    <a:pt x="196" y="736"/>
                    <a:pt x="196" y="736"/>
                    <a:pt x="195" y="735"/>
                  </a:cubicBezTo>
                  <a:close/>
                  <a:moveTo>
                    <a:pt x="422" y="731"/>
                  </a:moveTo>
                  <a:cubicBezTo>
                    <a:pt x="421" y="731"/>
                    <a:pt x="420" y="729"/>
                    <a:pt x="421" y="728"/>
                  </a:cubicBezTo>
                  <a:cubicBezTo>
                    <a:pt x="421" y="728"/>
                    <a:pt x="421" y="728"/>
                    <a:pt x="421" y="728"/>
                  </a:cubicBezTo>
                  <a:cubicBezTo>
                    <a:pt x="421" y="727"/>
                    <a:pt x="422" y="727"/>
                    <a:pt x="423" y="727"/>
                  </a:cubicBezTo>
                  <a:cubicBezTo>
                    <a:pt x="423" y="727"/>
                    <a:pt x="423" y="727"/>
                    <a:pt x="423" y="727"/>
                  </a:cubicBezTo>
                  <a:cubicBezTo>
                    <a:pt x="424" y="728"/>
                    <a:pt x="425" y="729"/>
                    <a:pt x="425" y="730"/>
                  </a:cubicBezTo>
                  <a:cubicBezTo>
                    <a:pt x="425" y="730"/>
                    <a:pt x="425" y="730"/>
                    <a:pt x="425" y="730"/>
                  </a:cubicBezTo>
                  <a:cubicBezTo>
                    <a:pt x="424" y="731"/>
                    <a:pt x="424" y="731"/>
                    <a:pt x="423" y="731"/>
                  </a:cubicBezTo>
                  <a:cubicBezTo>
                    <a:pt x="423" y="731"/>
                    <a:pt x="423" y="731"/>
                    <a:pt x="423" y="731"/>
                  </a:cubicBezTo>
                  <a:cubicBezTo>
                    <a:pt x="423" y="731"/>
                    <a:pt x="422" y="731"/>
                    <a:pt x="422" y="731"/>
                  </a:cubicBezTo>
                  <a:close/>
                  <a:moveTo>
                    <a:pt x="191" y="724"/>
                  </a:moveTo>
                  <a:cubicBezTo>
                    <a:pt x="191" y="723"/>
                    <a:pt x="191" y="721"/>
                    <a:pt x="193" y="721"/>
                  </a:cubicBezTo>
                  <a:cubicBezTo>
                    <a:pt x="193" y="721"/>
                    <a:pt x="193" y="721"/>
                    <a:pt x="193" y="721"/>
                  </a:cubicBezTo>
                  <a:cubicBezTo>
                    <a:pt x="194" y="721"/>
                    <a:pt x="195" y="721"/>
                    <a:pt x="195" y="722"/>
                  </a:cubicBezTo>
                  <a:cubicBezTo>
                    <a:pt x="195" y="722"/>
                    <a:pt x="195" y="722"/>
                    <a:pt x="195" y="722"/>
                  </a:cubicBezTo>
                  <a:cubicBezTo>
                    <a:pt x="195" y="723"/>
                    <a:pt x="195" y="724"/>
                    <a:pt x="194" y="725"/>
                  </a:cubicBezTo>
                  <a:cubicBezTo>
                    <a:pt x="194" y="725"/>
                    <a:pt x="194" y="725"/>
                    <a:pt x="194" y="725"/>
                  </a:cubicBezTo>
                  <a:cubicBezTo>
                    <a:pt x="194" y="725"/>
                    <a:pt x="193" y="725"/>
                    <a:pt x="193" y="725"/>
                  </a:cubicBezTo>
                  <a:cubicBezTo>
                    <a:pt x="193" y="725"/>
                    <a:pt x="193" y="725"/>
                    <a:pt x="193" y="725"/>
                  </a:cubicBezTo>
                  <a:cubicBezTo>
                    <a:pt x="192" y="725"/>
                    <a:pt x="192" y="724"/>
                    <a:pt x="191" y="724"/>
                  </a:cubicBezTo>
                  <a:close/>
                  <a:moveTo>
                    <a:pt x="426" y="720"/>
                  </a:moveTo>
                  <a:cubicBezTo>
                    <a:pt x="425" y="719"/>
                    <a:pt x="425" y="718"/>
                    <a:pt x="425" y="717"/>
                  </a:cubicBezTo>
                  <a:cubicBezTo>
                    <a:pt x="425" y="717"/>
                    <a:pt x="425" y="717"/>
                    <a:pt x="425" y="717"/>
                  </a:cubicBezTo>
                  <a:cubicBezTo>
                    <a:pt x="425" y="716"/>
                    <a:pt x="426" y="716"/>
                    <a:pt x="427" y="716"/>
                  </a:cubicBezTo>
                  <a:cubicBezTo>
                    <a:pt x="427" y="716"/>
                    <a:pt x="427" y="716"/>
                    <a:pt x="427" y="716"/>
                  </a:cubicBezTo>
                  <a:cubicBezTo>
                    <a:pt x="429" y="716"/>
                    <a:pt x="429" y="717"/>
                    <a:pt x="429" y="718"/>
                  </a:cubicBezTo>
                  <a:cubicBezTo>
                    <a:pt x="429" y="718"/>
                    <a:pt x="429" y="718"/>
                    <a:pt x="429" y="718"/>
                  </a:cubicBezTo>
                  <a:cubicBezTo>
                    <a:pt x="428" y="719"/>
                    <a:pt x="428" y="720"/>
                    <a:pt x="427" y="720"/>
                  </a:cubicBezTo>
                  <a:cubicBezTo>
                    <a:pt x="427" y="720"/>
                    <a:pt x="427" y="720"/>
                    <a:pt x="427" y="720"/>
                  </a:cubicBezTo>
                  <a:cubicBezTo>
                    <a:pt x="427" y="720"/>
                    <a:pt x="426" y="720"/>
                    <a:pt x="426" y="720"/>
                  </a:cubicBezTo>
                  <a:close/>
                  <a:moveTo>
                    <a:pt x="187" y="712"/>
                  </a:moveTo>
                  <a:cubicBezTo>
                    <a:pt x="187" y="711"/>
                    <a:pt x="187" y="710"/>
                    <a:pt x="188" y="710"/>
                  </a:cubicBezTo>
                  <a:cubicBezTo>
                    <a:pt x="188" y="710"/>
                    <a:pt x="188" y="710"/>
                    <a:pt x="188" y="710"/>
                  </a:cubicBezTo>
                  <a:cubicBezTo>
                    <a:pt x="190" y="709"/>
                    <a:pt x="191" y="710"/>
                    <a:pt x="191" y="711"/>
                  </a:cubicBezTo>
                  <a:cubicBezTo>
                    <a:pt x="191" y="711"/>
                    <a:pt x="191" y="711"/>
                    <a:pt x="191" y="711"/>
                  </a:cubicBezTo>
                  <a:cubicBezTo>
                    <a:pt x="191" y="712"/>
                    <a:pt x="191" y="713"/>
                    <a:pt x="190" y="714"/>
                  </a:cubicBezTo>
                  <a:cubicBezTo>
                    <a:pt x="190" y="714"/>
                    <a:pt x="190" y="714"/>
                    <a:pt x="190" y="714"/>
                  </a:cubicBezTo>
                  <a:cubicBezTo>
                    <a:pt x="190" y="714"/>
                    <a:pt x="189" y="714"/>
                    <a:pt x="189" y="714"/>
                  </a:cubicBezTo>
                  <a:cubicBezTo>
                    <a:pt x="189" y="714"/>
                    <a:pt x="189" y="714"/>
                    <a:pt x="189" y="714"/>
                  </a:cubicBezTo>
                  <a:cubicBezTo>
                    <a:pt x="188" y="714"/>
                    <a:pt x="188" y="713"/>
                    <a:pt x="187" y="712"/>
                  </a:cubicBezTo>
                  <a:close/>
                  <a:moveTo>
                    <a:pt x="430" y="708"/>
                  </a:moveTo>
                  <a:cubicBezTo>
                    <a:pt x="429" y="708"/>
                    <a:pt x="429" y="707"/>
                    <a:pt x="429" y="706"/>
                  </a:cubicBezTo>
                  <a:cubicBezTo>
                    <a:pt x="429" y="706"/>
                    <a:pt x="429" y="706"/>
                    <a:pt x="429" y="706"/>
                  </a:cubicBezTo>
                  <a:cubicBezTo>
                    <a:pt x="429" y="705"/>
                    <a:pt x="430" y="704"/>
                    <a:pt x="432" y="705"/>
                  </a:cubicBezTo>
                  <a:cubicBezTo>
                    <a:pt x="432" y="705"/>
                    <a:pt x="432" y="705"/>
                    <a:pt x="432" y="705"/>
                  </a:cubicBezTo>
                  <a:cubicBezTo>
                    <a:pt x="433" y="705"/>
                    <a:pt x="433" y="706"/>
                    <a:pt x="433" y="707"/>
                  </a:cubicBezTo>
                  <a:cubicBezTo>
                    <a:pt x="433" y="707"/>
                    <a:pt x="433" y="707"/>
                    <a:pt x="433" y="707"/>
                  </a:cubicBezTo>
                  <a:cubicBezTo>
                    <a:pt x="432" y="708"/>
                    <a:pt x="432" y="708"/>
                    <a:pt x="431" y="708"/>
                  </a:cubicBezTo>
                  <a:cubicBezTo>
                    <a:pt x="431" y="708"/>
                    <a:pt x="431" y="708"/>
                    <a:pt x="431" y="708"/>
                  </a:cubicBezTo>
                  <a:cubicBezTo>
                    <a:pt x="431" y="708"/>
                    <a:pt x="430" y="708"/>
                    <a:pt x="430" y="708"/>
                  </a:cubicBezTo>
                  <a:close/>
                  <a:moveTo>
                    <a:pt x="183" y="701"/>
                  </a:moveTo>
                  <a:cubicBezTo>
                    <a:pt x="183" y="700"/>
                    <a:pt x="183" y="699"/>
                    <a:pt x="184" y="699"/>
                  </a:cubicBezTo>
                  <a:cubicBezTo>
                    <a:pt x="184" y="699"/>
                    <a:pt x="184" y="699"/>
                    <a:pt x="184" y="699"/>
                  </a:cubicBezTo>
                  <a:cubicBezTo>
                    <a:pt x="185" y="698"/>
                    <a:pt x="187" y="699"/>
                    <a:pt x="187" y="700"/>
                  </a:cubicBezTo>
                  <a:cubicBezTo>
                    <a:pt x="187" y="700"/>
                    <a:pt x="187" y="700"/>
                    <a:pt x="187" y="700"/>
                  </a:cubicBezTo>
                  <a:cubicBezTo>
                    <a:pt x="187" y="701"/>
                    <a:pt x="187" y="702"/>
                    <a:pt x="186" y="702"/>
                  </a:cubicBezTo>
                  <a:cubicBezTo>
                    <a:pt x="186" y="702"/>
                    <a:pt x="186" y="702"/>
                    <a:pt x="186" y="702"/>
                  </a:cubicBezTo>
                  <a:cubicBezTo>
                    <a:pt x="186" y="702"/>
                    <a:pt x="185" y="702"/>
                    <a:pt x="185" y="702"/>
                  </a:cubicBezTo>
                  <a:cubicBezTo>
                    <a:pt x="185" y="702"/>
                    <a:pt x="185" y="702"/>
                    <a:pt x="185" y="702"/>
                  </a:cubicBezTo>
                  <a:cubicBezTo>
                    <a:pt x="184" y="702"/>
                    <a:pt x="184" y="702"/>
                    <a:pt x="183" y="701"/>
                  </a:cubicBezTo>
                  <a:close/>
                  <a:moveTo>
                    <a:pt x="434" y="697"/>
                  </a:moveTo>
                  <a:cubicBezTo>
                    <a:pt x="433" y="697"/>
                    <a:pt x="433" y="696"/>
                    <a:pt x="433" y="695"/>
                  </a:cubicBezTo>
                  <a:cubicBezTo>
                    <a:pt x="433" y="695"/>
                    <a:pt x="433" y="695"/>
                    <a:pt x="433" y="695"/>
                  </a:cubicBezTo>
                  <a:cubicBezTo>
                    <a:pt x="433" y="693"/>
                    <a:pt x="435" y="693"/>
                    <a:pt x="436" y="693"/>
                  </a:cubicBezTo>
                  <a:cubicBezTo>
                    <a:pt x="436" y="693"/>
                    <a:pt x="436" y="693"/>
                    <a:pt x="436" y="693"/>
                  </a:cubicBezTo>
                  <a:cubicBezTo>
                    <a:pt x="437" y="694"/>
                    <a:pt x="437" y="695"/>
                    <a:pt x="437" y="696"/>
                  </a:cubicBezTo>
                  <a:cubicBezTo>
                    <a:pt x="437" y="696"/>
                    <a:pt x="437" y="696"/>
                    <a:pt x="437" y="696"/>
                  </a:cubicBezTo>
                  <a:cubicBezTo>
                    <a:pt x="436" y="697"/>
                    <a:pt x="436" y="697"/>
                    <a:pt x="435" y="697"/>
                  </a:cubicBezTo>
                  <a:cubicBezTo>
                    <a:pt x="435" y="697"/>
                    <a:pt x="435" y="697"/>
                    <a:pt x="435" y="697"/>
                  </a:cubicBezTo>
                  <a:cubicBezTo>
                    <a:pt x="435" y="697"/>
                    <a:pt x="434" y="697"/>
                    <a:pt x="434" y="697"/>
                  </a:cubicBezTo>
                  <a:close/>
                  <a:moveTo>
                    <a:pt x="179" y="690"/>
                  </a:moveTo>
                  <a:cubicBezTo>
                    <a:pt x="179" y="689"/>
                    <a:pt x="179" y="688"/>
                    <a:pt x="180" y="687"/>
                  </a:cubicBezTo>
                  <a:cubicBezTo>
                    <a:pt x="180" y="687"/>
                    <a:pt x="180" y="687"/>
                    <a:pt x="180" y="687"/>
                  </a:cubicBezTo>
                  <a:cubicBezTo>
                    <a:pt x="181" y="687"/>
                    <a:pt x="183" y="687"/>
                    <a:pt x="183" y="688"/>
                  </a:cubicBezTo>
                  <a:cubicBezTo>
                    <a:pt x="183" y="688"/>
                    <a:pt x="183" y="688"/>
                    <a:pt x="183" y="688"/>
                  </a:cubicBezTo>
                  <a:cubicBezTo>
                    <a:pt x="183" y="689"/>
                    <a:pt x="183" y="691"/>
                    <a:pt x="182" y="691"/>
                  </a:cubicBezTo>
                  <a:cubicBezTo>
                    <a:pt x="182" y="691"/>
                    <a:pt x="182" y="691"/>
                    <a:pt x="182" y="691"/>
                  </a:cubicBezTo>
                  <a:cubicBezTo>
                    <a:pt x="182" y="691"/>
                    <a:pt x="181" y="691"/>
                    <a:pt x="181" y="691"/>
                  </a:cubicBezTo>
                  <a:cubicBezTo>
                    <a:pt x="181" y="691"/>
                    <a:pt x="181" y="691"/>
                    <a:pt x="181" y="691"/>
                  </a:cubicBezTo>
                  <a:cubicBezTo>
                    <a:pt x="180" y="691"/>
                    <a:pt x="179" y="691"/>
                    <a:pt x="179" y="690"/>
                  </a:cubicBezTo>
                  <a:close/>
                  <a:moveTo>
                    <a:pt x="438" y="686"/>
                  </a:moveTo>
                  <a:cubicBezTo>
                    <a:pt x="437" y="685"/>
                    <a:pt x="437" y="684"/>
                    <a:pt x="437" y="683"/>
                  </a:cubicBezTo>
                  <a:cubicBezTo>
                    <a:pt x="437" y="683"/>
                    <a:pt x="437" y="683"/>
                    <a:pt x="437" y="683"/>
                  </a:cubicBezTo>
                  <a:cubicBezTo>
                    <a:pt x="437" y="682"/>
                    <a:pt x="439" y="682"/>
                    <a:pt x="440" y="682"/>
                  </a:cubicBezTo>
                  <a:cubicBezTo>
                    <a:pt x="440" y="682"/>
                    <a:pt x="440" y="682"/>
                    <a:pt x="440" y="682"/>
                  </a:cubicBezTo>
                  <a:cubicBezTo>
                    <a:pt x="441" y="682"/>
                    <a:pt x="441" y="684"/>
                    <a:pt x="441" y="685"/>
                  </a:cubicBezTo>
                  <a:cubicBezTo>
                    <a:pt x="441" y="685"/>
                    <a:pt x="441" y="685"/>
                    <a:pt x="441" y="685"/>
                  </a:cubicBezTo>
                  <a:cubicBezTo>
                    <a:pt x="441" y="685"/>
                    <a:pt x="440" y="686"/>
                    <a:pt x="439" y="686"/>
                  </a:cubicBezTo>
                  <a:cubicBezTo>
                    <a:pt x="439" y="686"/>
                    <a:pt x="439" y="686"/>
                    <a:pt x="439" y="686"/>
                  </a:cubicBezTo>
                  <a:cubicBezTo>
                    <a:pt x="439" y="686"/>
                    <a:pt x="438" y="686"/>
                    <a:pt x="438" y="686"/>
                  </a:cubicBezTo>
                  <a:close/>
                  <a:moveTo>
                    <a:pt x="175" y="678"/>
                  </a:moveTo>
                  <a:cubicBezTo>
                    <a:pt x="175" y="677"/>
                    <a:pt x="175" y="676"/>
                    <a:pt x="176" y="676"/>
                  </a:cubicBezTo>
                  <a:cubicBezTo>
                    <a:pt x="176" y="676"/>
                    <a:pt x="176" y="676"/>
                    <a:pt x="176" y="676"/>
                  </a:cubicBezTo>
                  <a:cubicBezTo>
                    <a:pt x="177" y="676"/>
                    <a:pt x="179" y="676"/>
                    <a:pt x="179" y="677"/>
                  </a:cubicBezTo>
                  <a:cubicBezTo>
                    <a:pt x="179" y="677"/>
                    <a:pt x="179" y="677"/>
                    <a:pt x="179" y="677"/>
                  </a:cubicBezTo>
                  <a:cubicBezTo>
                    <a:pt x="179" y="678"/>
                    <a:pt x="179" y="679"/>
                    <a:pt x="178" y="680"/>
                  </a:cubicBezTo>
                  <a:cubicBezTo>
                    <a:pt x="178" y="680"/>
                    <a:pt x="178" y="680"/>
                    <a:pt x="178" y="680"/>
                  </a:cubicBezTo>
                  <a:cubicBezTo>
                    <a:pt x="177" y="680"/>
                    <a:pt x="177" y="680"/>
                    <a:pt x="177" y="680"/>
                  </a:cubicBezTo>
                  <a:cubicBezTo>
                    <a:pt x="177" y="680"/>
                    <a:pt x="177" y="680"/>
                    <a:pt x="177" y="680"/>
                  </a:cubicBezTo>
                  <a:cubicBezTo>
                    <a:pt x="176" y="680"/>
                    <a:pt x="175" y="679"/>
                    <a:pt x="175" y="678"/>
                  </a:cubicBezTo>
                  <a:close/>
                  <a:moveTo>
                    <a:pt x="442" y="674"/>
                  </a:moveTo>
                  <a:cubicBezTo>
                    <a:pt x="441" y="674"/>
                    <a:pt x="441" y="673"/>
                    <a:pt x="441" y="672"/>
                  </a:cubicBezTo>
                  <a:cubicBezTo>
                    <a:pt x="441" y="672"/>
                    <a:pt x="441" y="672"/>
                    <a:pt x="441" y="672"/>
                  </a:cubicBezTo>
                  <a:cubicBezTo>
                    <a:pt x="441" y="671"/>
                    <a:pt x="443" y="670"/>
                    <a:pt x="444" y="671"/>
                  </a:cubicBezTo>
                  <a:cubicBezTo>
                    <a:pt x="444" y="671"/>
                    <a:pt x="444" y="671"/>
                    <a:pt x="444" y="671"/>
                  </a:cubicBezTo>
                  <a:cubicBezTo>
                    <a:pt x="445" y="671"/>
                    <a:pt x="445" y="672"/>
                    <a:pt x="445" y="673"/>
                  </a:cubicBezTo>
                  <a:cubicBezTo>
                    <a:pt x="445" y="673"/>
                    <a:pt x="445" y="673"/>
                    <a:pt x="445" y="673"/>
                  </a:cubicBezTo>
                  <a:cubicBezTo>
                    <a:pt x="445" y="674"/>
                    <a:pt x="444" y="675"/>
                    <a:pt x="443" y="675"/>
                  </a:cubicBezTo>
                  <a:cubicBezTo>
                    <a:pt x="443" y="675"/>
                    <a:pt x="443" y="675"/>
                    <a:pt x="443" y="675"/>
                  </a:cubicBezTo>
                  <a:cubicBezTo>
                    <a:pt x="443" y="675"/>
                    <a:pt x="443" y="675"/>
                    <a:pt x="442" y="674"/>
                  </a:cubicBezTo>
                  <a:close/>
                  <a:moveTo>
                    <a:pt x="171" y="667"/>
                  </a:moveTo>
                  <a:cubicBezTo>
                    <a:pt x="171" y="666"/>
                    <a:pt x="171" y="665"/>
                    <a:pt x="172" y="665"/>
                  </a:cubicBezTo>
                  <a:cubicBezTo>
                    <a:pt x="172" y="665"/>
                    <a:pt x="172" y="665"/>
                    <a:pt x="172" y="665"/>
                  </a:cubicBezTo>
                  <a:cubicBezTo>
                    <a:pt x="173" y="664"/>
                    <a:pt x="174" y="665"/>
                    <a:pt x="175" y="666"/>
                  </a:cubicBezTo>
                  <a:cubicBezTo>
                    <a:pt x="175" y="666"/>
                    <a:pt x="175" y="666"/>
                    <a:pt x="175" y="666"/>
                  </a:cubicBezTo>
                  <a:cubicBezTo>
                    <a:pt x="175" y="667"/>
                    <a:pt x="175" y="668"/>
                    <a:pt x="174" y="668"/>
                  </a:cubicBezTo>
                  <a:cubicBezTo>
                    <a:pt x="174" y="668"/>
                    <a:pt x="174" y="668"/>
                    <a:pt x="174" y="668"/>
                  </a:cubicBezTo>
                  <a:cubicBezTo>
                    <a:pt x="173" y="668"/>
                    <a:pt x="173" y="669"/>
                    <a:pt x="173" y="669"/>
                  </a:cubicBezTo>
                  <a:cubicBezTo>
                    <a:pt x="173" y="669"/>
                    <a:pt x="173" y="669"/>
                    <a:pt x="173" y="669"/>
                  </a:cubicBezTo>
                  <a:cubicBezTo>
                    <a:pt x="172" y="669"/>
                    <a:pt x="171" y="668"/>
                    <a:pt x="171" y="667"/>
                  </a:cubicBezTo>
                  <a:close/>
                  <a:moveTo>
                    <a:pt x="446" y="663"/>
                  </a:moveTo>
                  <a:cubicBezTo>
                    <a:pt x="445" y="663"/>
                    <a:pt x="445" y="662"/>
                    <a:pt x="445" y="661"/>
                  </a:cubicBezTo>
                  <a:cubicBezTo>
                    <a:pt x="445" y="661"/>
                    <a:pt x="445" y="661"/>
                    <a:pt x="445" y="661"/>
                  </a:cubicBezTo>
                  <a:cubicBezTo>
                    <a:pt x="446" y="660"/>
                    <a:pt x="447" y="659"/>
                    <a:pt x="448" y="659"/>
                  </a:cubicBezTo>
                  <a:cubicBezTo>
                    <a:pt x="448" y="659"/>
                    <a:pt x="448" y="659"/>
                    <a:pt x="448" y="659"/>
                  </a:cubicBezTo>
                  <a:cubicBezTo>
                    <a:pt x="449" y="660"/>
                    <a:pt x="449" y="661"/>
                    <a:pt x="449" y="662"/>
                  </a:cubicBezTo>
                  <a:cubicBezTo>
                    <a:pt x="449" y="662"/>
                    <a:pt x="449" y="662"/>
                    <a:pt x="449" y="662"/>
                  </a:cubicBezTo>
                  <a:cubicBezTo>
                    <a:pt x="449" y="663"/>
                    <a:pt x="448" y="663"/>
                    <a:pt x="447" y="663"/>
                  </a:cubicBezTo>
                  <a:cubicBezTo>
                    <a:pt x="447" y="663"/>
                    <a:pt x="447" y="663"/>
                    <a:pt x="447" y="663"/>
                  </a:cubicBezTo>
                  <a:cubicBezTo>
                    <a:pt x="447" y="663"/>
                    <a:pt x="447" y="663"/>
                    <a:pt x="446" y="663"/>
                  </a:cubicBezTo>
                  <a:close/>
                  <a:moveTo>
                    <a:pt x="167" y="656"/>
                  </a:moveTo>
                  <a:cubicBezTo>
                    <a:pt x="167" y="655"/>
                    <a:pt x="167" y="654"/>
                    <a:pt x="168" y="653"/>
                  </a:cubicBezTo>
                  <a:cubicBezTo>
                    <a:pt x="168" y="653"/>
                    <a:pt x="168" y="653"/>
                    <a:pt x="168" y="653"/>
                  </a:cubicBezTo>
                  <a:cubicBezTo>
                    <a:pt x="169" y="653"/>
                    <a:pt x="170" y="654"/>
                    <a:pt x="171" y="655"/>
                  </a:cubicBezTo>
                  <a:cubicBezTo>
                    <a:pt x="171" y="655"/>
                    <a:pt x="171" y="655"/>
                    <a:pt x="171" y="655"/>
                  </a:cubicBezTo>
                  <a:cubicBezTo>
                    <a:pt x="171" y="656"/>
                    <a:pt x="171" y="657"/>
                    <a:pt x="170" y="657"/>
                  </a:cubicBezTo>
                  <a:cubicBezTo>
                    <a:pt x="170" y="657"/>
                    <a:pt x="170" y="657"/>
                    <a:pt x="170" y="657"/>
                  </a:cubicBezTo>
                  <a:cubicBezTo>
                    <a:pt x="169" y="657"/>
                    <a:pt x="169" y="657"/>
                    <a:pt x="169" y="657"/>
                  </a:cubicBezTo>
                  <a:cubicBezTo>
                    <a:pt x="169" y="657"/>
                    <a:pt x="169" y="657"/>
                    <a:pt x="169" y="657"/>
                  </a:cubicBezTo>
                  <a:cubicBezTo>
                    <a:pt x="168" y="657"/>
                    <a:pt x="167" y="657"/>
                    <a:pt x="167" y="656"/>
                  </a:cubicBezTo>
                  <a:close/>
                  <a:moveTo>
                    <a:pt x="450" y="652"/>
                  </a:moveTo>
                  <a:cubicBezTo>
                    <a:pt x="449" y="652"/>
                    <a:pt x="449" y="650"/>
                    <a:pt x="449" y="649"/>
                  </a:cubicBezTo>
                  <a:cubicBezTo>
                    <a:pt x="449" y="649"/>
                    <a:pt x="449" y="649"/>
                    <a:pt x="449" y="649"/>
                  </a:cubicBezTo>
                  <a:cubicBezTo>
                    <a:pt x="450" y="648"/>
                    <a:pt x="451" y="648"/>
                    <a:pt x="452" y="648"/>
                  </a:cubicBezTo>
                  <a:cubicBezTo>
                    <a:pt x="452" y="648"/>
                    <a:pt x="452" y="648"/>
                    <a:pt x="452" y="648"/>
                  </a:cubicBezTo>
                  <a:cubicBezTo>
                    <a:pt x="453" y="648"/>
                    <a:pt x="453" y="650"/>
                    <a:pt x="453" y="651"/>
                  </a:cubicBezTo>
                  <a:cubicBezTo>
                    <a:pt x="453" y="651"/>
                    <a:pt x="453" y="651"/>
                    <a:pt x="453" y="651"/>
                  </a:cubicBezTo>
                  <a:cubicBezTo>
                    <a:pt x="453" y="651"/>
                    <a:pt x="452" y="652"/>
                    <a:pt x="451" y="652"/>
                  </a:cubicBezTo>
                  <a:cubicBezTo>
                    <a:pt x="451" y="652"/>
                    <a:pt x="451" y="652"/>
                    <a:pt x="451" y="652"/>
                  </a:cubicBezTo>
                  <a:cubicBezTo>
                    <a:pt x="451" y="652"/>
                    <a:pt x="451" y="652"/>
                    <a:pt x="450" y="652"/>
                  </a:cubicBezTo>
                  <a:close/>
                  <a:moveTo>
                    <a:pt x="163" y="645"/>
                  </a:moveTo>
                  <a:cubicBezTo>
                    <a:pt x="163" y="644"/>
                    <a:pt x="163" y="642"/>
                    <a:pt x="164" y="642"/>
                  </a:cubicBezTo>
                  <a:cubicBezTo>
                    <a:pt x="164" y="642"/>
                    <a:pt x="164" y="642"/>
                    <a:pt x="164" y="642"/>
                  </a:cubicBezTo>
                  <a:cubicBezTo>
                    <a:pt x="165" y="642"/>
                    <a:pt x="166" y="642"/>
                    <a:pt x="167" y="643"/>
                  </a:cubicBezTo>
                  <a:cubicBezTo>
                    <a:pt x="167" y="643"/>
                    <a:pt x="167" y="643"/>
                    <a:pt x="167" y="643"/>
                  </a:cubicBezTo>
                  <a:cubicBezTo>
                    <a:pt x="167" y="644"/>
                    <a:pt x="167" y="645"/>
                    <a:pt x="166" y="646"/>
                  </a:cubicBezTo>
                  <a:cubicBezTo>
                    <a:pt x="166" y="646"/>
                    <a:pt x="166" y="646"/>
                    <a:pt x="166" y="646"/>
                  </a:cubicBezTo>
                  <a:cubicBezTo>
                    <a:pt x="165" y="646"/>
                    <a:pt x="165" y="646"/>
                    <a:pt x="165" y="646"/>
                  </a:cubicBezTo>
                  <a:cubicBezTo>
                    <a:pt x="165" y="646"/>
                    <a:pt x="165" y="646"/>
                    <a:pt x="165" y="646"/>
                  </a:cubicBezTo>
                  <a:cubicBezTo>
                    <a:pt x="164" y="646"/>
                    <a:pt x="163" y="645"/>
                    <a:pt x="163" y="645"/>
                  </a:cubicBezTo>
                  <a:close/>
                  <a:moveTo>
                    <a:pt x="454" y="641"/>
                  </a:moveTo>
                  <a:cubicBezTo>
                    <a:pt x="453" y="640"/>
                    <a:pt x="453" y="639"/>
                    <a:pt x="453" y="638"/>
                  </a:cubicBezTo>
                  <a:cubicBezTo>
                    <a:pt x="453" y="638"/>
                    <a:pt x="453" y="638"/>
                    <a:pt x="453" y="638"/>
                  </a:cubicBezTo>
                  <a:cubicBezTo>
                    <a:pt x="454" y="637"/>
                    <a:pt x="455" y="636"/>
                    <a:pt x="456" y="637"/>
                  </a:cubicBezTo>
                  <a:cubicBezTo>
                    <a:pt x="456" y="637"/>
                    <a:pt x="456" y="637"/>
                    <a:pt x="456" y="637"/>
                  </a:cubicBezTo>
                  <a:cubicBezTo>
                    <a:pt x="457" y="637"/>
                    <a:pt x="457" y="638"/>
                    <a:pt x="457" y="639"/>
                  </a:cubicBezTo>
                  <a:cubicBezTo>
                    <a:pt x="457" y="639"/>
                    <a:pt x="457" y="639"/>
                    <a:pt x="457" y="639"/>
                  </a:cubicBezTo>
                  <a:cubicBezTo>
                    <a:pt x="457" y="640"/>
                    <a:pt x="456" y="641"/>
                    <a:pt x="455" y="641"/>
                  </a:cubicBezTo>
                  <a:cubicBezTo>
                    <a:pt x="455" y="641"/>
                    <a:pt x="455" y="641"/>
                    <a:pt x="455" y="641"/>
                  </a:cubicBezTo>
                  <a:cubicBezTo>
                    <a:pt x="455" y="641"/>
                    <a:pt x="455" y="641"/>
                    <a:pt x="454" y="641"/>
                  </a:cubicBezTo>
                  <a:close/>
                  <a:moveTo>
                    <a:pt x="159" y="633"/>
                  </a:moveTo>
                  <a:cubicBezTo>
                    <a:pt x="159" y="632"/>
                    <a:pt x="159" y="631"/>
                    <a:pt x="160" y="631"/>
                  </a:cubicBezTo>
                  <a:cubicBezTo>
                    <a:pt x="160" y="631"/>
                    <a:pt x="160" y="631"/>
                    <a:pt x="160" y="631"/>
                  </a:cubicBezTo>
                  <a:cubicBezTo>
                    <a:pt x="161" y="630"/>
                    <a:pt x="162" y="631"/>
                    <a:pt x="163" y="632"/>
                  </a:cubicBezTo>
                  <a:cubicBezTo>
                    <a:pt x="163" y="632"/>
                    <a:pt x="163" y="632"/>
                    <a:pt x="163" y="632"/>
                  </a:cubicBezTo>
                  <a:cubicBezTo>
                    <a:pt x="163" y="633"/>
                    <a:pt x="163" y="634"/>
                    <a:pt x="161" y="635"/>
                  </a:cubicBezTo>
                  <a:cubicBezTo>
                    <a:pt x="161" y="635"/>
                    <a:pt x="161" y="635"/>
                    <a:pt x="161" y="635"/>
                  </a:cubicBezTo>
                  <a:cubicBezTo>
                    <a:pt x="161" y="635"/>
                    <a:pt x="161" y="635"/>
                    <a:pt x="161" y="635"/>
                  </a:cubicBezTo>
                  <a:cubicBezTo>
                    <a:pt x="161" y="635"/>
                    <a:pt x="161" y="635"/>
                    <a:pt x="161" y="635"/>
                  </a:cubicBezTo>
                  <a:cubicBezTo>
                    <a:pt x="160" y="635"/>
                    <a:pt x="159" y="634"/>
                    <a:pt x="159" y="633"/>
                  </a:cubicBezTo>
                  <a:close/>
                  <a:moveTo>
                    <a:pt x="459" y="629"/>
                  </a:moveTo>
                  <a:cubicBezTo>
                    <a:pt x="457" y="629"/>
                    <a:pt x="457" y="628"/>
                    <a:pt x="457" y="627"/>
                  </a:cubicBezTo>
                  <a:cubicBezTo>
                    <a:pt x="457" y="627"/>
                    <a:pt x="457" y="627"/>
                    <a:pt x="457" y="627"/>
                  </a:cubicBezTo>
                  <a:cubicBezTo>
                    <a:pt x="458" y="626"/>
                    <a:pt x="459" y="625"/>
                    <a:pt x="460" y="626"/>
                  </a:cubicBezTo>
                  <a:cubicBezTo>
                    <a:pt x="460" y="626"/>
                    <a:pt x="460" y="626"/>
                    <a:pt x="460" y="626"/>
                  </a:cubicBezTo>
                  <a:cubicBezTo>
                    <a:pt x="461" y="626"/>
                    <a:pt x="461" y="627"/>
                    <a:pt x="461" y="628"/>
                  </a:cubicBezTo>
                  <a:cubicBezTo>
                    <a:pt x="461" y="628"/>
                    <a:pt x="461" y="628"/>
                    <a:pt x="461" y="628"/>
                  </a:cubicBezTo>
                  <a:cubicBezTo>
                    <a:pt x="461" y="629"/>
                    <a:pt x="460" y="629"/>
                    <a:pt x="459" y="629"/>
                  </a:cubicBezTo>
                  <a:cubicBezTo>
                    <a:pt x="459" y="629"/>
                    <a:pt x="459" y="629"/>
                    <a:pt x="459" y="629"/>
                  </a:cubicBezTo>
                  <a:cubicBezTo>
                    <a:pt x="459" y="629"/>
                    <a:pt x="459" y="629"/>
                    <a:pt x="459" y="629"/>
                  </a:cubicBezTo>
                  <a:close/>
                  <a:moveTo>
                    <a:pt x="155" y="622"/>
                  </a:moveTo>
                  <a:cubicBezTo>
                    <a:pt x="155" y="621"/>
                    <a:pt x="155" y="620"/>
                    <a:pt x="156" y="619"/>
                  </a:cubicBezTo>
                  <a:cubicBezTo>
                    <a:pt x="156" y="619"/>
                    <a:pt x="156" y="619"/>
                    <a:pt x="156" y="619"/>
                  </a:cubicBezTo>
                  <a:cubicBezTo>
                    <a:pt x="157" y="619"/>
                    <a:pt x="158" y="620"/>
                    <a:pt x="159" y="621"/>
                  </a:cubicBezTo>
                  <a:cubicBezTo>
                    <a:pt x="159" y="621"/>
                    <a:pt x="159" y="621"/>
                    <a:pt x="159" y="621"/>
                  </a:cubicBezTo>
                  <a:cubicBezTo>
                    <a:pt x="159" y="622"/>
                    <a:pt x="158" y="623"/>
                    <a:pt x="157" y="623"/>
                  </a:cubicBezTo>
                  <a:cubicBezTo>
                    <a:pt x="157" y="623"/>
                    <a:pt x="157" y="623"/>
                    <a:pt x="157" y="623"/>
                  </a:cubicBezTo>
                  <a:cubicBezTo>
                    <a:pt x="157" y="623"/>
                    <a:pt x="157" y="623"/>
                    <a:pt x="157" y="623"/>
                  </a:cubicBezTo>
                  <a:cubicBezTo>
                    <a:pt x="157" y="623"/>
                    <a:pt x="157" y="623"/>
                    <a:pt x="157" y="623"/>
                  </a:cubicBezTo>
                  <a:cubicBezTo>
                    <a:pt x="156" y="623"/>
                    <a:pt x="155" y="623"/>
                    <a:pt x="155" y="622"/>
                  </a:cubicBezTo>
                  <a:close/>
                  <a:moveTo>
                    <a:pt x="463" y="618"/>
                  </a:moveTo>
                  <a:cubicBezTo>
                    <a:pt x="462" y="618"/>
                    <a:pt x="461" y="616"/>
                    <a:pt x="461" y="615"/>
                  </a:cubicBezTo>
                  <a:cubicBezTo>
                    <a:pt x="461" y="615"/>
                    <a:pt x="461" y="615"/>
                    <a:pt x="461" y="615"/>
                  </a:cubicBezTo>
                  <a:cubicBezTo>
                    <a:pt x="462" y="614"/>
                    <a:pt x="463" y="614"/>
                    <a:pt x="464" y="614"/>
                  </a:cubicBezTo>
                  <a:cubicBezTo>
                    <a:pt x="464" y="614"/>
                    <a:pt x="464" y="614"/>
                    <a:pt x="464" y="614"/>
                  </a:cubicBezTo>
                  <a:cubicBezTo>
                    <a:pt x="465" y="615"/>
                    <a:pt x="466" y="616"/>
                    <a:pt x="465" y="617"/>
                  </a:cubicBezTo>
                  <a:cubicBezTo>
                    <a:pt x="465" y="617"/>
                    <a:pt x="465" y="617"/>
                    <a:pt x="465" y="617"/>
                  </a:cubicBezTo>
                  <a:cubicBezTo>
                    <a:pt x="465" y="618"/>
                    <a:pt x="464" y="618"/>
                    <a:pt x="463" y="618"/>
                  </a:cubicBezTo>
                  <a:cubicBezTo>
                    <a:pt x="463" y="618"/>
                    <a:pt x="463" y="618"/>
                    <a:pt x="463" y="618"/>
                  </a:cubicBezTo>
                  <a:cubicBezTo>
                    <a:pt x="463" y="618"/>
                    <a:pt x="463" y="618"/>
                    <a:pt x="463" y="618"/>
                  </a:cubicBezTo>
                  <a:close/>
                  <a:moveTo>
                    <a:pt x="151" y="611"/>
                  </a:moveTo>
                  <a:cubicBezTo>
                    <a:pt x="150" y="610"/>
                    <a:pt x="151" y="609"/>
                    <a:pt x="152" y="608"/>
                  </a:cubicBezTo>
                  <a:cubicBezTo>
                    <a:pt x="152" y="608"/>
                    <a:pt x="152" y="608"/>
                    <a:pt x="152" y="608"/>
                  </a:cubicBezTo>
                  <a:cubicBezTo>
                    <a:pt x="153" y="608"/>
                    <a:pt x="154" y="608"/>
                    <a:pt x="155" y="609"/>
                  </a:cubicBezTo>
                  <a:cubicBezTo>
                    <a:pt x="155" y="609"/>
                    <a:pt x="155" y="609"/>
                    <a:pt x="155" y="609"/>
                  </a:cubicBezTo>
                  <a:cubicBezTo>
                    <a:pt x="155" y="610"/>
                    <a:pt x="154" y="612"/>
                    <a:pt x="153" y="612"/>
                  </a:cubicBezTo>
                  <a:cubicBezTo>
                    <a:pt x="153" y="612"/>
                    <a:pt x="153" y="612"/>
                    <a:pt x="153" y="612"/>
                  </a:cubicBezTo>
                  <a:cubicBezTo>
                    <a:pt x="153" y="612"/>
                    <a:pt x="153" y="612"/>
                    <a:pt x="153" y="612"/>
                  </a:cubicBezTo>
                  <a:cubicBezTo>
                    <a:pt x="153" y="612"/>
                    <a:pt x="153" y="612"/>
                    <a:pt x="153" y="612"/>
                  </a:cubicBezTo>
                  <a:cubicBezTo>
                    <a:pt x="152" y="612"/>
                    <a:pt x="151" y="612"/>
                    <a:pt x="151" y="611"/>
                  </a:cubicBezTo>
                  <a:close/>
                  <a:moveTo>
                    <a:pt x="467" y="607"/>
                  </a:moveTo>
                  <a:cubicBezTo>
                    <a:pt x="466" y="606"/>
                    <a:pt x="465" y="605"/>
                    <a:pt x="465" y="604"/>
                  </a:cubicBezTo>
                  <a:cubicBezTo>
                    <a:pt x="465" y="604"/>
                    <a:pt x="465" y="604"/>
                    <a:pt x="465" y="604"/>
                  </a:cubicBezTo>
                  <a:cubicBezTo>
                    <a:pt x="466" y="603"/>
                    <a:pt x="467" y="603"/>
                    <a:pt x="468" y="603"/>
                  </a:cubicBezTo>
                  <a:cubicBezTo>
                    <a:pt x="468" y="603"/>
                    <a:pt x="468" y="603"/>
                    <a:pt x="468" y="603"/>
                  </a:cubicBezTo>
                  <a:cubicBezTo>
                    <a:pt x="469" y="603"/>
                    <a:pt x="470" y="604"/>
                    <a:pt x="469" y="605"/>
                  </a:cubicBezTo>
                  <a:cubicBezTo>
                    <a:pt x="469" y="605"/>
                    <a:pt x="469" y="605"/>
                    <a:pt x="469" y="605"/>
                  </a:cubicBezTo>
                  <a:cubicBezTo>
                    <a:pt x="469" y="606"/>
                    <a:pt x="468" y="607"/>
                    <a:pt x="467" y="607"/>
                  </a:cubicBezTo>
                  <a:cubicBezTo>
                    <a:pt x="467" y="607"/>
                    <a:pt x="467" y="607"/>
                    <a:pt x="467" y="607"/>
                  </a:cubicBezTo>
                  <a:cubicBezTo>
                    <a:pt x="467" y="607"/>
                    <a:pt x="467" y="607"/>
                    <a:pt x="467" y="607"/>
                  </a:cubicBezTo>
                  <a:close/>
                  <a:moveTo>
                    <a:pt x="147" y="599"/>
                  </a:moveTo>
                  <a:cubicBezTo>
                    <a:pt x="146" y="598"/>
                    <a:pt x="147" y="597"/>
                    <a:pt x="148" y="597"/>
                  </a:cubicBezTo>
                  <a:cubicBezTo>
                    <a:pt x="148" y="597"/>
                    <a:pt x="148" y="597"/>
                    <a:pt x="148" y="597"/>
                  </a:cubicBezTo>
                  <a:cubicBezTo>
                    <a:pt x="149" y="596"/>
                    <a:pt x="150" y="597"/>
                    <a:pt x="151" y="598"/>
                  </a:cubicBezTo>
                  <a:cubicBezTo>
                    <a:pt x="151" y="598"/>
                    <a:pt x="151" y="598"/>
                    <a:pt x="151" y="598"/>
                  </a:cubicBezTo>
                  <a:cubicBezTo>
                    <a:pt x="151" y="599"/>
                    <a:pt x="150" y="600"/>
                    <a:pt x="149" y="601"/>
                  </a:cubicBezTo>
                  <a:cubicBezTo>
                    <a:pt x="149" y="601"/>
                    <a:pt x="149" y="601"/>
                    <a:pt x="149" y="601"/>
                  </a:cubicBezTo>
                  <a:cubicBezTo>
                    <a:pt x="149" y="601"/>
                    <a:pt x="149" y="601"/>
                    <a:pt x="149" y="601"/>
                  </a:cubicBezTo>
                  <a:cubicBezTo>
                    <a:pt x="149" y="601"/>
                    <a:pt x="149" y="601"/>
                    <a:pt x="149" y="601"/>
                  </a:cubicBezTo>
                  <a:cubicBezTo>
                    <a:pt x="148" y="601"/>
                    <a:pt x="147" y="600"/>
                    <a:pt x="147" y="599"/>
                  </a:cubicBezTo>
                  <a:close/>
                  <a:moveTo>
                    <a:pt x="471" y="595"/>
                  </a:moveTo>
                  <a:cubicBezTo>
                    <a:pt x="470" y="595"/>
                    <a:pt x="469" y="594"/>
                    <a:pt x="469" y="593"/>
                  </a:cubicBezTo>
                  <a:cubicBezTo>
                    <a:pt x="469" y="593"/>
                    <a:pt x="469" y="593"/>
                    <a:pt x="469" y="593"/>
                  </a:cubicBezTo>
                  <a:cubicBezTo>
                    <a:pt x="470" y="592"/>
                    <a:pt x="471" y="591"/>
                    <a:pt x="472" y="592"/>
                  </a:cubicBezTo>
                  <a:cubicBezTo>
                    <a:pt x="472" y="592"/>
                    <a:pt x="472" y="592"/>
                    <a:pt x="472" y="592"/>
                  </a:cubicBezTo>
                  <a:cubicBezTo>
                    <a:pt x="473" y="592"/>
                    <a:pt x="474" y="593"/>
                    <a:pt x="473" y="594"/>
                  </a:cubicBezTo>
                  <a:cubicBezTo>
                    <a:pt x="473" y="594"/>
                    <a:pt x="473" y="594"/>
                    <a:pt x="473" y="594"/>
                  </a:cubicBezTo>
                  <a:cubicBezTo>
                    <a:pt x="473" y="595"/>
                    <a:pt x="472" y="596"/>
                    <a:pt x="471" y="596"/>
                  </a:cubicBezTo>
                  <a:cubicBezTo>
                    <a:pt x="471" y="596"/>
                    <a:pt x="471" y="596"/>
                    <a:pt x="471" y="596"/>
                  </a:cubicBezTo>
                  <a:cubicBezTo>
                    <a:pt x="471" y="596"/>
                    <a:pt x="471" y="595"/>
                    <a:pt x="471" y="595"/>
                  </a:cubicBezTo>
                  <a:close/>
                  <a:moveTo>
                    <a:pt x="143" y="588"/>
                  </a:moveTo>
                  <a:cubicBezTo>
                    <a:pt x="142" y="587"/>
                    <a:pt x="143" y="586"/>
                    <a:pt x="144" y="586"/>
                  </a:cubicBezTo>
                  <a:cubicBezTo>
                    <a:pt x="144" y="586"/>
                    <a:pt x="144" y="586"/>
                    <a:pt x="144" y="586"/>
                  </a:cubicBezTo>
                  <a:cubicBezTo>
                    <a:pt x="145" y="585"/>
                    <a:pt x="146" y="586"/>
                    <a:pt x="146" y="587"/>
                  </a:cubicBezTo>
                  <a:cubicBezTo>
                    <a:pt x="146" y="587"/>
                    <a:pt x="146" y="587"/>
                    <a:pt x="146" y="587"/>
                  </a:cubicBezTo>
                  <a:cubicBezTo>
                    <a:pt x="147" y="588"/>
                    <a:pt x="146" y="589"/>
                    <a:pt x="145" y="589"/>
                  </a:cubicBezTo>
                  <a:cubicBezTo>
                    <a:pt x="145" y="589"/>
                    <a:pt x="145" y="589"/>
                    <a:pt x="145" y="589"/>
                  </a:cubicBezTo>
                  <a:cubicBezTo>
                    <a:pt x="145" y="589"/>
                    <a:pt x="145" y="589"/>
                    <a:pt x="145" y="589"/>
                  </a:cubicBezTo>
                  <a:cubicBezTo>
                    <a:pt x="145" y="589"/>
                    <a:pt x="145" y="589"/>
                    <a:pt x="145" y="589"/>
                  </a:cubicBezTo>
                  <a:cubicBezTo>
                    <a:pt x="144" y="589"/>
                    <a:pt x="143" y="589"/>
                    <a:pt x="143" y="588"/>
                  </a:cubicBezTo>
                  <a:close/>
                  <a:moveTo>
                    <a:pt x="475" y="584"/>
                  </a:moveTo>
                  <a:cubicBezTo>
                    <a:pt x="474" y="584"/>
                    <a:pt x="473" y="583"/>
                    <a:pt x="474" y="582"/>
                  </a:cubicBezTo>
                  <a:cubicBezTo>
                    <a:pt x="474" y="582"/>
                    <a:pt x="474" y="582"/>
                    <a:pt x="474" y="582"/>
                  </a:cubicBezTo>
                  <a:cubicBezTo>
                    <a:pt x="474" y="581"/>
                    <a:pt x="475" y="580"/>
                    <a:pt x="476" y="580"/>
                  </a:cubicBezTo>
                  <a:cubicBezTo>
                    <a:pt x="476" y="580"/>
                    <a:pt x="476" y="580"/>
                    <a:pt x="476" y="580"/>
                  </a:cubicBezTo>
                  <a:cubicBezTo>
                    <a:pt x="477" y="581"/>
                    <a:pt x="478" y="582"/>
                    <a:pt x="477" y="583"/>
                  </a:cubicBezTo>
                  <a:cubicBezTo>
                    <a:pt x="477" y="583"/>
                    <a:pt x="477" y="583"/>
                    <a:pt x="477" y="583"/>
                  </a:cubicBezTo>
                  <a:cubicBezTo>
                    <a:pt x="477" y="584"/>
                    <a:pt x="476" y="584"/>
                    <a:pt x="475" y="584"/>
                  </a:cubicBezTo>
                  <a:cubicBezTo>
                    <a:pt x="475" y="584"/>
                    <a:pt x="475" y="584"/>
                    <a:pt x="475" y="584"/>
                  </a:cubicBezTo>
                  <a:cubicBezTo>
                    <a:pt x="475" y="584"/>
                    <a:pt x="475" y="584"/>
                    <a:pt x="475" y="584"/>
                  </a:cubicBezTo>
                  <a:close/>
                  <a:moveTo>
                    <a:pt x="139" y="577"/>
                  </a:moveTo>
                  <a:cubicBezTo>
                    <a:pt x="138" y="576"/>
                    <a:pt x="139" y="575"/>
                    <a:pt x="140" y="574"/>
                  </a:cubicBezTo>
                  <a:cubicBezTo>
                    <a:pt x="140" y="574"/>
                    <a:pt x="140" y="574"/>
                    <a:pt x="140" y="574"/>
                  </a:cubicBezTo>
                  <a:cubicBezTo>
                    <a:pt x="141" y="574"/>
                    <a:pt x="142" y="574"/>
                    <a:pt x="142" y="575"/>
                  </a:cubicBezTo>
                  <a:cubicBezTo>
                    <a:pt x="142" y="575"/>
                    <a:pt x="142" y="575"/>
                    <a:pt x="142" y="575"/>
                  </a:cubicBezTo>
                  <a:cubicBezTo>
                    <a:pt x="143" y="577"/>
                    <a:pt x="142" y="578"/>
                    <a:pt x="141" y="578"/>
                  </a:cubicBezTo>
                  <a:cubicBezTo>
                    <a:pt x="141" y="578"/>
                    <a:pt x="141" y="578"/>
                    <a:pt x="141" y="578"/>
                  </a:cubicBezTo>
                  <a:cubicBezTo>
                    <a:pt x="141" y="578"/>
                    <a:pt x="141" y="578"/>
                    <a:pt x="141" y="578"/>
                  </a:cubicBezTo>
                  <a:cubicBezTo>
                    <a:pt x="141" y="578"/>
                    <a:pt x="141" y="578"/>
                    <a:pt x="141" y="578"/>
                  </a:cubicBezTo>
                  <a:cubicBezTo>
                    <a:pt x="140" y="578"/>
                    <a:pt x="139" y="578"/>
                    <a:pt x="139" y="577"/>
                  </a:cubicBezTo>
                  <a:close/>
                  <a:moveTo>
                    <a:pt x="479" y="573"/>
                  </a:moveTo>
                  <a:cubicBezTo>
                    <a:pt x="478" y="572"/>
                    <a:pt x="477" y="571"/>
                    <a:pt x="478" y="570"/>
                  </a:cubicBezTo>
                  <a:cubicBezTo>
                    <a:pt x="478" y="570"/>
                    <a:pt x="478" y="570"/>
                    <a:pt x="478" y="570"/>
                  </a:cubicBezTo>
                  <a:cubicBezTo>
                    <a:pt x="478" y="569"/>
                    <a:pt x="479" y="569"/>
                    <a:pt x="480" y="569"/>
                  </a:cubicBezTo>
                  <a:cubicBezTo>
                    <a:pt x="480" y="569"/>
                    <a:pt x="480" y="569"/>
                    <a:pt x="480" y="569"/>
                  </a:cubicBezTo>
                  <a:cubicBezTo>
                    <a:pt x="481" y="569"/>
                    <a:pt x="482" y="571"/>
                    <a:pt x="481" y="572"/>
                  </a:cubicBezTo>
                  <a:cubicBezTo>
                    <a:pt x="481" y="572"/>
                    <a:pt x="481" y="572"/>
                    <a:pt x="481" y="572"/>
                  </a:cubicBezTo>
                  <a:cubicBezTo>
                    <a:pt x="481" y="572"/>
                    <a:pt x="480" y="573"/>
                    <a:pt x="479" y="573"/>
                  </a:cubicBezTo>
                  <a:cubicBezTo>
                    <a:pt x="479" y="573"/>
                    <a:pt x="479" y="573"/>
                    <a:pt x="479" y="573"/>
                  </a:cubicBezTo>
                  <a:cubicBezTo>
                    <a:pt x="479" y="573"/>
                    <a:pt x="479" y="573"/>
                    <a:pt x="479" y="573"/>
                  </a:cubicBezTo>
                  <a:close/>
                  <a:moveTo>
                    <a:pt x="135" y="566"/>
                  </a:moveTo>
                  <a:cubicBezTo>
                    <a:pt x="134" y="564"/>
                    <a:pt x="135" y="563"/>
                    <a:pt x="136" y="563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7" y="563"/>
                    <a:pt x="138" y="563"/>
                    <a:pt x="138" y="564"/>
                  </a:cubicBezTo>
                  <a:cubicBezTo>
                    <a:pt x="138" y="564"/>
                    <a:pt x="138" y="564"/>
                    <a:pt x="138" y="564"/>
                  </a:cubicBezTo>
                  <a:cubicBezTo>
                    <a:pt x="139" y="565"/>
                    <a:pt x="138" y="566"/>
                    <a:pt x="137" y="567"/>
                  </a:cubicBezTo>
                  <a:cubicBezTo>
                    <a:pt x="137" y="567"/>
                    <a:pt x="137" y="567"/>
                    <a:pt x="137" y="567"/>
                  </a:cubicBezTo>
                  <a:cubicBezTo>
                    <a:pt x="137" y="567"/>
                    <a:pt x="137" y="567"/>
                    <a:pt x="136" y="567"/>
                  </a:cubicBezTo>
                  <a:cubicBezTo>
                    <a:pt x="136" y="567"/>
                    <a:pt x="136" y="567"/>
                    <a:pt x="136" y="567"/>
                  </a:cubicBezTo>
                  <a:cubicBezTo>
                    <a:pt x="136" y="567"/>
                    <a:pt x="135" y="566"/>
                    <a:pt x="135" y="566"/>
                  </a:cubicBezTo>
                  <a:close/>
                  <a:moveTo>
                    <a:pt x="483" y="562"/>
                  </a:moveTo>
                  <a:cubicBezTo>
                    <a:pt x="482" y="561"/>
                    <a:pt x="481" y="560"/>
                    <a:pt x="482" y="559"/>
                  </a:cubicBezTo>
                  <a:cubicBezTo>
                    <a:pt x="482" y="559"/>
                    <a:pt x="482" y="559"/>
                    <a:pt x="482" y="559"/>
                  </a:cubicBezTo>
                  <a:cubicBezTo>
                    <a:pt x="482" y="558"/>
                    <a:pt x="483" y="557"/>
                    <a:pt x="484" y="558"/>
                  </a:cubicBezTo>
                  <a:cubicBezTo>
                    <a:pt x="484" y="558"/>
                    <a:pt x="484" y="558"/>
                    <a:pt x="484" y="558"/>
                  </a:cubicBezTo>
                  <a:cubicBezTo>
                    <a:pt x="485" y="558"/>
                    <a:pt x="486" y="559"/>
                    <a:pt x="485" y="560"/>
                  </a:cubicBezTo>
                  <a:cubicBezTo>
                    <a:pt x="485" y="560"/>
                    <a:pt x="485" y="560"/>
                    <a:pt x="485" y="560"/>
                  </a:cubicBezTo>
                  <a:cubicBezTo>
                    <a:pt x="485" y="561"/>
                    <a:pt x="484" y="562"/>
                    <a:pt x="484" y="562"/>
                  </a:cubicBezTo>
                  <a:cubicBezTo>
                    <a:pt x="484" y="562"/>
                    <a:pt x="484" y="562"/>
                    <a:pt x="484" y="562"/>
                  </a:cubicBezTo>
                  <a:cubicBezTo>
                    <a:pt x="483" y="562"/>
                    <a:pt x="483" y="562"/>
                    <a:pt x="483" y="562"/>
                  </a:cubicBezTo>
                  <a:close/>
                  <a:moveTo>
                    <a:pt x="131" y="554"/>
                  </a:moveTo>
                  <a:cubicBezTo>
                    <a:pt x="130" y="553"/>
                    <a:pt x="131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3" y="551"/>
                    <a:pt x="134" y="552"/>
                    <a:pt x="134" y="553"/>
                  </a:cubicBezTo>
                  <a:cubicBezTo>
                    <a:pt x="134" y="553"/>
                    <a:pt x="134" y="553"/>
                    <a:pt x="134" y="553"/>
                  </a:cubicBezTo>
                  <a:cubicBezTo>
                    <a:pt x="135" y="554"/>
                    <a:pt x="134" y="555"/>
                    <a:pt x="133" y="555"/>
                  </a:cubicBezTo>
                  <a:cubicBezTo>
                    <a:pt x="133" y="555"/>
                    <a:pt x="133" y="555"/>
                    <a:pt x="133" y="555"/>
                  </a:cubicBezTo>
                  <a:cubicBezTo>
                    <a:pt x="133" y="556"/>
                    <a:pt x="133" y="556"/>
                    <a:pt x="132" y="556"/>
                  </a:cubicBezTo>
                  <a:cubicBezTo>
                    <a:pt x="132" y="556"/>
                    <a:pt x="132" y="556"/>
                    <a:pt x="132" y="556"/>
                  </a:cubicBezTo>
                  <a:cubicBezTo>
                    <a:pt x="132" y="556"/>
                    <a:pt x="131" y="555"/>
                    <a:pt x="131" y="554"/>
                  </a:cubicBezTo>
                  <a:close/>
                  <a:moveTo>
                    <a:pt x="487" y="550"/>
                  </a:moveTo>
                  <a:cubicBezTo>
                    <a:pt x="486" y="550"/>
                    <a:pt x="485" y="549"/>
                    <a:pt x="486" y="548"/>
                  </a:cubicBezTo>
                  <a:cubicBezTo>
                    <a:pt x="486" y="548"/>
                    <a:pt x="486" y="548"/>
                    <a:pt x="486" y="548"/>
                  </a:cubicBezTo>
                  <a:cubicBezTo>
                    <a:pt x="486" y="547"/>
                    <a:pt x="487" y="546"/>
                    <a:pt x="488" y="546"/>
                  </a:cubicBezTo>
                  <a:cubicBezTo>
                    <a:pt x="488" y="546"/>
                    <a:pt x="488" y="546"/>
                    <a:pt x="488" y="546"/>
                  </a:cubicBezTo>
                  <a:cubicBezTo>
                    <a:pt x="489" y="547"/>
                    <a:pt x="490" y="548"/>
                    <a:pt x="489" y="549"/>
                  </a:cubicBezTo>
                  <a:cubicBezTo>
                    <a:pt x="489" y="549"/>
                    <a:pt x="489" y="549"/>
                    <a:pt x="489" y="549"/>
                  </a:cubicBezTo>
                  <a:cubicBezTo>
                    <a:pt x="489" y="550"/>
                    <a:pt x="488" y="550"/>
                    <a:pt x="488" y="550"/>
                  </a:cubicBezTo>
                  <a:cubicBezTo>
                    <a:pt x="488" y="550"/>
                    <a:pt x="488" y="550"/>
                    <a:pt x="488" y="550"/>
                  </a:cubicBezTo>
                  <a:cubicBezTo>
                    <a:pt x="487" y="550"/>
                    <a:pt x="487" y="550"/>
                    <a:pt x="487" y="550"/>
                  </a:cubicBezTo>
                  <a:close/>
                  <a:moveTo>
                    <a:pt x="127" y="543"/>
                  </a:moveTo>
                  <a:cubicBezTo>
                    <a:pt x="126" y="542"/>
                    <a:pt x="127" y="541"/>
                    <a:pt x="128" y="540"/>
                  </a:cubicBezTo>
                  <a:cubicBezTo>
                    <a:pt x="128" y="540"/>
                    <a:pt x="128" y="540"/>
                    <a:pt x="128" y="540"/>
                  </a:cubicBezTo>
                  <a:cubicBezTo>
                    <a:pt x="129" y="540"/>
                    <a:pt x="130" y="541"/>
                    <a:pt x="130" y="542"/>
                  </a:cubicBezTo>
                  <a:cubicBezTo>
                    <a:pt x="130" y="542"/>
                    <a:pt x="130" y="542"/>
                    <a:pt x="130" y="542"/>
                  </a:cubicBezTo>
                  <a:cubicBezTo>
                    <a:pt x="131" y="543"/>
                    <a:pt x="130" y="544"/>
                    <a:pt x="129" y="544"/>
                  </a:cubicBezTo>
                  <a:cubicBezTo>
                    <a:pt x="129" y="544"/>
                    <a:pt x="129" y="544"/>
                    <a:pt x="129" y="544"/>
                  </a:cubicBezTo>
                  <a:cubicBezTo>
                    <a:pt x="129" y="544"/>
                    <a:pt x="129" y="544"/>
                    <a:pt x="128" y="544"/>
                  </a:cubicBezTo>
                  <a:cubicBezTo>
                    <a:pt x="128" y="544"/>
                    <a:pt x="128" y="544"/>
                    <a:pt x="128" y="544"/>
                  </a:cubicBezTo>
                  <a:cubicBezTo>
                    <a:pt x="128" y="544"/>
                    <a:pt x="127" y="544"/>
                    <a:pt x="127" y="543"/>
                  </a:cubicBezTo>
                  <a:close/>
                  <a:moveTo>
                    <a:pt x="491" y="539"/>
                  </a:moveTo>
                  <a:cubicBezTo>
                    <a:pt x="490" y="539"/>
                    <a:pt x="489" y="537"/>
                    <a:pt x="490" y="536"/>
                  </a:cubicBezTo>
                  <a:cubicBezTo>
                    <a:pt x="490" y="536"/>
                    <a:pt x="490" y="536"/>
                    <a:pt x="490" y="536"/>
                  </a:cubicBezTo>
                  <a:cubicBezTo>
                    <a:pt x="490" y="535"/>
                    <a:pt x="491" y="535"/>
                    <a:pt x="492" y="535"/>
                  </a:cubicBezTo>
                  <a:cubicBezTo>
                    <a:pt x="492" y="535"/>
                    <a:pt x="492" y="535"/>
                    <a:pt x="492" y="535"/>
                  </a:cubicBezTo>
                  <a:cubicBezTo>
                    <a:pt x="493" y="536"/>
                    <a:pt x="494" y="537"/>
                    <a:pt x="493" y="538"/>
                  </a:cubicBezTo>
                  <a:cubicBezTo>
                    <a:pt x="493" y="538"/>
                    <a:pt x="493" y="538"/>
                    <a:pt x="493" y="538"/>
                  </a:cubicBezTo>
                  <a:cubicBezTo>
                    <a:pt x="493" y="539"/>
                    <a:pt x="492" y="539"/>
                    <a:pt x="492" y="539"/>
                  </a:cubicBezTo>
                  <a:cubicBezTo>
                    <a:pt x="492" y="539"/>
                    <a:pt x="492" y="539"/>
                    <a:pt x="492" y="539"/>
                  </a:cubicBezTo>
                  <a:cubicBezTo>
                    <a:pt x="491" y="539"/>
                    <a:pt x="491" y="539"/>
                    <a:pt x="491" y="539"/>
                  </a:cubicBezTo>
                  <a:close/>
                  <a:moveTo>
                    <a:pt x="122" y="532"/>
                  </a:moveTo>
                  <a:cubicBezTo>
                    <a:pt x="122" y="531"/>
                    <a:pt x="123" y="529"/>
                    <a:pt x="124" y="529"/>
                  </a:cubicBezTo>
                  <a:cubicBezTo>
                    <a:pt x="124" y="529"/>
                    <a:pt x="124" y="529"/>
                    <a:pt x="124" y="529"/>
                  </a:cubicBezTo>
                  <a:cubicBezTo>
                    <a:pt x="125" y="529"/>
                    <a:pt x="126" y="529"/>
                    <a:pt x="126" y="530"/>
                  </a:cubicBezTo>
                  <a:cubicBezTo>
                    <a:pt x="126" y="530"/>
                    <a:pt x="126" y="530"/>
                    <a:pt x="126" y="530"/>
                  </a:cubicBezTo>
                  <a:cubicBezTo>
                    <a:pt x="127" y="531"/>
                    <a:pt x="126" y="532"/>
                    <a:pt x="125" y="533"/>
                  </a:cubicBezTo>
                  <a:cubicBezTo>
                    <a:pt x="125" y="533"/>
                    <a:pt x="125" y="533"/>
                    <a:pt x="125" y="533"/>
                  </a:cubicBezTo>
                  <a:cubicBezTo>
                    <a:pt x="125" y="533"/>
                    <a:pt x="125" y="533"/>
                    <a:pt x="124" y="533"/>
                  </a:cubicBezTo>
                  <a:cubicBezTo>
                    <a:pt x="124" y="533"/>
                    <a:pt x="124" y="533"/>
                    <a:pt x="124" y="533"/>
                  </a:cubicBezTo>
                  <a:cubicBezTo>
                    <a:pt x="124" y="533"/>
                    <a:pt x="123" y="532"/>
                    <a:pt x="122" y="532"/>
                  </a:cubicBezTo>
                  <a:close/>
                  <a:moveTo>
                    <a:pt x="495" y="528"/>
                  </a:moveTo>
                  <a:cubicBezTo>
                    <a:pt x="494" y="527"/>
                    <a:pt x="493" y="526"/>
                    <a:pt x="494" y="525"/>
                  </a:cubicBezTo>
                  <a:cubicBezTo>
                    <a:pt x="494" y="525"/>
                    <a:pt x="494" y="525"/>
                    <a:pt x="494" y="525"/>
                  </a:cubicBezTo>
                  <a:cubicBezTo>
                    <a:pt x="494" y="524"/>
                    <a:pt x="495" y="523"/>
                    <a:pt x="496" y="524"/>
                  </a:cubicBezTo>
                  <a:cubicBezTo>
                    <a:pt x="496" y="524"/>
                    <a:pt x="496" y="524"/>
                    <a:pt x="496" y="524"/>
                  </a:cubicBezTo>
                  <a:cubicBezTo>
                    <a:pt x="497" y="524"/>
                    <a:pt x="498" y="525"/>
                    <a:pt x="498" y="526"/>
                  </a:cubicBezTo>
                  <a:cubicBezTo>
                    <a:pt x="498" y="526"/>
                    <a:pt x="498" y="526"/>
                    <a:pt x="498" y="526"/>
                  </a:cubicBezTo>
                  <a:cubicBezTo>
                    <a:pt x="497" y="527"/>
                    <a:pt x="496" y="528"/>
                    <a:pt x="496" y="528"/>
                  </a:cubicBezTo>
                  <a:cubicBezTo>
                    <a:pt x="496" y="528"/>
                    <a:pt x="496" y="528"/>
                    <a:pt x="496" y="528"/>
                  </a:cubicBezTo>
                  <a:cubicBezTo>
                    <a:pt x="495" y="528"/>
                    <a:pt x="495" y="528"/>
                    <a:pt x="495" y="528"/>
                  </a:cubicBezTo>
                  <a:close/>
                  <a:moveTo>
                    <a:pt x="118" y="520"/>
                  </a:moveTo>
                  <a:cubicBezTo>
                    <a:pt x="118" y="519"/>
                    <a:pt x="119" y="518"/>
                    <a:pt x="120" y="518"/>
                  </a:cubicBezTo>
                  <a:cubicBezTo>
                    <a:pt x="120" y="518"/>
                    <a:pt x="120" y="518"/>
                    <a:pt x="120" y="518"/>
                  </a:cubicBezTo>
                  <a:cubicBezTo>
                    <a:pt x="121" y="517"/>
                    <a:pt x="122" y="518"/>
                    <a:pt x="122" y="519"/>
                  </a:cubicBezTo>
                  <a:cubicBezTo>
                    <a:pt x="122" y="519"/>
                    <a:pt x="122" y="519"/>
                    <a:pt x="122" y="519"/>
                  </a:cubicBezTo>
                  <a:cubicBezTo>
                    <a:pt x="123" y="520"/>
                    <a:pt x="122" y="521"/>
                    <a:pt x="121" y="522"/>
                  </a:cubicBezTo>
                  <a:cubicBezTo>
                    <a:pt x="121" y="522"/>
                    <a:pt x="121" y="522"/>
                    <a:pt x="121" y="522"/>
                  </a:cubicBezTo>
                  <a:cubicBezTo>
                    <a:pt x="121" y="522"/>
                    <a:pt x="121" y="522"/>
                    <a:pt x="120" y="522"/>
                  </a:cubicBezTo>
                  <a:cubicBezTo>
                    <a:pt x="120" y="522"/>
                    <a:pt x="120" y="522"/>
                    <a:pt x="120" y="522"/>
                  </a:cubicBezTo>
                  <a:cubicBezTo>
                    <a:pt x="119" y="522"/>
                    <a:pt x="119" y="521"/>
                    <a:pt x="118" y="520"/>
                  </a:cubicBezTo>
                  <a:close/>
                  <a:moveTo>
                    <a:pt x="499" y="516"/>
                  </a:moveTo>
                  <a:cubicBezTo>
                    <a:pt x="498" y="516"/>
                    <a:pt x="497" y="515"/>
                    <a:pt x="498" y="514"/>
                  </a:cubicBezTo>
                  <a:cubicBezTo>
                    <a:pt x="498" y="514"/>
                    <a:pt x="498" y="514"/>
                    <a:pt x="498" y="514"/>
                  </a:cubicBezTo>
                  <a:cubicBezTo>
                    <a:pt x="498" y="513"/>
                    <a:pt x="499" y="512"/>
                    <a:pt x="500" y="513"/>
                  </a:cubicBezTo>
                  <a:cubicBezTo>
                    <a:pt x="500" y="513"/>
                    <a:pt x="500" y="513"/>
                    <a:pt x="500" y="513"/>
                  </a:cubicBezTo>
                  <a:cubicBezTo>
                    <a:pt x="501" y="513"/>
                    <a:pt x="502" y="514"/>
                    <a:pt x="502" y="515"/>
                  </a:cubicBezTo>
                  <a:cubicBezTo>
                    <a:pt x="502" y="515"/>
                    <a:pt x="502" y="515"/>
                    <a:pt x="502" y="515"/>
                  </a:cubicBezTo>
                  <a:cubicBezTo>
                    <a:pt x="501" y="516"/>
                    <a:pt x="501" y="516"/>
                    <a:pt x="500" y="516"/>
                  </a:cubicBezTo>
                  <a:cubicBezTo>
                    <a:pt x="500" y="516"/>
                    <a:pt x="500" y="516"/>
                    <a:pt x="500" y="516"/>
                  </a:cubicBezTo>
                  <a:cubicBezTo>
                    <a:pt x="499" y="516"/>
                    <a:pt x="499" y="516"/>
                    <a:pt x="499" y="516"/>
                  </a:cubicBezTo>
                  <a:close/>
                  <a:moveTo>
                    <a:pt x="114" y="509"/>
                  </a:moveTo>
                  <a:cubicBezTo>
                    <a:pt x="114" y="508"/>
                    <a:pt x="115" y="507"/>
                    <a:pt x="116" y="506"/>
                  </a:cubicBezTo>
                  <a:cubicBezTo>
                    <a:pt x="116" y="506"/>
                    <a:pt x="116" y="506"/>
                    <a:pt x="116" y="506"/>
                  </a:cubicBezTo>
                  <a:cubicBezTo>
                    <a:pt x="117" y="506"/>
                    <a:pt x="118" y="507"/>
                    <a:pt x="118" y="508"/>
                  </a:cubicBezTo>
                  <a:cubicBezTo>
                    <a:pt x="118" y="508"/>
                    <a:pt x="118" y="508"/>
                    <a:pt x="118" y="508"/>
                  </a:cubicBezTo>
                  <a:cubicBezTo>
                    <a:pt x="118" y="509"/>
                    <a:pt x="118" y="510"/>
                    <a:pt x="117" y="510"/>
                  </a:cubicBezTo>
                  <a:cubicBezTo>
                    <a:pt x="117" y="510"/>
                    <a:pt x="117" y="510"/>
                    <a:pt x="117" y="510"/>
                  </a:cubicBezTo>
                  <a:cubicBezTo>
                    <a:pt x="117" y="510"/>
                    <a:pt x="116" y="510"/>
                    <a:pt x="116" y="510"/>
                  </a:cubicBezTo>
                  <a:cubicBezTo>
                    <a:pt x="116" y="510"/>
                    <a:pt x="116" y="510"/>
                    <a:pt x="116" y="510"/>
                  </a:cubicBezTo>
                  <a:cubicBezTo>
                    <a:pt x="115" y="510"/>
                    <a:pt x="115" y="510"/>
                    <a:pt x="114" y="509"/>
                  </a:cubicBezTo>
                  <a:close/>
                  <a:moveTo>
                    <a:pt x="503" y="505"/>
                  </a:moveTo>
                  <a:cubicBezTo>
                    <a:pt x="502" y="505"/>
                    <a:pt x="502" y="504"/>
                    <a:pt x="502" y="502"/>
                  </a:cubicBezTo>
                  <a:cubicBezTo>
                    <a:pt x="502" y="502"/>
                    <a:pt x="502" y="502"/>
                    <a:pt x="502" y="502"/>
                  </a:cubicBezTo>
                  <a:cubicBezTo>
                    <a:pt x="502" y="501"/>
                    <a:pt x="503" y="501"/>
                    <a:pt x="504" y="501"/>
                  </a:cubicBezTo>
                  <a:cubicBezTo>
                    <a:pt x="504" y="501"/>
                    <a:pt x="504" y="501"/>
                    <a:pt x="504" y="501"/>
                  </a:cubicBezTo>
                  <a:cubicBezTo>
                    <a:pt x="505" y="502"/>
                    <a:pt x="506" y="503"/>
                    <a:pt x="506" y="504"/>
                  </a:cubicBezTo>
                  <a:cubicBezTo>
                    <a:pt x="506" y="504"/>
                    <a:pt x="506" y="504"/>
                    <a:pt x="506" y="504"/>
                  </a:cubicBezTo>
                  <a:cubicBezTo>
                    <a:pt x="505" y="505"/>
                    <a:pt x="505" y="505"/>
                    <a:pt x="504" y="505"/>
                  </a:cubicBezTo>
                  <a:cubicBezTo>
                    <a:pt x="504" y="505"/>
                    <a:pt x="504" y="505"/>
                    <a:pt x="504" y="505"/>
                  </a:cubicBezTo>
                  <a:cubicBezTo>
                    <a:pt x="504" y="505"/>
                    <a:pt x="503" y="505"/>
                    <a:pt x="503" y="505"/>
                  </a:cubicBezTo>
                  <a:close/>
                  <a:moveTo>
                    <a:pt x="110" y="498"/>
                  </a:moveTo>
                  <a:cubicBezTo>
                    <a:pt x="110" y="497"/>
                    <a:pt x="110" y="496"/>
                    <a:pt x="112" y="495"/>
                  </a:cubicBezTo>
                  <a:cubicBezTo>
                    <a:pt x="112" y="495"/>
                    <a:pt x="112" y="495"/>
                    <a:pt x="112" y="495"/>
                  </a:cubicBezTo>
                  <a:cubicBezTo>
                    <a:pt x="113" y="495"/>
                    <a:pt x="114" y="495"/>
                    <a:pt x="114" y="496"/>
                  </a:cubicBezTo>
                  <a:cubicBezTo>
                    <a:pt x="114" y="496"/>
                    <a:pt x="114" y="496"/>
                    <a:pt x="114" y="496"/>
                  </a:cubicBezTo>
                  <a:cubicBezTo>
                    <a:pt x="114" y="497"/>
                    <a:pt x="114" y="499"/>
                    <a:pt x="113" y="499"/>
                  </a:cubicBezTo>
                  <a:cubicBezTo>
                    <a:pt x="113" y="499"/>
                    <a:pt x="113" y="499"/>
                    <a:pt x="113" y="499"/>
                  </a:cubicBezTo>
                  <a:cubicBezTo>
                    <a:pt x="113" y="499"/>
                    <a:pt x="112" y="499"/>
                    <a:pt x="112" y="499"/>
                  </a:cubicBezTo>
                  <a:cubicBezTo>
                    <a:pt x="112" y="499"/>
                    <a:pt x="112" y="499"/>
                    <a:pt x="112" y="499"/>
                  </a:cubicBezTo>
                  <a:cubicBezTo>
                    <a:pt x="111" y="499"/>
                    <a:pt x="111" y="499"/>
                    <a:pt x="110" y="498"/>
                  </a:cubicBezTo>
                  <a:close/>
                  <a:moveTo>
                    <a:pt x="507" y="494"/>
                  </a:moveTo>
                  <a:cubicBezTo>
                    <a:pt x="506" y="493"/>
                    <a:pt x="506" y="492"/>
                    <a:pt x="506" y="491"/>
                  </a:cubicBezTo>
                  <a:cubicBezTo>
                    <a:pt x="506" y="491"/>
                    <a:pt x="506" y="491"/>
                    <a:pt x="506" y="491"/>
                  </a:cubicBezTo>
                  <a:cubicBezTo>
                    <a:pt x="506" y="490"/>
                    <a:pt x="507" y="490"/>
                    <a:pt x="508" y="490"/>
                  </a:cubicBezTo>
                  <a:cubicBezTo>
                    <a:pt x="508" y="490"/>
                    <a:pt x="508" y="490"/>
                    <a:pt x="508" y="490"/>
                  </a:cubicBezTo>
                  <a:cubicBezTo>
                    <a:pt x="510" y="490"/>
                    <a:pt x="510" y="492"/>
                    <a:pt x="510" y="493"/>
                  </a:cubicBezTo>
                  <a:cubicBezTo>
                    <a:pt x="510" y="493"/>
                    <a:pt x="510" y="493"/>
                    <a:pt x="510" y="493"/>
                  </a:cubicBezTo>
                  <a:cubicBezTo>
                    <a:pt x="509" y="493"/>
                    <a:pt x="509" y="494"/>
                    <a:pt x="508" y="494"/>
                  </a:cubicBezTo>
                  <a:cubicBezTo>
                    <a:pt x="508" y="494"/>
                    <a:pt x="508" y="494"/>
                    <a:pt x="508" y="494"/>
                  </a:cubicBezTo>
                  <a:cubicBezTo>
                    <a:pt x="508" y="494"/>
                    <a:pt x="507" y="494"/>
                    <a:pt x="507" y="494"/>
                  </a:cubicBezTo>
                  <a:close/>
                  <a:moveTo>
                    <a:pt x="106" y="486"/>
                  </a:moveTo>
                  <a:cubicBezTo>
                    <a:pt x="106" y="485"/>
                    <a:pt x="106" y="484"/>
                    <a:pt x="107" y="484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9" y="484"/>
                    <a:pt x="110" y="484"/>
                    <a:pt x="110" y="485"/>
                  </a:cubicBezTo>
                  <a:cubicBezTo>
                    <a:pt x="110" y="485"/>
                    <a:pt x="110" y="485"/>
                    <a:pt x="110" y="485"/>
                  </a:cubicBezTo>
                  <a:cubicBezTo>
                    <a:pt x="110" y="486"/>
                    <a:pt x="110" y="487"/>
                    <a:pt x="109" y="488"/>
                  </a:cubicBezTo>
                  <a:cubicBezTo>
                    <a:pt x="109" y="488"/>
                    <a:pt x="109" y="488"/>
                    <a:pt x="109" y="488"/>
                  </a:cubicBezTo>
                  <a:cubicBezTo>
                    <a:pt x="109" y="488"/>
                    <a:pt x="108" y="488"/>
                    <a:pt x="108" y="488"/>
                  </a:cubicBezTo>
                  <a:cubicBezTo>
                    <a:pt x="108" y="488"/>
                    <a:pt x="108" y="488"/>
                    <a:pt x="108" y="488"/>
                  </a:cubicBezTo>
                  <a:cubicBezTo>
                    <a:pt x="107" y="488"/>
                    <a:pt x="107" y="487"/>
                    <a:pt x="106" y="486"/>
                  </a:cubicBezTo>
                  <a:close/>
                  <a:moveTo>
                    <a:pt x="511" y="482"/>
                  </a:moveTo>
                  <a:cubicBezTo>
                    <a:pt x="510" y="482"/>
                    <a:pt x="510" y="481"/>
                    <a:pt x="510" y="480"/>
                  </a:cubicBezTo>
                  <a:cubicBezTo>
                    <a:pt x="510" y="480"/>
                    <a:pt x="510" y="480"/>
                    <a:pt x="510" y="480"/>
                  </a:cubicBezTo>
                  <a:cubicBezTo>
                    <a:pt x="510" y="479"/>
                    <a:pt x="512" y="478"/>
                    <a:pt x="513" y="479"/>
                  </a:cubicBezTo>
                  <a:cubicBezTo>
                    <a:pt x="513" y="479"/>
                    <a:pt x="513" y="479"/>
                    <a:pt x="513" y="479"/>
                  </a:cubicBezTo>
                  <a:cubicBezTo>
                    <a:pt x="514" y="479"/>
                    <a:pt x="514" y="480"/>
                    <a:pt x="514" y="481"/>
                  </a:cubicBezTo>
                  <a:cubicBezTo>
                    <a:pt x="514" y="481"/>
                    <a:pt x="514" y="481"/>
                    <a:pt x="514" y="481"/>
                  </a:cubicBezTo>
                  <a:cubicBezTo>
                    <a:pt x="513" y="482"/>
                    <a:pt x="513" y="483"/>
                    <a:pt x="512" y="483"/>
                  </a:cubicBezTo>
                  <a:cubicBezTo>
                    <a:pt x="512" y="483"/>
                    <a:pt x="512" y="483"/>
                    <a:pt x="512" y="483"/>
                  </a:cubicBezTo>
                  <a:cubicBezTo>
                    <a:pt x="512" y="483"/>
                    <a:pt x="511" y="483"/>
                    <a:pt x="511" y="482"/>
                  </a:cubicBezTo>
                  <a:close/>
                  <a:moveTo>
                    <a:pt x="102" y="475"/>
                  </a:moveTo>
                  <a:cubicBezTo>
                    <a:pt x="102" y="474"/>
                    <a:pt x="102" y="473"/>
                    <a:pt x="103" y="473"/>
                  </a:cubicBezTo>
                  <a:cubicBezTo>
                    <a:pt x="103" y="473"/>
                    <a:pt x="103" y="473"/>
                    <a:pt x="103" y="473"/>
                  </a:cubicBezTo>
                  <a:cubicBezTo>
                    <a:pt x="104" y="472"/>
                    <a:pt x="106" y="473"/>
                    <a:pt x="106" y="474"/>
                  </a:cubicBezTo>
                  <a:cubicBezTo>
                    <a:pt x="106" y="474"/>
                    <a:pt x="106" y="474"/>
                    <a:pt x="106" y="474"/>
                  </a:cubicBezTo>
                  <a:cubicBezTo>
                    <a:pt x="106" y="475"/>
                    <a:pt x="106" y="476"/>
                    <a:pt x="105" y="476"/>
                  </a:cubicBezTo>
                  <a:cubicBezTo>
                    <a:pt x="105" y="476"/>
                    <a:pt x="105" y="476"/>
                    <a:pt x="105" y="476"/>
                  </a:cubicBezTo>
                  <a:cubicBezTo>
                    <a:pt x="105" y="476"/>
                    <a:pt x="104" y="476"/>
                    <a:pt x="104" y="476"/>
                  </a:cubicBezTo>
                  <a:cubicBezTo>
                    <a:pt x="104" y="476"/>
                    <a:pt x="104" y="476"/>
                    <a:pt x="104" y="476"/>
                  </a:cubicBezTo>
                  <a:cubicBezTo>
                    <a:pt x="103" y="476"/>
                    <a:pt x="103" y="476"/>
                    <a:pt x="102" y="475"/>
                  </a:cubicBezTo>
                  <a:close/>
                  <a:moveTo>
                    <a:pt x="515" y="471"/>
                  </a:moveTo>
                  <a:cubicBezTo>
                    <a:pt x="514" y="471"/>
                    <a:pt x="514" y="470"/>
                    <a:pt x="514" y="469"/>
                  </a:cubicBezTo>
                  <a:cubicBezTo>
                    <a:pt x="514" y="469"/>
                    <a:pt x="514" y="469"/>
                    <a:pt x="514" y="469"/>
                  </a:cubicBezTo>
                  <a:cubicBezTo>
                    <a:pt x="514" y="468"/>
                    <a:pt x="516" y="467"/>
                    <a:pt x="517" y="467"/>
                  </a:cubicBezTo>
                  <a:cubicBezTo>
                    <a:pt x="517" y="467"/>
                    <a:pt x="517" y="467"/>
                    <a:pt x="517" y="467"/>
                  </a:cubicBezTo>
                  <a:cubicBezTo>
                    <a:pt x="518" y="468"/>
                    <a:pt x="518" y="469"/>
                    <a:pt x="518" y="470"/>
                  </a:cubicBezTo>
                  <a:cubicBezTo>
                    <a:pt x="518" y="470"/>
                    <a:pt x="518" y="470"/>
                    <a:pt x="518" y="470"/>
                  </a:cubicBezTo>
                  <a:cubicBezTo>
                    <a:pt x="518" y="471"/>
                    <a:pt x="517" y="471"/>
                    <a:pt x="516" y="471"/>
                  </a:cubicBezTo>
                  <a:cubicBezTo>
                    <a:pt x="516" y="471"/>
                    <a:pt x="516" y="471"/>
                    <a:pt x="516" y="471"/>
                  </a:cubicBezTo>
                  <a:cubicBezTo>
                    <a:pt x="516" y="471"/>
                    <a:pt x="515" y="471"/>
                    <a:pt x="515" y="471"/>
                  </a:cubicBezTo>
                  <a:close/>
                  <a:moveTo>
                    <a:pt x="98" y="464"/>
                  </a:moveTo>
                  <a:cubicBezTo>
                    <a:pt x="98" y="463"/>
                    <a:pt x="98" y="462"/>
                    <a:pt x="99" y="461"/>
                  </a:cubicBezTo>
                  <a:cubicBezTo>
                    <a:pt x="99" y="461"/>
                    <a:pt x="99" y="461"/>
                    <a:pt x="99" y="461"/>
                  </a:cubicBezTo>
                  <a:cubicBezTo>
                    <a:pt x="100" y="461"/>
                    <a:pt x="102" y="461"/>
                    <a:pt x="102" y="463"/>
                  </a:cubicBezTo>
                  <a:cubicBezTo>
                    <a:pt x="102" y="463"/>
                    <a:pt x="102" y="463"/>
                    <a:pt x="102" y="463"/>
                  </a:cubicBezTo>
                  <a:cubicBezTo>
                    <a:pt x="102" y="464"/>
                    <a:pt x="102" y="465"/>
                    <a:pt x="101" y="465"/>
                  </a:cubicBezTo>
                  <a:cubicBezTo>
                    <a:pt x="101" y="465"/>
                    <a:pt x="101" y="465"/>
                    <a:pt x="101" y="465"/>
                  </a:cubicBezTo>
                  <a:cubicBezTo>
                    <a:pt x="100" y="465"/>
                    <a:pt x="100" y="465"/>
                    <a:pt x="100" y="465"/>
                  </a:cubicBezTo>
                  <a:cubicBezTo>
                    <a:pt x="100" y="465"/>
                    <a:pt x="100" y="465"/>
                    <a:pt x="100" y="465"/>
                  </a:cubicBezTo>
                  <a:cubicBezTo>
                    <a:pt x="99" y="465"/>
                    <a:pt x="98" y="465"/>
                    <a:pt x="98" y="464"/>
                  </a:cubicBezTo>
                  <a:close/>
                  <a:moveTo>
                    <a:pt x="519" y="460"/>
                  </a:moveTo>
                  <a:cubicBezTo>
                    <a:pt x="518" y="459"/>
                    <a:pt x="518" y="458"/>
                    <a:pt x="518" y="457"/>
                  </a:cubicBezTo>
                  <a:cubicBezTo>
                    <a:pt x="518" y="457"/>
                    <a:pt x="518" y="457"/>
                    <a:pt x="518" y="457"/>
                  </a:cubicBezTo>
                  <a:cubicBezTo>
                    <a:pt x="518" y="456"/>
                    <a:pt x="520" y="456"/>
                    <a:pt x="521" y="456"/>
                  </a:cubicBezTo>
                  <a:cubicBezTo>
                    <a:pt x="521" y="456"/>
                    <a:pt x="521" y="456"/>
                    <a:pt x="521" y="456"/>
                  </a:cubicBezTo>
                  <a:cubicBezTo>
                    <a:pt x="522" y="456"/>
                    <a:pt x="522" y="458"/>
                    <a:pt x="522" y="459"/>
                  </a:cubicBezTo>
                  <a:cubicBezTo>
                    <a:pt x="522" y="459"/>
                    <a:pt x="522" y="459"/>
                    <a:pt x="522" y="459"/>
                  </a:cubicBezTo>
                  <a:cubicBezTo>
                    <a:pt x="522" y="459"/>
                    <a:pt x="521" y="460"/>
                    <a:pt x="520" y="460"/>
                  </a:cubicBezTo>
                  <a:cubicBezTo>
                    <a:pt x="520" y="460"/>
                    <a:pt x="520" y="460"/>
                    <a:pt x="520" y="460"/>
                  </a:cubicBezTo>
                  <a:cubicBezTo>
                    <a:pt x="520" y="460"/>
                    <a:pt x="520" y="460"/>
                    <a:pt x="519" y="460"/>
                  </a:cubicBezTo>
                  <a:close/>
                  <a:moveTo>
                    <a:pt x="94" y="453"/>
                  </a:moveTo>
                  <a:cubicBezTo>
                    <a:pt x="94" y="452"/>
                    <a:pt x="94" y="450"/>
                    <a:pt x="95" y="450"/>
                  </a:cubicBezTo>
                  <a:cubicBezTo>
                    <a:pt x="95" y="450"/>
                    <a:pt x="95" y="450"/>
                    <a:pt x="95" y="450"/>
                  </a:cubicBezTo>
                  <a:cubicBezTo>
                    <a:pt x="96" y="450"/>
                    <a:pt x="97" y="450"/>
                    <a:pt x="98" y="451"/>
                  </a:cubicBezTo>
                  <a:cubicBezTo>
                    <a:pt x="98" y="451"/>
                    <a:pt x="98" y="451"/>
                    <a:pt x="98" y="451"/>
                  </a:cubicBezTo>
                  <a:cubicBezTo>
                    <a:pt x="98" y="452"/>
                    <a:pt x="98" y="453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6" y="454"/>
                    <a:pt x="96" y="454"/>
                    <a:pt x="96" y="454"/>
                  </a:cubicBezTo>
                  <a:cubicBezTo>
                    <a:pt x="96" y="454"/>
                    <a:pt x="96" y="454"/>
                    <a:pt x="96" y="454"/>
                  </a:cubicBezTo>
                  <a:cubicBezTo>
                    <a:pt x="95" y="454"/>
                    <a:pt x="94" y="453"/>
                    <a:pt x="94" y="453"/>
                  </a:cubicBezTo>
                  <a:close/>
                  <a:moveTo>
                    <a:pt x="523" y="449"/>
                  </a:moveTo>
                  <a:cubicBezTo>
                    <a:pt x="522" y="448"/>
                    <a:pt x="522" y="447"/>
                    <a:pt x="522" y="446"/>
                  </a:cubicBezTo>
                  <a:cubicBezTo>
                    <a:pt x="522" y="446"/>
                    <a:pt x="522" y="446"/>
                    <a:pt x="522" y="446"/>
                  </a:cubicBezTo>
                  <a:cubicBezTo>
                    <a:pt x="523" y="445"/>
                    <a:pt x="524" y="444"/>
                    <a:pt x="525" y="445"/>
                  </a:cubicBezTo>
                  <a:cubicBezTo>
                    <a:pt x="525" y="445"/>
                    <a:pt x="525" y="445"/>
                    <a:pt x="525" y="445"/>
                  </a:cubicBezTo>
                  <a:cubicBezTo>
                    <a:pt x="526" y="445"/>
                    <a:pt x="526" y="446"/>
                    <a:pt x="526" y="447"/>
                  </a:cubicBezTo>
                  <a:cubicBezTo>
                    <a:pt x="526" y="447"/>
                    <a:pt x="526" y="447"/>
                    <a:pt x="526" y="447"/>
                  </a:cubicBezTo>
                  <a:cubicBezTo>
                    <a:pt x="526" y="448"/>
                    <a:pt x="525" y="449"/>
                    <a:pt x="524" y="449"/>
                  </a:cubicBezTo>
                  <a:cubicBezTo>
                    <a:pt x="524" y="449"/>
                    <a:pt x="524" y="449"/>
                    <a:pt x="524" y="449"/>
                  </a:cubicBezTo>
                  <a:cubicBezTo>
                    <a:pt x="524" y="449"/>
                    <a:pt x="524" y="449"/>
                    <a:pt x="523" y="449"/>
                  </a:cubicBezTo>
                  <a:close/>
                  <a:moveTo>
                    <a:pt x="90" y="441"/>
                  </a:moveTo>
                  <a:cubicBezTo>
                    <a:pt x="90" y="440"/>
                    <a:pt x="90" y="439"/>
                    <a:pt x="91" y="439"/>
                  </a:cubicBezTo>
                  <a:cubicBezTo>
                    <a:pt x="91" y="439"/>
                    <a:pt x="91" y="439"/>
                    <a:pt x="91" y="439"/>
                  </a:cubicBezTo>
                  <a:cubicBezTo>
                    <a:pt x="92" y="438"/>
                    <a:pt x="93" y="439"/>
                    <a:pt x="94" y="440"/>
                  </a:cubicBezTo>
                  <a:cubicBezTo>
                    <a:pt x="94" y="440"/>
                    <a:pt x="94" y="440"/>
                    <a:pt x="94" y="440"/>
                  </a:cubicBezTo>
                  <a:cubicBezTo>
                    <a:pt x="94" y="441"/>
                    <a:pt x="94" y="442"/>
                    <a:pt x="93" y="442"/>
                  </a:cubicBezTo>
                  <a:cubicBezTo>
                    <a:pt x="93" y="442"/>
                    <a:pt x="93" y="442"/>
                    <a:pt x="93" y="442"/>
                  </a:cubicBezTo>
                  <a:cubicBezTo>
                    <a:pt x="92" y="443"/>
                    <a:pt x="92" y="443"/>
                    <a:pt x="92" y="443"/>
                  </a:cubicBezTo>
                  <a:cubicBezTo>
                    <a:pt x="92" y="443"/>
                    <a:pt x="92" y="443"/>
                    <a:pt x="92" y="443"/>
                  </a:cubicBezTo>
                  <a:cubicBezTo>
                    <a:pt x="91" y="443"/>
                    <a:pt x="90" y="442"/>
                    <a:pt x="90" y="441"/>
                  </a:cubicBezTo>
                  <a:close/>
                  <a:moveTo>
                    <a:pt x="527" y="437"/>
                  </a:moveTo>
                  <a:cubicBezTo>
                    <a:pt x="526" y="437"/>
                    <a:pt x="526" y="436"/>
                    <a:pt x="526" y="435"/>
                  </a:cubicBezTo>
                  <a:cubicBezTo>
                    <a:pt x="526" y="435"/>
                    <a:pt x="526" y="435"/>
                    <a:pt x="526" y="435"/>
                  </a:cubicBezTo>
                  <a:cubicBezTo>
                    <a:pt x="527" y="434"/>
                    <a:pt x="528" y="433"/>
                    <a:pt x="529" y="434"/>
                  </a:cubicBezTo>
                  <a:cubicBezTo>
                    <a:pt x="529" y="434"/>
                    <a:pt x="529" y="434"/>
                    <a:pt x="529" y="434"/>
                  </a:cubicBezTo>
                  <a:cubicBezTo>
                    <a:pt x="530" y="434"/>
                    <a:pt x="530" y="435"/>
                    <a:pt x="530" y="436"/>
                  </a:cubicBezTo>
                  <a:cubicBezTo>
                    <a:pt x="530" y="436"/>
                    <a:pt x="530" y="436"/>
                    <a:pt x="530" y="436"/>
                  </a:cubicBezTo>
                  <a:cubicBezTo>
                    <a:pt x="530" y="437"/>
                    <a:pt x="529" y="437"/>
                    <a:pt x="528" y="437"/>
                  </a:cubicBezTo>
                  <a:cubicBezTo>
                    <a:pt x="528" y="437"/>
                    <a:pt x="528" y="437"/>
                    <a:pt x="528" y="437"/>
                  </a:cubicBezTo>
                  <a:cubicBezTo>
                    <a:pt x="528" y="437"/>
                    <a:pt x="528" y="437"/>
                    <a:pt x="527" y="437"/>
                  </a:cubicBezTo>
                  <a:close/>
                  <a:moveTo>
                    <a:pt x="86" y="430"/>
                  </a:moveTo>
                  <a:cubicBezTo>
                    <a:pt x="86" y="429"/>
                    <a:pt x="86" y="428"/>
                    <a:pt x="87" y="427"/>
                  </a:cubicBezTo>
                  <a:cubicBezTo>
                    <a:pt x="87" y="427"/>
                    <a:pt x="87" y="427"/>
                    <a:pt x="87" y="427"/>
                  </a:cubicBezTo>
                  <a:cubicBezTo>
                    <a:pt x="88" y="427"/>
                    <a:pt x="89" y="428"/>
                    <a:pt x="90" y="429"/>
                  </a:cubicBezTo>
                  <a:cubicBezTo>
                    <a:pt x="90" y="429"/>
                    <a:pt x="90" y="429"/>
                    <a:pt x="90" y="429"/>
                  </a:cubicBezTo>
                  <a:cubicBezTo>
                    <a:pt x="90" y="430"/>
                    <a:pt x="90" y="431"/>
                    <a:pt x="89" y="431"/>
                  </a:cubicBezTo>
                  <a:cubicBezTo>
                    <a:pt x="89" y="431"/>
                    <a:pt x="89" y="431"/>
                    <a:pt x="89" y="431"/>
                  </a:cubicBezTo>
                  <a:cubicBezTo>
                    <a:pt x="88" y="431"/>
                    <a:pt x="88" y="431"/>
                    <a:pt x="88" y="431"/>
                  </a:cubicBezTo>
                  <a:cubicBezTo>
                    <a:pt x="88" y="431"/>
                    <a:pt x="88" y="431"/>
                    <a:pt x="88" y="431"/>
                  </a:cubicBezTo>
                  <a:cubicBezTo>
                    <a:pt x="87" y="431"/>
                    <a:pt x="86" y="431"/>
                    <a:pt x="86" y="430"/>
                  </a:cubicBezTo>
                  <a:close/>
                  <a:moveTo>
                    <a:pt x="531" y="426"/>
                  </a:moveTo>
                  <a:cubicBezTo>
                    <a:pt x="530" y="426"/>
                    <a:pt x="530" y="424"/>
                    <a:pt x="530" y="423"/>
                  </a:cubicBezTo>
                  <a:cubicBezTo>
                    <a:pt x="530" y="423"/>
                    <a:pt x="530" y="423"/>
                    <a:pt x="530" y="423"/>
                  </a:cubicBezTo>
                  <a:cubicBezTo>
                    <a:pt x="531" y="422"/>
                    <a:pt x="532" y="422"/>
                    <a:pt x="533" y="422"/>
                  </a:cubicBezTo>
                  <a:cubicBezTo>
                    <a:pt x="533" y="422"/>
                    <a:pt x="533" y="422"/>
                    <a:pt x="533" y="422"/>
                  </a:cubicBezTo>
                  <a:cubicBezTo>
                    <a:pt x="534" y="423"/>
                    <a:pt x="534" y="424"/>
                    <a:pt x="534" y="425"/>
                  </a:cubicBezTo>
                  <a:cubicBezTo>
                    <a:pt x="534" y="425"/>
                    <a:pt x="534" y="425"/>
                    <a:pt x="534" y="425"/>
                  </a:cubicBezTo>
                  <a:cubicBezTo>
                    <a:pt x="534" y="426"/>
                    <a:pt x="533" y="426"/>
                    <a:pt x="532" y="426"/>
                  </a:cubicBezTo>
                  <a:cubicBezTo>
                    <a:pt x="532" y="426"/>
                    <a:pt x="532" y="426"/>
                    <a:pt x="532" y="426"/>
                  </a:cubicBezTo>
                  <a:cubicBezTo>
                    <a:pt x="532" y="426"/>
                    <a:pt x="532" y="426"/>
                    <a:pt x="531" y="426"/>
                  </a:cubicBezTo>
                  <a:close/>
                  <a:moveTo>
                    <a:pt x="82" y="419"/>
                  </a:moveTo>
                  <a:cubicBezTo>
                    <a:pt x="82" y="419"/>
                    <a:pt x="82" y="419"/>
                    <a:pt x="82" y="419"/>
                  </a:cubicBezTo>
                  <a:cubicBezTo>
                    <a:pt x="82" y="418"/>
                    <a:pt x="82" y="416"/>
                    <a:pt x="83" y="416"/>
                  </a:cubicBezTo>
                  <a:cubicBezTo>
                    <a:pt x="83" y="416"/>
                    <a:pt x="83" y="416"/>
                    <a:pt x="83" y="416"/>
                  </a:cubicBezTo>
                  <a:cubicBezTo>
                    <a:pt x="84" y="416"/>
                    <a:pt x="85" y="416"/>
                    <a:pt x="86" y="417"/>
                  </a:cubicBezTo>
                  <a:cubicBezTo>
                    <a:pt x="86" y="417"/>
                    <a:pt x="86" y="417"/>
                    <a:pt x="86" y="417"/>
                  </a:cubicBezTo>
                  <a:cubicBezTo>
                    <a:pt x="86" y="418"/>
                    <a:pt x="86" y="420"/>
                    <a:pt x="85" y="420"/>
                  </a:cubicBezTo>
                  <a:cubicBezTo>
                    <a:pt x="85" y="420"/>
                    <a:pt x="85" y="420"/>
                    <a:pt x="85" y="420"/>
                  </a:cubicBezTo>
                  <a:cubicBezTo>
                    <a:pt x="84" y="420"/>
                    <a:pt x="84" y="420"/>
                    <a:pt x="84" y="420"/>
                  </a:cubicBezTo>
                  <a:cubicBezTo>
                    <a:pt x="84" y="420"/>
                    <a:pt x="84" y="420"/>
                    <a:pt x="84" y="420"/>
                  </a:cubicBezTo>
                  <a:cubicBezTo>
                    <a:pt x="83" y="420"/>
                    <a:pt x="82" y="419"/>
                    <a:pt x="82" y="419"/>
                  </a:cubicBezTo>
                  <a:close/>
                  <a:moveTo>
                    <a:pt x="535" y="415"/>
                  </a:moveTo>
                  <a:cubicBezTo>
                    <a:pt x="534" y="414"/>
                    <a:pt x="534" y="413"/>
                    <a:pt x="534" y="412"/>
                  </a:cubicBezTo>
                  <a:cubicBezTo>
                    <a:pt x="534" y="412"/>
                    <a:pt x="534" y="412"/>
                    <a:pt x="534" y="412"/>
                  </a:cubicBezTo>
                  <a:cubicBezTo>
                    <a:pt x="534" y="411"/>
                    <a:pt x="535" y="410"/>
                    <a:pt x="536" y="411"/>
                  </a:cubicBezTo>
                  <a:cubicBezTo>
                    <a:pt x="536" y="411"/>
                    <a:pt x="536" y="411"/>
                    <a:pt x="536" y="411"/>
                  </a:cubicBezTo>
                  <a:cubicBezTo>
                    <a:pt x="538" y="411"/>
                    <a:pt x="538" y="412"/>
                    <a:pt x="538" y="413"/>
                  </a:cubicBezTo>
                  <a:cubicBezTo>
                    <a:pt x="538" y="413"/>
                    <a:pt x="538" y="413"/>
                    <a:pt x="538" y="413"/>
                  </a:cubicBezTo>
                  <a:cubicBezTo>
                    <a:pt x="538" y="414"/>
                    <a:pt x="537" y="415"/>
                    <a:pt x="536" y="415"/>
                  </a:cubicBezTo>
                  <a:cubicBezTo>
                    <a:pt x="536" y="415"/>
                    <a:pt x="536" y="415"/>
                    <a:pt x="536" y="415"/>
                  </a:cubicBezTo>
                  <a:cubicBezTo>
                    <a:pt x="536" y="415"/>
                    <a:pt x="535" y="415"/>
                    <a:pt x="535" y="415"/>
                  </a:cubicBezTo>
                  <a:close/>
                  <a:moveTo>
                    <a:pt x="79" y="407"/>
                  </a:moveTo>
                  <a:cubicBezTo>
                    <a:pt x="79" y="407"/>
                    <a:pt x="79" y="407"/>
                    <a:pt x="79" y="407"/>
                  </a:cubicBezTo>
                  <a:cubicBezTo>
                    <a:pt x="78" y="406"/>
                    <a:pt x="79" y="405"/>
                    <a:pt x="80" y="405"/>
                  </a:cubicBezTo>
                  <a:cubicBezTo>
                    <a:pt x="80" y="405"/>
                    <a:pt x="80" y="405"/>
                    <a:pt x="80" y="405"/>
                  </a:cubicBezTo>
                  <a:cubicBezTo>
                    <a:pt x="81" y="404"/>
                    <a:pt x="82" y="405"/>
                    <a:pt x="82" y="406"/>
                  </a:cubicBezTo>
                  <a:cubicBezTo>
                    <a:pt x="82" y="406"/>
                    <a:pt x="82" y="406"/>
                    <a:pt x="82" y="406"/>
                  </a:cubicBezTo>
                  <a:cubicBezTo>
                    <a:pt x="83" y="407"/>
                    <a:pt x="82" y="408"/>
                    <a:pt x="81" y="408"/>
                  </a:cubicBezTo>
                  <a:cubicBezTo>
                    <a:pt x="81" y="408"/>
                    <a:pt x="81" y="408"/>
                    <a:pt x="81" y="408"/>
                  </a:cubicBezTo>
                  <a:cubicBezTo>
                    <a:pt x="81" y="408"/>
                    <a:pt x="81" y="409"/>
                    <a:pt x="80" y="409"/>
                  </a:cubicBezTo>
                  <a:cubicBezTo>
                    <a:pt x="80" y="409"/>
                    <a:pt x="80" y="409"/>
                    <a:pt x="80" y="409"/>
                  </a:cubicBezTo>
                  <a:cubicBezTo>
                    <a:pt x="80" y="409"/>
                    <a:pt x="79" y="408"/>
                    <a:pt x="79" y="407"/>
                  </a:cubicBezTo>
                  <a:close/>
                  <a:moveTo>
                    <a:pt x="539" y="403"/>
                  </a:moveTo>
                  <a:cubicBezTo>
                    <a:pt x="538" y="403"/>
                    <a:pt x="537" y="402"/>
                    <a:pt x="537" y="401"/>
                  </a:cubicBezTo>
                  <a:cubicBezTo>
                    <a:pt x="537" y="401"/>
                    <a:pt x="537" y="401"/>
                    <a:pt x="537" y="401"/>
                  </a:cubicBezTo>
                  <a:cubicBezTo>
                    <a:pt x="537" y="401"/>
                    <a:pt x="537" y="401"/>
                    <a:pt x="537" y="401"/>
                  </a:cubicBezTo>
                  <a:cubicBezTo>
                    <a:pt x="537" y="401"/>
                    <a:pt x="537" y="401"/>
                    <a:pt x="537" y="401"/>
                  </a:cubicBezTo>
                  <a:cubicBezTo>
                    <a:pt x="537" y="400"/>
                    <a:pt x="538" y="399"/>
                    <a:pt x="540" y="399"/>
                  </a:cubicBezTo>
                  <a:cubicBezTo>
                    <a:pt x="540" y="399"/>
                    <a:pt x="540" y="399"/>
                    <a:pt x="540" y="399"/>
                  </a:cubicBezTo>
                  <a:cubicBezTo>
                    <a:pt x="541" y="399"/>
                    <a:pt x="541" y="401"/>
                    <a:pt x="541" y="402"/>
                  </a:cubicBezTo>
                  <a:cubicBezTo>
                    <a:pt x="541" y="402"/>
                    <a:pt x="541" y="402"/>
                    <a:pt x="541" y="402"/>
                  </a:cubicBezTo>
                  <a:cubicBezTo>
                    <a:pt x="541" y="403"/>
                    <a:pt x="540" y="403"/>
                    <a:pt x="539" y="403"/>
                  </a:cubicBezTo>
                  <a:cubicBezTo>
                    <a:pt x="539" y="403"/>
                    <a:pt x="539" y="403"/>
                    <a:pt x="539" y="403"/>
                  </a:cubicBezTo>
                  <a:cubicBezTo>
                    <a:pt x="539" y="403"/>
                    <a:pt x="539" y="403"/>
                    <a:pt x="539" y="403"/>
                  </a:cubicBezTo>
                  <a:close/>
                  <a:moveTo>
                    <a:pt x="76" y="395"/>
                  </a:moveTo>
                  <a:cubicBezTo>
                    <a:pt x="75" y="394"/>
                    <a:pt x="76" y="393"/>
                    <a:pt x="77" y="393"/>
                  </a:cubicBezTo>
                  <a:cubicBezTo>
                    <a:pt x="77" y="393"/>
                    <a:pt x="77" y="393"/>
                    <a:pt x="77" y="393"/>
                  </a:cubicBezTo>
                  <a:cubicBezTo>
                    <a:pt x="78" y="393"/>
                    <a:pt x="79" y="393"/>
                    <a:pt x="80" y="394"/>
                  </a:cubicBezTo>
                  <a:cubicBezTo>
                    <a:pt x="80" y="394"/>
                    <a:pt x="80" y="394"/>
                    <a:pt x="80" y="394"/>
                  </a:cubicBezTo>
                  <a:cubicBezTo>
                    <a:pt x="80" y="394"/>
                    <a:pt x="80" y="394"/>
                    <a:pt x="80" y="394"/>
                  </a:cubicBezTo>
                  <a:cubicBezTo>
                    <a:pt x="80" y="394"/>
                    <a:pt x="80" y="394"/>
                    <a:pt x="80" y="394"/>
                  </a:cubicBezTo>
                  <a:cubicBezTo>
                    <a:pt x="80" y="396"/>
                    <a:pt x="79" y="397"/>
                    <a:pt x="78" y="397"/>
                  </a:cubicBezTo>
                  <a:cubicBezTo>
                    <a:pt x="78" y="397"/>
                    <a:pt x="78" y="397"/>
                    <a:pt x="78" y="397"/>
                  </a:cubicBezTo>
                  <a:cubicBezTo>
                    <a:pt x="78" y="397"/>
                    <a:pt x="78" y="397"/>
                    <a:pt x="78" y="397"/>
                  </a:cubicBezTo>
                  <a:cubicBezTo>
                    <a:pt x="78" y="397"/>
                    <a:pt x="78" y="397"/>
                    <a:pt x="78" y="397"/>
                  </a:cubicBezTo>
                  <a:cubicBezTo>
                    <a:pt x="77" y="397"/>
                    <a:pt x="76" y="396"/>
                    <a:pt x="76" y="395"/>
                  </a:cubicBezTo>
                  <a:close/>
                  <a:moveTo>
                    <a:pt x="541" y="391"/>
                  </a:moveTo>
                  <a:cubicBezTo>
                    <a:pt x="540" y="391"/>
                    <a:pt x="540" y="390"/>
                    <a:pt x="540" y="389"/>
                  </a:cubicBezTo>
                  <a:cubicBezTo>
                    <a:pt x="540" y="389"/>
                    <a:pt x="540" y="389"/>
                    <a:pt x="540" y="389"/>
                  </a:cubicBezTo>
                  <a:cubicBezTo>
                    <a:pt x="540" y="389"/>
                    <a:pt x="540" y="389"/>
                    <a:pt x="540" y="389"/>
                  </a:cubicBezTo>
                  <a:cubicBezTo>
                    <a:pt x="540" y="389"/>
                    <a:pt x="540" y="389"/>
                    <a:pt x="540" y="389"/>
                  </a:cubicBezTo>
                  <a:cubicBezTo>
                    <a:pt x="540" y="388"/>
                    <a:pt x="541" y="387"/>
                    <a:pt x="542" y="387"/>
                  </a:cubicBezTo>
                  <a:cubicBezTo>
                    <a:pt x="542" y="387"/>
                    <a:pt x="542" y="387"/>
                    <a:pt x="542" y="387"/>
                  </a:cubicBezTo>
                  <a:cubicBezTo>
                    <a:pt x="543" y="388"/>
                    <a:pt x="544" y="389"/>
                    <a:pt x="544" y="390"/>
                  </a:cubicBezTo>
                  <a:cubicBezTo>
                    <a:pt x="544" y="390"/>
                    <a:pt x="544" y="390"/>
                    <a:pt x="544" y="390"/>
                  </a:cubicBezTo>
                  <a:cubicBezTo>
                    <a:pt x="543" y="391"/>
                    <a:pt x="543" y="391"/>
                    <a:pt x="542" y="391"/>
                  </a:cubicBezTo>
                  <a:cubicBezTo>
                    <a:pt x="542" y="391"/>
                    <a:pt x="542" y="391"/>
                    <a:pt x="542" y="391"/>
                  </a:cubicBezTo>
                  <a:cubicBezTo>
                    <a:pt x="542" y="391"/>
                    <a:pt x="541" y="391"/>
                    <a:pt x="541" y="391"/>
                  </a:cubicBezTo>
                  <a:close/>
                  <a:moveTo>
                    <a:pt x="73" y="383"/>
                  </a:moveTo>
                  <a:cubicBezTo>
                    <a:pt x="73" y="383"/>
                    <a:pt x="73" y="383"/>
                    <a:pt x="73" y="383"/>
                  </a:cubicBezTo>
                  <a:cubicBezTo>
                    <a:pt x="73" y="382"/>
                    <a:pt x="74" y="381"/>
                    <a:pt x="75" y="381"/>
                  </a:cubicBezTo>
                  <a:cubicBezTo>
                    <a:pt x="75" y="381"/>
                    <a:pt x="75" y="381"/>
                    <a:pt x="75" y="381"/>
                  </a:cubicBezTo>
                  <a:cubicBezTo>
                    <a:pt x="76" y="381"/>
                    <a:pt x="77" y="382"/>
                    <a:pt x="77" y="383"/>
                  </a:cubicBezTo>
                  <a:cubicBezTo>
                    <a:pt x="77" y="383"/>
                    <a:pt x="77" y="383"/>
                    <a:pt x="77" y="383"/>
                  </a:cubicBezTo>
                  <a:cubicBezTo>
                    <a:pt x="77" y="384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85"/>
                    <a:pt x="75" y="385"/>
                    <a:pt x="75" y="385"/>
                  </a:cubicBezTo>
                  <a:cubicBezTo>
                    <a:pt x="75" y="385"/>
                    <a:pt x="75" y="385"/>
                    <a:pt x="75" y="385"/>
                  </a:cubicBezTo>
                  <a:cubicBezTo>
                    <a:pt x="74" y="385"/>
                    <a:pt x="73" y="384"/>
                    <a:pt x="73" y="383"/>
                  </a:cubicBezTo>
                  <a:close/>
                  <a:moveTo>
                    <a:pt x="543" y="380"/>
                  </a:moveTo>
                  <a:cubicBezTo>
                    <a:pt x="542" y="379"/>
                    <a:pt x="542" y="378"/>
                    <a:pt x="542" y="377"/>
                  </a:cubicBezTo>
                  <a:cubicBezTo>
                    <a:pt x="542" y="377"/>
                    <a:pt x="542" y="377"/>
                    <a:pt x="542" y="377"/>
                  </a:cubicBezTo>
                  <a:cubicBezTo>
                    <a:pt x="542" y="377"/>
                    <a:pt x="542" y="377"/>
                    <a:pt x="542" y="377"/>
                  </a:cubicBezTo>
                  <a:cubicBezTo>
                    <a:pt x="542" y="377"/>
                    <a:pt x="542" y="377"/>
                    <a:pt x="542" y="377"/>
                  </a:cubicBezTo>
                  <a:cubicBezTo>
                    <a:pt x="542" y="376"/>
                    <a:pt x="543" y="375"/>
                    <a:pt x="544" y="376"/>
                  </a:cubicBezTo>
                  <a:cubicBezTo>
                    <a:pt x="544" y="376"/>
                    <a:pt x="544" y="376"/>
                    <a:pt x="544" y="376"/>
                  </a:cubicBezTo>
                  <a:cubicBezTo>
                    <a:pt x="545" y="376"/>
                    <a:pt x="546" y="377"/>
                    <a:pt x="546" y="378"/>
                  </a:cubicBezTo>
                  <a:cubicBezTo>
                    <a:pt x="546" y="378"/>
                    <a:pt x="546" y="378"/>
                    <a:pt x="546" y="378"/>
                  </a:cubicBezTo>
                  <a:cubicBezTo>
                    <a:pt x="546" y="379"/>
                    <a:pt x="545" y="380"/>
                    <a:pt x="544" y="380"/>
                  </a:cubicBezTo>
                  <a:cubicBezTo>
                    <a:pt x="544" y="380"/>
                    <a:pt x="544" y="380"/>
                    <a:pt x="544" y="380"/>
                  </a:cubicBezTo>
                  <a:cubicBezTo>
                    <a:pt x="544" y="380"/>
                    <a:pt x="544" y="380"/>
                    <a:pt x="543" y="380"/>
                  </a:cubicBezTo>
                  <a:close/>
                  <a:moveTo>
                    <a:pt x="72" y="371"/>
                  </a:moveTo>
                  <a:cubicBezTo>
                    <a:pt x="72" y="371"/>
                    <a:pt x="72" y="371"/>
                    <a:pt x="72" y="371"/>
                  </a:cubicBezTo>
                  <a:cubicBezTo>
                    <a:pt x="71" y="370"/>
                    <a:pt x="72" y="369"/>
                    <a:pt x="73" y="369"/>
                  </a:cubicBezTo>
                  <a:cubicBezTo>
                    <a:pt x="73" y="369"/>
                    <a:pt x="73" y="369"/>
                    <a:pt x="73" y="369"/>
                  </a:cubicBezTo>
                  <a:cubicBezTo>
                    <a:pt x="74" y="369"/>
                    <a:pt x="75" y="370"/>
                    <a:pt x="76" y="371"/>
                  </a:cubicBezTo>
                  <a:cubicBezTo>
                    <a:pt x="76" y="371"/>
                    <a:pt x="76" y="371"/>
                    <a:pt x="76" y="371"/>
                  </a:cubicBezTo>
                  <a:cubicBezTo>
                    <a:pt x="76" y="371"/>
                    <a:pt x="76" y="371"/>
                    <a:pt x="76" y="371"/>
                  </a:cubicBezTo>
                  <a:cubicBezTo>
                    <a:pt x="76" y="371"/>
                    <a:pt x="76" y="371"/>
                    <a:pt x="76" y="371"/>
                  </a:cubicBezTo>
                  <a:cubicBezTo>
                    <a:pt x="76" y="372"/>
                    <a:pt x="75" y="373"/>
                    <a:pt x="74" y="373"/>
                  </a:cubicBezTo>
                  <a:cubicBezTo>
                    <a:pt x="74" y="373"/>
                    <a:pt x="74" y="373"/>
                    <a:pt x="74" y="373"/>
                  </a:cubicBezTo>
                  <a:cubicBezTo>
                    <a:pt x="74" y="373"/>
                    <a:pt x="74" y="373"/>
                    <a:pt x="74" y="373"/>
                  </a:cubicBezTo>
                  <a:cubicBezTo>
                    <a:pt x="74" y="373"/>
                    <a:pt x="74" y="373"/>
                    <a:pt x="74" y="373"/>
                  </a:cubicBezTo>
                  <a:cubicBezTo>
                    <a:pt x="73" y="373"/>
                    <a:pt x="72" y="372"/>
                    <a:pt x="72" y="371"/>
                  </a:cubicBezTo>
                  <a:close/>
                  <a:moveTo>
                    <a:pt x="545" y="368"/>
                  </a:moveTo>
                  <a:cubicBezTo>
                    <a:pt x="544" y="368"/>
                    <a:pt x="543" y="367"/>
                    <a:pt x="543" y="365"/>
                  </a:cubicBezTo>
                  <a:cubicBezTo>
                    <a:pt x="543" y="365"/>
                    <a:pt x="543" y="365"/>
                    <a:pt x="543" y="365"/>
                  </a:cubicBezTo>
                  <a:cubicBezTo>
                    <a:pt x="543" y="364"/>
                    <a:pt x="544" y="364"/>
                    <a:pt x="545" y="364"/>
                  </a:cubicBezTo>
                  <a:cubicBezTo>
                    <a:pt x="545" y="364"/>
                    <a:pt x="545" y="364"/>
                    <a:pt x="545" y="364"/>
                  </a:cubicBezTo>
                  <a:cubicBezTo>
                    <a:pt x="546" y="364"/>
                    <a:pt x="547" y="365"/>
                    <a:pt x="547" y="366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7"/>
                    <a:pt x="546" y="368"/>
                    <a:pt x="545" y="368"/>
                  </a:cubicBezTo>
                  <a:cubicBezTo>
                    <a:pt x="545" y="368"/>
                    <a:pt x="545" y="368"/>
                    <a:pt x="545" y="368"/>
                  </a:cubicBezTo>
                  <a:cubicBezTo>
                    <a:pt x="545" y="368"/>
                    <a:pt x="545" y="368"/>
                    <a:pt x="545" y="368"/>
                  </a:cubicBezTo>
                  <a:close/>
                  <a:moveTo>
                    <a:pt x="71" y="359"/>
                  </a:moveTo>
                  <a:cubicBezTo>
                    <a:pt x="70" y="358"/>
                    <a:pt x="71" y="357"/>
                    <a:pt x="72" y="357"/>
                  </a:cubicBezTo>
                  <a:cubicBezTo>
                    <a:pt x="72" y="357"/>
                    <a:pt x="72" y="357"/>
                    <a:pt x="72" y="357"/>
                  </a:cubicBezTo>
                  <a:cubicBezTo>
                    <a:pt x="74" y="357"/>
                    <a:pt x="74" y="358"/>
                    <a:pt x="75" y="359"/>
                  </a:cubicBezTo>
                  <a:cubicBezTo>
                    <a:pt x="75" y="359"/>
                    <a:pt x="75" y="359"/>
                    <a:pt x="75" y="359"/>
                  </a:cubicBezTo>
                  <a:cubicBezTo>
                    <a:pt x="75" y="360"/>
                    <a:pt x="74" y="361"/>
                    <a:pt x="73" y="361"/>
                  </a:cubicBezTo>
                  <a:cubicBezTo>
                    <a:pt x="73" y="361"/>
                    <a:pt x="73" y="361"/>
                    <a:pt x="73" y="361"/>
                  </a:cubicBezTo>
                  <a:cubicBezTo>
                    <a:pt x="73" y="361"/>
                    <a:pt x="73" y="361"/>
                    <a:pt x="73" y="361"/>
                  </a:cubicBezTo>
                  <a:cubicBezTo>
                    <a:pt x="73" y="361"/>
                    <a:pt x="73" y="361"/>
                    <a:pt x="73" y="361"/>
                  </a:cubicBezTo>
                  <a:cubicBezTo>
                    <a:pt x="71" y="361"/>
                    <a:pt x="71" y="360"/>
                    <a:pt x="71" y="359"/>
                  </a:cubicBezTo>
                  <a:close/>
                  <a:moveTo>
                    <a:pt x="546" y="356"/>
                  </a:moveTo>
                  <a:cubicBezTo>
                    <a:pt x="545" y="356"/>
                    <a:pt x="544" y="355"/>
                    <a:pt x="544" y="354"/>
                  </a:cubicBezTo>
                  <a:cubicBezTo>
                    <a:pt x="544" y="354"/>
                    <a:pt x="544" y="354"/>
                    <a:pt x="544" y="354"/>
                  </a:cubicBezTo>
                  <a:cubicBezTo>
                    <a:pt x="544" y="354"/>
                    <a:pt x="544" y="354"/>
                    <a:pt x="544" y="354"/>
                  </a:cubicBezTo>
                  <a:cubicBezTo>
                    <a:pt x="544" y="354"/>
                    <a:pt x="544" y="354"/>
                    <a:pt x="544" y="354"/>
                  </a:cubicBezTo>
                  <a:cubicBezTo>
                    <a:pt x="544" y="353"/>
                    <a:pt x="545" y="352"/>
                    <a:pt x="546" y="352"/>
                  </a:cubicBezTo>
                  <a:cubicBezTo>
                    <a:pt x="546" y="352"/>
                    <a:pt x="546" y="352"/>
                    <a:pt x="546" y="352"/>
                  </a:cubicBezTo>
                  <a:cubicBezTo>
                    <a:pt x="547" y="352"/>
                    <a:pt x="548" y="353"/>
                    <a:pt x="548" y="354"/>
                  </a:cubicBezTo>
                  <a:cubicBezTo>
                    <a:pt x="548" y="354"/>
                    <a:pt x="548" y="354"/>
                    <a:pt x="548" y="354"/>
                  </a:cubicBezTo>
                  <a:cubicBezTo>
                    <a:pt x="548" y="355"/>
                    <a:pt x="547" y="356"/>
                    <a:pt x="546" y="356"/>
                  </a:cubicBezTo>
                  <a:cubicBezTo>
                    <a:pt x="546" y="356"/>
                    <a:pt x="546" y="356"/>
                    <a:pt x="546" y="356"/>
                  </a:cubicBezTo>
                  <a:cubicBezTo>
                    <a:pt x="546" y="356"/>
                    <a:pt x="546" y="356"/>
                    <a:pt x="546" y="356"/>
                  </a:cubicBezTo>
                  <a:close/>
                  <a:moveTo>
                    <a:pt x="70" y="347"/>
                  </a:moveTo>
                  <a:cubicBezTo>
                    <a:pt x="70" y="346"/>
                    <a:pt x="71" y="345"/>
                    <a:pt x="72" y="345"/>
                  </a:cubicBezTo>
                  <a:cubicBezTo>
                    <a:pt x="72" y="345"/>
                    <a:pt x="72" y="345"/>
                    <a:pt x="72" y="345"/>
                  </a:cubicBezTo>
                  <a:cubicBezTo>
                    <a:pt x="73" y="345"/>
                    <a:pt x="74" y="346"/>
                    <a:pt x="74" y="347"/>
                  </a:cubicBezTo>
                  <a:cubicBezTo>
                    <a:pt x="74" y="347"/>
                    <a:pt x="74" y="347"/>
                    <a:pt x="74" y="347"/>
                  </a:cubicBezTo>
                  <a:cubicBezTo>
                    <a:pt x="74" y="348"/>
                    <a:pt x="73" y="349"/>
                    <a:pt x="72" y="349"/>
                  </a:cubicBezTo>
                  <a:cubicBezTo>
                    <a:pt x="72" y="349"/>
                    <a:pt x="72" y="349"/>
                    <a:pt x="72" y="349"/>
                  </a:cubicBezTo>
                  <a:cubicBezTo>
                    <a:pt x="72" y="349"/>
                    <a:pt x="72" y="349"/>
                    <a:pt x="72" y="349"/>
                  </a:cubicBezTo>
                  <a:cubicBezTo>
                    <a:pt x="72" y="349"/>
                    <a:pt x="72" y="349"/>
                    <a:pt x="72" y="349"/>
                  </a:cubicBezTo>
                  <a:cubicBezTo>
                    <a:pt x="71" y="349"/>
                    <a:pt x="70" y="348"/>
                    <a:pt x="70" y="347"/>
                  </a:cubicBezTo>
                  <a:close/>
                  <a:moveTo>
                    <a:pt x="544" y="342"/>
                  </a:moveTo>
                  <a:cubicBezTo>
                    <a:pt x="544" y="342"/>
                    <a:pt x="544" y="342"/>
                    <a:pt x="544" y="342"/>
                  </a:cubicBezTo>
                  <a:cubicBezTo>
                    <a:pt x="544" y="342"/>
                    <a:pt x="544" y="342"/>
                    <a:pt x="544" y="342"/>
                  </a:cubicBezTo>
                  <a:cubicBezTo>
                    <a:pt x="544" y="341"/>
                    <a:pt x="545" y="340"/>
                    <a:pt x="546" y="340"/>
                  </a:cubicBezTo>
                  <a:cubicBezTo>
                    <a:pt x="546" y="340"/>
                    <a:pt x="546" y="340"/>
                    <a:pt x="546" y="340"/>
                  </a:cubicBezTo>
                  <a:cubicBezTo>
                    <a:pt x="547" y="340"/>
                    <a:pt x="548" y="341"/>
                    <a:pt x="548" y="342"/>
                  </a:cubicBezTo>
                  <a:cubicBezTo>
                    <a:pt x="548" y="342"/>
                    <a:pt x="548" y="342"/>
                    <a:pt x="548" y="342"/>
                  </a:cubicBezTo>
                  <a:cubicBezTo>
                    <a:pt x="548" y="343"/>
                    <a:pt x="547" y="344"/>
                    <a:pt x="546" y="344"/>
                  </a:cubicBezTo>
                  <a:cubicBezTo>
                    <a:pt x="546" y="344"/>
                    <a:pt x="546" y="344"/>
                    <a:pt x="546" y="344"/>
                  </a:cubicBezTo>
                  <a:cubicBezTo>
                    <a:pt x="546" y="344"/>
                    <a:pt x="546" y="344"/>
                    <a:pt x="546" y="344"/>
                  </a:cubicBezTo>
                  <a:cubicBezTo>
                    <a:pt x="546" y="344"/>
                    <a:pt x="546" y="344"/>
                    <a:pt x="546" y="344"/>
                  </a:cubicBezTo>
                  <a:cubicBezTo>
                    <a:pt x="545" y="344"/>
                    <a:pt x="544" y="343"/>
                    <a:pt x="544" y="342"/>
                  </a:cubicBezTo>
                  <a:close/>
                  <a:moveTo>
                    <a:pt x="72" y="337"/>
                  </a:moveTo>
                  <a:cubicBezTo>
                    <a:pt x="71" y="337"/>
                    <a:pt x="70" y="336"/>
                    <a:pt x="70" y="335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4"/>
                    <a:pt x="71" y="333"/>
                    <a:pt x="72" y="333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73" y="333"/>
                    <a:pt x="74" y="334"/>
                    <a:pt x="74" y="335"/>
                  </a:cubicBezTo>
                  <a:cubicBezTo>
                    <a:pt x="74" y="335"/>
                    <a:pt x="74" y="335"/>
                    <a:pt x="74" y="335"/>
                  </a:cubicBezTo>
                  <a:cubicBezTo>
                    <a:pt x="74" y="336"/>
                    <a:pt x="73" y="337"/>
                    <a:pt x="72" y="337"/>
                  </a:cubicBezTo>
                  <a:cubicBezTo>
                    <a:pt x="72" y="337"/>
                    <a:pt x="72" y="337"/>
                    <a:pt x="72" y="337"/>
                  </a:cubicBezTo>
                  <a:cubicBezTo>
                    <a:pt x="72" y="337"/>
                    <a:pt x="72" y="337"/>
                    <a:pt x="72" y="337"/>
                  </a:cubicBezTo>
                  <a:close/>
                  <a:moveTo>
                    <a:pt x="544" y="330"/>
                  </a:moveTo>
                  <a:cubicBezTo>
                    <a:pt x="544" y="329"/>
                    <a:pt x="544" y="328"/>
                    <a:pt x="545" y="328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7" y="328"/>
                    <a:pt x="548" y="328"/>
                    <a:pt x="548" y="330"/>
                  </a:cubicBezTo>
                  <a:cubicBezTo>
                    <a:pt x="548" y="330"/>
                    <a:pt x="548" y="330"/>
                    <a:pt x="548" y="330"/>
                  </a:cubicBezTo>
                  <a:cubicBezTo>
                    <a:pt x="548" y="331"/>
                    <a:pt x="547" y="332"/>
                    <a:pt x="546" y="332"/>
                  </a:cubicBezTo>
                  <a:cubicBezTo>
                    <a:pt x="546" y="332"/>
                    <a:pt x="546" y="332"/>
                    <a:pt x="546" y="332"/>
                  </a:cubicBezTo>
                  <a:cubicBezTo>
                    <a:pt x="546" y="332"/>
                    <a:pt x="546" y="332"/>
                    <a:pt x="546" y="332"/>
                  </a:cubicBezTo>
                  <a:cubicBezTo>
                    <a:pt x="546" y="332"/>
                    <a:pt x="546" y="332"/>
                    <a:pt x="546" y="332"/>
                  </a:cubicBezTo>
                  <a:cubicBezTo>
                    <a:pt x="545" y="332"/>
                    <a:pt x="544" y="331"/>
                    <a:pt x="544" y="330"/>
                  </a:cubicBezTo>
                  <a:close/>
                  <a:moveTo>
                    <a:pt x="73" y="325"/>
                  </a:moveTo>
                  <a:cubicBezTo>
                    <a:pt x="72" y="325"/>
                    <a:pt x="71" y="324"/>
                    <a:pt x="71" y="323"/>
                  </a:cubicBezTo>
                  <a:cubicBezTo>
                    <a:pt x="71" y="323"/>
                    <a:pt x="71" y="323"/>
                    <a:pt x="71" y="323"/>
                  </a:cubicBezTo>
                  <a:cubicBezTo>
                    <a:pt x="71" y="322"/>
                    <a:pt x="72" y="321"/>
                    <a:pt x="73" y="321"/>
                  </a:cubicBezTo>
                  <a:cubicBezTo>
                    <a:pt x="73" y="321"/>
                    <a:pt x="73" y="321"/>
                    <a:pt x="73" y="321"/>
                  </a:cubicBezTo>
                  <a:cubicBezTo>
                    <a:pt x="74" y="321"/>
                    <a:pt x="75" y="322"/>
                    <a:pt x="75" y="323"/>
                  </a:cubicBezTo>
                  <a:cubicBezTo>
                    <a:pt x="75" y="323"/>
                    <a:pt x="75" y="323"/>
                    <a:pt x="75" y="323"/>
                  </a:cubicBezTo>
                  <a:cubicBezTo>
                    <a:pt x="75" y="325"/>
                    <a:pt x="74" y="325"/>
                    <a:pt x="73" y="325"/>
                  </a:cubicBezTo>
                  <a:cubicBezTo>
                    <a:pt x="73" y="325"/>
                    <a:pt x="73" y="325"/>
                    <a:pt x="73" y="325"/>
                  </a:cubicBezTo>
                  <a:cubicBezTo>
                    <a:pt x="73" y="325"/>
                    <a:pt x="73" y="325"/>
                    <a:pt x="73" y="325"/>
                  </a:cubicBezTo>
                  <a:close/>
                  <a:moveTo>
                    <a:pt x="543" y="318"/>
                  </a:moveTo>
                  <a:cubicBezTo>
                    <a:pt x="542" y="317"/>
                    <a:pt x="543" y="316"/>
                    <a:pt x="544" y="316"/>
                  </a:cubicBezTo>
                  <a:cubicBezTo>
                    <a:pt x="544" y="316"/>
                    <a:pt x="544" y="316"/>
                    <a:pt x="544" y="316"/>
                  </a:cubicBezTo>
                  <a:cubicBezTo>
                    <a:pt x="545" y="316"/>
                    <a:pt x="546" y="316"/>
                    <a:pt x="547" y="318"/>
                  </a:cubicBezTo>
                  <a:cubicBezTo>
                    <a:pt x="547" y="318"/>
                    <a:pt x="547" y="318"/>
                    <a:pt x="547" y="318"/>
                  </a:cubicBezTo>
                  <a:cubicBezTo>
                    <a:pt x="547" y="319"/>
                    <a:pt x="546" y="320"/>
                    <a:pt x="545" y="320"/>
                  </a:cubicBezTo>
                  <a:cubicBezTo>
                    <a:pt x="545" y="320"/>
                    <a:pt x="545" y="320"/>
                    <a:pt x="545" y="320"/>
                  </a:cubicBezTo>
                  <a:cubicBezTo>
                    <a:pt x="545" y="320"/>
                    <a:pt x="545" y="320"/>
                    <a:pt x="545" y="320"/>
                  </a:cubicBezTo>
                  <a:cubicBezTo>
                    <a:pt x="545" y="320"/>
                    <a:pt x="545" y="320"/>
                    <a:pt x="545" y="320"/>
                  </a:cubicBezTo>
                  <a:cubicBezTo>
                    <a:pt x="544" y="320"/>
                    <a:pt x="543" y="319"/>
                    <a:pt x="543" y="318"/>
                  </a:cubicBezTo>
                  <a:close/>
                  <a:moveTo>
                    <a:pt x="74" y="313"/>
                  </a:moveTo>
                  <a:cubicBezTo>
                    <a:pt x="73" y="313"/>
                    <a:pt x="72" y="312"/>
                    <a:pt x="72" y="311"/>
                  </a:cubicBezTo>
                  <a:cubicBezTo>
                    <a:pt x="72" y="311"/>
                    <a:pt x="72" y="311"/>
                    <a:pt x="72" y="311"/>
                  </a:cubicBezTo>
                  <a:cubicBezTo>
                    <a:pt x="73" y="310"/>
                    <a:pt x="74" y="309"/>
                    <a:pt x="75" y="309"/>
                  </a:cubicBezTo>
                  <a:cubicBezTo>
                    <a:pt x="75" y="309"/>
                    <a:pt x="75" y="309"/>
                    <a:pt x="75" y="309"/>
                  </a:cubicBezTo>
                  <a:cubicBezTo>
                    <a:pt x="76" y="310"/>
                    <a:pt x="77" y="311"/>
                    <a:pt x="76" y="312"/>
                  </a:cubicBezTo>
                  <a:cubicBezTo>
                    <a:pt x="76" y="312"/>
                    <a:pt x="76" y="312"/>
                    <a:pt x="76" y="312"/>
                  </a:cubicBezTo>
                  <a:cubicBezTo>
                    <a:pt x="76" y="313"/>
                    <a:pt x="75" y="313"/>
                    <a:pt x="74" y="313"/>
                  </a:cubicBezTo>
                  <a:cubicBezTo>
                    <a:pt x="74" y="313"/>
                    <a:pt x="74" y="313"/>
                    <a:pt x="74" y="313"/>
                  </a:cubicBezTo>
                  <a:cubicBezTo>
                    <a:pt x="74" y="313"/>
                    <a:pt x="74" y="313"/>
                    <a:pt x="74" y="313"/>
                  </a:cubicBezTo>
                  <a:close/>
                  <a:moveTo>
                    <a:pt x="541" y="306"/>
                  </a:moveTo>
                  <a:cubicBezTo>
                    <a:pt x="541" y="305"/>
                    <a:pt x="541" y="304"/>
                    <a:pt x="543" y="304"/>
                  </a:cubicBezTo>
                  <a:cubicBezTo>
                    <a:pt x="543" y="304"/>
                    <a:pt x="543" y="304"/>
                    <a:pt x="543" y="304"/>
                  </a:cubicBezTo>
                  <a:cubicBezTo>
                    <a:pt x="544" y="304"/>
                    <a:pt x="545" y="304"/>
                    <a:pt x="545" y="306"/>
                  </a:cubicBezTo>
                  <a:cubicBezTo>
                    <a:pt x="545" y="306"/>
                    <a:pt x="545" y="306"/>
                    <a:pt x="545" y="306"/>
                  </a:cubicBezTo>
                  <a:cubicBezTo>
                    <a:pt x="545" y="307"/>
                    <a:pt x="544" y="308"/>
                    <a:pt x="543" y="308"/>
                  </a:cubicBezTo>
                  <a:cubicBezTo>
                    <a:pt x="543" y="308"/>
                    <a:pt x="543" y="308"/>
                    <a:pt x="543" y="308"/>
                  </a:cubicBezTo>
                  <a:cubicBezTo>
                    <a:pt x="543" y="308"/>
                    <a:pt x="543" y="308"/>
                    <a:pt x="543" y="308"/>
                  </a:cubicBezTo>
                  <a:cubicBezTo>
                    <a:pt x="543" y="308"/>
                    <a:pt x="543" y="308"/>
                    <a:pt x="543" y="308"/>
                  </a:cubicBezTo>
                  <a:cubicBezTo>
                    <a:pt x="542" y="308"/>
                    <a:pt x="541" y="307"/>
                    <a:pt x="541" y="306"/>
                  </a:cubicBezTo>
                  <a:close/>
                  <a:moveTo>
                    <a:pt x="76" y="302"/>
                  </a:moveTo>
                  <a:cubicBezTo>
                    <a:pt x="75" y="301"/>
                    <a:pt x="74" y="300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5" y="298"/>
                    <a:pt x="76" y="297"/>
                    <a:pt x="77" y="298"/>
                  </a:cubicBezTo>
                  <a:cubicBezTo>
                    <a:pt x="77" y="298"/>
                    <a:pt x="77" y="298"/>
                    <a:pt x="77" y="298"/>
                  </a:cubicBezTo>
                  <a:cubicBezTo>
                    <a:pt x="78" y="298"/>
                    <a:pt x="79" y="299"/>
                    <a:pt x="78" y="300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78" y="301"/>
                    <a:pt x="77" y="302"/>
                    <a:pt x="76" y="302"/>
                  </a:cubicBezTo>
                  <a:cubicBezTo>
                    <a:pt x="76" y="302"/>
                    <a:pt x="76" y="302"/>
                    <a:pt x="76" y="302"/>
                  </a:cubicBezTo>
                  <a:cubicBezTo>
                    <a:pt x="76" y="302"/>
                    <a:pt x="76" y="302"/>
                    <a:pt x="76" y="302"/>
                  </a:cubicBezTo>
                  <a:close/>
                  <a:moveTo>
                    <a:pt x="539" y="294"/>
                  </a:moveTo>
                  <a:cubicBezTo>
                    <a:pt x="539" y="294"/>
                    <a:pt x="539" y="294"/>
                    <a:pt x="539" y="294"/>
                  </a:cubicBezTo>
                  <a:cubicBezTo>
                    <a:pt x="539" y="294"/>
                    <a:pt x="539" y="294"/>
                    <a:pt x="539" y="294"/>
                  </a:cubicBezTo>
                  <a:cubicBezTo>
                    <a:pt x="538" y="293"/>
                    <a:pt x="539" y="292"/>
                    <a:pt x="540" y="292"/>
                  </a:cubicBezTo>
                  <a:cubicBezTo>
                    <a:pt x="540" y="292"/>
                    <a:pt x="540" y="292"/>
                    <a:pt x="540" y="292"/>
                  </a:cubicBezTo>
                  <a:cubicBezTo>
                    <a:pt x="541" y="292"/>
                    <a:pt x="542" y="293"/>
                    <a:pt x="543" y="294"/>
                  </a:cubicBezTo>
                  <a:cubicBezTo>
                    <a:pt x="543" y="294"/>
                    <a:pt x="543" y="294"/>
                    <a:pt x="543" y="294"/>
                  </a:cubicBezTo>
                  <a:cubicBezTo>
                    <a:pt x="543" y="295"/>
                    <a:pt x="542" y="296"/>
                    <a:pt x="541" y="296"/>
                  </a:cubicBezTo>
                  <a:cubicBezTo>
                    <a:pt x="541" y="296"/>
                    <a:pt x="541" y="296"/>
                    <a:pt x="541" y="296"/>
                  </a:cubicBezTo>
                  <a:cubicBezTo>
                    <a:pt x="541" y="296"/>
                    <a:pt x="541" y="296"/>
                    <a:pt x="541" y="296"/>
                  </a:cubicBezTo>
                  <a:cubicBezTo>
                    <a:pt x="541" y="296"/>
                    <a:pt x="541" y="296"/>
                    <a:pt x="541" y="296"/>
                  </a:cubicBezTo>
                  <a:cubicBezTo>
                    <a:pt x="540" y="296"/>
                    <a:pt x="539" y="295"/>
                    <a:pt x="539" y="294"/>
                  </a:cubicBezTo>
                  <a:close/>
                  <a:moveTo>
                    <a:pt x="79" y="290"/>
                  </a:moveTo>
                  <a:cubicBezTo>
                    <a:pt x="77" y="290"/>
                    <a:pt x="77" y="288"/>
                    <a:pt x="77" y="287"/>
                  </a:cubicBezTo>
                  <a:cubicBezTo>
                    <a:pt x="77" y="287"/>
                    <a:pt x="77" y="287"/>
                    <a:pt x="77" y="287"/>
                  </a:cubicBezTo>
                  <a:cubicBezTo>
                    <a:pt x="77" y="286"/>
                    <a:pt x="78" y="286"/>
                    <a:pt x="80" y="286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81" y="286"/>
                    <a:pt x="81" y="287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9"/>
                    <a:pt x="80" y="290"/>
                    <a:pt x="79" y="290"/>
                  </a:cubicBezTo>
                  <a:cubicBezTo>
                    <a:pt x="79" y="290"/>
                    <a:pt x="79" y="290"/>
                    <a:pt x="79" y="290"/>
                  </a:cubicBezTo>
                  <a:cubicBezTo>
                    <a:pt x="79" y="290"/>
                    <a:pt x="79" y="290"/>
                    <a:pt x="79" y="290"/>
                  </a:cubicBezTo>
                  <a:close/>
                  <a:moveTo>
                    <a:pt x="536" y="283"/>
                  </a:moveTo>
                  <a:cubicBezTo>
                    <a:pt x="536" y="283"/>
                    <a:pt x="536" y="283"/>
                    <a:pt x="536" y="283"/>
                  </a:cubicBezTo>
                  <a:cubicBezTo>
                    <a:pt x="536" y="283"/>
                    <a:pt x="536" y="283"/>
                    <a:pt x="536" y="283"/>
                  </a:cubicBezTo>
                  <a:cubicBezTo>
                    <a:pt x="535" y="282"/>
                    <a:pt x="536" y="281"/>
                    <a:pt x="537" y="280"/>
                  </a:cubicBezTo>
                  <a:cubicBezTo>
                    <a:pt x="537" y="280"/>
                    <a:pt x="537" y="280"/>
                    <a:pt x="537" y="280"/>
                  </a:cubicBezTo>
                  <a:cubicBezTo>
                    <a:pt x="538" y="280"/>
                    <a:pt x="539" y="281"/>
                    <a:pt x="540" y="282"/>
                  </a:cubicBezTo>
                  <a:cubicBezTo>
                    <a:pt x="540" y="282"/>
                    <a:pt x="540" y="282"/>
                    <a:pt x="540" y="282"/>
                  </a:cubicBezTo>
                  <a:cubicBezTo>
                    <a:pt x="540" y="283"/>
                    <a:pt x="539" y="284"/>
                    <a:pt x="538" y="284"/>
                  </a:cubicBezTo>
                  <a:cubicBezTo>
                    <a:pt x="538" y="284"/>
                    <a:pt x="538" y="284"/>
                    <a:pt x="538" y="284"/>
                  </a:cubicBezTo>
                  <a:cubicBezTo>
                    <a:pt x="538" y="284"/>
                    <a:pt x="538" y="284"/>
                    <a:pt x="538" y="284"/>
                  </a:cubicBezTo>
                  <a:cubicBezTo>
                    <a:pt x="538" y="284"/>
                    <a:pt x="538" y="284"/>
                    <a:pt x="538" y="284"/>
                  </a:cubicBezTo>
                  <a:cubicBezTo>
                    <a:pt x="537" y="284"/>
                    <a:pt x="536" y="284"/>
                    <a:pt x="536" y="283"/>
                  </a:cubicBezTo>
                  <a:close/>
                  <a:moveTo>
                    <a:pt x="82" y="278"/>
                  </a:moveTo>
                  <a:cubicBezTo>
                    <a:pt x="81" y="278"/>
                    <a:pt x="80" y="277"/>
                    <a:pt x="80" y="276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81" y="275"/>
                    <a:pt x="82" y="274"/>
                    <a:pt x="83" y="274"/>
                  </a:cubicBezTo>
                  <a:cubicBezTo>
                    <a:pt x="83" y="274"/>
                    <a:pt x="83" y="274"/>
                    <a:pt x="83" y="274"/>
                  </a:cubicBezTo>
                  <a:cubicBezTo>
                    <a:pt x="84" y="275"/>
                    <a:pt x="84" y="276"/>
                    <a:pt x="84" y="277"/>
                  </a:cubicBezTo>
                  <a:cubicBezTo>
                    <a:pt x="84" y="277"/>
                    <a:pt x="84" y="277"/>
                    <a:pt x="84" y="277"/>
                  </a:cubicBezTo>
                  <a:cubicBezTo>
                    <a:pt x="84" y="278"/>
                    <a:pt x="83" y="278"/>
                    <a:pt x="82" y="278"/>
                  </a:cubicBezTo>
                  <a:cubicBezTo>
                    <a:pt x="82" y="278"/>
                    <a:pt x="82" y="278"/>
                    <a:pt x="82" y="278"/>
                  </a:cubicBezTo>
                  <a:cubicBezTo>
                    <a:pt x="82" y="278"/>
                    <a:pt x="82" y="278"/>
                    <a:pt x="82" y="278"/>
                  </a:cubicBezTo>
                  <a:close/>
                  <a:moveTo>
                    <a:pt x="532" y="272"/>
                  </a:moveTo>
                  <a:cubicBezTo>
                    <a:pt x="532" y="270"/>
                    <a:pt x="533" y="269"/>
                    <a:pt x="534" y="269"/>
                  </a:cubicBezTo>
                  <a:cubicBezTo>
                    <a:pt x="534" y="269"/>
                    <a:pt x="534" y="269"/>
                    <a:pt x="534" y="269"/>
                  </a:cubicBezTo>
                  <a:cubicBezTo>
                    <a:pt x="535" y="269"/>
                    <a:pt x="536" y="269"/>
                    <a:pt x="536" y="270"/>
                  </a:cubicBezTo>
                  <a:cubicBezTo>
                    <a:pt x="536" y="270"/>
                    <a:pt x="536" y="270"/>
                    <a:pt x="536" y="270"/>
                  </a:cubicBezTo>
                  <a:cubicBezTo>
                    <a:pt x="536" y="271"/>
                    <a:pt x="536" y="272"/>
                    <a:pt x="535" y="273"/>
                  </a:cubicBezTo>
                  <a:cubicBezTo>
                    <a:pt x="535" y="273"/>
                    <a:pt x="535" y="273"/>
                    <a:pt x="535" y="273"/>
                  </a:cubicBezTo>
                  <a:cubicBezTo>
                    <a:pt x="535" y="273"/>
                    <a:pt x="534" y="273"/>
                    <a:pt x="534" y="273"/>
                  </a:cubicBezTo>
                  <a:cubicBezTo>
                    <a:pt x="534" y="273"/>
                    <a:pt x="534" y="273"/>
                    <a:pt x="534" y="273"/>
                  </a:cubicBezTo>
                  <a:cubicBezTo>
                    <a:pt x="533" y="273"/>
                    <a:pt x="533" y="272"/>
                    <a:pt x="532" y="272"/>
                  </a:cubicBezTo>
                  <a:close/>
                  <a:moveTo>
                    <a:pt x="85" y="267"/>
                  </a:moveTo>
                  <a:cubicBezTo>
                    <a:pt x="84" y="266"/>
                    <a:pt x="84" y="265"/>
                    <a:pt x="84" y="264"/>
                  </a:cubicBezTo>
                  <a:cubicBezTo>
                    <a:pt x="84" y="264"/>
                    <a:pt x="84" y="264"/>
                    <a:pt x="84" y="264"/>
                  </a:cubicBezTo>
                  <a:cubicBezTo>
                    <a:pt x="84" y="263"/>
                    <a:pt x="86" y="263"/>
                    <a:pt x="87" y="263"/>
                  </a:cubicBezTo>
                  <a:cubicBezTo>
                    <a:pt x="87" y="263"/>
                    <a:pt x="87" y="263"/>
                    <a:pt x="87" y="263"/>
                  </a:cubicBezTo>
                  <a:cubicBezTo>
                    <a:pt x="88" y="263"/>
                    <a:pt x="88" y="265"/>
                    <a:pt x="88" y="266"/>
                  </a:cubicBezTo>
                  <a:cubicBezTo>
                    <a:pt x="88" y="266"/>
                    <a:pt x="88" y="266"/>
                    <a:pt x="88" y="266"/>
                  </a:cubicBezTo>
                  <a:cubicBezTo>
                    <a:pt x="88" y="266"/>
                    <a:pt x="87" y="267"/>
                    <a:pt x="86" y="267"/>
                  </a:cubicBezTo>
                  <a:cubicBezTo>
                    <a:pt x="86" y="267"/>
                    <a:pt x="86" y="267"/>
                    <a:pt x="86" y="267"/>
                  </a:cubicBezTo>
                  <a:cubicBezTo>
                    <a:pt x="86" y="267"/>
                    <a:pt x="86" y="267"/>
                    <a:pt x="85" y="267"/>
                  </a:cubicBezTo>
                  <a:close/>
                  <a:moveTo>
                    <a:pt x="528" y="260"/>
                  </a:moveTo>
                  <a:cubicBezTo>
                    <a:pt x="528" y="259"/>
                    <a:pt x="528" y="258"/>
                    <a:pt x="529" y="258"/>
                  </a:cubicBezTo>
                  <a:cubicBezTo>
                    <a:pt x="529" y="258"/>
                    <a:pt x="529" y="258"/>
                    <a:pt x="529" y="258"/>
                  </a:cubicBezTo>
                  <a:cubicBezTo>
                    <a:pt x="530" y="257"/>
                    <a:pt x="532" y="258"/>
                    <a:pt x="532" y="259"/>
                  </a:cubicBezTo>
                  <a:cubicBezTo>
                    <a:pt x="532" y="259"/>
                    <a:pt x="532" y="259"/>
                    <a:pt x="532" y="259"/>
                  </a:cubicBezTo>
                  <a:cubicBezTo>
                    <a:pt x="532" y="260"/>
                    <a:pt x="532" y="261"/>
                    <a:pt x="531" y="261"/>
                  </a:cubicBezTo>
                  <a:cubicBezTo>
                    <a:pt x="531" y="261"/>
                    <a:pt x="531" y="261"/>
                    <a:pt x="531" y="261"/>
                  </a:cubicBezTo>
                  <a:cubicBezTo>
                    <a:pt x="531" y="262"/>
                    <a:pt x="530" y="262"/>
                    <a:pt x="530" y="262"/>
                  </a:cubicBezTo>
                  <a:cubicBezTo>
                    <a:pt x="530" y="262"/>
                    <a:pt x="530" y="262"/>
                    <a:pt x="530" y="262"/>
                  </a:cubicBezTo>
                  <a:cubicBezTo>
                    <a:pt x="529" y="262"/>
                    <a:pt x="529" y="261"/>
                    <a:pt x="528" y="260"/>
                  </a:cubicBezTo>
                  <a:close/>
                  <a:moveTo>
                    <a:pt x="90" y="256"/>
                  </a:moveTo>
                  <a:cubicBezTo>
                    <a:pt x="89" y="255"/>
                    <a:pt x="88" y="254"/>
                    <a:pt x="88" y="253"/>
                  </a:cubicBezTo>
                  <a:cubicBezTo>
                    <a:pt x="88" y="253"/>
                    <a:pt x="88" y="253"/>
                    <a:pt x="88" y="253"/>
                  </a:cubicBezTo>
                  <a:cubicBezTo>
                    <a:pt x="89" y="252"/>
                    <a:pt x="90" y="252"/>
                    <a:pt x="91" y="252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2" y="252"/>
                    <a:pt x="93" y="254"/>
                    <a:pt x="92" y="255"/>
                  </a:cubicBezTo>
                  <a:cubicBezTo>
                    <a:pt x="92" y="255"/>
                    <a:pt x="92" y="255"/>
                    <a:pt x="92" y="255"/>
                  </a:cubicBezTo>
                  <a:cubicBezTo>
                    <a:pt x="92" y="255"/>
                    <a:pt x="91" y="256"/>
                    <a:pt x="90" y="256"/>
                  </a:cubicBezTo>
                  <a:cubicBezTo>
                    <a:pt x="90" y="256"/>
                    <a:pt x="90" y="256"/>
                    <a:pt x="90" y="256"/>
                  </a:cubicBezTo>
                  <a:cubicBezTo>
                    <a:pt x="90" y="256"/>
                    <a:pt x="90" y="256"/>
                    <a:pt x="90" y="256"/>
                  </a:cubicBezTo>
                  <a:close/>
                  <a:moveTo>
                    <a:pt x="524" y="249"/>
                  </a:moveTo>
                  <a:cubicBezTo>
                    <a:pt x="523" y="248"/>
                    <a:pt x="524" y="247"/>
                    <a:pt x="525" y="247"/>
                  </a:cubicBezTo>
                  <a:cubicBezTo>
                    <a:pt x="525" y="247"/>
                    <a:pt x="525" y="247"/>
                    <a:pt x="525" y="247"/>
                  </a:cubicBezTo>
                  <a:cubicBezTo>
                    <a:pt x="526" y="246"/>
                    <a:pt x="527" y="247"/>
                    <a:pt x="527" y="248"/>
                  </a:cubicBezTo>
                  <a:cubicBezTo>
                    <a:pt x="527" y="248"/>
                    <a:pt x="527" y="248"/>
                    <a:pt x="527" y="248"/>
                  </a:cubicBezTo>
                  <a:cubicBezTo>
                    <a:pt x="528" y="249"/>
                    <a:pt x="527" y="250"/>
                    <a:pt x="526" y="250"/>
                  </a:cubicBezTo>
                  <a:cubicBezTo>
                    <a:pt x="526" y="250"/>
                    <a:pt x="526" y="250"/>
                    <a:pt x="526" y="250"/>
                  </a:cubicBezTo>
                  <a:cubicBezTo>
                    <a:pt x="526" y="250"/>
                    <a:pt x="526" y="251"/>
                    <a:pt x="526" y="251"/>
                  </a:cubicBezTo>
                  <a:cubicBezTo>
                    <a:pt x="526" y="251"/>
                    <a:pt x="526" y="251"/>
                    <a:pt x="526" y="251"/>
                  </a:cubicBezTo>
                  <a:cubicBezTo>
                    <a:pt x="525" y="251"/>
                    <a:pt x="524" y="250"/>
                    <a:pt x="524" y="249"/>
                  </a:cubicBezTo>
                  <a:close/>
                  <a:moveTo>
                    <a:pt x="94" y="245"/>
                  </a:moveTo>
                  <a:cubicBezTo>
                    <a:pt x="93" y="244"/>
                    <a:pt x="93" y="243"/>
                    <a:pt x="93" y="242"/>
                  </a:cubicBezTo>
                  <a:cubicBezTo>
                    <a:pt x="93" y="242"/>
                    <a:pt x="93" y="242"/>
                    <a:pt x="93" y="242"/>
                  </a:cubicBezTo>
                  <a:cubicBezTo>
                    <a:pt x="94" y="241"/>
                    <a:pt x="95" y="241"/>
                    <a:pt x="96" y="241"/>
                  </a:cubicBezTo>
                  <a:cubicBezTo>
                    <a:pt x="96" y="241"/>
                    <a:pt x="96" y="241"/>
                    <a:pt x="96" y="241"/>
                  </a:cubicBezTo>
                  <a:cubicBezTo>
                    <a:pt x="97" y="242"/>
                    <a:pt x="98" y="243"/>
                    <a:pt x="97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97" y="244"/>
                    <a:pt x="96" y="245"/>
                    <a:pt x="95" y="245"/>
                  </a:cubicBezTo>
                  <a:cubicBezTo>
                    <a:pt x="95" y="245"/>
                    <a:pt x="95" y="245"/>
                    <a:pt x="95" y="245"/>
                  </a:cubicBezTo>
                  <a:cubicBezTo>
                    <a:pt x="95" y="245"/>
                    <a:pt x="95" y="245"/>
                    <a:pt x="94" y="245"/>
                  </a:cubicBezTo>
                  <a:close/>
                  <a:moveTo>
                    <a:pt x="519" y="239"/>
                  </a:moveTo>
                  <a:cubicBezTo>
                    <a:pt x="518" y="238"/>
                    <a:pt x="518" y="236"/>
                    <a:pt x="519" y="236"/>
                  </a:cubicBezTo>
                  <a:cubicBezTo>
                    <a:pt x="519" y="236"/>
                    <a:pt x="519" y="236"/>
                    <a:pt x="519" y="236"/>
                  </a:cubicBezTo>
                  <a:cubicBezTo>
                    <a:pt x="520" y="235"/>
                    <a:pt x="522" y="236"/>
                    <a:pt x="522" y="237"/>
                  </a:cubicBezTo>
                  <a:cubicBezTo>
                    <a:pt x="522" y="237"/>
                    <a:pt x="522" y="237"/>
                    <a:pt x="522" y="237"/>
                  </a:cubicBezTo>
                  <a:cubicBezTo>
                    <a:pt x="523" y="238"/>
                    <a:pt x="522" y="239"/>
                    <a:pt x="521" y="239"/>
                  </a:cubicBezTo>
                  <a:cubicBezTo>
                    <a:pt x="521" y="239"/>
                    <a:pt x="521" y="239"/>
                    <a:pt x="521" y="239"/>
                  </a:cubicBezTo>
                  <a:cubicBezTo>
                    <a:pt x="521" y="240"/>
                    <a:pt x="521" y="240"/>
                    <a:pt x="520" y="240"/>
                  </a:cubicBezTo>
                  <a:cubicBezTo>
                    <a:pt x="520" y="240"/>
                    <a:pt x="520" y="240"/>
                    <a:pt x="520" y="240"/>
                  </a:cubicBezTo>
                  <a:cubicBezTo>
                    <a:pt x="520" y="240"/>
                    <a:pt x="519" y="239"/>
                    <a:pt x="519" y="239"/>
                  </a:cubicBezTo>
                  <a:close/>
                  <a:moveTo>
                    <a:pt x="100" y="234"/>
                  </a:moveTo>
                  <a:cubicBezTo>
                    <a:pt x="99" y="233"/>
                    <a:pt x="98" y="232"/>
                    <a:pt x="99" y="231"/>
                  </a:cubicBezTo>
                  <a:cubicBezTo>
                    <a:pt x="99" y="231"/>
                    <a:pt x="99" y="231"/>
                    <a:pt x="99" y="231"/>
                  </a:cubicBezTo>
                  <a:cubicBezTo>
                    <a:pt x="99" y="230"/>
                    <a:pt x="101" y="230"/>
                    <a:pt x="102" y="230"/>
                  </a:cubicBezTo>
                  <a:cubicBezTo>
                    <a:pt x="102" y="230"/>
                    <a:pt x="102" y="230"/>
                    <a:pt x="102" y="230"/>
                  </a:cubicBezTo>
                  <a:cubicBezTo>
                    <a:pt x="103" y="231"/>
                    <a:pt x="103" y="232"/>
                    <a:pt x="102" y="233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2" y="234"/>
                    <a:pt x="101" y="234"/>
                    <a:pt x="101" y="234"/>
                  </a:cubicBezTo>
                  <a:cubicBezTo>
                    <a:pt x="101" y="234"/>
                    <a:pt x="101" y="234"/>
                    <a:pt x="101" y="234"/>
                  </a:cubicBezTo>
                  <a:cubicBezTo>
                    <a:pt x="100" y="234"/>
                    <a:pt x="100" y="234"/>
                    <a:pt x="100" y="234"/>
                  </a:cubicBezTo>
                  <a:close/>
                  <a:moveTo>
                    <a:pt x="513" y="228"/>
                  </a:moveTo>
                  <a:cubicBezTo>
                    <a:pt x="512" y="227"/>
                    <a:pt x="513" y="226"/>
                    <a:pt x="514" y="225"/>
                  </a:cubicBezTo>
                  <a:cubicBezTo>
                    <a:pt x="514" y="225"/>
                    <a:pt x="514" y="225"/>
                    <a:pt x="514" y="225"/>
                  </a:cubicBezTo>
                  <a:cubicBezTo>
                    <a:pt x="515" y="225"/>
                    <a:pt x="516" y="225"/>
                    <a:pt x="516" y="226"/>
                  </a:cubicBezTo>
                  <a:cubicBezTo>
                    <a:pt x="516" y="226"/>
                    <a:pt x="516" y="226"/>
                    <a:pt x="516" y="226"/>
                  </a:cubicBezTo>
                  <a:cubicBezTo>
                    <a:pt x="517" y="227"/>
                    <a:pt x="517" y="228"/>
                    <a:pt x="516" y="229"/>
                  </a:cubicBezTo>
                  <a:cubicBezTo>
                    <a:pt x="516" y="229"/>
                    <a:pt x="516" y="229"/>
                    <a:pt x="516" y="229"/>
                  </a:cubicBezTo>
                  <a:cubicBezTo>
                    <a:pt x="515" y="229"/>
                    <a:pt x="515" y="229"/>
                    <a:pt x="515" y="229"/>
                  </a:cubicBezTo>
                  <a:cubicBezTo>
                    <a:pt x="515" y="229"/>
                    <a:pt x="515" y="229"/>
                    <a:pt x="515" y="229"/>
                  </a:cubicBezTo>
                  <a:cubicBezTo>
                    <a:pt x="514" y="229"/>
                    <a:pt x="513" y="229"/>
                    <a:pt x="513" y="228"/>
                  </a:cubicBezTo>
                  <a:close/>
                  <a:moveTo>
                    <a:pt x="106" y="224"/>
                  </a:moveTo>
                  <a:cubicBezTo>
                    <a:pt x="105" y="223"/>
                    <a:pt x="104" y="222"/>
                    <a:pt x="105" y="221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106" y="220"/>
                    <a:pt x="107" y="220"/>
                    <a:pt x="108" y="220"/>
                  </a:cubicBezTo>
                  <a:cubicBezTo>
                    <a:pt x="108" y="220"/>
                    <a:pt x="108" y="220"/>
                    <a:pt x="108" y="220"/>
                  </a:cubicBezTo>
                  <a:cubicBezTo>
                    <a:pt x="109" y="221"/>
                    <a:pt x="109" y="222"/>
                    <a:pt x="108" y="223"/>
                  </a:cubicBezTo>
                  <a:cubicBezTo>
                    <a:pt x="108" y="223"/>
                    <a:pt x="108" y="223"/>
                    <a:pt x="108" y="223"/>
                  </a:cubicBezTo>
                  <a:cubicBezTo>
                    <a:pt x="108" y="223"/>
                    <a:pt x="108" y="223"/>
                    <a:pt x="108" y="223"/>
                  </a:cubicBezTo>
                  <a:cubicBezTo>
                    <a:pt x="108" y="223"/>
                    <a:pt x="108" y="223"/>
                    <a:pt x="108" y="223"/>
                  </a:cubicBezTo>
                  <a:cubicBezTo>
                    <a:pt x="108" y="223"/>
                    <a:pt x="107" y="224"/>
                    <a:pt x="107" y="224"/>
                  </a:cubicBezTo>
                  <a:cubicBezTo>
                    <a:pt x="107" y="224"/>
                    <a:pt x="107" y="224"/>
                    <a:pt x="107" y="224"/>
                  </a:cubicBezTo>
                  <a:cubicBezTo>
                    <a:pt x="106" y="224"/>
                    <a:pt x="106" y="224"/>
                    <a:pt x="106" y="224"/>
                  </a:cubicBezTo>
                  <a:close/>
                  <a:moveTo>
                    <a:pt x="507" y="218"/>
                  </a:moveTo>
                  <a:cubicBezTo>
                    <a:pt x="506" y="217"/>
                    <a:pt x="506" y="216"/>
                    <a:pt x="507" y="215"/>
                  </a:cubicBezTo>
                  <a:cubicBezTo>
                    <a:pt x="507" y="215"/>
                    <a:pt x="507" y="215"/>
                    <a:pt x="507" y="215"/>
                  </a:cubicBezTo>
                  <a:cubicBezTo>
                    <a:pt x="508" y="215"/>
                    <a:pt x="509" y="215"/>
                    <a:pt x="510" y="216"/>
                  </a:cubicBezTo>
                  <a:cubicBezTo>
                    <a:pt x="510" y="216"/>
                    <a:pt x="510" y="216"/>
                    <a:pt x="510" y="216"/>
                  </a:cubicBezTo>
                  <a:cubicBezTo>
                    <a:pt x="511" y="217"/>
                    <a:pt x="510" y="218"/>
                    <a:pt x="509" y="219"/>
                  </a:cubicBezTo>
                  <a:cubicBezTo>
                    <a:pt x="509" y="219"/>
                    <a:pt x="509" y="219"/>
                    <a:pt x="509" y="219"/>
                  </a:cubicBezTo>
                  <a:cubicBezTo>
                    <a:pt x="509" y="219"/>
                    <a:pt x="509" y="219"/>
                    <a:pt x="508" y="219"/>
                  </a:cubicBezTo>
                  <a:cubicBezTo>
                    <a:pt x="508" y="219"/>
                    <a:pt x="508" y="219"/>
                    <a:pt x="508" y="219"/>
                  </a:cubicBezTo>
                  <a:cubicBezTo>
                    <a:pt x="508" y="219"/>
                    <a:pt x="507" y="219"/>
                    <a:pt x="507" y="218"/>
                  </a:cubicBezTo>
                  <a:close/>
                  <a:moveTo>
                    <a:pt x="112" y="213"/>
                  </a:moveTo>
                  <a:cubicBezTo>
                    <a:pt x="111" y="213"/>
                    <a:pt x="111" y="212"/>
                    <a:pt x="111" y="211"/>
                  </a:cubicBezTo>
                  <a:cubicBezTo>
                    <a:pt x="111" y="211"/>
                    <a:pt x="111" y="211"/>
                    <a:pt x="111" y="211"/>
                  </a:cubicBezTo>
                  <a:cubicBezTo>
                    <a:pt x="112" y="210"/>
                    <a:pt x="113" y="209"/>
                    <a:pt x="114" y="210"/>
                  </a:cubicBezTo>
                  <a:cubicBezTo>
                    <a:pt x="114" y="210"/>
                    <a:pt x="114" y="210"/>
                    <a:pt x="114" y="210"/>
                  </a:cubicBezTo>
                  <a:cubicBezTo>
                    <a:pt x="115" y="211"/>
                    <a:pt x="115" y="212"/>
                    <a:pt x="115" y="213"/>
                  </a:cubicBezTo>
                  <a:cubicBezTo>
                    <a:pt x="115" y="213"/>
                    <a:pt x="115" y="213"/>
                    <a:pt x="115" y="213"/>
                  </a:cubicBezTo>
                  <a:cubicBezTo>
                    <a:pt x="114" y="213"/>
                    <a:pt x="114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2" y="214"/>
                    <a:pt x="112" y="213"/>
                  </a:cubicBezTo>
                  <a:close/>
                  <a:moveTo>
                    <a:pt x="500" y="208"/>
                  </a:moveTo>
                  <a:cubicBezTo>
                    <a:pt x="499" y="207"/>
                    <a:pt x="500" y="206"/>
                    <a:pt x="500" y="205"/>
                  </a:cubicBezTo>
                  <a:cubicBezTo>
                    <a:pt x="500" y="205"/>
                    <a:pt x="500" y="205"/>
                    <a:pt x="500" y="205"/>
                  </a:cubicBezTo>
                  <a:cubicBezTo>
                    <a:pt x="501" y="205"/>
                    <a:pt x="503" y="205"/>
                    <a:pt x="503" y="206"/>
                  </a:cubicBezTo>
                  <a:cubicBezTo>
                    <a:pt x="503" y="206"/>
                    <a:pt x="503" y="206"/>
                    <a:pt x="503" y="206"/>
                  </a:cubicBezTo>
                  <a:cubicBezTo>
                    <a:pt x="504" y="207"/>
                    <a:pt x="504" y="208"/>
                    <a:pt x="503" y="209"/>
                  </a:cubicBezTo>
                  <a:cubicBezTo>
                    <a:pt x="503" y="209"/>
                    <a:pt x="503" y="209"/>
                    <a:pt x="503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1" y="209"/>
                    <a:pt x="500" y="209"/>
                    <a:pt x="500" y="208"/>
                  </a:cubicBezTo>
                  <a:close/>
                  <a:moveTo>
                    <a:pt x="119" y="204"/>
                  </a:moveTo>
                  <a:cubicBezTo>
                    <a:pt x="118" y="203"/>
                    <a:pt x="118" y="202"/>
                    <a:pt x="119" y="201"/>
                  </a:cubicBezTo>
                  <a:cubicBezTo>
                    <a:pt x="119" y="201"/>
                    <a:pt x="119" y="201"/>
                    <a:pt x="119" y="201"/>
                  </a:cubicBezTo>
                  <a:cubicBezTo>
                    <a:pt x="119" y="200"/>
                    <a:pt x="120" y="200"/>
                    <a:pt x="121" y="200"/>
                  </a:cubicBezTo>
                  <a:cubicBezTo>
                    <a:pt x="121" y="200"/>
                    <a:pt x="121" y="200"/>
                    <a:pt x="121" y="200"/>
                  </a:cubicBezTo>
                  <a:cubicBezTo>
                    <a:pt x="122" y="201"/>
                    <a:pt x="122" y="202"/>
                    <a:pt x="122" y="203"/>
                  </a:cubicBezTo>
                  <a:cubicBezTo>
                    <a:pt x="122" y="203"/>
                    <a:pt x="122" y="203"/>
                    <a:pt x="122" y="203"/>
                  </a:cubicBezTo>
                  <a:cubicBezTo>
                    <a:pt x="121" y="204"/>
                    <a:pt x="121" y="204"/>
                    <a:pt x="120" y="204"/>
                  </a:cubicBezTo>
                  <a:cubicBezTo>
                    <a:pt x="120" y="204"/>
                    <a:pt x="120" y="204"/>
                    <a:pt x="120" y="204"/>
                  </a:cubicBezTo>
                  <a:cubicBezTo>
                    <a:pt x="120" y="204"/>
                    <a:pt x="119" y="204"/>
                    <a:pt x="119" y="204"/>
                  </a:cubicBezTo>
                  <a:close/>
                  <a:moveTo>
                    <a:pt x="493" y="199"/>
                  </a:moveTo>
                  <a:cubicBezTo>
                    <a:pt x="493" y="199"/>
                    <a:pt x="493" y="199"/>
                    <a:pt x="493" y="199"/>
                  </a:cubicBezTo>
                  <a:cubicBezTo>
                    <a:pt x="493" y="199"/>
                    <a:pt x="493" y="199"/>
                    <a:pt x="493" y="199"/>
                  </a:cubicBezTo>
                  <a:cubicBezTo>
                    <a:pt x="492" y="198"/>
                    <a:pt x="492" y="197"/>
                    <a:pt x="493" y="196"/>
                  </a:cubicBezTo>
                  <a:cubicBezTo>
                    <a:pt x="493" y="196"/>
                    <a:pt x="493" y="196"/>
                    <a:pt x="493" y="196"/>
                  </a:cubicBezTo>
                  <a:cubicBezTo>
                    <a:pt x="494" y="195"/>
                    <a:pt x="495" y="195"/>
                    <a:pt x="496" y="196"/>
                  </a:cubicBezTo>
                  <a:cubicBezTo>
                    <a:pt x="496" y="196"/>
                    <a:pt x="496" y="196"/>
                    <a:pt x="496" y="196"/>
                  </a:cubicBezTo>
                  <a:cubicBezTo>
                    <a:pt x="497" y="197"/>
                    <a:pt x="497" y="198"/>
                    <a:pt x="496" y="199"/>
                  </a:cubicBezTo>
                  <a:cubicBezTo>
                    <a:pt x="496" y="199"/>
                    <a:pt x="496" y="199"/>
                    <a:pt x="496" y="199"/>
                  </a:cubicBezTo>
                  <a:cubicBezTo>
                    <a:pt x="495" y="199"/>
                    <a:pt x="495" y="199"/>
                    <a:pt x="494" y="199"/>
                  </a:cubicBezTo>
                  <a:cubicBezTo>
                    <a:pt x="494" y="199"/>
                    <a:pt x="494" y="199"/>
                    <a:pt x="494" y="199"/>
                  </a:cubicBezTo>
                  <a:cubicBezTo>
                    <a:pt x="494" y="199"/>
                    <a:pt x="493" y="199"/>
                    <a:pt x="493" y="199"/>
                  </a:cubicBezTo>
                  <a:close/>
                  <a:moveTo>
                    <a:pt x="126" y="194"/>
                  </a:moveTo>
                  <a:cubicBezTo>
                    <a:pt x="125" y="193"/>
                    <a:pt x="125" y="192"/>
                    <a:pt x="126" y="191"/>
                  </a:cubicBezTo>
                  <a:cubicBezTo>
                    <a:pt x="126" y="191"/>
                    <a:pt x="126" y="191"/>
                    <a:pt x="126" y="191"/>
                  </a:cubicBezTo>
                  <a:cubicBezTo>
                    <a:pt x="127" y="190"/>
                    <a:pt x="128" y="190"/>
                    <a:pt x="129" y="191"/>
                  </a:cubicBezTo>
                  <a:cubicBezTo>
                    <a:pt x="129" y="191"/>
                    <a:pt x="129" y="191"/>
                    <a:pt x="129" y="191"/>
                  </a:cubicBezTo>
                  <a:cubicBezTo>
                    <a:pt x="130" y="192"/>
                    <a:pt x="130" y="193"/>
                    <a:pt x="129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8" y="195"/>
                    <a:pt x="128" y="195"/>
                  </a:cubicBezTo>
                  <a:cubicBezTo>
                    <a:pt x="128" y="195"/>
                    <a:pt x="128" y="195"/>
                    <a:pt x="128" y="195"/>
                  </a:cubicBezTo>
                  <a:cubicBezTo>
                    <a:pt x="127" y="195"/>
                    <a:pt x="127" y="194"/>
                    <a:pt x="126" y="194"/>
                  </a:cubicBezTo>
                  <a:close/>
                  <a:moveTo>
                    <a:pt x="485" y="189"/>
                  </a:moveTo>
                  <a:cubicBezTo>
                    <a:pt x="485" y="189"/>
                    <a:pt x="485" y="187"/>
                    <a:pt x="485" y="187"/>
                  </a:cubicBezTo>
                  <a:cubicBezTo>
                    <a:pt x="485" y="187"/>
                    <a:pt x="485" y="187"/>
                    <a:pt x="485" y="187"/>
                  </a:cubicBezTo>
                  <a:cubicBezTo>
                    <a:pt x="486" y="186"/>
                    <a:pt x="488" y="186"/>
                    <a:pt x="488" y="187"/>
                  </a:cubicBezTo>
                  <a:cubicBezTo>
                    <a:pt x="488" y="187"/>
                    <a:pt x="488" y="187"/>
                    <a:pt x="488" y="187"/>
                  </a:cubicBezTo>
                  <a:cubicBezTo>
                    <a:pt x="489" y="188"/>
                    <a:pt x="489" y="189"/>
                    <a:pt x="488" y="190"/>
                  </a:cubicBezTo>
                  <a:cubicBezTo>
                    <a:pt x="488" y="190"/>
                    <a:pt x="488" y="190"/>
                    <a:pt x="488" y="190"/>
                  </a:cubicBezTo>
                  <a:cubicBezTo>
                    <a:pt x="488" y="190"/>
                    <a:pt x="487" y="190"/>
                    <a:pt x="487" y="190"/>
                  </a:cubicBezTo>
                  <a:cubicBezTo>
                    <a:pt x="487" y="190"/>
                    <a:pt x="487" y="190"/>
                    <a:pt x="487" y="190"/>
                  </a:cubicBezTo>
                  <a:cubicBezTo>
                    <a:pt x="486" y="190"/>
                    <a:pt x="486" y="190"/>
                    <a:pt x="485" y="189"/>
                  </a:cubicBezTo>
                  <a:close/>
                  <a:moveTo>
                    <a:pt x="134" y="185"/>
                  </a:moveTo>
                  <a:cubicBezTo>
                    <a:pt x="133" y="184"/>
                    <a:pt x="133" y="183"/>
                    <a:pt x="134" y="182"/>
                  </a:cubicBezTo>
                  <a:cubicBezTo>
                    <a:pt x="134" y="182"/>
                    <a:pt x="134" y="182"/>
                    <a:pt x="134" y="182"/>
                  </a:cubicBezTo>
                  <a:cubicBezTo>
                    <a:pt x="135" y="181"/>
                    <a:pt x="136" y="181"/>
                    <a:pt x="137" y="182"/>
                  </a:cubicBezTo>
                  <a:cubicBezTo>
                    <a:pt x="137" y="182"/>
                    <a:pt x="137" y="182"/>
                    <a:pt x="137" y="182"/>
                  </a:cubicBezTo>
                  <a:cubicBezTo>
                    <a:pt x="138" y="183"/>
                    <a:pt x="138" y="184"/>
                    <a:pt x="137" y="185"/>
                  </a:cubicBezTo>
                  <a:cubicBezTo>
                    <a:pt x="137" y="185"/>
                    <a:pt x="137" y="185"/>
                    <a:pt x="137" y="185"/>
                  </a:cubicBezTo>
                  <a:cubicBezTo>
                    <a:pt x="137" y="185"/>
                    <a:pt x="137" y="185"/>
                    <a:pt x="137" y="185"/>
                  </a:cubicBezTo>
                  <a:cubicBezTo>
                    <a:pt x="137" y="185"/>
                    <a:pt x="137" y="185"/>
                    <a:pt x="137" y="185"/>
                  </a:cubicBezTo>
                  <a:cubicBezTo>
                    <a:pt x="137" y="185"/>
                    <a:pt x="136" y="186"/>
                    <a:pt x="136" y="186"/>
                  </a:cubicBezTo>
                  <a:cubicBezTo>
                    <a:pt x="136" y="186"/>
                    <a:pt x="136" y="186"/>
                    <a:pt x="136" y="186"/>
                  </a:cubicBezTo>
                  <a:cubicBezTo>
                    <a:pt x="135" y="186"/>
                    <a:pt x="135" y="185"/>
                    <a:pt x="134" y="185"/>
                  </a:cubicBezTo>
                  <a:close/>
                  <a:moveTo>
                    <a:pt x="477" y="181"/>
                  </a:moveTo>
                  <a:cubicBezTo>
                    <a:pt x="476" y="180"/>
                    <a:pt x="476" y="179"/>
                    <a:pt x="477" y="178"/>
                  </a:cubicBezTo>
                  <a:cubicBezTo>
                    <a:pt x="477" y="178"/>
                    <a:pt x="477" y="178"/>
                    <a:pt x="477" y="178"/>
                  </a:cubicBezTo>
                  <a:cubicBezTo>
                    <a:pt x="478" y="177"/>
                    <a:pt x="479" y="177"/>
                    <a:pt x="480" y="178"/>
                  </a:cubicBezTo>
                  <a:cubicBezTo>
                    <a:pt x="480" y="178"/>
                    <a:pt x="480" y="178"/>
                    <a:pt x="480" y="178"/>
                  </a:cubicBezTo>
                  <a:cubicBezTo>
                    <a:pt x="481" y="179"/>
                    <a:pt x="481" y="180"/>
                    <a:pt x="480" y="181"/>
                  </a:cubicBezTo>
                  <a:cubicBezTo>
                    <a:pt x="480" y="181"/>
                    <a:pt x="480" y="181"/>
                    <a:pt x="480" y="181"/>
                  </a:cubicBezTo>
                  <a:cubicBezTo>
                    <a:pt x="480" y="181"/>
                    <a:pt x="479" y="181"/>
                    <a:pt x="479" y="181"/>
                  </a:cubicBezTo>
                  <a:cubicBezTo>
                    <a:pt x="479" y="181"/>
                    <a:pt x="479" y="181"/>
                    <a:pt x="479" y="181"/>
                  </a:cubicBezTo>
                  <a:cubicBezTo>
                    <a:pt x="478" y="181"/>
                    <a:pt x="478" y="181"/>
                    <a:pt x="477" y="181"/>
                  </a:cubicBezTo>
                  <a:close/>
                  <a:moveTo>
                    <a:pt x="142" y="176"/>
                  </a:moveTo>
                  <a:cubicBezTo>
                    <a:pt x="142" y="176"/>
                    <a:pt x="142" y="174"/>
                    <a:pt x="143" y="174"/>
                  </a:cubicBezTo>
                  <a:cubicBezTo>
                    <a:pt x="143" y="174"/>
                    <a:pt x="143" y="174"/>
                    <a:pt x="143" y="174"/>
                  </a:cubicBezTo>
                  <a:cubicBezTo>
                    <a:pt x="143" y="173"/>
                    <a:pt x="145" y="173"/>
                    <a:pt x="145" y="174"/>
                  </a:cubicBezTo>
                  <a:cubicBezTo>
                    <a:pt x="145" y="174"/>
                    <a:pt x="145" y="174"/>
                    <a:pt x="145" y="174"/>
                  </a:cubicBezTo>
                  <a:cubicBezTo>
                    <a:pt x="146" y="174"/>
                    <a:pt x="146" y="176"/>
                    <a:pt x="145" y="176"/>
                  </a:cubicBezTo>
                  <a:cubicBezTo>
                    <a:pt x="145" y="176"/>
                    <a:pt x="145" y="176"/>
                    <a:pt x="145" y="176"/>
                  </a:cubicBezTo>
                  <a:cubicBezTo>
                    <a:pt x="145" y="177"/>
                    <a:pt x="144" y="177"/>
                    <a:pt x="144" y="177"/>
                  </a:cubicBezTo>
                  <a:cubicBezTo>
                    <a:pt x="144" y="177"/>
                    <a:pt x="144" y="177"/>
                    <a:pt x="144" y="177"/>
                  </a:cubicBezTo>
                  <a:cubicBezTo>
                    <a:pt x="143" y="177"/>
                    <a:pt x="143" y="177"/>
                    <a:pt x="142" y="176"/>
                  </a:cubicBezTo>
                  <a:close/>
                  <a:moveTo>
                    <a:pt x="469" y="172"/>
                  </a:moveTo>
                  <a:cubicBezTo>
                    <a:pt x="468" y="172"/>
                    <a:pt x="468" y="170"/>
                    <a:pt x="469" y="170"/>
                  </a:cubicBezTo>
                  <a:cubicBezTo>
                    <a:pt x="469" y="170"/>
                    <a:pt x="469" y="170"/>
                    <a:pt x="469" y="170"/>
                  </a:cubicBezTo>
                  <a:cubicBezTo>
                    <a:pt x="469" y="169"/>
                    <a:pt x="471" y="169"/>
                    <a:pt x="471" y="170"/>
                  </a:cubicBezTo>
                  <a:cubicBezTo>
                    <a:pt x="471" y="170"/>
                    <a:pt x="471" y="170"/>
                    <a:pt x="471" y="170"/>
                  </a:cubicBezTo>
                  <a:cubicBezTo>
                    <a:pt x="472" y="170"/>
                    <a:pt x="472" y="172"/>
                    <a:pt x="472" y="172"/>
                  </a:cubicBezTo>
                  <a:cubicBezTo>
                    <a:pt x="472" y="172"/>
                    <a:pt x="472" y="172"/>
                    <a:pt x="472" y="172"/>
                  </a:cubicBezTo>
                  <a:cubicBezTo>
                    <a:pt x="471" y="173"/>
                    <a:pt x="471" y="173"/>
                    <a:pt x="470" y="173"/>
                  </a:cubicBezTo>
                  <a:cubicBezTo>
                    <a:pt x="470" y="173"/>
                    <a:pt x="470" y="173"/>
                    <a:pt x="470" y="173"/>
                  </a:cubicBezTo>
                  <a:cubicBezTo>
                    <a:pt x="470" y="173"/>
                    <a:pt x="469" y="173"/>
                    <a:pt x="469" y="172"/>
                  </a:cubicBezTo>
                  <a:close/>
                  <a:moveTo>
                    <a:pt x="151" y="168"/>
                  </a:moveTo>
                  <a:cubicBezTo>
                    <a:pt x="150" y="167"/>
                    <a:pt x="151" y="166"/>
                    <a:pt x="151" y="165"/>
                  </a:cubicBezTo>
                  <a:cubicBezTo>
                    <a:pt x="151" y="165"/>
                    <a:pt x="151" y="165"/>
                    <a:pt x="151" y="165"/>
                  </a:cubicBezTo>
                  <a:cubicBezTo>
                    <a:pt x="152" y="165"/>
                    <a:pt x="153" y="165"/>
                    <a:pt x="154" y="165"/>
                  </a:cubicBezTo>
                  <a:cubicBezTo>
                    <a:pt x="154" y="165"/>
                    <a:pt x="154" y="165"/>
                    <a:pt x="154" y="165"/>
                  </a:cubicBezTo>
                  <a:cubicBezTo>
                    <a:pt x="155" y="166"/>
                    <a:pt x="155" y="168"/>
                    <a:pt x="154" y="168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9"/>
                    <a:pt x="153" y="169"/>
                    <a:pt x="153" y="169"/>
                  </a:cubicBezTo>
                  <a:cubicBezTo>
                    <a:pt x="153" y="169"/>
                    <a:pt x="153" y="169"/>
                    <a:pt x="153" y="169"/>
                  </a:cubicBezTo>
                  <a:cubicBezTo>
                    <a:pt x="152" y="169"/>
                    <a:pt x="152" y="169"/>
                    <a:pt x="151" y="168"/>
                  </a:cubicBezTo>
                  <a:close/>
                  <a:moveTo>
                    <a:pt x="460" y="165"/>
                  </a:moveTo>
                  <a:cubicBezTo>
                    <a:pt x="459" y="164"/>
                    <a:pt x="459" y="163"/>
                    <a:pt x="460" y="162"/>
                  </a:cubicBezTo>
                  <a:cubicBezTo>
                    <a:pt x="460" y="162"/>
                    <a:pt x="460" y="162"/>
                    <a:pt x="460" y="162"/>
                  </a:cubicBezTo>
                  <a:cubicBezTo>
                    <a:pt x="460" y="161"/>
                    <a:pt x="462" y="161"/>
                    <a:pt x="462" y="162"/>
                  </a:cubicBezTo>
                  <a:cubicBezTo>
                    <a:pt x="462" y="162"/>
                    <a:pt x="462" y="162"/>
                    <a:pt x="462" y="162"/>
                  </a:cubicBezTo>
                  <a:cubicBezTo>
                    <a:pt x="463" y="162"/>
                    <a:pt x="463" y="163"/>
                    <a:pt x="463" y="164"/>
                  </a:cubicBezTo>
                  <a:cubicBezTo>
                    <a:pt x="463" y="164"/>
                    <a:pt x="463" y="164"/>
                    <a:pt x="463" y="164"/>
                  </a:cubicBezTo>
                  <a:cubicBezTo>
                    <a:pt x="462" y="165"/>
                    <a:pt x="462" y="165"/>
                    <a:pt x="461" y="165"/>
                  </a:cubicBezTo>
                  <a:cubicBezTo>
                    <a:pt x="461" y="165"/>
                    <a:pt x="461" y="165"/>
                    <a:pt x="461" y="165"/>
                  </a:cubicBezTo>
                  <a:cubicBezTo>
                    <a:pt x="461" y="165"/>
                    <a:pt x="460" y="165"/>
                    <a:pt x="460" y="165"/>
                  </a:cubicBezTo>
                  <a:close/>
                  <a:moveTo>
                    <a:pt x="160" y="160"/>
                  </a:moveTo>
                  <a:cubicBezTo>
                    <a:pt x="160" y="159"/>
                    <a:pt x="160" y="158"/>
                    <a:pt x="161" y="157"/>
                  </a:cubicBezTo>
                  <a:cubicBezTo>
                    <a:pt x="161" y="157"/>
                    <a:pt x="161" y="157"/>
                    <a:pt x="161" y="157"/>
                  </a:cubicBezTo>
                  <a:cubicBezTo>
                    <a:pt x="162" y="157"/>
                    <a:pt x="163" y="157"/>
                    <a:pt x="163" y="158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4" y="159"/>
                    <a:pt x="164" y="160"/>
                    <a:pt x="163" y="161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63" y="161"/>
                    <a:pt x="162" y="161"/>
                    <a:pt x="162" y="161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1" y="161"/>
                    <a:pt x="161" y="161"/>
                    <a:pt x="160" y="160"/>
                  </a:cubicBezTo>
                  <a:close/>
                  <a:moveTo>
                    <a:pt x="451" y="157"/>
                  </a:moveTo>
                  <a:cubicBezTo>
                    <a:pt x="450" y="156"/>
                    <a:pt x="449" y="155"/>
                    <a:pt x="450" y="154"/>
                  </a:cubicBezTo>
                  <a:cubicBezTo>
                    <a:pt x="450" y="154"/>
                    <a:pt x="450" y="154"/>
                    <a:pt x="450" y="154"/>
                  </a:cubicBezTo>
                  <a:cubicBezTo>
                    <a:pt x="451" y="153"/>
                    <a:pt x="452" y="153"/>
                    <a:pt x="453" y="154"/>
                  </a:cubicBezTo>
                  <a:cubicBezTo>
                    <a:pt x="453" y="154"/>
                    <a:pt x="453" y="154"/>
                    <a:pt x="453" y="154"/>
                  </a:cubicBezTo>
                  <a:cubicBezTo>
                    <a:pt x="454" y="155"/>
                    <a:pt x="454" y="156"/>
                    <a:pt x="453" y="157"/>
                  </a:cubicBezTo>
                  <a:cubicBezTo>
                    <a:pt x="453" y="157"/>
                    <a:pt x="453" y="157"/>
                    <a:pt x="453" y="157"/>
                  </a:cubicBezTo>
                  <a:cubicBezTo>
                    <a:pt x="453" y="157"/>
                    <a:pt x="452" y="158"/>
                    <a:pt x="452" y="158"/>
                  </a:cubicBezTo>
                  <a:cubicBezTo>
                    <a:pt x="452" y="158"/>
                    <a:pt x="452" y="158"/>
                    <a:pt x="452" y="158"/>
                  </a:cubicBezTo>
                  <a:cubicBezTo>
                    <a:pt x="451" y="158"/>
                    <a:pt x="451" y="157"/>
                    <a:pt x="451" y="157"/>
                  </a:cubicBezTo>
                  <a:close/>
                  <a:moveTo>
                    <a:pt x="170" y="153"/>
                  </a:moveTo>
                  <a:cubicBezTo>
                    <a:pt x="169" y="152"/>
                    <a:pt x="169" y="151"/>
                    <a:pt x="170" y="150"/>
                  </a:cubicBezTo>
                  <a:cubicBezTo>
                    <a:pt x="170" y="150"/>
                    <a:pt x="170" y="150"/>
                    <a:pt x="170" y="150"/>
                  </a:cubicBezTo>
                  <a:cubicBezTo>
                    <a:pt x="171" y="150"/>
                    <a:pt x="172" y="150"/>
                    <a:pt x="173" y="151"/>
                  </a:cubicBezTo>
                  <a:cubicBezTo>
                    <a:pt x="173" y="151"/>
                    <a:pt x="173" y="151"/>
                    <a:pt x="173" y="151"/>
                  </a:cubicBezTo>
                  <a:cubicBezTo>
                    <a:pt x="174" y="152"/>
                    <a:pt x="174" y="153"/>
                    <a:pt x="173" y="15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2" y="154"/>
                    <a:pt x="172" y="154"/>
                    <a:pt x="171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1" y="154"/>
                    <a:pt x="170" y="154"/>
                    <a:pt x="170" y="153"/>
                  </a:cubicBezTo>
                  <a:close/>
                  <a:moveTo>
                    <a:pt x="441" y="150"/>
                  </a:moveTo>
                  <a:cubicBezTo>
                    <a:pt x="440" y="150"/>
                    <a:pt x="440" y="148"/>
                    <a:pt x="440" y="147"/>
                  </a:cubicBezTo>
                  <a:cubicBezTo>
                    <a:pt x="440" y="147"/>
                    <a:pt x="440" y="147"/>
                    <a:pt x="440" y="147"/>
                  </a:cubicBezTo>
                  <a:cubicBezTo>
                    <a:pt x="441" y="147"/>
                    <a:pt x="442" y="146"/>
                    <a:pt x="443" y="147"/>
                  </a:cubicBezTo>
                  <a:cubicBezTo>
                    <a:pt x="443" y="147"/>
                    <a:pt x="443" y="147"/>
                    <a:pt x="443" y="147"/>
                  </a:cubicBezTo>
                  <a:cubicBezTo>
                    <a:pt x="444" y="148"/>
                    <a:pt x="444" y="149"/>
                    <a:pt x="444" y="150"/>
                  </a:cubicBezTo>
                  <a:cubicBezTo>
                    <a:pt x="444" y="150"/>
                    <a:pt x="444" y="150"/>
                    <a:pt x="444" y="150"/>
                  </a:cubicBezTo>
                  <a:cubicBezTo>
                    <a:pt x="443" y="150"/>
                    <a:pt x="443" y="151"/>
                    <a:pt x="442" y="151"/>
                  </a:cubicBezTo>
                  <a:cubicBezTo>
                    <a:pt x="442" y="151"/>
                    <a:pt x="442" y="151"/>
                    <a:pt x="442" y="151"/>
                  </a:cubicBezTo>
                  <a:cubicBezTo>
                    <a:pt x="442" y="151"/>
                    <a:pt x="441" y="150"/>
                    <a:pt x="441" y="150"/>
                  </a:cubicBezTo>
                  <a:close/>
                  <a:moveTo>
                    <a:pt x="180" y="146"/>
                  </a:moveTo>
                  <a:cubicBezTo>
                    <a:pt x="179" y="145"/>
                    <a:pt x="179" y="144"/>
                    <a:pt x="180" y="143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81" y="143"/>
                    <a:pt x="183" y="143"/>
                    <a:pt x="183" y="144"/>
                  </a:cubicBezTo>
                  <a:cubicBezTo>
                    <a:pt x="183" y="144"/>
                    <a:pt x="183" y="144"/>
                    <a:pt x="183" y="144"/>
                  </a:cubicBezTo>
                  <a:cubicBezTo>
                    <a:pt x="184" y="145"/>
                    <a:pt x="183" y="146"/>
                    <a:pt x="182" y="147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7"/>
                    <a:pt x="182" y="147"/>
                    <a:pt x="181" y="147"/>
                  </a:cubicBezTo>
                  <a:cubicBezTo>
                    <a:pt x="181" y="147"/>
                    <a:pt x="181" y="147"/>
                    <a:pt x="181" y="147"/>
                  </a:cubicBezTo>
                  <a:cubicBezTo>
                    <a:pt x="181" y="147"/>
                    <a:pt x="180" y="147"/>
                    <a:pt x="180" y="146"/>
                  </a:cubicBezTo>
                  <a:close/>
                  <a:moveTo>
                    <a:pt x="431" y="144"/>
                  </a:moveTo>
                  <a:cubicBezTo>
                    <a:pt x="431" y="144"/>
                    <a:pt x="431" y="144"/>
                    <a:pt x="431" y="144"/>
                  </a:cubicBezTo>
                  <a:cubicBezTo>
                    <a:pt x="431" y="144"/>
                    <a:pt x="431" y="144"/>
                    <a:pt x="431" y="144"/>
                  </a:cubicBezTo>
                  <a:cubicBezTo>
                    <a:pt x="430" y="143"/>
                    <a:pt x="430" y="142"/>
                    <a:pt x="430" y="141"/>
                  </a:cubicBezTo>
                  <a:cubicBezTo>
                    <a:pt x="430" y="141"/>
                    <a:pt x="430" y="141"/>
                    <a:pt x="430" y="141"/>
                  </a:cubicBezTo>
                  <a:cubicBezTo>
                    <a:pt x="431" y="140"/>
                    <a:pt x="432" y="140"/>
                    <a:pt x="433" y="140"/>
                  </a:cubicBezTo>
                  <a:cubicBezTo>
                    <a:pt x="433" y="140"/>
                    <a:pt x="433" y="140"/>
                    <a:pt x="433" y="140"/>
                  </a:cubicBezTo>
                  <a:cubicBezTo>
                    <a:pt x="434" y="141"/>
                    <a:pt x="434" y="142"/>
                    <a:pt x="434" y="143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3" y="144"/>
                    <a:pt x="433" y="144"/>
                    <a:pt x="432" y="144"/>
                  </a:cubicBezTo>
                  <a:cubicBezTo>
                    <a:pt x="432" y="144"/>
                    <a:pt x="432" y="144"/>
                    <a:pt x="432" y="144"/>
                  </a:cubicBezTo>
                  <a:cubicBezTo>
                    <a:pt x="432" y="144"/>
                    <a:pt x="431" y="144"/>
                    <a:pt x="431" y="144"/>
                  </a:cubicBezTo>
                  <a:close/>
                  <a:moveTo>
                    <a:pt x="190" y="140"/>
                  </a:moveTo>
                  <a:cubicBezTo>
                    <a:pt x="189" y="139"/>
                    <a:pt x="190" y="138"/>
                    <a:pt x="191" y="137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2" y="137"/>
                    <a:pt x="193" y="137"/>
                    <a:pt x="193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4" y="139"/>
                    <a:pt x="194" y="140"/>
                    <a:pt x="193" y="141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91" y="141"/>
                    <a:pt x="190" y="140"/>
                    <a:pt x="190" y="140"/>
                  </a:cubicBezTo>
                  <a:close/>
                  <a:moveTo>
                    <a:pt x="421" y="138"/>
                  </a:moveTo>
                  <a:cubicBezTo>
                    <a:pt x="421" y="138"/>
                    <a:pt x="421" y="138"/>
                    <a:pt x="421" y="138"/>
                  </a:cubicBezTo>
                  <a:cubicBezTo>
                    <a:pt x="421" y="138"/>
                    <a:pt x="421" y="138"/>
                    <a:pt x="421" y="138"/>
                  </a:cubicBezTo>
                  <a:cubicBezTo>
                    <a:pt x="420" y="137"/>
                    <a:pt x="419" y="136"/>
                    <a:pt x="420" y="135"/>
                  </a:cubicBezTo>
                  <a:cubicBezTo>
                    <a:pt x="420" y="135"/>
                    <a:pt x="420" y="135"/>
                    <a:pt x="420" y="135"/>
                  </a:cubicBezTo>
                  <a:cubicBezTo>
                    <a:pt x="420" y="134"/>
                    <a:pt x="422" y="134"/>
                    <a:pt x="423" y="134"/>
                  </a:cubicBezTo>
                  <a:cubicBezTo>
                    <a:pt x="423" y="134"/>
                    <a:pt x="423" y="134"/>
                    <a:pt x="423" y="134"/>
                  </a:cubicBezTo>
                  <a:cubicBezTo>
                    <a:pt x="423" y="135"/>
                    <a:pt x="424" y="136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8"/>
                    <a:pt x="422" y="138"/>
                    <a:pt x="422" y="138"/>
                  </a:cubicBezTo>
                  <a:cubicBezTo>
                    <a:pt x="422" y="138"/>
                    <a:pt x="422" y="138"/>
                    <a:pt x="422" y="138"/>
                  </a:cubicBezTo>
                  <a:cubicBezTo>
                    <a:pt x="421" y="138"/>
                    <a:pt x="421" y="138"/>
                    <a:pt x="421" y="138"/>
                  </a:cubicBezTo>
                  <a:close/>
                  <a:moveTo>
                    <a:pt x="200" y="134"/>
                  </a:moveTo>
                  <a:cubicBezTo>
                    <a:pt x="200" y="133"/>
                    <a:pt x="200" y="132"/>
                    <a:pt x="201" y="131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2" y="131"/>
                    <a:pt x="204" y="131"/>
                    <a:pt x="204" y="132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33"/>
                    <a:pt x="204" y="134"/>
                    <a:pt x="203" y="135"/>
                  </a:cubicBezTo>
                  <a:cubicBezTo>
                    <a:pt x="203" y="135"/>
                    <a:pt x="203" y="135"/>
                    <a:pt x="203" y="135"/>
                  </a:cubicBezTo>
                  <a:cubicBezTo>
                    <a:pt x="203" y="135"/>
                    <a:pt x="203" y="135"/>
                    <a:pt x="202" y="135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5"/>
                    <a:pt x="201" y="135"/>
                    <a:pt x="200" y="134"/>
                  </a:cubicBezTo>
                  <a:close/>
                  <a:moveTo>
                    <a:pt x="410" y="132"/>
                  </a:moveTo>
                  <a:cubicBezTo>
                    <a:pt x="409" y="132"/>
                    <a:pt x="409" y="131"/>
                    <a:pt x="409" y="130"/>
                  </a:cubicBezTo>
                  <a:cubicBezTo>
                    <a:pt x="409" y="130"/>
                    <a:pt x="409" y="130"/>
                    <a:pt x="409" y="130"/>
                  </a:cubicBezTo>
                  <a:cubicBezTo>
                    <a:pt x="410" y="129"/>
                    <a:pt x="411" y="128"/>
                    <a:pt x="412" y="129"/>
                  </a:cubicBezTo>
                  <a:cubicBezTo>
                    <a:pt x="412" y="129"/>
                    <a:pt x="412" y="129"/>
                    <a:pt x="412" y="129"/>
                  </a:cubicBezTo>
                  <a:cubicBezTo>
                    <a:pt x="413" y="129"/>
                    <a:pt x="413" y="131"/>
                    <a:pt x="413" y="132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2" y="132"/>
                    <a:pt x="412" y="133"/>
                    <a:pt x="411" y="133"/>
                  </a:cubicBezTo>
                  <a:cubicBezTo>
                    <a:pt x="411" y="133"/>
                    <a:pt x="411" y="133"/>
                    <a:pt x="411" y="133"/>
                  </a:cubicBezTo>
                  <a:cubicBezTo>
                    <a:pt x="411" y="133"/>
                    <a:pt x="410" y="133"/>
                    <a:pt x="410" y="132"/>
                  </a:cubicBezTo>
                  <a:close/>
                  <a:moveTo>
                    <a:pt x="211" y="129"/>
                  </a:moveTo>
                  <a:cubicBezTo>
                    <a:pt x="211" y="128"/>
                    <a:pt x="211" y="127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3" y="126"/>
                    <a:pt x="214" y="126"/>
                    <a:pt x="215" y="127"/>
                  </a:cubicBezTo>
                  <a:cubicBezTo>
                    <a:pt x="215" y="127"/>
                    <a:pt x="215" y="127"/>
                    <a:pt x="215" y="127"/>
                  </a:cubicBezTo>
                  <a:cubicBezTo>
                    <a:pt x="215" y="128"/>
                    <a:pt x="215" y="129"/>
                    <a:pt x="214" y="130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214" y="130"/>
                    <a:pt x="213" y="130"/>
                    <a:pt x="213" y="130"/>
                  </a:cubicBezTo>
                  <a:cubicBezTo>
                    <a:pt x="213" y="130"/>
                    <a:pt x="213" y="130"/>
                    <a:pt x="213" y="130"/>
                  </a:cubicBezTo>
                  <a:cubicBezTo>
                    <a:pt x="212" y="130"/>
                    <a:pt x="212" y="130"/>
                    <a:pt x="211" y="129"/>
                  </a:cubicBezTo>
                  <a:close/>
                  <a:moveTo>
                    <a:pt x="399" y="128"/>
                  </a:moveTo>
                  <a:cubicBezTo>
                    <a:pt x="398" y="127"/>
                    <a:pt x="398" y="126"/>
                    <a:pt x="398" y="125"/>
                  </a:cubicBezTo>
                  <a:cubicBezTo>
                    <a:pt x="398" y="125"/>
                    <a:pt x="398" y="125"/>
                    <a:pt x="398" y="125"/>
                  </a:cubicBezTo>
                  <a:cubicBezTo>
                    <a:pt x="398" y="124"/>
                    <a:pt x="400" y="124"/>
                    <a:pt x="401" y="124"/>
                  </a:cubicBezTo>
                  <a:cubicBezTo>
                    <a:pt x="401" y="124"/>
                    <a:pt x="401" y="124"/>
                    <a:pt x="401" y="124"/>
                  </a:cubicBezTo>
                  <a:cubicBezTo>
                    <a:pt x="402" y="124"/>
                    <a:pt x="402" y="126"/>
                    <a:pt x="402" y="127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1" y="127"/>
                    <a:pt x="401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399" y="128"/>
                    <a:pt x="399" y="128"/>
                  </a:cubicBezTo>
                  <a:close/>
                  <a:moveTo>
                    <a:pt x="222" y="124"/>
                  </a:moveTo>
                  <a:cubicBezTo>
                    <a:pt x="222" y="123"/>
                    <a:pt x="222" y="122"/>
                    <a:pt x="223" y="122"/>
                  </a:cubicBezTo>
                  <a:cubicBezTo>
                    <a:pt x="223" y="122"/>
                    <a:pt x="223" y="122"/>
                    <a:pt x="223" y="122"/>
                  </a:cubicBezTo>
                  <a:cubicBezTo>
                    <a:pt x="225" y="121"/>
                    <a:pt x="226" y="122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4"/>
                    <a:pt x="226" y="125"/>
                    <a:pt x="225" y="125"/>
                  </a:cubicBezTo>
                  <a:cubicBezTo>
                    <a:pt x="225" y="125"/>
                    <a:pt x="225" y="125"/>
                    <a:pt x="225" y="125"/>
                  </a:cubicBezTo>
                  <a:cubicBezTo>
                    <a:pt x="225" y="125"/>
                    <a:pt x="224" y="125"/>
                    <a:pt x="224" y="125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23" y="125"/>
                    <a:pt x="223" y="125"/>
                    <a:pt x="222" y="124"/>
                  </a:cubicBezTo>
                  <a:close/>
                  <a:moveTo>
                    <a:pt x="388" y="123"/>
                  </a:moveTo>
                  <a:cubicBezTo>
                    <a:pt x="388" y="123"/>
                    <a:pt x="388" y="123"/>
                    <a:pt x="388" y="123"/>
                  </a:cubicBezTo>
                  <a:cubicBezTo>
                    <a:pt x="388" y="123"/>
                    <a:pt x="388" y="123"/>
                    <a:pt x="388" y="123"/>
                  </a:cubicBezTo>
                  <a:cubicBezTo>
                    <a:pt x="387" y="123"/>
                    <a:pt x="386" y="122"/>
                    <a:pt x="387" y="121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0"/>
                    <a:pt x="388" y="119"/>
                    <a:pt x="389" y="120"/>
                  </a:cubicBezTo>
                  <a:cubicBezTo>
                    <a:pt x="389" y="120"/>
                    <a:pt x="389" y="120"/>
                    <a:pt x="389" y="120"/>
                  </a:cubicBezTo>
                  <a:cubicBezTo>
                    <a:pt x="390" y="120"/>
                    <a:pt x="391" y="121"/>
                    <a:pt x="391" y="122"/>
                  </a:cubicBezTo>
                  <a:cubicBezTo>
                    <a:pt x="391" y="122"/>
                    <a:pt x="391" y="122"/>
                    <a:pt x="391" y="122"/>
                  </a:cubicBezTo>
                  <a:cubicBezTo>
                    <a:pt x="390" y="123"/>
                    <a:pt x="390" y="124"/>
                    <a:pt x="389" y="124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88" y="124"/>
                    <a:pt x="388" y="123"/>
                    <a:pt x="388" y="123"/>
                  </a:cubicBezTo>
                  <a:close/>
                  <a:moveTo>
                    <a:pt x="234" y="120"/>
                  </a:moveTo>
                  <a:cubicBezTo>
                    <a:pt x="233" y="119"/>
                    <a:pt x="234" y="118"/>
                    <a:pt x="235" y="118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6" y="117"/>
                    <a:pt x="237" y="118"/>
                    <a:pt x="237" y="119"/>
                  </a:cubicBezTo>
                  <a:cubicBezTo>
                    <a:pt x="237" y="119"/>
                    <a:pt x="237" y="119"/>
                    <a:pt x="237" y="119"/>
                  </a:cubicBezTo>
                  <a:cubicBezTo>
                    <a:pt x="238" y="120"/>
                    <a:pt x="237" y="121"/>
                    <a:pt x="236" y="121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5" y="121"/>
                    <a:pt x="234" y="121"/>
                    <a:pt x="234" y="120"/>
                  </a:cubicBezTo>
                  <a:close/>
                  <a:moveTo>
                    <a:pt x="377" y="120"/>
                  </a:moveTo>
                  <a:cubicBezTo>
                    <a:pt x="377" y="120"/>
                    <a:pt x="377" y="120"/>
                    <a:pt x="377" y="120"/>
                  </a:cubicBezTo>
                  <a:cubicBezTo>
                    <a:pt x="377" y="120"/>
                    <a:pt x="377" y="120"/>
                    <a:pt x="377" y="120"/>
                  </a:cubicBezTo>
                  <a:cubicBezTo>
                    <a:pt x="376" y="119"/>
                    <a:pt x="375" y="118"/>
                    <a:pt x="375" y="117"/>
                  </a:cubicBezTo>
                  <a:cubicBezTo>
                    <a:pt x="375" y="117"/>
                    <a:pt x="375" y="117"/>
                    <a:pt x="375" y="117"/>
                  </a:cubicBezTo>
                  <a:cubicBezTo>
                    <a:pt x="376" y="116"/>
                    <a:pt x="377" y="116"/>
                    <a:pt x="378" y="116"/>
                  </a:cubicBezTo>
                  <a:cubicBezTo>
                    <a:pt x="378" y="116"/>
                    <a:pt x="378" y="116"/>
                    <a:pt x="378" y="116"/>
                  </a:cubicBezTo>
                  <a:cubicBezTo>
                    <a:pt x="379" y="116"/>
                    <a:pt x="380" y="117"/>
                    <a:pt x="379" y="118"/>
                  </a:cubicBezTo>
                  <a:cubicBezTo>
                    <a:pt x="379" y="118"/>
                    <a:pt x="379" y="118"/>
                    <a:pt x="379" y="118"/>
                  </a:cubicBezTo>
                  <a:cubicBezTo>
                    <a:pt x="379" y="119"/>
                    <a:pt x="378" y="120"/>
                    <a:pt x="377" y="120"/>
                  </a:cubicBezTo>
                  <a:cubicBezTo>
                    <a:pt x="377" y="120"/>
                    <a:pt x="377" y="120"/>
                    <a:pt x="377" y="120"/>
                  </a:cubicBezTo>
                  <a:cubicBezTo>
                    <a:pt x="377" y="120"/>
                    <a:pt x="377" y="120"/>
                    <a:pt x="377" y="120"/>
                  </a:cubicBezTo>
                  <a:close/>
                  <a:moveTo>
                    <a:pt x="245" y="117"/>
                  </a:moveTo>
                  <a:cubicBezTo>
                    <a:pt x="245" y="115"/>
                    <a:pt x="245" y="114"/>
                    <a:pt x="246" y="114"/>
                  </a:cubicBezTo>
                  <a:cubicBezTo>
                    <a:pt x="246" y="114"/>
                    <a:pt x="246" y="114"/>
                    <a:pt x="246" y="114"/>
                  </a:cubicBezTo>
                  <a:cubicBezTo>
                    <a:pt x="248" y="114"/>
                    <a:pt x="249" y="114"/>
                    <a:pt x="249" y="116"/>
                  </a:cubicBezTo>
                  <a:cubicBezTo>
                    <a:pt x="249" y="116"/>
                    <a:pt x="249" y="116"/>
                    <a:pt x="249" y="116"/>
                  </a:cubicBezTo>
                  <a:cubicBezTo>
                    <a:pt x="249" y="117"/>
                    <a:pt x="249" y="118"/>
                    <a:pt x="248" y="118"/>
                  </a:cubicBezTo>
                  <a:cubicBezTo>
                    <a:pt x="248" y="118"/>
                    <a:pt x="248" y="118"/>
                    <a:pt x="248" y="118"/>
                  </a:cubicBezTo>
                  <a:cubicBezTo>
                    <a:pt x="247" y="118"/>
                    <a:pt x="247" y="118"/>
                    <a:pt x="247" y="118"/>
                  </a:cubicBezTo>
                  <a:cubicBezTo>
                    <a:pt x="247" y="118"/>
                    <a:pt x="247" y="118"/>
                    <a:pt x="247" y="118"/>
                  </a:cubicBezTo>
                  <a:cubicBezTo>
                    <a:pt x="246" y="118"/>
                    <a:pt x="245" y="117"/>
                    <a:pt x="245" y="117"/>
                  </a:cubicBezTo>
                  <a:close/>
                  <a:moveTo>
                    <a:pt x="365" y="117"/>
                  </a:moveTo>
                  <a:cubicBezTo>
                    <a:pt x="364" y="116"/>
                    <a:pt x="364" y="115"/>
                    <a:pt x="364" y="114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64" y="113"/>
                    <a:pt x="365" y="112"/>
                    <a:pt x="366" y="113"/>
                  </a:cubicBezTo>
                  <a:cubicBezTo>
                    <a:pt x="366" y="113"/>
                    <a:pt x="366" y="113"/>
                    <a:pt x="366" y="113"/>
                  </a:cubicBezTo>
                  <a:cubicBezTo>
                    <a:pt x="367" y="113"/>
                    <a:pt x="368" y="114"/>
                    <a:pt x="368" y="115"/>
                  </a:cubicBezTo>
                  <a:cubicBezTo>
                    <a:pt x="368" y="115"/>
                    <a:pt x="368" y="115"/>
                    <a:pt x="368" y="115"/>
                  </a:cubicBezTo>
                  <a:cubicBezTo>
                    <a:pt x="367" y="116"/>
                    <a:pt x="367" y="117"/>
                    <a:pt x="366" y="117"/>
                  </a:cubicBezTo>
                  <a:cubicBezTo>
                    <a:pt x="366" y="117"/>
                    <a:pt x="366" y="117"/>
                    <a:pt x="366" y="117"/>
                  </a:cubicBezTo>
                  <a:cubicBezTo>
                    <a:pt x="366" y="117"/>
                    <a:pt x="365" y="117"/>
                    <a:pt x="365" y="117"/>
                  </a:cubicBezTo>
                  <a:close/>
                  <a:moveTo>
                    <a:pt x="257" y="114"/>
                  </a:moveTo>
                  <a:cubicBezTo>
                    <a:pt x="256" y="113"/>
                    <a:pt x="257" y="112"/>
                    <a:pt x="258" y="111"/>
                  </a:cubicBezTo>
                  <a:cubicBezTo>
                    <a:pt x="258" y="111"/>
                    <a:pt x="258" y="111"/>
                    <a:pt x="258" y="111"/>
                  </a:cubicBezTo>
                  <a:cubicBezTo>
                    <a:pt x="259" y="111"/>
                    <a:pt x="260" y="112"/>
                    <a:pt x="261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4"/>
                    <a:pt x="260" y="115"/>
                    <a:pt x="259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8" y="115"/>
                    <a:pt x="257" y="115"/>
                    <a:pt x="257" y="114"/>
                  </a:cubicBezTo>
                  <a:close/>
                  <a:moveTo>
                    <a:pt x="354" y="114"/>
                  </a:moveTo>
                  <a:cubicBezTo>
                    <a:pt x="353" y="114"/>
                    <a:pt x="352" y="113"/>
                    <a:pt x="352" y="112"/>
                  </a:cubicBezTo>
                  <a:cubicBezTo>
                    <a:pt x="352" y="112"/>
                    <a:pt x="352" y="112"/>
                    <a:pt x="352" y="112"/>
                  </a:cubicBezTo>
                  <a:cubicBezTo>
                    <a:pt x="352" y="111"/>
                    <a:pt x="353" y="110"/>
                    <a:pt x="354" y="110"/>
                  </a:cubicBezTo>
                  <a:cubicBezTo>
                    <a:pt x="354" y="110"/>
                    <a:pt x="354" y="110"/>
                    <a:pt x="354" y="110"/>
                  </a:cubicBezTo>
                  <a:cubicBezTo>
                    <a:pt x="355" y="110"/>
                    <a:pt x="356" y="111"/>
                    <a:pt x="356" y="112"/>
                  </a:cubicBezTo>
                  <a:cubicBezTo>
                    <a:pt x="356" y="112"/>
                    <a:pt x="356" y="112"/>
                    <a:pt x="356" y="112"/>
                  </a:cubicBezTo>
                  <a:cubicBezTo>
                    <a:pt x="356" y="113"/>
                    <a:pt x="355" y="114"/>
                    <a:pt x="354" y="114"/>
                  </a:cubicBezTo>
                  <a:cubicBezTo>
                    <a:pt x="354" y="114"/>
                    <a:pt x="354" y="114"/>
                    <a:pt x="354" y="114"/>
                  </a:cubicBezTo>
                  <a:cubicBezTo>
                    <a:pt x="354" y="114"/>
                    <a:pt x="354" y="114"/>
                    <a:pt x="354" y="114"/>
                  </a:cubicBezTo>
                  <a:close/>
                  <a:moveTo>
                    <a:pt x="268" y="111"/>
                  </a:moveTo>
                  <a:cubicBezTo>
                    <a:pt x="268" y="110"/>
                    <a:pt x="269" y="109"/>
                    <a:pt x="270" y="109"/>
                  </a:cubicBezTo>
                  <a:cubicBezTo>
                    <a:pt x="270" y="109"/>
                    <a:pt x="270" y="109"/>
                    <a:pt x="270" y="109"/>
                  </a:cubicBezTo>
                  <a:cubicBezTo>
                    <a:pt x="271" y="109"/>
                    <a:pt x="272" y="110"/>
                    <a:pt x="272" y="111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3" y="112"/>
                    <a:pt x="272" y="113"/>
                    <a:pt x="271" y="113"/>
                  </a:cubicBezTo>
                  <a:cubicBezTo>
                    <a:pt x="271" y="113"/>
                    <a:pt x="271" y="113"/>
                    <a:pt x="271" y="113"/>
                  </a:cubicBezTo>
                  <a:cubicBezTo>
                    <a:pt x="271" y="113"/>
                    <a:pt x="271" y="113"/>
                    <a:pt x="270" y="113"/>
                  </a:cubicBezTo>
                  <a:cubicBezTo>
                    <a:pt x="270" y="113"/>
                    <a:pt x="270" y="113"/>
                    <a:pt x="270" y="113"/>
                  </a:cubicBezTo>
                  <a:cubicBezTo>
                    <a:pt x="269" y="113"/>
                    <a:pt x="269" y="112"/>
                    <a:pt x="268" y="111"/>
                  </a:cubicBezTo>
                  <a:close/>
                  <a:moveTo>
                    <a:pt x="342" y="112"/>
                  </a:moveTo>
                  <a:cubicBezTo>
                    <a:pt x="341" y="112"/>
                    <a:pt x="340" y="111"/>
                    <a:pt x="340" y="110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40" y="109"/>
                    <a:pt x="341" y="108"/>
                    <a:pt x="342" y="108"/>
                  </a:cubicBezTo>
                  <a:cubicBezTo>
                    <a:pt x="342" y="108"/>
                    <a:pt x="342" y="108"/>
                    <a:pt x="342" y="108"/>
                  </a:cubicBezTo>
                  <a:cubicBezTo>
                    <a:pt x="344" y="108"/>
                    <a:pt x="344" y="109"/>
                    <a:pt x="344" y="110"/>
                  </a:cubicBezTo>
                  <a:cubicBezTo>
                    <a:pt x="344" y="110"/>
                    <a:pt x="344" y="110"/>
                    <a:pt x="344" y="110"/>
                  </a:cubicBezTo>
                  <a:cubicBezTo>
                    <a:pt x="344" y="111"/>
                    <a:pt x="343" y="112"/>
                    <a:pt x="342" y="112"/>
                  </a:cubicBezTo>
                  <a:cubicBezTo>
                    <a:pt x="342" y="112"/>
                    <a:pt x="342" y="112"/>
                    <a:pt x="342" y="112"/>
                  </a:cubicBezTo>
                  <a:cubicBezTo>
                    <a:pt x="342" y="112"/>
                    <a:pt x="342" y="112"/>
                    <a:pt x="342" y="112"/>
                  </a:cubicBezTo>
                  <a:close/>
                  <a:moveTo>
                    <a:pt x="280" y="110"/>
                  </a:moveTo>
                  <a:cubicBezTo>
                    <a:pt x="280" y="109"/>
                    <a:pt x="281" y="108"/>
                    <a:pt x="282" y="107"/>
                  </a:cubicBezTo>
                  <a:cubicBezTo>
                    <a:pt x="282" y="107"/>
                    <a:pt x="282" y="107"/>
                    <a:pt x="282" y="107"/>
                  </a:cubicBezTo>
                  <a:cubicBezTo>
                    <a:pt x="283" y="107"/>
                    <a:pt x="284" y="108"/>
                    <a:pt x="284" y="109"/>
                  </a:cubicBezTo>
                  <a:cubicBezTo>
                    <a:pt x="284" y="109"/>
                    <a:pt x="284" y="109"/>
                    <a:pt x="284" y="109"/>
                  </a:cubicBezTo>
                  <a:cubicBezTo>
                    <a:pt x="284" y="110"/>
                    <a:pt x="284" y="111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11"/>
                    <a:pt x="282" y="111"/>
                    <a:pt x="282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1" y="111"/>
                    <a:pt x="280" y="111"/>
                    <a:pt x="280" y="110"/>
                  </a:cubicBezTo>
                  <a:close/>
                  <a:moveTo>
                    <a:pt x="330" y="111"/>
                  </a:moveTo>
                  <a:cubicBezTo>
                    <a:pt x="329" y="111"/>
                    <a:pt x="328" y="110"/>
                    <a:pt x="328" y="109"/>
                  </a:cubicBezTo>
                  <a:cubicBezTo>
                    <a:pt x="328" y="109"/>
                    <a:pt x="328" y="109"/>
                    <a:pt x="328" y="109"/>
                  </a:cubicBezTo>
                  <a:cubicBezTo>
                    <a:pt x="328" y="108"/>
                    <a:pt x="329" y="107"/>
                    <a:pt x="330" y="107"/>
                  </a:cubicBezTo>
                  <a:cubicBezTo>
                    <a:pt x="330" y="107"/>
                    <a:pt x="330" y="107"/>
                    <a:pt x="330" y="107"/>
                  </a:cubicBezTo>
                  <a:cubicBezTo>
                    <a:pt x="332" y="107"/>
                    <a:pt x="332" y="108"/>
                    <a:pt x="332" y="109"/>
                  </a:cubicBezTo>
                  <a:cubicBezTo>
                    <a:pt x="332" y="109"/>
                    <a:pt x="332" y="109"/>
                    <a:pt x="332" y="109"/>
                  </a:cubicBezTo>
                  <a:cubicBezTo>
                    <a:pt x="332" y="110"/>
                    <a:pt x="331" y="111"/>
                    <a:pt x="330" y="111"/>
                  </a:cubicBezTo>
                  <a:cubicBezTo>
                    <a:pt x="330" y="111"/>
                    <a:pt x="330" y="111"/>
                    <a:pt x="330" y="111"/>
                  </a:cubicBezTo>
                  <a:cubicBezTo>
                    <a:pt x="330" y="111"/>
                    <a:pt x="330" y="111"/>
                    <a:pt x="330" y="111"/>
                  </a:cubicBezTo>
                  <a:close/>
                  <a:moveTo>
                    <a:pt x="292" y="108"/>
                  </a:moveTo>
                  <a:cubicBezTo>
                    <a:pt x="292" y="107"/>
                    <a:pt x="293" y="106"/>
                    <a:pt x="294" y="106"/>
                  </a:cubicBezTo>
                  <a:cubicBezTo>
                    <a:pt x="294" y="106"/>
                    <a:pt x="294" y="106"/>
                    <a:pt x="294" y="106"/>
                  </a:cubicBezTo>
                  <a:cubicBezTo>
                    <a:pt x="295" y="106"/>
                    <a:pt x="296" y="107"/>
                    <a:pt x="296" y="108"/>
                  </a:cubicBezTo>
                  <a:cubicBezTo>
                    <a:pt x="296" y="108"/>
                    <a:pt x="296" y="108"/>
                    <a:pt x="296" y="108"/>
                  </a:cubicBezTo>
                  <a:cubicBezTo>
                    <a:pt x="296" y="109"/>
                    <a:pt x="296" y="110"/>
                    <a:pt x="294" y="110"/>
                  </a:cubicBezTo>
                  <a:cubicBezTo>
                    <a:pt x="294" y="110"/>
                    <a:pt x="294" y="110"/>
                    <a:pt x="294" y="110"/>
                  </a:cubicBezTo>
                  <a:cubicBezTo>
                    <a:pt x="294" y="110"/>
                    <a:pt x="294" y="110"/>
                    <a:pt x="294" y="110"/>
                  </a:cubicBezTo>
                  <a:cubicBezTo>
                    <a:pt x="294" y="110"/>
                    <a:pt x="294" y="110"/>
                    <a:pt x="294" y="110"/>
                  </a:cubicBezTo>
                  <a:cubicBezTo>
                    <a:pt x="293" y="110"/>
                    <a:pt x="292" y="110"/>
                    <a:pt x="292" y="108"/>
                  </a:cubicBezTo>
                  <a:close/>
                  <a:moveTo>
                    <a:pt x="318" y="110"/>
                  </a:moveTo>
                  <a:cubicBezTo>
                    <a:pt x="318" y="110"/>
                    <a:pt x="318" y="110"/>
                    <a:pt x="318" y="110"/>
                  </a:cubicBezTo>
                  <a:cubicBezTo>
                    <a:pt x="318" y="110"/>
                    <a:pt x="318" y="110"/>
                    <a:pt x="318" y="110"/>
                  </a:cubicBezTo>
                  <a:cubicBezTo>
                    <a:pt x="317" y="110"/>
                    <a:pt x="316" y="109"/>
                    <a:pt x="316" y="108"/>
                  </a:cubicBezTo>
                  <a:cubicBezTo>
                    <a:pt x="316" y="108"/>
                    <a:pt x="316" y="108"/>
                    <a:pt x="316" y="108"/>
                  </a:cubicBezTo>
                  <a:cubicBezTo>
                    <a:pt x="316" y="107"/>
                    <a:pt x="317" y="106"/>
                    <a:pt x="318" y="106"/>
                  </a:cubicBezTo>
                  <a:cubicBezTo>
                    <a:pt x="318" y="106"/>
                    <a:pt x="318" y="106"/>
                    <a:pt x="318" y="106"/>
                  </a:cubicBezTo>
                  <a:cubicBezTo>
                    <a:pt x="319" y="106"/>
                    <a:pt x="320" y="107"/>
                    <a:pt x="320" y="108"/>
                  </a:cubicBezTo>
                  <a:cubicBezTo>
                    <a:pt x="320" y="108"/>
                    <a:pt x="320" y="108"/>
                    <a:pt x="320" y="108"/>
                  </a:cubicBezTo>
                  <a:cubicBezTo>
                    <a:pt x="320" y="109"/>
                    <a:pt x="319" y="110"/>
                    <a:pt x="318" y="110"/>
                  </a:cubicBezTo>
                  <a:cubicBezTo>
                    <a:pt x="318" y="110"/>
                    <a:pt x="318" y="110"/>
                    <a:pt x="318" y="110"/>
                  </a:cubicBezTo>
                  <a:cubicBezTo>
                    <a:pt x="318" y="110"/>
                    <a:pt x="318" y="110"/>
                    <a:pt x="318" y="110"/>
                  </a:cubicBezTo>
                  <a:close/>
                  <a:moveTo>
                    <a:pt x="304" y="108"/>
                  </a:moveTo>
                  <a:cubicBezTo>
                    <a:pt x="304" y="107"/>
                    <a:pt x="305" y="106"/>
                    <a:pt x="306" y="106"/>
                  </a:cubicBezTo>
                  <a:cubicBezTo>
                    <a:pt x="306" y="106"/>
                    <a:pt x="306" y="106"/>
                    <a:pt x="306" y="106"/>
                  </a:cubicBezTo>
                  <a:cubicBezTo>
                    <a:pt x="307" y="106"/>
                    <a:pt x="308" y="107"/>
                    <a:pt x="308" y="108"/>
                  </a:cubicBezTo>
                  <a:cubicBezTo>
                    <a:pt x="308" y="108"/>
                    <a:pt x="308" y="108"/>
                    <a:pt x="308" y="108"/>
                  </a:cubicBezTo>
                  <a:cubicBezTo>
                    <a:pt x="308" y="109"/>
                    <a:pt x="307" y="110"/>
                    <a:pt x="306" y="110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5" y="110"/>
                    <a:pt x="304" y="109"/>
                    <a:pt x="304" y="108"/>
                  </a:cubicBezTo>
                  <a:close/>
                  <a:moveTo>
                    <a:pt x="325" y="1002"/>
                  </a:moveTo>
                  <a:cubicBezTo>
                    <a:pt x="324" y="1002"/>
                    <a:pt x="323" y="1000"/>
                    <a:pt x="324" y="999"/>
                  </a:cubicBezTo>
                  <a:cubicBezTo>
                    <a:pt x="324" y="999"/>
                    <a:pt x="324" y="999"/>
                    <a:pt x="324" y="999"/>
                  </a:cubicBezTo>
                  <a:cubicBezTo>
                    <a:pt x="324" y="998"/>
                    <a:pt x="325" y="998"/>
                    <a:pt x="326" y="998"/>
                  </a:cubicBezTo>
                  <a:cubicBezTo>
                    <a:pt x="326" y="998"/>
                    <a:pt x="326" y="998"/>
                    <a:pt x="326" y="998"/>
                  </a:cubicBezTo>
                  <a:cubicBezTo>
                    <a:pt x="327" y="999"/>
                    <a:pt x="328" y="1000"/>
                    <a:pt x="327" y="1001"/>
                  </a:cubicBezTo>
                  <a:cubicBezTo>
                    <a:pt x="327" y="1001"/>
                    <a:pt x="327" y="1001"/>
                    <a:pt x="327" y="1001"/>
                  </a:cubicBezTo>
                  <a:cubicBezTo>
                    <a:pt x="327" y="1002"/>
                    <a:pt x="326" y="1002"/>
                    <a:pt x="326" y="1002"/>
                  </a:cubicBezTo>
                  <a:cubicBezTo>
                    <a:pt x="326" y="1002"/>
                    <a:pt x="326" y="1002"/>
                    <a:pt x="326" y="1002"/>
                  </a:cubicBezTo>
                  <a:cubicBezTo>
                    <a:pt x="325" y="1002"/>
                    <a:pt x="325" y="1002"/>
                    <a:pt x="325" y="1002"/>
                  </a:cubicBezTo>
                  <a:close/>
                  <a:moveTo>
                    <a:pt x="288" y="995"/>
                  </a:moveTo>
                  <a:cubicBezTo>
                    <a:pt x="288" y="994"/>
                    <a:pt x="288" y="993"/>
                    <a:pt x="289" y="992"/>
                  </a:cubicBezTo>
                  <a:cubicBezTo>
                    <a:pt x="289" y="992"/>
                    <a:pt x="289" y="992"/>
                    <a:pt x="289" y="992"/>
                  </a:cubicBezTo>
                  <a:cubicBezTo>
                    <a:pt x="290" y="992"/>
                    <a:pt x="292" y="992"/>
                    <a:pt x="292" y="993"/>
                  </a:cubicBezTo>
                  <a:cubicBezTo>
                    <a:pt x="292" y="993"/>
                    <a:pt x="292" y="993"/>
                    <a:pt x="292" y="993"/>
                  </a:cubicBezTo>
                  <a:cubicBezTo>
                    <a:pt x="292" y="994"/>
                    <a:pt x="292" y="996"/>
                    <a:pt x="291" y="996"/>
                  </a:cubicBezTo>
                  <a:cubicBezTo>
                    <a:pt x="291" y="996"/>
                    <a:pt x="291" y="996"/>
                    <a:pt x="291" y="996"/>
                  </a:cubicBezTo>
                  <a:cubicBezTo>
                    <a:pt x="291" y="996"/>
                    <a:pt x="290" y="996"/>
                    <a:pt x="290" y="996"/>
                  </a:cubicBezTo>
                  <a:cubicBezTo>
                    <a:pt x="290" y="996"/>
                    <a:pt x="290" y="996"/>
                    <a:pt x="290" y="996"/>
                  </a:cubicBezTo>
                  <a:cubicBezTo>
                    <a:pt x="289" y="996"/>
                    <a:pt x="289" y="996"/>
                    <a:pt x="288" y="995"/>
                  </a:cubicBezTo>
                  <a:close/>
                  <a:moveTo>
                    <a:pt x="329" y="991"/>
                  </a:moveTo>
                  <a:cubicBezTo>
                    <a:pt x="328" y="990"/>
                    <a:pt x="328" y="989"/>
                    <a:pt x="328" y="988"/>
                  </a:cubicBezTo>
                  <a:cubicBezTo>
                    <a:pt x="328" y="988"/>
                    <a:pt x="328" y="988"/>
                    <a:pt x="328" y="988"/>
                  </a:cubicBezTo>
                  <a:cubicBezTo>
                    <a:pt x="328" y="987"/>
                    <a:pt x="330" y="987"/>
                    <a:pt x="331" y="987"/>
                  </a:cubicBezTo>
                  <a:cubicBezTo>
                    <a:pt x="331" y="987"/>
                    <a:pt x="331" y="987"/>
                    <a:pt x="331" y="987"/>
                  </a:cubicBezTo>
                  <a:cubicBezTo>
                    <a:pt x="332" y="987"/>
                    <a:pt x="332" y="989"/>
                    <a:pt x="332" y="990"/>
                  </a:cubicBezTo>
                  <a:cubicBezTo>
                    <a:pt x="332" y="990"/>
                    <a:pt x="332" y="990"/>
                    <a:pt x="332" y="990"/>
                  </a:cubicBezTo>
                  <a:cubicBezTo>
                    <a:pt x="331" y="990"/>
                    <a:pt x="331" y="991"/>
                    <a:pt x="330" y="991"/>
                  </a:cubicBezTo>
                  <a:cubicBezTo>
                    <a:pt x="330" y="991"/>
                    <a:pt x="330" y="991"/>
                    <a:pt x="330" y="991"/>
                  </a:cubicBezTo>
                  <a:cubicBezTo>
                    <a:pt x="330" y="991"/>
                    <a:pt x="329" y="991"/>
                    <a:pt x="329" y="991"/>
                  </a:cubicBezTo>
                  <a:close/>
                  <a:moveTo>
                    <a:pt x="284" y="984"/>
                  </a:moveTo>
                  <a:cubicBezTo>
                    <a:pt x="284" y="983"/>
                    <a:pt x="284" y="981"/>
                    <a:pt x="285" y="981"/>
                  </a:cubicBezTo>
                  <a:cubicBezTo>
                    <a:pt x="285" y="981"/>
                    <a:pt x="285" y="981"/>
                    <a:pt x="285" y="981"/>
                  </a:cubicBezTo>
                  <a:cubicBezTo>
                    <a:pt x="286" y="981"/>
                    <a:pt x="287" y="981"/>
                    <a:pt x="288" y="982"/>
                  </a:cubicBezTo>
                  <a:cubicBezTo>
                    <a:pt x="288" y="982"/>
                    <a:pt x="288" y="982"/>
                    <a:pt x="288" y="982"/>
                  </a:cubicBezTo>
                  <a:cubicBezTo>
                    <a:pt x="288" y="983"/>
                    <a:pt x="288" y="984"/>
                    <a:pt x="287" y="985"/>
                  </a:cubicBezTo>
                  <a:cubicBezTo>
                    <a:pt x="287" y="985"/>
                    <a:pt x="287" y="985"/>
                    <a:pt x="287" y="985"/>
                  </a:cubicBezTo>
                  <a:cubicBezTo>
                    <a:pt x="286" y="985"/>
                    <a:pt x="286" y="985"/>
                    <a:pt x="286" y="985"/>
                  </a:cubicBezTo>
                  <a:cubicBezTo>
                    <a:pt x="286" y="985"/>
                    <a:pt x="286" y="985"/>
                    <a:pt x="286" y="985"/>
                  </a:cubicBezTo>
                  <a:cubicBezTo>
                    <a:pt x="285" y="985"/>
                    <a:pt x="284" y="984"/>
                    <a:pt x="284" y="984"/>
                  </a:cubicBezTo>
                  <a:close/>
                  <a:moveTo>
                    <a:pt x="334" y="980"/>
                  </a:moveTo>
                  <a:cubicBezTo>
                    <a:pt x="333" y="979"/>
                    <a:pt x="332" y="978"/>
                    <a:pt x="332" y="977"/>
                  </a:cubicBezTo>
                  <a:cubicBezTo>
                    <a:pt x="332" y="977"/>
                    <a:pt x="332" y="977"/>
                    <a:pt x="332" y="977"/>
                  </a:cubicBezTo>
                  <a:cubicBezTo>
                    <a:pt x="333" y="976"/>
                    <a:pt x="334" y="976"/>
                    <a:pt x="335" y="976"/>
                  </a:cubicBezTo>
                  <a:cubicBezTo>
                    <a:pt x="335" y="976"/>
                    <a:pt x="335" y="976"/>
                    <a:pt x="335" y="976"/>
                  </a:cubicBezTo>
                  <a:cubicBezTo>
                    <a:pt x="336" y="976"/>
                    <a:pt x="337" y="977"/>
                    <a:pt x="336" y="978"/>
                  </a:cubicBezTo>
                  <a:cubicBezTo>
                    <a:pt x="336" y="978"/>
                    <a:pt x="336" y="978"/>
                    <a:pt x="336" y="978"/>
                  </a:cubicBezTo>
                  <a:cubicBezTo>
                    <a:pt x="336" y="979"/>
                    <a:pt x="335" y="980"/>
                    <a:pt x="334" y="980"/>
                  </a:cubicBezTo>
                  <a:cubicBezTo>
                    <a:pt x="334" y="980"/>
                    <a:pt x="334" y="980"/>
                    <a:pt x="334" y="980"/>
                  </a:cubicBezTo>
                  <a:cubicBezTo>
                    <a:pt x="334" y="980"/>
                    <a:pt x="334" y="980"/>
                    <a:pt x="334" y="980"/>
                  </a:cubicBezTo>
                  <a:close/>
                  <a:moveTo>
                    <a:pt x="280" y="972"/>
                  </a:moveTo>
                  <a:cubicBezTo>
                    <a:pt x="279" y="971"/>
                    <a:pt x="280" y="970"/>
                    <a:pt x="281" y="970"/>
                  </a:cubicBezTo>
                  <a:cubicBezTo>
                    <a:pt x="281" y="970"/>
                    <a:pt x="281" y="970"/>
                    <a:pt x="281" y="970"/>
                  </a:cubicBezTo>
                  <a:cubicBezTo>
                    <a:pt x="282" y="969"/>
                    <a:pt x="283" y="970"/>
                    <a:pt x="283" y="971"/>
                  </a:cubicBezTo>
                  <a:cubicBezTo>
                    <a:pt x="283" y="971"/>
                    <a:pt x="283" y="971"/>
                    <a:pt x="283" y="971"/>
                  </a:cubicBezTo>
                  <a:cubicBezTo>
                    <a:pt x="284" y="972"/>
                    <a:pt x="283" y="973"/>
                    <a:pt x="282" y="974"/>
                  </a:cubicBezTo>
                  <a:cubicBezTo>
                    <a:pt x="282" y="974"/>
                    <a:pt x="282" y="974"/>
                    <a:pt x="282" y="974"/>
                  </a:cubicBezTo>
                  <a:cubicBezTo>
                    <a:pt x="282" y="974"/>
                    <a:pt x="282" y="974"/>
                    <a:pt x="282" y="974"/>
                  </a:cubicBezTo>
                  <a:cubicBezTo>
                    <a:pt x="282" y="974"/>
                    <a:pt x="282" y="974"/>
                    <a:pt x="282" y="974"/>
                  </a:cubicBezTo>
                  <a:cubicBezTo>
                    <a:pt x="281" y="974"/>
                    <a:pt x="280" y="973"/>
                    <a:pt x="280" y="972"/>
                  </a:cubicBezTo>
                  <a:close/>
                  <a:moveTo>
                    <a:pt x="338" y="968"/>
                  </a:moveTo>
                  <a:cubicBezTo>
                    <a:pt x="337" y="968"/>
                    <a:pt x="336" y="967"/>
                    <a:pt x="337" y="966"/>
                  </a:cubicBezTo>
                  <a:cubicBezTo>
                    <a:pt x="337" y="966"/>
                    <a:pt x="337" y="966"/>
                    <a:pt x="337" y="966"/>
                  </a:cubicBezTo>
                  <a:cubicBezTo>
                    <a:pt x="337" y="965"/>
                    <a:pt x="338" y="964"/>
                    <a:pt x="339" y="965"/>
                  </a:cubicBezTo>
                  <a:cubicBezTo>
                    <a:pt x="339" y="965"/>
                    <a:pt x="339" y="965"/>
                    <a:pt x="339" y="965"/>
                  </a:cubicBezTo>
                  <a:cubicBezTo>
                    <a:pt x="340" y="965"/>
                    <a:pt x="341" y="966"/>
                    <a:pt x="340" y="967"/>
                  </a:cubicBezTo>
                  <a:cubicBezTo>
                    <a:pt x="340" y="967"/>
                    <a:pt x="340" y="967"/>
                    <a:pt x="340" y="967"/>
                  </a:cubicBezTo>
                  <a:cubicBezTo>
                    <a:pt x="340" y="968"/>
                    <a:pt x="339" y="969"/>
                    <a:pt x="339" y="969"/>
                  </a:cubicBezTo>
                  <a:cubicBezTo>
                    <a:pt x="339" y="969"/>
                    <a:pt x="339" y="969"/>
                    <a:pt x="339" y="969"/>
                  </a:cubicBezTo>
                  <a:cubicBezTo>
                    <a:pt x="338" y="969"/>
                    <a:pt x="338" y="969"/>
                    <a:pt x="338" y="968"/>
                  </a:cubicBezTo>
                  <a:close/>
                  <a:moveTo>
                    <a:pt x="275" y="961"/>
                  </a:moveTo>
                  <a:cubicBezTo>
                    <a:pt x="275" y="960"/>
                    <a:pt x="276" y="959"/>
                    <a:pt x="277" y="959"/>
                  </a:cubicBezTo>
                  <a:cubicBezTo>
                    <a:pt x="277" y="959"/>
                    <a:pt x="277" y="959"/>
                    <a:pt x="277" y="959"/>
                  </a:cubicBezTo>
                  <a:cubicBezTo>
                    <a:pt x="278" y="958"/>
                    <a:pt x="279" y="959"/>
                    <a:pt x="279" y="960"/>
                  </a:cubicBezTo>
                  <a:cubicBezTo>
                    <a:pt x="279" y="960"/>
                    <a:pt x="279" y="960"/>
                    <a:pt x="279" y="960"/>
                  </a:cubicBezTo>
                  <a:cubicBezTo>
                    <a:pt x="280" y="961"/>
                    <a:pt x="279" y="962"/>
                    <a:pt x="278" y="962"/>
                  </a:cubicBezTo>
                  <a:cubicBezTo>
                    <a:pt x="278" y="962"/>
                    <a:pt x="278" y="962"/>
                    <a:pt x="278" y="962"/>
                  </a:cubicBezTo>
                  <a:cubicBezTo>
                    <a:pt x="278" y="962"/>
                    <a:pt x="277" y="963"/>
                    <a:pt x="277" y="963"/>
                  </a:cubicBezTo>
                  <a:cubicBezTo>
                    <a:pt x="277" y="963"/>
                    <a:pt x="277" y="963"/>
                    <a:pt x="277" y="963"/>
                  </a:cubicBezTo>
                  <a:cubicBezTo>
                    <a:pt x="276" y="963"/>
                    <a:pt x="276" y="962"/>
                    <a:pt x="275" y="961"/>
                  </a:cubicBezTo>
                  <a:close/>
                  <a:moveTo>
                    <a:pt x="342" y="957"/>
                  </a:moveTo>
                  <a:cubicBezTo>
                    <a:pt x="341" y="957"/>
                    <a:pt x="341" y="956"/>
                    <a:pt x="341" y="955"/>
                  </a:cubicBezTo>
                  <a:cubicBezTo>
                    <a:pt x="341" y="955"/>
                    <a:pt x="341" y="955"/>
                    <a:pt x="341" y="955"/>
                  </a:cubicBezTo>
                  <a:cubicBezTo>
                    <a:pt x="341" y="954"/>
                    <a:pt x="343" y="953"/>
                    <a:pt x="344" y="954"/>
                  </a:cubicBezTo>
                  <a:cubicBezTo>
                    <a:pt x="344" y="954"/>
                    <a:pt x="344" y="954"/>
                    <a:pt x="344" y="954"/>
                  </a:cubicBezTo>
                  <a:cubicBezTo>
                    <a:pt x="345" y="954"/>
                    <a:pt x="345" y="955"/>
                    <a:pt x="345" y="956"/>
                  </a:cubicBezTo>
                  <a:cubicBezTo>
                    <a:pt x="345" y="956"/>
                    <a:pt x="345" y="956"/>
                    <a:pt x="345" y="956"/>
                  </a:cubicBezTo>
                  <a:cubicBezTo>
                    <a:pt x="344" y="957"/>
                    <a:pt x="344" y="957"/>
                    <a:pt x="343" y="957"/>
                  </a:cubicBezTo>
                  <a:cubicBezTo>
                    <a:pt x="343" y="957"/>
                    <a:pt x="343" y="957"/>
                    <a:pt x="343" y="957"/>
                  </a:cubicBezTo>
                  <a:cubicBezTo>
                    <a:pt x="343" y="957"/>
                    <a:pt x="342" y="957"/>
                    <a:pt x="342" y="957"/>
                  </a:cubicBezTo>
                  <a:close/>
                  <a:moveTo>
                    <a:pt x="271" y="950"/>
                  </a:moveTo>
                  <a:cubicBezTo>
                    <a:pt x="271" y="949"/>
                    <a:pt x="271" y="948"/>
                    <a:pt x="272" y="947"/>
                  </a:cubicBezTo>
                  <a:cubicBezTo>
                    <a:pt x="272" y="947"/>
                    <a:pt x="272" y="947"/>
                    <a:pt x="272" y="947"/>
                  </a:cubicBezTo>
                  <a:cubicBezTo>
                    <a:pt x="273" y="947"/>
                    <a:pt x="274" y="948"/>
                    <a:pt x="275" y="949"/>
                  </a:cubicBezTo>
                  <a:cubicBezTo>
                    <a:pt x="275" y="949"/>
                    <a:pt x="275" y="949"/>
                    <a:pt x="275" y="949"/>
                  </a:cubicBezTo>
                  <a:cubicBezTo>
                    <a:pt x="275" y="950"/>
                    <a:pt x="275" y="951"/>
                    <a:pt x="274" y="951"/>
                  </a:cubicBezTo>
                  <a:cubicBezTo>
                    <a:pt x="274" y="951"/>
                    <a:pt x="274" y="951"/>
                    <a:pt x="274" y="951"/>
                  </a:cubicBezTo>
                  <a:cubicBezTo>
                    <a:pt x="273" y="951"/>
                    <a:pt x="273" y="951"/>
                    <a:pt x="273" y="951"/>
                  </a:cubicBezTo>
                  <a:cubicBezTo>
                    <a:pt x="273" y="951"/>
                    <a:pt x="273" y="951"/>
                    <a:pt x="273" y="951"/>
                  </a:cubicBezTo>
                  <a:cubicBezTo>
                    <a:pt x="272" y="951"/>
                    <a:pt x="271" y="951"/>
                    <a:pt x="271" y="950"/>
                  </a:cubicBezTo>
                  <a:close/>
                  <a:moveTo>
                    <a:pt x="346" y="946"/>
                  </a:moveTo>
                  <a:cubicBezTo>
                    <a:pt x="345" y="946"/>
                    <a:pt x="345" y="944"/>
                    <a:pt x="345" y="943"/>
                  </a:cubicBezTo>
                  <a:cubicBezTo>
                    <a:pt x="345" y="943"/>
                    <a:pt x="345" y="943"/>
                    <a:pt x="345" y="943"/>
                  </a:cubicBezTo>
                  <a:cubicBezTo>
                    <a:pt x="346" y="942"/>
                    <a:pt x="347" y="942"/>
                    <a:pt x="348" y="942"/>
                  </a:cubicBezTo>
                  <a:cubicBezTo>
                    <a:pt x="348" y="942"/>
                    <a:pt x="348" y="942"/>
                    <a:pt x="348" y="942"/>
                  </a:cubicBezTo>
                  <a:cubicBezTo>
                    <a:pt x="349" y="943"/>
                    <a:pt x="349" y="944"/>
                    <a:pt x="349" y="945"/>
                  </a:cubicBezTo>
                  <a:cubicBezTo>
                    <a:pt x="349" y="945"/>
                    <a:pt x="349" y="945"/>
                    <a:pt x="349" y="945"/>
                  </a:cubicBezTo>
                  <a:cubicBezTo>
                    <a:pt x="349" y="946"/>
                    <a:pt x="348" y="946"/>
                    <a:pt x="347" y="946"/>
                  </a:cubicBezTo>
                  <a:cubicBezTo>
                    <a:pt x="347" y="946"/>
                    <a:pt x="347" y="946"/>
                    <a:pt x="347" y="946"/>
                  </a:cubicBezTo>
                  <a:cubicBezTo>
                    <a:pt x="347" y="946"/>
                    <a:pt x="347" y="946"/>
                    <a:pt x="346" y="946"/>
                  </a:cubicBezTo>
                  <a:close/>
                  <a:moveTo>
                    <a:pt x="267" y="939"/>
                  </a:moveTo>
                  <a:cubicBezTo>
                    <a:pt x="266" y="938"/>
                    <a:pt x="267" y="937"/>
                    <a:pt x="268" y="936"/>
                  </a:cubicBezTo>
                  <a:cubicBezTo>
                    <a:pt x="268" y="936"/>
                    <a:pt x="268" y="936"/>
                    <a:pt x="268" y="936"/>
                  </a:cubicBezTo>
                  <a:cubicBezTo>
                    <a:pt x="269" y="936"/>
                    <a:pt x="270" y="936"/>
                    <a:pt x="270" y="937"/>
                  </a:cubicBezTo>
                  <a:cubicBezTo>
                    <a:pt x="270" y="937"/>
                    <a:pt x="270" y="937"/>
                    <a:pt x="270" y="937"/>
                  </a:cubicBezTo>
                  <a:cubicBezTo>
                    <a:pt x="271" y="938"/>
                    <a:pt x="270" y="940"/>
                    <a:pt x="269" y="940"/>
                  </a:cubicBezTo>
                  <a:cubicBezTo>
                    <a:pt x="269" y="940"/>
                    <a:pt x="269" y="940"/>
                    <a:pt x="269" y="940"/>
                  </a:cubicBezTo>
                  <a:cubicBezTo>
                    <a:pt x="269" y="940"/>
                    <a:pt x="269" y="940"/>
                    <a:pt x="269" y="940"/>
                  </a:cubicBezTo>
                  <a:cubicBezTo>
                    <a:pt x="269" y="940"/>
                    <a:pt x="269" y="940"/>
                    <a:pt x="269" y="940"/>
                  </a:cubicBezTo>
                  <a:cubicBezTo>
                    <a:pt x="268" y="940"/>
                    <a:pt x="267" y="940"/>
                    <a:pt x="267" y="939"/>
                  </a:cubicBezTo>
                  <a:close/>
                  <a:moveTo>
                    <a:pt x="351" y="935"/>
                  </a:moveTo>
                  <a:cubicBezTo>
                    <a:pt x="350" y="934"/>
                    <a:pt x="349" y="933"/>
                    <a:pt x="350" y="932"/>
                  </a:cubicBezTo>
                  <a:cubicBezTo>
                    <a:pt x="350" y="932"/>
                    <a:pt x="350" y="932"/>
                    <a:pt x="350" y="932"/>
                  </a:cubicBezTo>
                  <a:cubicBezTo>
                    <a:pt x="350" y="931"/>
                    <a:pt x="351" y="931"/>
                    <a:pt x="352" y="931"/>
                  </a:cubicBezTo>
                  <a:cubicBezTo>
                    <a:pt x="352" y="931"/>
                    <a:pt x="352" y="931"/>
                    <a:pt x="352" y="931"/>
                  </a:cubicBezTo>
                  <a:cubicBezTo>
                    <a:pt x="353" y="931"/>
                    <a:pt x="354" y="933"/>
                    <a:pt x="353" y="934"/>
                  </a:cubicBezTo>
                  <a:cubicBezTo>
                    <a:pt x="353" y="934"/>
                    <a:pt x="353" y="934"/>
                    <a:pt x="353" y="934"/>
                  </a:cubicBezTo>
                  <a:cubicBezTo>
                    <a:pt x="353" y="934"/>
                    <a:pt x="352" y="935"/>
                    <a:pt x="352" y="935"/>
                  </a:cubicBezTo>
                  <a:cubicBezTo>
                    <a:pt x="352" y="935"/>
                    <a:pt x="352" y="935"/>
                    <a:pt x="352" y="935"/>
                  </a:cubicBezTo>
                  <a:cubicBezTo>
                    <a:pt x="351" y="935"/>
                    <a:pt x="351" y="935"/>
                    <a:pt x="351" y="935"/>
                  </a:cubicBezTo>
                  <a:close/>
                  <a:moveTo>
                    <a:pt x="262" y="928"/>
                  </a:moveTo>
                  <a:cubicBezTo>
                    <a:pt x="262" y="927"/>
                    <a:pt x="263" y="925"/>
                    <a:pt x="264" y="925"/>
                  </a:cubicBezTo>
                  <a:cubicBezTo>
                    <a:pt x="264" y="925"/>
                    <a:pt x="264" y="925"/>
                    <a:pt x="264" y="925"/>
                  </a:cubicBezTo>
                  <a:cubicBezTo>
                    <a:pt x="265" y="925"/>
                    <a:pt x="266" y="925"/>
                    <a:pt x="266" y="926"/>
                  </a:cubicBezTo>
                  <a:cubicBezTo>
                    <a:pt x="266" y="926"/>
                    <a:pt x="266" y="926"/>
                    <a:pt x="266" y="926"/>
                  </a:cubicBezTo>
                  <a:cubicBezTo>
                    <a:pt x="267" y="927"/>
                    <a:pt x="266" y="928"/>
                    <a:pt x="265" y="929"/>
                  </a:cubicBezTo>
                  <a:cubicBezTo>
                    <a:pt x="265" y="929"/>
                    <a:pt x="265" y="929"/>
                    <a:pt x="265" y="929"/>
                  </a:cubicBezTo>
                  <a:cubicBezTo>
                    <a:pt x="265" y="929"/>
                    <a:pt x="265" y="929"/>
                    <a:pt x="264" y="929"/>
                  </a:cubicBezTo>
                  <a:cubicBezTo>
                    <a:pt x="264" y="929"/>
                    <a:pt x="264" y="929"/>
                    <a:pt x="264" y="929"/>
                  </a:cubicBezTo>
                  <a:cubicBezTo>
                    <a:pt x="264" y="929"/>
                    <a:pt x="263" y="928"/>
                    <a:pt x="262" y="928"/>
                  </a:cubicBezTo>
                  <a:close/>
                  <a:moveTo>
                    <a:pt x="355" y="924"/>
                  </a:moveTo>
                  <a:cubicBezTo>
                    <a:pt x="354" y="923"/>
                    <a:pt x="354" y="922"/>
                    <a:pt x="354" y="921"/>
                  </a:cubicBezTo>
                  <a:cubicBezTo>
                    <a:pt x="354" y="921"/>
                    <a:pt x="354" y="921"/>
                    <a:pt x="354" y="921"/>
                  </a:cubicBezTo>
                  <a:cubicBezTo>
                    <a:pt x="354" y="920"/>
                    <a:pt x="356" y="920"/>
                    <a:pt x="357" y="920"/>
                  </a:cubicBezTo>
                  <a:cubicBezTo>
                    <a:pt x="357" y="920"/>
                    <a:pt x="357" y="920"/>
                    <a:pt x="357" y="920"/>
                  </a:cubicBezTo>
                  <a:cubicBezTo>
                    <a:pt x="358" y="920"/>
                    <a:pt x="358" y="921"/>
                    <a:pt x="358" y="922"/>
                  </a:cubicBezTo>
                  <a:cubicBezTo>
                    <a:pt x="358" y="922"/>
                    <a:pt x="358" y="922"/>
                    <a:pt x="358" y="922"/>
                  </a:cubicBezTo>
                  <a:cubicBezTo>
                    <a:pt x="357" y="923"/>
                    <a:pt x="357" y="924"/>
                    <a:pt x="356" y="924"/>
                  </a:cubicBezTo>
                  <a:cubicBezTo>
                    <a:pt x="356" y="924"/>
                    <a:pt x="356" y="924"/>
                    <a:pt x="356" y="924"/>
                  </a:cubicBezTo>
                  <a:cubicBezTo>
                    <a:pt x="356" y="924"/>
                    <a:pt x="355" y="924"/>
                    <a:pt x="355" y="924"/>
                  </a:cubicBezTo>
                  <a:close/>
                  <a:moveTo>
                    <a:pt x="258" y="916"/>
                  </a:moveTo>
                  <a:cubicBezTo>
                    <a:pt x="258" y="915"/>
                    <a:pt x="258" y="914"/>
                    <a:pt x="259" y="914"/>
                  </a:cubicBezTo>
                  <a:cubicBezTo>
                    <a:pt x="259" y="914"/>
                    <a:pt x="259" y="914"/>
                    <a:pt x="259" y="914"/>
                  </a:cubicBezTo>
                  <a:cubicBezTo>
                    <a:pt x="260" y="913"/>
                    <a:pt x="261" y="914"/>
                    <a:pt x="262" y="915"/>
                  </a:cubicBezTo>
                  <a:cubicBezTo>
                    <a:pt x="262" y="915"/>
                    <a:pt x="262" y="915"/>
                    <a:pt x="262" y="915"/>
                  </a:cubicBezTo>
                  <a:cubicBezTo>
                    <a:pt x="262" y="916"/>
                    <a:pt x="262" y="917"/>
                    <a:pt x="261" y="918"/>
                  </a:cubicBezTo>
                  <a:cubicBezTo>
                    <a:pt x="261" y="918"/>
                    <a:pt x="261" y="918"/>
                    <a:pt x="261" y="918"/>
                  </a:cubicBezTo>
                  <a:cubicBezTo>
                    <a:pt x="260" y="918"/>
                    <a:pt x="260" y="918"/>
                    <a:pt x="260" y="918"/>
                  </a:cubicBezTo>
                  <a:cubicBezTo>
                    <a:pt x="260" y="918"/>
                    <a:pt x="260" y="918"/>
                    <a:pt x="260" y="918"/>
                  </a:cubicBezTo>
                  <a:cubicBezTo>
                    <a:pt x="259" y="918"/>
                    <a:pt x="258" y="917"/>
                    <a:pt x="258" y="916"/>
                  </a:cubicBezTo>
                  <a:close/>
                  <a:moveTo>
                    <a:pt x="359" y="912"/>
                  </a:moveTo>
                  <a:cubicBezTo>
                    <a:pt x="358" y="912"/>
                    <a:pt x="358" y="911"/>
                    <a:pt x="358" y="910"/>
                  </a:cubicBezTo>
                  <a:cubicBezTo>
                    <a:pt x="358" y="910"/>
                    <a:pt x="358" y="910"/>
                    <a:pt x="358" y="910"/>
                  </a:cubicBezTo>
                  <a:cubicBezTo>
                    <a:pt x="359" y="909"/>
                    <a:pt x="360" y="908"/>
                    <a:pt x="361" y="909"/>
                  </a:cubicBezTo>
                  <a:cubicBezTo>
                    <a:pt x="361" y="909"/>
                    <a:pt x="361" y="909"/>
                    <a:pt x="361" y="909"/>
                  </a:cubicBezTo>
                  <a:cubicBezTo>
                    <a:pt x="362" y="909"/>
                    <a:pt x="362" y="910"/>
                    <a:pt x="362" y="911"/>
                  </a:cubicBezTo>
                  <a:cubicBezTo>
                    <a:pt x="362" y="911"/>
                    <a:pt x="362" y="911"/>
                    <a:pt x="362" y="911"/>
                  </a:cubicBezTo>
                  <a:cubicBezTo>
                    <a:pt x="362" y="912"/>
                    <a:pt x="361" y="913"/>
                    <a:pt x="360" y="913"/>
                  </a:cubicBezTo>
                  <a:cubicBezTo>
                    <a:pt x="360" y="913"/>
                    <a:pt x="360" y="913"/>
                    <a:pt x="360" y="913"/>
                  </a:cubicBezTo>
                  <a:cubicBezTo>
                    <a:pt x="360" y="913"/>
                    <a:pt x="360" y="913"/>
                    <a:pt x="359" y="912"/>
                  </a:cubicBezTo>
                  <a:close/>
                  <a:moveTo>
                    <a:pt x="254" y="905"/>
                  </a:moveTo>
                  <a:cubicBezTo>
                    <a:pt x="253" y="904"/>
                    <a:pt x="254" y="903"/>
                    <a:pt x="255" y="903"/>
                  </a:cubicBezTo>
                  <a:cubicBezTo>
                    <a:pt x="255" y="903"/>
                    <a:pt x="255" y="903"/>
                    <a:pt x="255" y="903"/>
                  </a:cubicBezTo>
                  <a:cubicBezTo>
                    <a:pt x="256" y="902"/>
                    <a:pt x="257" y="903"/>
                    <a:pt x="258" y="904"/>
                  </a:cubicBezTo>
                  <a:cubicBezTo>
                    <a:pt x="258" y="904"/>
                    <a:pt x="258" y="904"/>
                    <a:pt x="258" y="904"/>
                  </a:cubicBezTo>
                  <a:cubicBezTo>
                    <a:pt x="258" y="905"/>
                    <a:pt x="257" y="906"/>
                    <a:pt x="256" y="906"/>
                  </a:cubicBezTo>
                  <a:cubicBezTo>
                    <a:pt x="256" y="906"/>
                    <a:pt x="256" y="906"/>
                    <a:pt x="256" y="906"/>
                  </a:cubicBezTo>
                  <a:cubicBezTo>
                    <a:pt x="256" y="906"/>
                    <a:pt x="256" y="907"/>
                    <a:pt x="256" y="907"/>
                  </a:cubicBezTo>
                  <a:cubicBezTo>
                    <a:pt x="256" y="907"/>
                    <a:pt x="256" y="907"/>
                    <a:pt x="256" y="907"/>
                  </a:cubicBezTo>
                  <a:cubicBezTo>
                    <a:pt x="255" y="907"/>
                    <a:pt x="254" y="906"/>
                    <a:pt x="254" y="905"/>
                  </a:cubicBezTo>
                  <a:close/>
                  <a:moveTo>
                    <a:pt x="364" y="901"/>
                  </a:moveTo>
                  <a:cubicBezTo>
                    <a:pt x="363" y="901"/>
                    <a:pt x="362" y="900"/>
                    <a:pt x="363" y="899"/>
                  </a:cubicBezTo>
                  <a:cubicBezTo>
                    <a:pt x="363" y="899"/>
                    <a:pt x="363" y="899"/>
                    <a:pt x="363" y="899"/>
                  </a:cubicBezTo>
                  <a:cubicBezTo>
                    <a:pt x="363" y="898"/>
                    <a:pt x="364" y="897"/>
                    <a:pt x="365" y="898"/>
                  </a:cubicBezTo>
                  <a:cubicBezTo>
                    <a:pt x="365" y="898"/>
                    <a:pt x="365" y="898"/>
                    <a:pt x="365" y="898"/>
                  </a:cubicBezTo>
                  <a:cubicBezTo>
                    <a:pt x="366" y="898"/>
                    <a:pt x="367" y="899"/>
                    <a:pt x="366" y="900"/>
                  </a:cubicBezTo>
                  <a:cubicBezTo>
                    <a:pt x="366" y="900"/>
                    <a:pt x="366" y="900"/>
                    <a:pt x="366" y="900"/>
                  </a:cubicBezTo>
                  <a:cubicBezTo>
                    <a:pt x="366" y="901"/>
                    <a:pt x="365" y="901"/>
                    <a:pt x="364" y="901"/>
                  </a:cubicBezTo>
                  <a:cubicBezTo>
                    <a:pt x="364" y="901"/>
                    <a:pt x="364" y="901"/>
                    <a:pt x="364" y="901"/>
                  </a:cubicBezTo>
                  <a:cubicBezTo>
                    <a:pt x="364" y="901"/>
                    <a:pt x="364" y="901"/>
                    <a:pt x="364" y="901"/>
                  </a:cubicBezTo>
                  <a:close/>
                  <a:moveTo>
                    <a:pt x="250" y="894"/>
                  </a:moveTo>
                  <a:cubicBezTo>
                    <a:pt x="249" y="893"/>
                    <a:pt x="250" y="892"/>
                    <a:pt x="251" y="891"/>
                  </a:cubicBezTo>
                  <a:cubicBezTo>
                    <a:pt x="251" y="891"/>
                    <a:pt x="251" y="891"/>
                    <a:pt x="251" y="891"/>
                  </a:cubicBezTo>
                  <a:cubicBezTo>
                    <a:pt x="252" y="891"/>
                    <a:pt x="253" y="892"/>
                    <a:pt x="253" y="893"/>
                  </a:cubicBezTo>
                  <a:cubicBezTo>
                    <a:pt x="253" y="893"/>
                    <a:pt x="253" y="893"/>
                    <a:pt x="253" y="893"/>
                  </a:cubicBezTo>
                  <a:cubicBezTo>
                    <a:pt x="254" y="894"/>
                    <a:pt x="253" y="895"/>
                    <a:pt x="252" y="895"/>
                  </a:cubicBezTo>
                  <a:cubicBezTo>
                    <a:pt x="252" y="895"/>
                    <a:pt x="252" y="895"/>
                    <a:pt x="252" y="895"/>
                  </a:cubicBezTo>
                  <a:cubicBezTo>
                    <a:pt x="252" y="895"/>
                    <a:pt x="252" y="895"/>
                    <a:pt x="251" y="895"/>
                  </a:cubicBezTo>
                  <a:cubicBezTo>
                    <a:pt x="251" y="895"/>
                    <a:pt x="251" y="895"/>
                    <a:pt x="251" y="895"/>
                  </a:cubicBezTo>
                  <a:cubicBezTo>
                    <a:pt x="251" y="895"/>
                    <a:pt x="250" y="895"/>
                    <a:pt x="250" y="894"/>
                  </a:cubicBezTo>
                  <a:close/>
                  <a:moveTo>
                    <a:pt x="368" y="890"/>
                  </a:moveTo>
                  <a:cubicBezTo>
                    <a:pt x="367" y="890"/>
                    <a:pt x="366" y="888"/>
                    <a:pt x="367" y="887"/>
                  </a:cubicBezTo>
                  <a:cubicBezTo>
                    <a:pt x="367" y="887"/>
                    <a:pt x="367" y="887"/>
                    <a:pt x="367" y="887"/>
                  </a:cubicBezTo>
                  <a:cubicBezTo>
                    <a:pt x="367" y="886"/>
                    <a:pt x="368" y="886"/>
                    <a:pt x="369" y="886"/>
                  </a:cubicBezTo>
                  <a:cubicBezTo>
                    <a:pt x="369" y="886"/>
                    <a:pt x="369" y="886"/>
                    <a:pt x="369" y="886"/>
                  </a:cubicBezTo>
                  <a:cubicBezTo>
                    <a:pt x="370" y="887"/>
                    <a:pt x="371" y="888"/>
                    <a:pt x="371" y="889"/>
                  </a:cubicBezTo>
                  <a:cubicBezTo>
                    <a:pt x="371" y="889"/>
                    <a:pt x="371" y="889"/>
                    <a:pt x="371" y="889"/>
                  </a:cubicBezTo>
                  <a:cubicBezTo>
                    <a:pt x="370" y="890"/>
                    <a:pt x="370" y="890"/>
                    <a:pt x="369" y="890"/>
                  </a:cubicBezTo>
                  <a:cubicBezTo>
                    <a:pt x="369" y="890"/>
                    <a:pt x="369" y="890"/>
                    <a:pt x="369" y="890"/>
                  </a:cubicBezTo>
                  <a:cubicBezTo>
                    <a:pt x="369" y="890"/>
                    <a:pt x="368" y="890"/>
                    <a:pt x="368" y="890"/>
                  </a:cubicBezTo>
                  <a:close/>
                  <a:moveTo>
                    <a:pt x="245" y="883"/>
                  </a:moveTo>
                  <a:cubicBezTo>
                    <a:pt x="245" y="882"/>
                    <a:pt x="245" y="881"/>
                    <a:pt x="246" y="880"/>
                  </a:cubicBezTo>
                  <a:cubicBezTo>
                    <a:pt x="246" y="880"/>
                    <a:pt x="246" y="880"/>
                    <a:pt x="246" y="880"/>
                  </a:cubicBezTo>
                  <a:cubicBezTo>
                    <a:pt x="247" y="880"/>
                    <a:pt x="249" y="880"/>
                    <a:pt x="249" y="881"/>
                  </a:cubicBezTo>
                  <a:cubicBezTo>
                    <a:pt x="249" y="881"/>
                    <a:pt x="249" y="881"/>
                    <a:pt x="249" y="881"/>
                  </a:cubicBezTo>
                  <a:cubicBezTo>
                    <a:pt x="249" y="882"/>
                    <a:pt x="249" y="884"/>
                    <a:pt x="248" y="884"/>
                  </a:cubicBezTo>
                  <a:cubicBezTo>
                    <a:pt x="248" y="884"/>
                    <a:pt x="248" y="884"/>
                    <a:pt x="248" y="884"/>
                  </a:cubicBezTo>
                  <a:cubicBezTo>
                    <a:pt x="248" y="884"/>
                    <a:pt x="247" y="884"/>
                    <a:pt x="247" y="884"/>
                  </a:cubicBezTo>
                  <a:cubicBezTo>
                    <a:pt x="247" y="884"/>
                    <a:pt x="247" y="884"/>
                    <a:pt x="247" y="884"/>
                  </a:cubicBezTo>
                  <a:cubicBezTo>
                    <a:pt x="246" y="884"/>
                    <a:pt x="246" y="884"/>
                    <a:pt x="245" y="883"/>
                  </a:cubicBezTo>
                  <a:close/>
                  <a:moveTo>
                    <a:pt x="372" y="879"/>
                  </a:moveTo>
                  <a:cubicBezTo>
                    <a:pt x="371" y="878"/>
                    <a:pt x="371" y="877"/>
                    <a:pt x="371" y="876"/>
                  </a:cubicBezTo>
                  <a:cubicBezTo>
                    <a:pt x="371" y="876"/>
                    <a:pt x="371" y="876"/>
                    <a:pt x="371" y="876"/>
                  </a:cubicBezTo>
                  <a:cubicBezTo>
                    <a:pt x="372" y="875"/>
                    <a:pt x="373" y="875"/>
                    <a:pt x="374" y="875"/>
                  </a:cubicBezTo>
                  <a:cubicBezTo>
                    <a:pt x="374" y="875"/>
                    <a:pt x="374" y="875"/>
                    <a:pt x="374" y="875"/>
                  </a:cubicBezTo>
                  <a:cubicBezTo>
                    <a:pt x="375" y="876"/>
                    <a:pt x="375" y="877"/>
                    <a:pt x="375" y="878"/>
                  </a:cubicBezTo>
                  <a:cubicBezTo>
                    <a:pt x="375" y="878"/>
                    <a:pt x="375" y="878"/>
                    <a:pt x="375" y="878"/>
                  </a:cubicBezTo>
                  <a:cubicBezTo>
                    <a:pt x="375" y="878"/>
                    <a:pt x="374" y="879"/>
                    <a:pt x="373" y="879"/>
                  </a:cubicBezTo>
                  <a:cubicBezTo>
                    <a:pt x="373" y="879"/>
                    <a:pt x="373" y="879"/>
                    <a:pt x="373" y="879"/>
                  </a:cubicBezTo>
                  <a:cubicBezTo>
                    <a:pt x="373" y="879"/>
                    <a:pt x="373" y="879"/>
                    <a:pt x="372" y="879"/>
                  </a:cubicBezTo>
                  <a:close/>
                  <a:moveTo>
                    <a:pt x="241" y="872"/>
                  </a:moveTo>
                  <a:cubicBezTo>
                    <a:pt x="240" y="871"/>
                    <a:pt x="241" y="869"/>
                    <a:pt x="242" y="869"/>
                  </a:cubicBezTo>
                  <a:cubicBezTo>
                    <a:pt x="242" y="869"/>
                    <a:pt x="242" y="869"/>
                    <a:pt x="242" y="869"/>
                  </a:cubicBezTo>
                  <a:cubicBezTo>
                    <a:pt x="243" y="869"/>
                    <a:pt x="244" y="869"/>
                    <a:pt x="245" y="870"/>
                  </a:cubicBezTo>
                  <a:cubicBezTo>
                    <a:pt x="245" y="870"/>
                    <a:pt x="245" y="870"/>
                    <a:pt x="245" y="870"/>
                  </a:cubicBezTo>
                  <a:cubicBezTo>
                    <a:pt x="245" y="871"/>
                    <a:pt x="245" y="872"/>
                    <a:pt x="243" y="873"/>
                  </a:cubicBezTo>
                  <a:cubicBezTo>
                    <a:pt x="243" y="873"/>
                    <a:pt x="243" y="873"/>
                    <a:pt x="243" y="873"/>
                  </a:cubicBezTo>
                  <a:cubicBezTo>
                    <a:pt x="243" y="873"/>
                    <a:pt x="243" y="873"/>
                    <a:pt x="243" y="873"/>
                  </a:cubicBezTo>
                  <a:cubicBezTo>
                    <a:pt x="243" y="873"/>
                    <a:pt x="243" y="873"/>
                    <a:pt x="243" y="873"/>
                  </a:cubicBezTo>
                  <a:cubicBezTo>
                    <a:pt x="242" y="873"/>
                    <a:pt x="241" y="872"/>
                    <a:pt x="241" y="872"/>
                  </a:cubicBezTo>
                  <a:close/>
                  <a:moveTo>
                    <a:pt x="377" y="868"/>
                  </a:moveTo>
                  <a:cubicBezTo>
                    <a:pt x="376" y="867"/>
                    <a:pt x="375" y="866"/>
                    <a:pt x="376" y="865"/>
                  </a:cubicBezTo>
                  <a:cubicBezTo>
                    <a:pt x="376" y="865"/>
                    <a:pt x="376" y="865"/>
                    <a:pt x="376" y="865"/>
                  </a:cubicBezTo>
                  <a:cubicBezTo>
                    <a:pt x="376" y="864"/>
                    <a:pt x="377" y="864"/>
                    <a:pt x="378" y="864"/>
                  </a:cubicBezTo>
                  <a:cubicBezTo>
                    <a:pt x="378" y="864"/>
                    <a:pt x="378" y="864"/>
                    <a:pt x="378" y="864"/>
                  </a:cubicBezTo>
                  <a:cubicBezTo>
                    <a:pt x="379" y="864"/>
                    <a:pt x="380" y="865"/>
                    <a:pt x="379" y="866"/>
                  </a:cubicBezTo>
                  <a:cubicBezTo>
                    <a:pt x="379" y="866"/>
                    <a:pt x="379" y="866"/>
                    <a:pt x="379" y="866"/>
                  </a:cubicBezTo>
                  <a:cubicBezTo>
                    <a:pt x="379" y="867"/>
                    <a:pt x="378" y="868"/>
                    <a:pt x="377" y="868"/>
                  </a:cubicBezTo>
                  <a:cubicBezTo>
                    <a:pt x="377" y="868"/>
                    <a:pt x="377" y="868"/>
                    <a:pt x="377" y="868"/>
                  </a:cubicBezTo>
                  <a:cubicBezTo>
                    <a:pt x="377" y="868"/>
                    <a:pt x="377" y="868"/>
                    <a:pt x="377" y="868"/>
                  </a:cubicBezTo>
                  <a:close/>
                  <a:moveTo>
                    <a:pt x="237" y="860"/>
                  </a:moveTo>
                  <a:cubicBezTo>
                    <a:pt x="236" y="859"/>
                    <a:pt x="237" y="858"/>
                    <a:pt x="238" y="858"/>
                  </a:cubicBezTo>
                  <a:cubicBezTo>
                    <a:pt x="238" y="858"/>
                    <a:pt x="238" y="858"/>
                    <a:pt x="238" y="858"/>
                  </a:cubicBezTo>
                  <a:cubicBezTo>
                    <a:pt x="239" y="857"/>
                    <a:pt x="240" y="858"/>
                    <a:pt x="240" y="859"/>
                  </a:cubicBezTo>
                  <a:cubicBezTo>
                    <a:pt x="240" y="859"/>
                    <a:pt x="240" y="859"/>
                    <a:pt x="240" y="859"/>
                  </a:cubicBezTo>
                  <a:cubicBezTo>
                    <a:pt x="241" y="860"/>
                    <a:pt x="240" y="861"/>
                    <a:pt x="239" y="862"/>
                  </a:cubicBezTo>
                  <a:cubicBezTo>
                    <a:pt x="239" y="862"/>
                    <a:pt x="239" y="862"/>
                    <a:pt x="239" y="862"/>
                  </a:cubicBezTo>
                  <a:cubicBezTo>
                    <a:pt x="239" y="862"/>
                    <a:pt x="239" y="862"/>
                    <a:pt x="238" y="862"/>
                  </a:cubicBezTo>
                  <a:cubicBezTo>
                    <a:pt x="238" y="862"/>
                    <a:pt x="238" y="862"/>
                    <a:pt x="238" y="862"/>
                  </a:cubicBezTo>
                  <a:cubicBezTo>
                    <a:pt x="238" y="862"/>
                    <a:pt x="237" y="861"/>
                    <a:pt x="237" y="860"/>
                  </a:cubicBezTo>
                  <a:close/>
                  <a:moveTo>
                    <a:pt x="381" y="856"/>
                  </a:moveTo>
                  <a:cubicBezTo>
                    <a:pt x="380" y="856"/>
                    <a:pt x="379" y="855"/>
                    <a:pt x="380" y="854"/>
                  </a:cubicBezTo>
                  <a:cubicBezTo>
                    <a:pt x="380" y="854"/>
                    <a:pt x="380" y="854"/>
                    <a:pt x="380" y="854"/>
                  </a:cubicBezTo>
                  <a:cubicBezTo>
                    <a:pt x="380" y="853"/>
                    <a:pt x="381" y="852"/>
                    <a:pt x="382" y="853"/>
                  </a:cubicBezTo>
                  <a:cubicBezTo>
                    <a:pt x="382" y="853"/>
                    <a:pt x="382" y="853"/>
                    <a:pt x="382" y="853"/>
                  </a:cubicBezTo>
                  <a:cubicBezTo>
                    <a:pt x="383" y="853"/>
                    <a:pt x="384" y="854"/>
                    <a:pt x="384" y="855"/>
                  </a:cubicBezTo>
                  <a:cubicBezTo>
                    <a:pt x="384" y="855"/>
                    <a:pt x="384" y="855"/>
                    <a:pt x="384" y="855"/>
                  </a:cubicBezTo>
                  <a:cubicBezTo>
                    <a:pt x="383" y="856"/>
                    <a:pt x="382" y="857"/>
                    <a:pt x="382" y="857"/>
                  </a:cubicBezTo>
                  <a:cubicBezTo>
                    <a:pt x="382" y="857"/>
                    <a:pt x="382" y="857"/>
                    <a:pt x="382" y="857"/>
                  </a:cubicBezTo>
                  <a:cubicBezTo>
                    <a:pt x="381" y="857"/>
                    <a:pt x="381" y="857"/>
                    <a:pt x="381" y="856"/>
                  </a:cubicBezTo>
                  <a:close/>
                  <a:moveTo>
                    <a:pt x="232" y="849"/>
                  </a:moveTo>
                  <a:cubicBezTo>
                    <a:pt x="232" y="848"/>
                    <a:pt x="232" y="847"/>
                    <a:pt x="233" y="847"/>
                  </a:cubicBezTo>
                  <a:cubicBezTo>
                    <a:pt x="233" y="847"/>
                    <a:pt x="233" y="847"/>
                    <a:pt x="233" y="847"/>
                  </a:cubicBezTo>
                  <a:cubicBezTo>
                    <a:pt x="234" y="846"/>
                    <a:pt x="236" y="847"/>
                    <a:pt x="236" y="848"/>
                  </a:cubicBezTo>
                  <a:cubicBezTo>
                    <a:pt x="236" y="848"/>
                    <a:pt x="236" y="848"/>
                    <a:pt x="236" y="848"/>
                  </a:cubicBezTo>
                  <a:cubicBezTo>
                    <a:pt x="236" y="849"/>
                    <a:pt x="236" y="850"/>
                    <a:pt x="235" y="850"/>
                  </a:cubicBezTo>
                  <a:cubicBezTo>
                    <a:pt x="235" y="850"/>
                    <a:pt x="235" y="850"/>
                    <a:pt x="235" y="850"/>
                  </a:cubicBezTo>
                  <a:cubicBezTo>
                    <a:pt x="235" y="851"/>
                    <a:pt x="234" y="851"/>
                    <a:pt x="234" y="851"/>
                  </a:cubicBezTo>
                  <a:cubicBezTo>
                    <a:pt x="234" y="851"/>
                    <a:pt x="234" y="851"/>
                    <a:pt x="234" y="851"/>
                  </a:cubicBezTo>
                  <a:cubicBezTo>
                    <a:pt x="233" y="851"/>
                    <a:pt x="233" y="850"/>
                    <a:pt x="232" y="849"/>
                  </a:cubicBezTo>
                  <a:close/>
                  <a:moveTo>
                    <a:pt x="385" y="845"/>
                  </a:moveTo>
                  <a:cubicBezTo>
                    <a:pt x="384" y="845"/>
                    <a:pt x="384" y="844"/>
                    <a:pt x="384" y="843"/>
                  </a:cubicBezTo>
                  <a:cubicBezTo>
                    <a:pt x="384" y="843"/>
                    <a:pt x="384" y="843"/>
                    <a:pt x="384" y="843"/>
                  </a:cubicBezTo>
                  <a:cubicBezTo>
                    <a:pt x="385" y="842"/>
                    <a:pt x="386" y="841"/>
                    <a:pt x="387" y="842"/>
                  </a:cubicBezTo>
                  <a:cubicBezTo>
                    <a:pt x="387" y="842"/>
                    <a:pt x="387" y="842"/>
                    <a:pt x="387" y="842"/>
                  </a:cubicBezTo>
                  <a:cubicBezTo>
                    <a:pt x="388" y="842"/>
                    <a:pt x="388" y="843"/>
                    <a:pt x="388" y="844"/>
                  </a:cubicBezTo>
                  <a:cubicBezTo>
                    <a:pt x="388" y="844"/>
                    <a:pt x="388" y="844"/>
                    <a:pt x="388" y="844"/>
                  </a:cubicBezTo>
                  <a:cubicBezTo>
                    <a:pt x="388" y="845"/>
                    <a:pt x="387" y="845"/>
                    <a:pt x="386" y="845"/>
                  </a:cubicBezTo>
                  <a:cubicBezTo>
                    <a:pt x="386" y="845"/>
                    <a:pt x="386" y="845"/>
                    <a:pt x="386" y="845"/>
                  </a:cubicBezTo>
                  <a:cubicBezTo>
                    <a:pt x="386" y="845"/>
                    <a:pt x="386" y="845"/>
                    <a:pt x="385" y="845"/>
                  </a:cubicBezTo>
                  <a:close/>
                  <a:moveTo>
                    <a:pt x="228" y="838"/>
                  </a:moveTo>
                  <a:cubicBezTo>
                    <a:pt x="228" y="837"/>
                    <a:pt x="228" y="836"/>
                    <a:pt x="229" y="835"/>
                  </a:cubicBezTo>
                  <a:cubicBezTo>
                    <a:pt x="229" y="835"/>
                    <a:pt x="229" y="835"/>
                    <a:pt x="229" y="835"/>
                  </a:cubicBezTo>
                  <a:cubicBezTo>
                    <a:pt x="230" y="835"/>
                    <a:pt x="231" y="836"/>
                    <a:pt x="232" y="837"/>
                  </a:cubicBezTo>
                  <a:cubicBezTo>
                    <a:pt x="232" y="837"/>
                    <a:pt x="232" y="837"/>
                    <a:pt x="232" y="837"/>
                  </a:cubicBezTo>
                  <a:cubicBezTo>
                    <a:pt x="232" y="838"/>
                    <a:pt x="232" y="839"/>
                    <a:pt x="231" y="839"/>
                  </a:cubicBezTo>
                  <a:cubicBezTo>
                    <a:pt x="231" y="839"/>
                    <a:pt x="231" y="839"/>
                    <a:pt x="231" y="839"/>
                  </a:cubicBezTo>
                  <a:cubicBezTo>
                    <a:pt x="230" y="839"/>
                    <a:pt x="230" y="839"/>
                    <a:pt x="230" y="839"/>
                  </a:cubicBezTo>
                  <a:cubicBezTo>
                    <a:pt x="230" y="839"/>
                    <a:pt x="230" y="839"/>
                    <a:pt x="230" y="839"/>
                  </a:cubicBezTo>
                  <a:cubicBezTo>
                    <a:pt x="229" y="839"/>
                    <a:pt x="228" y="839"/>
                    <a:pt x="228" y="838"/>
                  </a:cubicBezTo>
                  <a:close/>
                  <a:moveTo>
                    <a:pt x="390" y="834"/>
                  </a:moveTo>
                  <a:cubicBezTo>
                    <a:pt x="389" y="834"/>
                    <a:pt x="388" y="832"/>
                    <a:pt x="388" y="831"/>
                  </a:cubicBezTo>
                  <a:cubicBezTo>
                    <a:pt x="388" y="831"/>
                    <a:pt x="388" y="831"/>
                    <a:pt x="388" y="831"/>
                  </a:cubicBezTo>
                  <a:cubicBezTo>
                    <a:pt x="389" y="830"/>
                    <a:pt x="390" y="830"/>
                    <a:pt x="391" y="830"/>
                  </a:cubicBezTo>
                  <a:cubicBezTo>
                    <a:pt x="391" y="830"/>
                    <a:pt x="391" y="830"/>
                    <a:pt x="391" y="830"/>
                  </a:cubicBezTo>
                  <a:cubicBezTo>
                    <a:pt x="392" y="831"/>
                    <a:pt x="393" y="832"/>
                    <a:pt x="392" y="833"/>
                  </a:cubicBezTo>
                  <a:cubicBezTo>
                    <a:pt x="392" y="833"/>
                    <a:pt x="392" y="833"/>
                    <a:pt x="392" y="833"/>
                  </a:cubicBezTo>
                  <a:cubicBezTo>
                    <a:pt x="392" y="834"/>
                    <a:pt x="391" y="834"/>
                    <a:pt x="390" y="834"/>
                  </a:cubicBezTo>
                  <a:cubicBezTo>
                    <a:pt x="390" y="834"/>
                    <a:pt x="390" y="834"/>
                    <a:pt x="390" y="834"/>
                  </a:cubicBezTo>
                  <a:cubicBezTo>
                    <a:pt x="390" y="834"/>
                    <a:pt x="390" y="834"/>
                    <a:pt x="390" y="834"/>
                  </a:cubicBezTo>
                  <a:close/>
                  <a:moveTo>
                    <a:pt x="224" y="827"/>
                  </a:moveTo>
                  <a:cubicBezTo>
                    <a:pt x="223" y="826"/>
                    <a:pt x="224" y="825"/>
                    <a:pt x="225" y="824"/>
                  </a:cubicBezTo>
                  <a:cubicBezTo>
                    <a:pt x="225" y="824"/>
                    <a:pt x="225" y="824"/>
                    <a:pt x="225" y="824"/>
                  </a:cubicBezTo>
                  <a:cubicBezTo>
                    <a:pt x="226" y="824"/>
                    <a:pt x="227" y="824"/>
                    <a:pt x="227" y="825"/>
                  </a:cubicBezTo>
                  <a:cubicBezTo>
                    <a:pt x="227" y="825"/>
                    <a:pt x="227" y="825"/>
                    <a:pt x="227" y="825"/>
                  </a:cubicBezTo>
                  <a:cubicBezTo>
                    <a:pt x="228" y="826"/>
                    <a:pt x="227" y="828"/>
                    <a:pt x="226" y="828"/>
                  </a:cubicBezTo>
                  <a:cubicBezTo>
                    <a:pt x="226" y="828"/>
                    <a:pt x="226" y="828"/>
                    <a:pt x="226" y="828"/>
                  </a:cubicBezTo>
                  <a:cubicBezTo>
                    <a:pt x="226" y="828"/>
                    <a:pt x="226" y="828"/>
                    <a:pt x="226" y="828"/>
                  </a:cubicBezTo>
                  <a:cubicBezTo>
                    <a:pt x="226" y="828"/>
                    <a:pt x="226" y="828"/>
                    <a:pt x="226" y="828"/>
                  </a:cubicBezTo>
                  <a:cubicBezTo>
                    <a:pt x="225" y="828"/>
                    <a:pt x="224" y="828"/>
                    <a:pt x="224" y="827"/>
                  </a:cubicBezTo>
                  <a:close/>
                  <a:moveTo>
                    <a:pt x="394" y="823"/>
                  </a:moveTo>
                  <a:cubicBezTo>
                    <a:pt x="393" y="822"/>
                    <a:pt x="392" y="821"/>
                    <a:pt x="393" y="820"/>
                  </a:cubicBezTo>
                  <a:cubicBezTo>
                    <a:pt x="393" y="820"/>
                    <a:pt x="393" y="820"/>
                    <a:pt x="393" y="820"/>
                  </a:cubicBezTo>
                  <a:cubicBezTo>
                    <a:pt x="393" y="819"/>
                    <a:pt x="394" y="819"/>
                    <a:pt x="395" y="819"/>
                  </a:cubicBezTo>
                  <a:cubicBezTo>
                    <a:pt x="395" y="819"/>
                    <a:pt x="395" y="819"/>
                    <a:pt x="395" y="819"/>
                  </a:cubicBezTo>
                  <a:cubicBezTo>
                    <a:pt x="396" y="820"/>
                    <a:pt x="397" y="821"/>
                    <a:pt x="396" y="822"/>
                  </a:cubicBezTo>
                  <a:cubicBezTo>
                    <a:pt x="396" y="822"/>
                    <a:pt x="396" y="822"/>
                    <a:pt x="396" y="822"/>
                  </a:cubicBezTo>
                  <a:cubicBezTo>
                    <a:pt x="396" y="822"/>
                    <a:pt x="395" y="823"/>
                    <a:pt x="395" y="823"/>
                  </a:cubicBezTo>
                  <a:cubicBezTo>
                    <a:pt x="395" y="823"/>
                    <a:pt x="395" y="823"/>
                    <a:pt x="395" y="823"/>
                  </a:cubicBezTo>
                  <a:cubicBezTo>
                    <a:pt x="394" y="823"/>
                    <a:pt x="394" y="823"/>
                    <a:pt x="394" y="823"/>
                  </a:cubicBezTo>
                  <a:close/>
                  <a:moveTo>
                    <a:pt x="219" y="816"/>
                  </a:moveTo>
                  <a:cubicBezTo>
                    <a:pt x="219" y="815"/>
                    <a:pt x="219" y="813"/>
                    <a:pt x="220" y="813"/>
                  </a:cubicBezTo>
                  <a:cubicBezTo>
                    <a:pt x="220" y="813"/>
                    <a:pt x="220" y="813"/>
                    <a:pt x="220" y="813"/>
                  </a:cubicBezTo>
                  <a:cubicBezTo>
                    <a:pt x="222" y="813"/>
                    <a:pt x="223" y="813"/>
                    <a:pt x="223" y="814"/>
                  </a:cubicBezTo>
                  <a:cubicBezTo>
                    <a:pt x="223" y="814"/>
                    <a:pt x="223" y="814"/>
                    <a:pt x="223" y="814"/>
                  </a:cubicBezTo>
                  <a:cubicBezTo>
                    <a:pt x="223" y="815"/>
                    <a:pt x="223" y="816"/>
                    <a:pt x="222" y="817"/>
                  </a:cubicBezTo>
                  <a:cubicBezTo>
                    <a:pt x="222" y="817"/>
                    <a:pt x="222" y="817"/>
                    <a:pt x="222" y="817"/>
                  </a:cubicBezTo>
                  <a:cubicBezTo>
                    <a:pt x="222" y="817"/>
                    <a:pt x="221" y="817"/>
                    <a:pt x="221" y="817"/>
                  </a:cubicBezTo>
                  <a:cubicBezTo>
                    <a:pt x="221" y="817"/>
                    <a:pt x="221" y="817"/>
                    <a:pt x="221" y="817"/>
                  </a:cubicBezTo>
                  <a:cubicBezTo>
                    <a:pt x="220" y="817"/>
                    <a:pt x="220" y="816"/>
                    <a:pt x="219" y="816"/>
                  </a:cubicBezTo>
                  <a:close/>
                  <a:moveTo>
                    <a:pt x="398" y="812"/>
                  </a:moveTo>
                  <a:cubicBezTo>
                    <a:pt x="397" y="811"/>
                    <a:pt x="397" y="810"/>
                    <a:pt x="397" y="809"/>
                  </a:cubicBezTo>
                  <a:cubicBezTo>
                    <a:pt x="397" y="809"/>
                    <a:pt x="397" y="809"/>
                    <a:pt x="397" y="809"/>
                  </a:cubicBezTo>
                  <a:cubicBezTo>
                    <a:pt x="397" y="808"/>
                    <a:pt x="399" y="808"/>
                    <a:pt x="400" y="808"/>
                  </a:cubicBezTo>
                  <a:cubicBezTo>
                    <a:pt x="400" y="808"/>
                    <a:pt x="400" y="808"/>
                    <a:pt x="400" y="808"/>
                  </a:cubicBezTo>
                  <a:cubicBezTo>
                    <a:pt x="401" y="808"/>
                    <a:pt x="401" y="809"/>
                    <a:pt x="401" y="811"/>
                  </a:cubicBezTo>
                  <a:cubicBezTo>
                    <a:pt x="401" y="811"/>
                    <a:pt x="401" y="811"/>
                    <a:pt x="401" y="811"/>
                  </a:cubicBezTo>
                  <a:cubicBezTo>
                    <a:pt x="400" y="811"/>
                    <a:pt x="400" y="812"/>
                    <a:pt x="399" y="812"/>
                  </a:cubicBezTo>
                  <a:cubicBezTo>
                    <a:pt x="399" y="812"/>
                    <a:pt x="399" y="812"/>
                    <a:pt x="399" y="812"/>
                  </a:cubicBezTo>
                  <a:cubicBezTo>
                    <a:pt x="399" y="812"/>
                    <a:pt x="398" y="812"/>
                    <a:pt x="398" y="812"/>
                  </a:cubicBezTo>
                  <a:close/>
                  <a:moveTo>
                    <a:pt x="215" y="804"/>
                  </a:moveTo>
                  <a:cubicBezTo>
                    <a:pt x="215" y="803"/>
                    <a:pt x="215" y="802"/>
                    <a:pt x="216" y="802"/>
                  </a:cubicBezTo>
                  <a:cubicBezTo>
                    <a:pt x="216" y="802"/>
                    <a:pt x="216" y="802"/>
                    <a:pt x="216" y="802"/>
                  </a:cubicBezTo>
                  <a:cubicBezTo>
                    <a:pt x="217" y="801"/>
                    <a:pt x="218" y="802"/>
                    <a:pt x="219" y="803"/>
                  </a:cubicBezTo>
                  <a:cubicBezTo>
                    <a:pt x="219" y="803"/>
                    <a:pt x="219" y="803"/>
                    <a:pt x="219" y="803"/>
                  </a:cubicBezTo>
                  <a:cubicBezTo>
                    <a:pt x="219" y="804"/>
                    <a:pt x="219" y="805"/>
                    <a:pt x="218" y="806"/>
                  </a:cubicBezTo>
                  <a:cubicBezTo>
                    <a:pt x="218" y="806"/>
                    <a:pt x="218" y="806"/>
                    <a:pt x="218" y="806"/>
                  </a:cubicBezTo>
                  <a:cubicBezTo>
                    <a:pt x="217" y="806"/>
                    <a:pt x="217" y="806"/>
                    <a:pt x="217" y="806"/>
                  </a:cubicBezTo>
                  <a:cubicBezTo>
                    <a:pt x="217" y="806"/>
                    <a:pt x="217" y="806"/>
                    <a:pt x="217" y="806"/>
                  </a:cubicBezTo>
                  <a:cubicBezTo>
                    <a:pt x="216" y="806"/>
                    <a:pt x="215" y="805"/>
                    <a:pt x="215" y="804"/>
                  </a:cubicBezTo>
                  <a:close/>
                  <a:moveTo>
                    <a:pt x="403" y="800"/>
                  </a:moveTo>
                  <a:cubicBezTo>
                    <a:pt x="401" y="800"/>
                    <a:pt x="401" y="799"/>
                    <a:pt x="401" y="798"/>
                  </a:cubicBezTo>
                  <a:cubicBezTo>
                    <a:pt x="401" y="798"/>
                    <a:pt x="401" y="798"/>
                    <a:pt x="401" y="798"/>
                  </a:cubicBezTo>
                  <a:cubicBezTo>
                    <a:pt x="402" y="797"/>
                    <a:pt x="403" y="796"/>
                    <a:pt x="404" y="797"/>
                  </a:cubicBezTo>
                  <a:cubicBezTo>
                    <a:pt x="404" y="797"/>
                    <a:pt x="404" y="797"/>
                    <a:pt x="404" y="797"/>
                  </a:cubicBezTo>
                  <a:cubicBezTo>
                    <a:pt x="405" y="797"/>
                    <a:pt x="405" y="798"/>
                    <a:pt x="405" y="799"/>
                  </a:cubicBezTo>
                  <a:cubicBezTo>
                    <a:pt x="405" y="799"/>
                    <a:pt x="405" y="799"/>
                    <a:pt x="405" y="799"/>
                  </a:cubicBezTo>
                  <a:cubicBezTo>
                    <a:pt x="405" y="800"/>
                    <a:pt x="404" y="801"/>
                    <a:pt x="403" y="801"/>
                  </a:cubicBezTo>
                  <a:cubicBezTo>
                    <a:pt x="403" y="801"/>
                    <a:pt x="403" y="801"/>
                    <a:pt x="403" y="801"/>
                  </a:cubicBezTo>
                  <a:cubicBezTo>
                    <a:pt x="403" y="801"/>
                    <a:pt x="403" y="801"/>
                    <a:pt x="403" y="800"/>
                  </a:cubicBezTo>
                  <a:close/>
                  <a:moveTo>
                    <a:pt x="211" y="793"/>
                  </a:moveTo>
                  <a:cubicBezTo>
                    <a:pt x="210" y="792"/>
                    <a:pt x="211" y="791"/>
                    <a:pt x="212" y="791"/>
                  </a:cubicBezTo>
                  <a:cubicBezTo>
                    <a:pt x="212" y="791"/>
                    <a:pt x="212" y="791"/>
                    <a:pt x="212" y="791"/>
                  </a:cubicBezTo>
                  <a:cubicBezTo>
                    <a:pt x="213" y="790"/>
                    <a:pt x="214" y="791"/>
                    <a:pt x="214" y="792"/>
                  </a:cubicBezTo>
                  <a:cubicBezTo>
                    <a:pt x="214" y="792"/>
                    <a:pt x="214" y="792"/>
                    <a:pt x="214" y="792"/>
                  </a:cubicBezTo>
                  <a:cubicBezTo>
                    <a:pt x="215" y="793"/>
                    <a:pt x="214" y="794"/>
                    <a:pt x="213" y="794"/>
                  </a:cubicBezTo>
                  <a:cubicBezTo>
                    <a:pt x="213" y="794"/>
                    <a:pt x="213" y="794"/>
                    <a:pt x="213" y="794"/>
                  </a:cubicBezTo>
                  <a:cubicBezTo>
                    <a:pt x="213" y="795"/>
                    <a:pt x="213" y="795"/>
                    <a:pt x="213" y="795"/>
                  </a:cubicBezTo>
                  <a:cubicBezTo>
                    <a:pt x="213" y="795"/>
                    <a:pt x="213" y="795"/>
                    <a:pt x="213" y="795"/>
                  </a:cubicBezTo>
                  <a:cubicBezTo>
                    <a:pt x="212" y="795"/>
                    <a:pt x="211" y="794"/>
                    <a:pt x="211" y="793"/>
                  </a:cubicBezTo>
                  <a:close/>
                  <a:moveTo>
                    <a:pt x="407" y="789"/>
                  </a:moveTo>
                  <a:cubicBezTo>
                    <a:pt x="406" y="789"/>
                    <a:pt x="405" y="788"/>
                    <a:pt x="406" y="787"/>
                  </a:cubicBezTo>
                  <a:cubicBezTo>
                    <a:pt x="406" y="787"/>
                    <a:pt x="406" y="787"/>
                    <a:pt x="406" y="787"/>
                  </a:cubicBezTo>
                  <a:cubicBezTo>
                    <a:pt x="406" y="786"/>
                    <a:pt x="407" y="785"/>
                    <a:pt x="408" y="786"/>
                  </a:cubicBezTo>
                  <a:cubicBezTo>
                    <a:pt x="408" y="786"/>
                    <a:pt x="408" y="786"/>
                    <a:pt x="408" y="786"/>
                  </a:cubicBezTo>
                  <a:cubicBezTo>
                    <a:pt x="409" y="786"/>
                    <a:pt x="410" y="787"/>
                    <a:pt x="409" y="788"/>
                  </a:cubicBezTo>
                  <a:cubicBezTo>
                    <a:pt x="409" y="788"/>
                    <a:pt x="409" y="788"/>
                    <a:pt x="409" y="788"/>
                  </a:cubicBezTo>
                  <a:cubicBezTo>
                    <a:pt x="409" y="789"/>
                    <a:pt x="408" y="789"/>
                    <a:pt x="408" y="789"/>
                  </a:cubicBezTo>
                  <a:cubicBezTo>
                    <a:pt x="408" y="789"/>
                    <a:pt x="408" y="789"/>
                    <a:pt x="408" y="789"/>
                  </a:cubicBezTo>
                  <a:cubicBezTo>
                    <a:pt x="407" y="789"/>
                    <a:pt x="407" y="789"/>
                    <a:pt x="407" y="789"/>
                  </a:cubicBezTo>
                  <a:close/>
                  <a:moveTo>
                    <a:pt x="206" y="782"/>
                  </a:moveTo>
                  <a:cubicBezTo>
                    <a:pt x="206" y="781"/>
                    <a:pt x="207" y="780"/>
                    <a:pt x="208" y="779"/>
                  </a:cubicBezTo>
                  <a:cubicBezTo>
                    <a:pt x="208" y="779"/>
                    <a:pt x="208" y="779"/>
                    <a:pt x="208" y="779"/>
                  </a:cubicBezTo>
                  <a:cubicBezTo>
                    <a:pt x="209" y="779"/>
                    <a:pt x="210" y="780"/>
                    <a:pt x="210" y="781"/>
                  </a:cubicBezTo>
                  <a:cubicBezTo>
                    <a:pt x="210" y="781"/>
                    <a:pt x="210" y="781"/>
                    <a:pt x="210" y="781"/>
                  </a:cubicBezTo>
                  <a:cubicBezTo>
                    <a:pt x="211" y="782"/>
                    <a:pt x="210" y="783"/>
                    <a:pt x="209" y="783"/>
                  </a:cubicBezTo>
                  <a:cubicBezTo>
                    <a:pt x="209" y="783"/>
                    <a:pt x="209" y="783"/>
                    <a:pt x="209" y="783"/>
                  </a:cubicBezTo>
                  <a:cubicBezTo>
                    <a:pt x="209" y="783"/>
                    <a:pt x="208" y="783"/>
                    <a:pt x="208" y="783"/>
                  </a:cubicBezTo>
                  <a:cubicBezTo>
                    <a:pt x="208" y="783"/>
                    <a:pt x="208" y="783"/>
                    <a:pt x="208" y="783"/>
                  </a:cubicBezTo>
                  <a:cubicBezTo>
                    <a:pt x="207" y="783"/>
                    <a:pt x="207" y="783"/>
                    <a:pt x="206" y="782"/>
                  </a:cubicBezTo>
                  <a:close/>
                  <a:moveTo>
                    <a:pt x="411" y="778"/>
                  </a:moveTo>
                  <a:cubicBezTo>
                    <a:pt x="410" y="778"/>
                    <a:pt x="410" y="777"/>
                    <a:pt x="410" y="775"/>
                  </a:cubicBezTo>
                  <a:cubicBezTo>
                    <a:pt x="410" y="775"/>
                    <a:pt x="410" y="775"/>
                    <a:pt x="410" y="775"/>
                  </a:cubicBezTo>
                  <a:cubicBezTo>
                    <a:pt x="410" y="774"/>
                    <a:pt x="412" y="774"/>
                    <a:pt x="413" y="774"/>
                  </a:cubicBezTo>
                  <a:cubicBezTo>
                    <a:pt x="413" y="774"/>
                    <a:pt x="413" y="774"/>
                    <a:pt x="413" y="774"/>
                  </a:cubicBezTo>
                  <a:cubicBezTo>
                    <a:pt x="414" y="775"/>
                    <a:pt x="414" y="776"/>
                    <a:pt x="414" y="777"/>
                  </a:cubicBezTo>
                  <a:cubicBezTo>
                    <a:pt x="414" y="777"/>
                    <a:pt x="414" y="777"/>
                    <a:pt x="414" y="777"/>
                  </a:cubicBezTo>
                  <a:cubicBezTo>
                    <a:pt x="413" y="778"/>
                    <a:pt x="413" y="778"/>
                    <a:pt x="412" y="778"/>
                  </a:cubicBezTo>
                  <a:cubicBezTo>
                    <a:pt x="412" y="778"/>
                    <a:pt x="412" y="778"/>
                    <a:pt x="412" y="778"/>
                  </a:cubicBezTo>
                  <a:cubicBezTo>
                    <a:pt x="412" y="778"/>
                    <a:pt x="411" y="778"/>
                    <a:pt x="411" y="778"/>
                  </a:cubicBezTo>
                  <a:close/>
                  <a:moveTo>
                    <a:pt x="202" y="771"/>
                  </a:moveTo>
                  <a:cubicBezTo>
                    <a:pt x="202" y="770"/>
                    <a:pt x="202" y="769"/>
                    <a:pt x="203" y="768"/>
                  </a:cubicBezTo>
                  <a:cubicBezTo>
                    <a:pt x="203" y="768"/>
                    <a:pt x="203" y="768"/>
                    <a:pt x="203" y="768"/>
                  </a:cubicBezTo>
                  <a:cubicBezTo>
                    <a:pt x="204" y="768"/>
                    <a:pt x="205" y="768"/>
                    <a:pt x="206" y="769"/>
                  </a:cubicBezTo>
                  <a:cubicBezTo>
                    <a:pt x="206" y="769"/>
                    <a:pt x="206" y="769"/>
                    <a:pt x="206" y="769"/>
                  </a:cubicBezTo>
                  <a:cubicBezTo>
                    <a:pt x="206" y="770"/>
                    <a:pt x="206" y="772"/>
                    <a:pt x="205" y="772"/>
                  </a:cubicBezTo>
                  <a:cubicBezTo>
                    <a:pt x="205" y="772"/>
                    <a:pt x="205" y="772"/>
                    <a:pt x="205" y="772"/>
                  </a:cubicBezTo>
                  <a:cubicBezTo>
                    <a:pt x="204" y="772"/>
                    <a:pt x="204" y="772"/>
                    <a:pt x="204" y="772"/>
                  </a:cubicBezTo>
                  <a:cubicBezTo>
                    <a:pt x="204" y="772"/>
                    <a:pt x="204" y="772"/>
                    <a:pt x="204" y="772"/>
                  </a:cubicBezTo>
                  <a:cubicBezTo>
                    <a:pt x="203" y="772"/>
                    <a:pt x="202" y="772"/>
                    <a:pt x="202" y="771"/>
                  </a:cubicBezTo>
                  <a:close/>
                  <a:moveTo>
                    <a:pt x="415" y="767"/>
                  </a:moveTo>
                  <a:cubicBezTo>
                    <a:pt x="414" y="766"/>
                    <a:pt x="414" y="765"/>
                    <a:pt x="414" y="764"/>
                  </a:cubicBezTo>
                  <a:cubicBezTo>
                    <a:pt x="414" y="764"/>
                    <a:pt x="414" y="764"/>
                    <a:pt x="414" y="764"/>
                  </a:cubicBezTo>
                  <a:cubicBezTo>
                    <a:pt x="415" y="763"/>
                    <a:pt x="416" y="763"/>
                    <a:pt x="417" y="763"/>
                  </a:cubicBezTo>
                  <a:cubicBezTo>
                    <a:pt x="417" y="763"/>
                    <a:pt x="417" y="763"/>
                    <a:pt x="417" y="763"/>
                  </a:cubicBezTo>
                  <a:cubicBezTo>
                    <a:pt x="418" y="764"/>
                    <a:pt x="418" y="765"/>
                    <a:pt x="418" y="766"/>
                  </a:cubicBezTo>
                  <a:cubicBezTo>
                    <a:pt x="418" y="766"/>
                    <a:pt x="418" y="766"/>
                    <a:pt x="418" y="766"/>
                  </a:cubicBezTo>
                  <a:cubicBezTo>
                    <a:pt x="418" y="767"/>
                    <a:pt x="417" y="767"/>
                    <a:pt x="416" y="767"/>
                  </a:cubicBezTo>
                  <a:cubicBezTo>
                    <a:pt x="416" y="767"/>
                    <a:pt x="416" y="767"/>
                    <a:pt x="416" y="767"/>
                  </a:cubicBezTo>
                  <a:cubicBezTo>
                    <a:pt x="416" y="767"/>
                    <a:pt x="416" y="767"/>
                    <a:pt x="415" y="767"/>
                  </a:cubicBezTo>
                  <a:close/>
                  <a:moveTo>
                    <a:pt x="198" y="760"/>
                  </a:moveTo>
                  <a:cubicBezTo>
                    <a:pt x="197" y="759"/>
                    <a:pt x="198" y="757"/>
                    <a:pt x="199" y="757"/>
                  </a:cubicBezTo>
                  <a:cubicBezTo>
                    <a:pt x="199" y="757"/>
                    <a:pt x="199" y="757"/>
                    <a:pt x="199" y="757"/>
                  </a:cubicBezTo>
                  <a:cubicBezTo>
                    <a:pt x="200" y="757"/>
                    <a:pt x="201" y="757"/>
                    <a:pt x="202" y="758"/>
                  </a:cubicBezTo>
                  <a:cubicBezTo>
                    <a:pt x="202" y="758"/>
                    <a:pt x="202" y="758"/>
                    <a:pt x="202" y="758"/>
                  </a:cubicBezTo>
                  <a:cubicBezTo>
                    <a:pt x="202" y="759"/>
                    <a:pt x="201" y="760"/>
                    <a:pt x="200" y="761"/>
                  </a:cubicBezTo>
                  <a:cubicBezTo>
                    <a:pt x="200" y="761"/>
                    <a:pt x="200" y="761"/>
                    <a:pt x="200" y="761"/>
                  </a:cubicBezTo>
                  <a:cubicBezTo>
                    <a:pt x="200" y="761"/>
                    <a:pt x="200" y="761"/>
                    <a:pt x="200" y="761"/>
                  </a:cubicBezTo>
                  <a:cubicBezTo>
                    <a:pt x="200" y="761"/>
                    <a:pt x="200" y="761"/>
                    <a:pt x="200" y="761"/>
                  </a:cubicBezTo>
                  <a:cubicBezTo>
                    <a:pt x="199" y="761"/>
                    <a:pt x="198" y="760"/>
                    <a:pt x="198" y="760"/>
                  </a:cubicBezTo>
                  <a:close/>
                  <a:moveTo>
                    <a:pt x="420" y="756"/>
                  </a:moveTo>
                  <a:cubicBezTo>
                    <a:pt x="419" y="755"/>
                    <a:pt x="418" y="754"/>
                    <a:pt x="419" y="753"/>
                  </a:cubicBezTo>
                  <a:cubicBezTo>
                    <a:pt x="419" y="753"/>
                    <a:pt x="419" y="753"/>
                    <a:pt x="419" y="753"/>
                  </a:cubicBezTo>
                  <a:cubicBezTo>
                    <a:pt x="419" y="752"/>
                    <a:pt x="420" y="752"/>
                    <a:pt x="421" y="752"/>
                  </a:cubicBezTo>
                  <a:cubicBezTo>
                    <a:pt x="421" y="752"/>
                    <a:pt x="421" y="752"/>
                    <a:pt x="421" y="752"/>
                  </a:cubicBezTo>
                  <a:cubicBezTo>
                    <a:pt x="422" y="752"/>
                    <a:pt x="423" y="753"/>
                    <a:pt x="422" y="755"/>
                  </a:cubicBezTo>
                  <a:cubicBezTo>
                    <a:pt x="422" y="755"/>
                    <a:pt x="422" y="755"/>
                    <a:pt x="422" y="755"/>
                  </a:cubicBezTo>
                  <a:cubicBezTo>
                    <a:pt x="422" y="755"/>
                    <a:pt x="421" y="756"/>
                    <a:pt x="420" y="756"/>
                  </a:cubicBezTo>
                  <a:cubicBezTo>
                    <a:pt x="420" y="756"/>
                    <a:pt x="420" y="756"/>
                    <a:pt x="420" y="756"/>
                  </a:cubicBezTo>
                  <a:cubicBezTo>
                    <a:pt x="420" y="756"/>
                    <a:pt x="420" y="756"/>
                    <a:pt x="420" y="756"/>
                  </a:cubicBezTo>
                  <a:close/>
                  <a:moveTo>
                    <a:pt x="193" y="748"/>
                  </a:moveTo>
                  <a:cubicBezTo>
                    <a:pt x="193" y="747"/>
                    <a:pt x="194" y="746"/>
                    <a:pt x="195" y="746"/>
                  </a:cubicBezTo>
                  <a:cubicBezTo>
                    <a:pt x="195" y="746"/>
                    <a:pt x="195" y="746"/>
                    <a:pt x="195" y="746"/>
                  </a:cubicBezTo>
                  <a:cubicBezTo>
                    <a:pt x="196" y="745"/>
                    <a:pt x="197" y="746"/>
                    <a:pt x="197" y="747"/>
                  </a:cubicBezTo>
                  <a:cubicBezTo>
                    <a:pt x="197" y="747"/>
                    <a:pt x="197" y="747"/>
                    <a:pt x="197" y="747"/>
                  </a:cubicBezTo>
                  <a:cubicBezTo>
                    <a:pt x="198" y="748"/>
                    <a:pt x="197" y="749"/>
                    <a:pt x="196" y="750"/>
                  </a:cubicBezTo>
                  <a:cubicBezTo>
                    <a:pt x="196" y="750"/>
                    <a:pt x="196" y="750"/>
                    <a:pt x="196" y="750"/>
                  </a:cubicBezTo>
                  <a:cubicBezTo>
                    <a:pt x="196" y="750"/>
                    <a:pt x="196" y="750"/>
                    <a:pt x="195" y="750"/>
                  </a:cubicBezTo>
                  <a:cubicBezTo>
                    <a:pt x="195" y="750"/>
                    <a:pt x="195" y="750"/>
                    <a:pt x="195" y="750"/>
                  </a:cubicBezTo>
                  <a:cubicBezTo>
                    <a:pt x="195" y="750"/>
                    <a:pt x="194" y="749"/>
                    <a:pt x="193" y="748"/>
                  </a:cubicBezTo>
                  <a:close/>
                  <a:moveTo>
                    <a:pt x="424" y="744"/>
                  </a:moveTo>
                  <a:cubicBezTo>
                    <a:pt x="423" y="744"/>
                    <a:pt x="423" y="743"/>
                    <a:pt x="423" y="742"/>
                  </a:cubicBezTo>
                  <a:cubicBezTo>
                    <a:pt x="423" y="742"/>
                    <a:pt x="423" y="742"/>
                    <a:pt x="423" y="742"/>
                  </a:cubicBezTo>
                  <a:cubicBezTo>
                    <a:pt x="423" y="741"/>
                    <a:pt x="424" y="740"/>
                    <a:pt x="426" y="741"/>
                  </a:cubicBezTo>
                  <a:cubicBezTo>
                    <a:pt x="426" y="741"/>
                    <a:pt x="426" y="741"/>
                    <a:pt x="426" y="741"/>
                  </a:cubicBezTo>
                  <a:cubicBezTo>
                    <a:pt x="427" y="741"/>
                    <a:pt x="427" y="742"/>
                    <a:pt x="427" y="743"/>
                  </a:cubicBezTo>
                  <a:cubicBezTo>
                    <a:pt x="427" y="743"/>
                    <a:pt x="427" y="743"/>
                    <a:pt x="427" y="743"/>
                  </a:cubicBezTo>
                  <a:cubicBezTo>
                    <a:pt x="426" y="744"/>
                    <a:pt x="426" y="745"/>
                    <a:pt x="425" y="745"/>
                  </a:cubicBezTo>
                  <a:cubicBezTo>
                    <a:pt x="425" y="745"/>
                    <a:pt x="425" y="745"/>
                    <a:pt x="425" y="745"/>
                  </a:cubicBezTo>
                  <a:cubicBezTo>
                    <a:pt x="425" y="745"/>
                    <a:pt x="424" y="745"/>
                    <a:pt x="424" y="744"/>
                  </a:cubicBezTo>
                  <a:close/>
                  <a:moveTo>
                    <a:pt x="189" y="737"/>
                  </a:moveTo>
                  <a:cubicBezTo>
                    <a:pt x="189" y="736"/>
                    <a:pt x="189" y="735"/>
                    <a:pt x="190" y="735"/>
                  </a:cubicBezTo>
                  <a:cubicBezTo>
                    <a:pt x="190" y="735"/>
                    <a:pt x="190" y="735"/>
                    <a:pt x="190" y="735"/>
                  </a:cubicBezTo>
                  <a:cubicBezTo>
                    <a:pt x="191" y="734"/>
                    <a:pt x="192" y="735"/>
                    <a:pt x="193" y="736"/>
                  </a:cubicBezTo>
                  <a:cubicBezTo>
                    <a:pt x="193" y="736"/>
                    <a:pt x="193" y="736"/>
                    <a:pt x="193" y="736"/>
                  </a:cubicBezTo>
                  <a:cubicBezTo>
                    <a:pt x="193" y="737"/>
                    <a:pt x="193" y="738"/>
                    <a:pt x="192" y="738"/>
                  </a:cubicBezTo>
                  <a:cubicBezTo>
                    <a:pt x="192" y="738"/>
                    <a:pt x="192" y="738"/>
                    <a:pt x="192" y="738"/>
                  </a:cubicBezTo>
                  <a:cubicBezTo>
                    <a:pt x="192" y="739"/>
                    <a:pt x="191" y="739"/>
                    <a:pt x="191" y="739"/>
                  </a:cubicBezTo>
                  <a:cubicBezTo>
                    <a:pt x="191" y="739"/>
                    <a:pt x="191" y="739"/>
                    <a:pt x="191" y="739"/>
                  </a:cubicBezTo>
                  <a:cubicBezTo>
                    <a:pt x="190" y="739"/>
                    <a:pt x="189" y="738"/>
                    <a:pt x="189" y="737"/>
                  </a:cubicBezTo>
                  <a:close/>
                  <a:moveTo>
                    <a:pt x="428" y="733"/>
                  </a:moveTo>
                  <a:cubicBezTo>
                    <a:pt x="427" y="733"/>
                    <a:pt x="427" y="732"/>
                    <a:pt x="427" y="731"/>
                  </a:cubicBezTo>
                  <a:cubicBezTo>
                    <a:pt x="427" y="731"/>
                    <a:pt x="427" y="731"/>
                    <a:pt x="427" y="731"/>
                  </a:cubicBezTo>
                  <a:cubicBezTo>
                    <a:pt x="428" y="730"/>
                    <a:pt x="429" y="729"/>
                    <a:pt x="430" y="730"/>
                  </a:cubicBezTo>
                  <a:cubicBezTo>
                    <a:pt x="430" y="730"/>
                    <a:pt x="430" y="730"/>
                    <a:pt x="430" y="730"/>
                  </a:cubicBezTo>
                  <a:cubicBezTo>
                    <a:pt x="431" y="730"/>
                    <a:pt x="431" y="731"/>
                    <a:pt x="431" y="732"/>
                  </a:cubicBezTo>
                  <a:cubicBezTo>
                    <a:pt x="431" y="732"/>
                    <a:pt x="431" y="732"/>
                    <a:pt x="431" y="732"/>
                  </a:cubicBezTo>
                  <a:cubicBezTo>
                    <a:pt x="431" y="733"/>
                    <a:pt x="430" y="733"/>
                    <a:pt x="429" y="733"/>
                  </a:cubicBezTo>
                  <a:cubicBezTo>
                    <a:pt x="429" y="733"/>
                    <a:pt x="429" y="733"/>
                    <a:pt x="429" y="733"/>
                  </a:cubicBezTo>
                  <a:cubicBezTo>
                    <a:pt x="429" y="733"/>
                    <a:pt x="429" y="733"/>
                    <a:pt x="428" y="733"/>
                  </a:cubicBezTo>
                  <a:close/>
                  <a:moveTo>
                    <a:pt x="185" y="726"/>
                  </a:moveTo>
                  <a:cubicBezTo>
                    <a:pt x="184" y="725"/>
                    <a:pt x="185" y="724"/>
                    <a:pt x="186" y="723"/>
                  </a:cubicBezTo>
                  <a:cubicBezTo>
                    <a:pt x="186" y="723"/>
                    <a:pt x="186" y="723"/>
                    <a:pt x="186" y="723"/>
                  </a:cubicBezTo>
                  <a:cubicBezTo>
                    <a:pt x="187" y="723"/>
                    <a:pt x="188" y="724"/>
                    <a:pt x="189" y="725"/>
                  </a:cubicBezTo>
                  <a:cubicBezTo>
                    <a:pt x="189" y="725"/>
                    <a:pt x="189" y="725"/>
                    <a:pt x="189" y="725"/>
                  </a:cubicBezTo>
                  <a:cubicBezTo>
                    <a:pt x="189" y="726"/>
                    <a:pt x="188" y="727"/>
                    <a:pt x="187" y="727"/>
                  </a:cubicBezTo>
                  <a:cubicBezTo>
                    <a:pt x="187" y="727"/>
                    <a:pt x="187" y="727"/>
                    <a:pt x="187" y="727"/>
                  </a:cubicBezTo>
                  <a:cubicBezTo>
                    <a:pt x="187" y="727"/>
                    <a:pt x="187" y="727"/>
                    <a:pt x="187" y="727"/>
                  </a:cubicBezTo>
                  <a:cubicBezTo>
                    <a:pt x="187" y="727"/>
                    <a:pt x="187" y="727"/>
                    <a:pt x="187" y="727"/>
                  </a:cubicBezTo>
                  <a:cubicBezTo>
                    <a:pt x="186" y="727"/>
                    <a:pt x="185" y="727"/>
                    <a:pt x="185" y="726"/>
                  </a:cubicBezTo>
                  <a:close/>
                  <a:moveTo>
                    <a:pt x="433" y="722"/>
                  </a:moveTo>
                  <a:cubicBezTo>
                    <a:pt x="432" y="722"/>
                    <a:pt x="431" y="721"/>
                    <a:pt x="432" y="719"/>
                  </a:cubicBezTo>
                  <a:cubicBezTo>
                    <a:pt x="432" y="719"/>
                    <a:pt x="432" y="719"/>
                    <a:pt x="432" y="719"/>
                  </a:cubicBezTo>
                  <a:cubicBezTo>
                    <a:pt x="432" y="718"/>
                    <a:pt x="433" y="718"/>
                    <a:pt x="434" y="718"/>
                  </a:cubicBezTo>
                  <a:cubicBezTo>
                    <a:pt x="434" y="718"/>
                    <a:pt x="434" y="718"/>
                    <a:pt x="434" y="718"/>
                  </a:cubicBezTo>
                  <a:cubicBezTo>
                    <a:pt x="435" y="719"/>
                    <a:pt x="436" y="720"/>
                    <a:pt x="435" y="721"/>
                  </a:cubicBezTo>
                  <a:cubicBezTo>
                    <a:pt x="435" y="721"/>
                    <a:pt x="435" y="721"/>
                    <a:pt x="435" y="721"/>
                  </a:cubicBezTo>
                  <a:cubicBezTo>
                    <a:pt x="435" y="722"/>
                    <a:pt x="434" y="722"/>
                    <a:pt x="433" y="722"/>
                  </a:cubicBezTo>
                  <a:cubicBezTo>
                    <a:pt x="433" y="722"/>
                    <a:pt x="433" y="722"/>
                    <a:pt x="433" y="722"/>
                  </a:cubicBezTo>
                  <a:cubicBezTo>
                    <a:pt x="433" y="722"/>
                    <a:pt x="433" y="722"/>
                    <a:pt x="433" y="722"/>
                  </a:cubicBezTo>
                  <a:close/>
                  <a:moveTo>
                    <a:pt x="181" y="715"/>
                  </a:moveTo>
                  <a:cubicBezTo>
                    <a:pt x="180" y="714"/>
                    <a:pt x="181" y="713"/>
                    <a:pt x="182" y="712"/>
                  </a:cubicBezTo>
                  <a:cubicBezTo>
                    <a:pt x="182" y="712"/>
                    <a:pt x="182" y="712"/>
                    <a:pt x="182" y="712"/>
                  </a:cubicBezTo>
                  <a:cubicBezTo>
                    <a:pt x="183" y="712"/>
                    <a:pt x="184" y="712"/>
                    <a:pt x="184" y="713"/>
                  </a:cubicBezTo>
                  <a:cubicBezTo>
                    <a:pt x="184" y="713"/>
                    <a:pt x="184" y="713"/>
                    <a:pt x="184" y="713"/>
                  </a:cubicBezTo>
                  <a:cubicBezTo>
                    <a:pt x="185" y="714"/>
                    <a:pt x="184" y="716"/>
                    <a:pt x="183" y="716"/>
                  </a:cubicBezTo>
                  <a:cubicBezTo>
                    <a:pt x="183" y="716"/>
                    <a:pt x="183" y="716"/>
                    <a:pt x="183" y="716"/>
                  </a:cubicBezTo>
                  <a:cubicBezTo>
                    <a:pt x="183" y="716"/>
                    <a:pt x="183" y="716"/>
                    <a:pt x="182" y="716"/>
                  </a:cubicBezTo>
                  <a:cubicBezTo>
                    <a:pt x="182" y="716"/>
                    <a:pt x="182" y="716"/>
                    <a:pt x="182" y="716"/>
                  </a:cubicBezTo>
                  <a:cubicBezTo>
                    <a:pt x="182" y="716"/>
                    <a:pt x="181" y="716"/>
                    <a:pt x="181" y="715"/>
                  </a:cubicBezTo>
                  <a:close/>
                  <a:moveTo>
                    <a:pt x="437" y="711"/>
                  </a:moveTo>
                  <a:cubicBezTo>
                    <a:pt x="436" y="710"/>
                    <a:pt x="435" y="709"/>
                    <a:pt x="436" y="708"/>
                  </a:cubicBezTo>
                  <a:cubicBezTo>
                    <a:pt x="436" y="708"/>
                    <a:pt x="436" y="708"/>
                    <a:pt x="436" y="708"/>
                  </a:cubicBezTo>
                  <a:cubicBezTo>
                    <a:pt x="436" y="707"/>
                    <a:pt x="437" y="707"/>
                    <a:pt x="438" y="707"/>
                  </a:cubicBezTo>
                  <a:cubicBezTo>
                    <a:pt x="438" y="707"/>
                    <a:pt x="438" y="707"/>
                    <a:pt x="438" y="707"/>
                  </a:cubicBezTo>
                  <a:cubicBezTo>
                    <a:pt x="439" y="708"/>
                    <a:pt x="440" y="709"/>
                    <a:pt x="440" y="710"/>
                  </a:cubicBezTo>
                  <a:cubicBezTo>
                    <a:pt x="440" y="710"/>
                    <a:pt x="440" y="710"/>
                    <a:pt x="440" y="710"/>
                  </a:cubicBezTo>
                  <a:cubicBezTo>
                    <a:pt x="439" y="711"/>
                    <a:pt x="439" y="711"/>
                    <a:pt x="438" y="711"/>
                  </a:cubicBezTo>
                  <a:cubicBezTo>
                    <a:pt x="438" y="711"/>
                    <a:pt x="438" y="711"/>
                    <a:pt x="438" y="711"/>
                  </a:cubicBezTo>
                  <a:cubicBezTo>
                    <a:pt x="437" y="711"/>
                    <a:pt x="437" y="711"/>
                    <a:pt x="437" y="711"/>
                  </a:cubicBezTo>
                  <a:close/>
                  <a:moveTo>
                    <a:pt x="176" y="704"/>
                  </a:moveTo>
                  <a:cubicBezTo>
                    <a:pt x="176" y="703"/>
                    <a:pt x="176" y="701"/>
                    <a:pt x="177" y="701"/>
                  </a:cubicBezTo>
                  <a:cubicBezTo>
                    <a:pt x="177" y="701"/>
                    <a:pt x="177" y="701"/>
                    <a:pt x="177" y="701"/>
                  </a:cubicBezTo>
                  <a:cubicBezTo>
                    <a:pt x="178" y="701"/>
                    <a:pt x="180" y="701"/>
                    <a:pt x="180" y="702"/>
                  </a:cubicBezTo>
                  <a:cubicBezTo>
                    <a:pt x="180" y="702"/>
                    <a:pt x="180" y="702"/>
                    <a:pt x="180" y="702"/>
                  </a:cubicBezTo>
                  <a:cubicBezTo>
                    <a:pt x="180" y="703"/>
                    <a:pt x="180" y="704"/>
                    <a:pt x="179" y="705"/>
                  </a:cubicBezTo>
                  <a:cubicBezTo>
                    <a:pt x="179" y="705"/>
                    <a:pt x="179" y="705"/>
                    <a:pt x="179" y="705"/>
                  </a:cubicBezTo>
                  <a:cubicBezTo>
                    <a:pt x="179" y="705"/>
                    <a:pt x="178" y="705"/>
                    <a:pt x="178" y="705"/>
                  </a:cubicBezTo>
                  <a:cubicBezTo>
                    <a:pt x="178" y="705"/>
                    <a:pt x="178" y="705"/>
                    <a:pt x="178" y="705"/>
                  </a:cubicBezTo>
                  <a:cubicBezTo>
                    <a:pt x="177" y="705"/>
                    <a:pt x="177" y="704"/>
                    <a:pt x="176" y="704"/>
                  </a:cubicBezTo>
                  <a:close/>
                  <a:moveTo>
                    <a:pt x="441" y="700"/>
                  </a:moveTo>
                  <a:cubicBezTo>
                    <a:pt x="440" y="699"/>
                    <a:pt x="440" y="698"/>
                    <a:pt x="440" y="697"/>
                  </a:cubicBezTo>
                  <a:cubicBezTo>
                    <a:pt x="440" y="697"/>
                    <a:pt x="440" y="697"/>
                    <a:pt x="440" y="697"/>
                  </a:cubicBezTo>
                  <a:cubicBezTo>
                    <a:pt x="441" y="696"/>
                    <a:pt x="442" y="696"/>
                    <a:pt x="443" y="696"/>
                  </a:cubicBezTo>
                  <a:cubicBezTo>
                    <a:pt x="443" y="696"/>
                    <a:pt x="443" y="696"/>
                    <a:pt x="443" y="696"/>
                  </a:cubicBezTo>
                  <a:cubicBezTo>
                    <a:pt x="444" y="696"/>
                    <a:pt x="444" y="697"/>
                    <a:pt x="444" y="699"/>
                  </a:cubicBezTo>
                  <a:cubicBezTo>
                    <a:pt x="444" y="699"/>
                    <a:pt x="444" y="699"/>
                    <a:pt x="444" y="699"/>
                  </a:cubicBezTo>
                  <a:cubicBezTo>
                    <a:pt x="444" y="699"/>
                    <a:pt x="443" y="700"/>
                    <a:pt x="442" y="700"/>
                  </a:cubicBezTo>
                  <a:cubicBezTo>
                    <a:pt x="442" y="700"/>
                    <a:pt x="442" y="700"/>
                    <a:pt x="442" y="700"/>
                  </a:cubicBezTo>
                  <a:cubicBezTo>
                    <a:pt x="442" y="700"/>
                    <a:pt x="442" y="700"/>
                    <a:pt x="441" y="700"/>
                  </a:cubicBezTo>
                  <a:close/>
                  <a:moveTo>
                    <a:pt x="172" y="692"/>
                  </a:moveTo>
                  <a:cubicBezTo>
                    <a:pt x="172" y="691"/>
                    <a:pt x="172" y="690"/>
                    <a:pt x="173" y="690"/>
                  </a:cubicBezTo>
                  <a:cubicBezTo>
                    <a:pt x="173" y="690"/>
                    <a:pt x="173" y="690"/>
                    <a:pt x="173" y="690"/>
                  </a:cubicBezTo>
                  <a:cubicBezTo>
                    <a:pt x="174" y="689"/>
                    <a:pt x="175" y="690"/>
                    <a:pt x="176" y="691"/>
                  </a:cubicBezTo>
                  <a:cubicBezTo>
                    <a:pt x="176" y="691"/>
                    <a:pt x="176" y="691"/>
                    <a:pt x="176" y="691"/>
                  </a:cubicBezTo>
                  <a:cubicBezTo>
                    <a:pt x="176" y="692"/>
                    <a:pt x="176" y="693"/>
                    <a:pt x="174" y="694"/>
                  </a:cubicBezTo>
                  <a:cubicBezTo>
                    <a:pt x="174" y="694"/>
                    <a:pt x="174" y="694"/>
                    <a:pt x="174" y="694"/>
                  </a:cubicBezTo>
                  <a:cubicBezTo>
                    <a:pt x="174" y="694"/>
                    <a:pt x="174" y="694"/>
                    <a:pt x="174" y="694"/>
                  </a:cubicBezTo>
                  <a:cubicBezTo>
                    <a:pt x="174" y="694"/>
                    <a:pt x="174" y="694"/>
                    <a:pt x="174" y="694"/>
                  </a:cubicBezTo>
                  <a:cubicBezTo>
                    <a:pt x="173" y="694"/>
                    <a:pt x="172" y="693"/>
                    <a:pt x="172" y="692"/>
                  </a:cubicBezTo>
                  <a:close/>
                  <a:moveTo>
                    <a:pt x="446" y="688"/>
                  </a:moveTo>
                  <a:cubicBezTo>
                    <a:pt x="445" y="688"/>
                    <a:pt x="444" y="687"/>
                    <a:pt x="444" y="686"/>
                  </a:cubicBezTo>
                  <a:cubicBezTo>
                    <a:pt x="444" y="686"/>
                    <a:pt x="444" y="686"/>
                    <a:pt x="444" y="686"/>
                  </a:cubicBezTo>
                  <a:cubicBezTo>
                    <a:pt x="445" y="685"/>
                    <a:pt x="446" y="684"/>
                    <a:pt x="447" y="685"/>
                  </a:cubicBezTo>
                  <a:cubicBezTo>
                    <a:pt x="447" y="685"/>
                    <a:pt x="447" y="685"/>
                    <a:pt x="447" y="685"/>
                  </a:cubicBezTo>
                  <a:cubicBezTo>
                    <a:pt x="448" y="685"/>
                    <a:pt x="449" y="686"/>
                    <a:pt x="448" y="687"/>
                  </a:cubicBezTo>
                  <a:cubicBezTo>
                    <a:pt x="448" y="687"/>
                    <a:pt x="448" y="687"/>
                    <a:pt x="448" y="687"/>
                  </a:cubicBezTo>
                  <a:cubicBezTo>
                    <a:pt x="448" y="688"/>
                    <a:pt x="447" y="689"/>
                    <a:pt x="446" y="689"/>
                  </a:cubicBezTo>
                  <a:cubicBezTo>
                    <a:pt x="446" y="689"/>
                    <a:pt x="446" y="689"/>
                    <a:pt x="446" y="689"/>
                  </a:cubicBezTo>
                  <a:cubicBezTo>
                    <a:pt x="446" y="689"/>
                    <a:pt x="446" y="689"/>
                    <a:pt x="446" y="688"/>
                  </a:cubicBezTo>
                  <a:close/>
                  <a:moveTo>
                    <a:pt x="168" y="681"/>
                  </a:moveTo>
                  <a:cubicBezTo>
                    <a:pt x="167" y="680"/>
                    <a:pt x="168" y="679"/>
                    <a:pt x="169" y="679"/>
                  </a:cubicBezTo>
                  <a:cubicBezTo>
                    <a:pt x="169" y="679"/>
                    <a:pt x="169" y="679"/>
                    <a:pt x="169" y="679"/>
                  </a:cubicBezTo>
                  <a:cubicBezTo>
                    <a:pt x="170" y="678"/>
                    <a:pt x="171" y="679"/>
                    <a:pt x="171" y="680"/>
                  </a:cubicBezTo>
                  <a:cubicBezTo>
                    <a:pt x="171" y="680"/>
                    <a:pt x="171" y="680"/>
                    <a:pt x="171" y="680"/>
                  </a:cubicBezTo>
                  <a:cubicBezTo>
                    <a:pt x="172" y="681"/>
                    <a:pt x="171" y="682"/>
                    <a:pt x="170" y="682"/>
                  </a:cubicBezTo>
                  <a:cubicBezTo>
                    <a:pt x="170" y="682"/>
                    <a:pt x="170" y="682"/>
                    <a:pt x="170" y="682"/>
                  </a:cubicBezTo>
                  <a:cubicBezTo>
                    <a:pt x="170" y="683"/>
                    <a:pt x="170" y="683"/>
                    <a:pt x="169" y="683"/>
                  </a:cubicBezTo>
                  <a:cubicBezTo>
                    <a:pt x="169" y="683"/>
                    <a:pt x="169" y="683"/>
                    <a:pt x="169" y="683"/>
                  </a:cubicBezTo>
                  <a:cubicBezTo>
                    <a:pt x="169" y="683"/>
                    <a:pt x="168" y="682"/>
                    <a:pt x="168" y="681"/>
                  </a:cubicBezTo>
                  <a:close/>
                  <a:moveTo>
                    <a:pt x="450" y="677"/>
                  </a:moveTo>
                  <a:cubicBezTo>
                    <a:pt x="449" y="677"/>
                    <a:pt x="448" y="676"/>
                    <a:pt x="449" y="675"/>
                  </a:cubicBezTo>
                  <a:cubicBezTo>
                    <a:pt x="449" y="675"/>
                    <a:pt x="449" y="675"/>
                    <a:pt x="449" y="675"/>
                  </a:cubicBezTo>
                  <a:cubicBezTo>
                    <a:pt x="449" y="674"/>
                    <a:pt x="450" y="673"/>
                    <a:pt x="451" y="674"/>
                  </a:cubicBezTo>
                  <a:cubicBezTo>
                    <a:pt x="451" y="674"/>
                    <a:pt x="451" y="674"/>
                    <a:pt x="451" y="674"/>
                  </a:cubicBezTo>
                  <a:cubicBezTo>
                    <a:pt x="452" y="674"/>
                    <a:pt x="453" y="675"/>
                    <a:pt x="453" y="676"/>
                  </a:cubicBezTo>
                  <a:cubicBezTo>
                    <a:pt x="453" y="676"/>
                    <a:pt x="453" y="676"/>
                    <a:pt x="453" y="676"/>
                  </a:cubicBezTo>
                  <a:cubicBezTo>
                    <a:pt x="452" y="677"/>
                    <a:pt x="451" y="677"/>
                    <a:pt x="451" y="677"/>
                  </a:cubicBezTo>
                  <a:cubicBezTo>
                    <a:pt x="451" y="677"/>
                    <a:pt x="451" y="677"/>
                    <a:pt x="451" y="677"/>
                  </a:cubicBezTo>
                  <a:cubicBezTo>
                    <a:pt x="450" y="677"/>
                    <a:pt x="450" y="677"/>
                    <a:pt x="450" y="677"/>
                  </a:cubicBezTo>
                  <a:close/>
                  <a:moveTo>
                    <a:pt x="163" y="670"/>
                  </a:moveTo>
                  <a:cubicBezTo>
                    <a:pt x="163" y="669"/>
                    <a:pt x="163" y="668"/>
                    <a:pt x="164" y="668"/>
                  </a:cubicBezTo>
                  <a:cubicBezTo>
                    <a:pt x="164" y="668"/>
                    <a:pt x="164" y="668"/>
                    <a:pt x="164" y="668"/>
                  </a:cubicBezTo>
                  <a:cubicBezTo>
                    <a:pt x="165" y="667"/>
                    <a:pt x="167" y="668"/>
                    <a:pt x="167" y="669"/>
                  </a:cubicBezTo>
                  <a:cubicBezTo>
                    <a:pt x="167" y="669"/>
                    <a:pt x="167" y="669"/>
                    <a:pt x="167" y="669"/>
                  </a:cubicBezTo>
                  <a:cubicBezTo>
                    <a:pt x="167" y="670"/>
                    <a:pt x="167" y="671"/>
                    <a:pt x="166" y="671"/>
                  </a:cubicBezTo>
                  <a:cubicBezTo>
                    <a:pt x="166" y="671"/>
                    <a:pt x="166" y="671"/>
                    <a:pt x="166" y="671"/>
                  </a:cubicBezTo>
                  <a:cubicBezTo>
                    <a:pt x="166" y="671"/>
                    <a:pt x="165" y="671"/>
                    <a:pt x="165" y="671"/>
                  </a:cubicBezTo>
                  <a:cubicBezTo>
                    <a:pt x="165" y="671"/>
                    <a:pt x="165" y="671"/>
                    <a:pt x="165" y="671"/>
                  </a:cubicBezTo>
                  <a:cubicBezTo>
                    <a:pt x="164" y="671"/>
                    <a:pt x="164" y="671"/>
                    <a:pt x="163" y="670"/>
                  </a:cubicBezTo>
                  <a:close/>
                  <a:moveTo>
                    <a:pt x="454" y="666"/>
                  </a:moveTo>
                  <a:cubicBezTo>
                    <a:pt x="453" y="666"/>
                    <a:pt x="453" y="665"/>
                    <a:pt x="453" y="663"/>
                  </a:cubicBezTo>
                  <a:cubicBezTo>
                    <a:pt x="453" y="663"/>
                    <a:pt x="453" y="663"/>
                    <a:pt x="453" y="663"/>
                  </a:cubicBezTo>
                  <a:cubicBezTo>
                    <a:pt x="454" y="662"/>
                    <a:pt x="455" y="662"/>
                    <a:pt x="456" y="662"/>
                  </a:cubicBezTo>
                  <a:cubicBezTo>
                    <a:pt x="456" y="662"/>
                    <a:pt x="456" y="662"/>
                    <a:pt x="456" y="662"/>
                  </a:cubicBezTo>
                  <a:cubicBezTo>
                    <a:pt x="457" y="663"/>
                    <a:pt x="457" y="664"/>
                    <a:pt x="457" y="665"/>
                  </a:cubicBezTo>
                  <a:cubicBezTo>
                    <a:pt x="457" y="665"/>
                    <a:pt x="457" y="665"/>
                    <a:pt x="457" y="665"/>
                  </a:cubicBezTo>
                  <a:cubicBezTo>
                    <a:pt x="457" y="666"/>
                    <a:pt x="456" y="666"/>
                    <a:pt x="455" y="666"/>
                  </a:cubicBezTo>
                  <a:cubicBezTo>
                    <a:pt x="455" y="666"/>
                    <a:pt x="455" y="666"/>
                    <a:pt x="455" y="666"/>
                  </a:cubicBezTo>
                  <a:cubicBezTo>
                    <a:pt x="455" y="666"/>
                    <a:pt x="454" y="666"/>
                    <a:pt x="454" y="666"/>
                  </a:cubicBezTo>
                  <a:close/>
                  <a:moveTo>
                    <a:pt x="159" y="659"/>
                  </a:moveTo>
                  <a:cubicBezTo>
                    <a:pt x="159" y="658"/>
                    <a:pt x="159" y="657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1" y="656"/>
                    <a:pt x="162" y="656"/>
                    <a:pt x="163" y="657"/>
                  </a:cubicBezTo>
                  <a:cubicBezTo>
                    <a:pt x="163" y="657"/>
                    <a:pt x="163" y="657"/>
                    <a:pt x="163" y="657"/>
                  </a:cubicBezTo>
                  <a:cubicBezTo>
                    <a:pt x="163" y="658"/>
                    <a:pt x="163" y="660"/>
                    <a:pt x="162" y="660"/>
                  </a:cubicBezTo>
                  <a:cubicBezTo>
                    <a:pt x="162" y="660"/>
                    <a:pt x="162" y="660"/>
                    <a:pt x="162" y="660"/>
                  </a:cubicBezTo>
                  <a:cubicBezTo>
                    <a:pt x="161" y="660"/>
                    <a:pt x="161" y="660"/>
                    <a:pt x="161" y="660"/>
                  </a:cubicBezTo>
                  <a:cubicBezTo>
                    <a:pt x="161" y="660"/>
                    <a:pt x="161" y="660"/>
                    <a:pt x="161" y="660"/>
                  </a:cubicBezTo>
                  <a:cubicBezTo>
                    <a:pt x="160" y="660"/>
                    <a:pt x="159" y="660"/>
                    <a:pt x="159" y="659"/>
                  </a:cubicBezTo>
                  <a:close/>
                  <a:moveTo>
                    <a:pt x="459" y="655"/>
                  </a:moveTo>
                  <a:cubicBezTo>
                    <a:pt x="458" y="654"/>
                    <a:pt x="457" y="653"/>
                    <a:pt x="457" y="652"/>
                  </a:cubicBezTo>
                  <a:cubicBezTo>
                    <a:pt x="457" y="652"/>
                    <a:pt x="457" y="652"/>
                    <a:pt x="457" y="652"/>
                  </a:cubicBezTo>
                  <a:cubicBezTo>
                    <a:pt x="458" y="651"/>
                    <a:pt x="459" y="651"/>
                    <a:pt x="460" y="651"/>
                  </a:cubicBezTo>
                  <a:cubicBezTo>
                    <a:pt x="460" y="651"/>
                    <a:pt x="460" y="651"/>
                    <a:pt x="460" y="651"/>
                  </a:cubicBezTo>
                  <a:cubicBezTo>
                    <a:pt x="461" y="652"/>
                    <a:pt x="462" y="653"/>
                    <a:pt x="461" y="654"/>
                  </a:cubicBezTo>
                  <a:cubicBezTo>
                    <a:pt x="461" y="654"/>
                    <a:pt x="461" y="654"/>
                    <a:pt x="461" y="654"/>
                  </a:cubicBezTo>
                  <a:cubicBezTo>
                    <a:pt x="461" y="655"/>
                    <a:pt x="460" y="655"/>
                    <a:pt x="459" y="655"/>
                  </a:cubicBezTo>
                  <a:cubicBezTo>
                    <a:pt x="459" y="655"/>
                    <a:pt x="459" y="655"/>
                    <a:pt x="459" y="655"/>
                  </a:cubicBezTo>
                  <a:cubicBezTo>
                    <a:pt x="459" y="655"/>
                    <a:pt x="459" y="655"/>
                    <a:pt x="459" y="655"/>
                  </a:cubicBezTo>
                  <a:close/>
                  <a:moveTo>
                    <a:pt x="155" y="648"/>
                  </a:moveTo>
                  <a:cubicBezTo>
                    <a:pt x="154" y="647"/>
                    <a:pt x="155" y="645"/>
                    <a:pt x="156" y="645"/>
                  </a:cubicBezTo>
                  <a:cubicBezTo>
                    <a:pt x="156" y="645"/>
                    <a:pt x="156" y="645"/>
                    <a:pt x="156" y="645"/>
                  </a:cubicBezTo>
                  <a:cubicBezTo>
                    <a:pt x="157" y="645"/>
                    <a:pt x="158" y="645"/>
                    <a:pt x="158" y="646"/>
                  </a:cubicBezTo>
                  <a:cubicBezTo>
                    <a:pt x="158" y="646"/>
                    <a:pt x="158" y="646"/>
                    <a:pt x="158" y="646"/>
                  </a:cubicBezTo>
                  <a:cubicBezTo>
                    <a:pt x="159" y="647"/>
                    <a:pt x="158" y="648"/>
                    <a:pt x="157" y="649"/>
                  </a:cubicBezTo>
                  <a:cubicBezTo>
                    <a:pt x="157" y="649"/>
                    <a:pt x="157" y="649"/>
                    <a:pt x="157" y="649"/>
                  </a:cubicBezTo>
                  <a:cubicBezTo>
                    <a:pt x="157" y="649"/>
                    <a:pt x="157" y="649"/>
                    <a:pt x="157" y="649"/>
                  </a:cubicBezTo>
                  <a:cubicBezTo>
                    <a:pt x="157" y="649"/>
                    <a:pt x="157" y="649"/>
                    <a:pt x="157" y="649"/>
                  </a:cubicBezTo>
                  <a:cubicBezTo>
                    <a:pt x="156" y="649"/>
                    <a:pt x="155" y="648"/>
                    <a:pt x="155" y="648"/>
                  </a:cubicBezTo>
                  <a:close/>
                  <a:moveTo>
                    <a:pt x="463" y="644"/>
                  </a:moveTo>
                  <a:cubicBezTo>
                    <a:pt x="462" y="643"/>
                    <a:pt x="461" y="642"/>
                    <a:pt x="462" y="641"/>
                  </a:cubicBezTo>
                  <a:cubicBezTo>
                    <a:pt x="462" y="641"/>
                    <a:pt x="462" y="641"/>
                    <a:pt x="462" y="641"/>
                  </a:cubicBezTo>
                  <a:cubicBezTo>
                    <a:pt x="462" y="640"/>
                    <a:pt x="463" y="640"/>
                    <a:pt x="464" y="640"/>
                  </a:cubicBezTo>
                  <a:cubicBezTo>
                    <a:pt x="464" y="640"/>
                    <a:pt x="464" y="640"/>
                    <a:pt x="464" y="640"/>
                  </a:cubicBezTo>
                  <a:cubicBezTo>
                    <a:pt x="465" y="640"/>
                    <a:pt x="466" y="641"/>
                    <a:pt x="465" y="643"/>
                  </a:cubicBezTo>
                  <a:cubicBezTo>
                    <a:pt x="465" y="643"/>
                    <a:pt x="465" y="643"/>
                    <a:pt x="465" y="643"/>
                  </a:cubicBezTo>
                  <a:cubicBezTo>
                    <a:pt x="465" y="643"/>
                    <a:pt x="464" y="644"/>
                    <a:pt x="464" y="644"/>
                  </a:cubicBezTo>
                  <a:cubicBezTo>
                    <a:pt x="464" y="644"/>
                    <a:pt x="464" y="644"/>
                    <a:pt x="464" y="644"/>
                  </a:cubicBezTo>
                  <a:cubicBezTo>
                    <a:pt x="463" y="644"/>
                    <a:pt x="463" y="644"/>
                    <a:pt x="463" y="644"/>
                  </a:cubicBezTo>
                  <a:close/>
                  <a:moveTo>
                    <a:pt x="150" y="636"/>
                  </a:moveTo>
                  <a:cubicBezTo>
                    <a:pt x="150" y="635"/>
                    <a:pt x="150" y="634"/>
                    <a:pt x="152" y="634"/>
                  </a:cubicBezTo>
                  <a:cubicBezTo>
                    <a:pt x="152" y="634"/>
                    <a:pt x="152" y="634"/>
                    <a:pt x="152" y="634"/>
                  </a:cubicBezTo>
                  <a:cubicBezTo>
                    <a:pt x="153" y="634"/>
                    <a:pt x="154" y="634"/>
                    <a:pt x="154" y="635"/>
                  </a:cubicBezTo>
                  <a:cubicBezTo>
                    <a:pt x="154" y="635"/>
                    <a:pt x="154" y="635"/>
                    <a:pt x="154" y="635"/>
                  </a:cubicBezTo>
                  <a:cubicBezTo>
                    <a:pt x="154" y="636"/>
                    <a:pt x="154" y="637"/>
                    <a:pt x="153" y="638"/>
                  </a:cubicBezTo>
                  <a:cubicBezTo>
                    <a:pt x="153" y="638"/>
                    <a:pt x="153" y="638"/>
                    <a:pt x="153" y="638"/>
                  </a:cubicBezTo>
                  <a:cubicBezTo>
                    <a:pt x="153" y="638"/>
                    <a:pt x="152" y="638"/>
                    <a:pt x="152" y="638"/>
                  </a:cubicBezTo>
                  <a:cubicBezTo>
                    <a:pt x="152" y="638"/>
                    <a:pt x="152" y="638"/>
                    <a:pt x="152" y="638"/>
                  </a:cubicBezTo>
                  <a:cubicBezTo>
                    <a:pt x="151" y="638"/>
                    <a:pt x="151" y="637"/>
                    <a:pt x="150" y="636"/>
                  </a:cubicBezTo>
                  <a:close/>
                  <a:moveTo>
                    <a:pt x="467" y="632"/>
                  </a:moveTo>
                  <a:cubicBezTo>
                    <a:pt x="466" y="632"/>
                    <a:pt x="466" y="631"/>
                    <a:pt x="466" y="630"/>
                  </a:cubicBezTo>
                  <a:cubicBezTo>
                    <a:pt x="466" y="630"/>
                    <a:pt x="466" y="630"/>
                    <a:pt x="466" y="630"/>
                  </a:cubicBezTo>
                  <a:cubicBezTo>
                    <a:pt x="466" y="629"/>
                    <a:pt x="468" y="628"/>
                    <a:pt x="469" y="629"/>
                  </a:cubicBezTo>
                  <a:cubicBezTo>
                    <a:pt x="469" y="629"/>
                    <a:pt x="469" y="629"/>
                    <a:pt x="469" y="629"/>
                  </a:cubicBezTo>
                  <a:cubicBezTo>
                    <a:pt x="470" y="629"/>
                    <a:pt x="470" y="630"/>
                    <a:pt x="470" y="631"/>
                  </a:cubicBezTo>
                  <a:cubicBezTo>
                    <a:pt x="470" y="631"/>
                    <a:pt x="470" y="631"/>
                    <a:pt x="470" y="631"/>
                  </a:cubicBezTo>
                  <a:cubicBezTo>
                    <a:pt x="469" y="632"/>
                    <a:pt x="469" y="633"/>
                    <a:pt x="468" y="633"/>
                  </a:cubicBezTo>
                  <a:cubicBezTo>
                    <a:pt x="468" y="633"/>
                    <a:pt x="468" y="633"/>
                    <a:pt x="468" y="633"/>
                  </a:cubicBezTo>
                  <a:cubicBezTo>
                    <a:pt x="468" y="633"/>
                    <a:pt x="467" y="633"/>
                    <a:pt x="467" y="632"/>
                  </a:cubicBezTo>
                  <a:close/>
                  <a:moveTo>
                    <a:pt x="146" y="625"/>
                  </a:moveTo>
                  <a:cubicBezTo>
                    <a:pt x="146" y="624"/>
                    <a:pt x="146" y="623"/>
                    <a:pt x="147" y="623"/>
                  </a:cubicBezTo>
                  <a:cubicBezTo>
                    <a:pt x="147" y="623"/>
                    <a:pt x="147" y="623"/>
                    <a:pt x="147" y="623"/>
                  </a:cubicBezTo>
                  <a:cubicBezTo>
                    <a:pt x="148" y="622"/>
                    <a:pt x="149" y="623"/>
                    <a:pt x="150" y="624"/>
                  </a:cubicBezTo>
                  <a:cubicBezTo>
                    <a:pt x="150" y="624"/>
                    <a:pt x="150" y="624"/>
                    <a:pt x="150" y="624"/>
                  </a:cubicBezTo>
                  <a:cubicBezTo>
                    <a:pt x="150" y="625"/>
                    <a:pt x="150" y="626"/>
                    <a:pt x="149" y="626"/>
                  </a:cubicBezTo>
                  <a:cubicBezTo>
                    <a:pt x="149" y="626"/>
                    <a:pt x="149" y="626"/>
                    <a:pt x="149" y="626"/>
                  </a:cubicBezTo>
                  <a:cubicBezTo>
                    <a:pt x="148" y="627"/>
                    <a:pt x="148" y="627"/>
                    <a:pt x="148" y="627"/>
                  </a:cubicBezTo>
                  <a:cubicBezTo>
                    <a:pt x="148" y="627"/>
                    <a:pt x="148" y="627"/>
                    <a:pt x="148" y="627"/>
                  </a:cubicBezTo>
                  <a:cubicBezTo>
                    <a:pt x="147" y="627"/>
                    <a:pt x="146" y="626"/>
                    <a:pt x="146" y="625"/>
                  </a:cubicBezTo>
                  <a:close/>
                  <a:moveTo>
                    <a:pt x="472" y="621"/>
                  </a:moveTo>
                  <a:cubicBezTo>
                    <a:pt x="470" y="621"/>
                    <a:pt x="470" y="620"/>
                    <a:pt x="470" y="619"/>
                  </a:cubicBezTo>
                  <a:cubicBezTo>
                    <a:pt x="470" y="619"/>
                    <a:pt x="470" y="619"/>
                    <a:pt x="470" y="619"/>
                  </a:cubicBezTo>
                  <a:cubicBezTo>
                    <a:pt x="471" y="618"/>
                    <a:pt x="472" y="617"/>
                    <a:pt x="473" y="618"/>
                  </a:cubicBezTo>
                  <a:cubicBezTo>
                    <a:pt x="473" y="618"/>
                    <a:pt x="473" y="618"/>
                    <a:pt x="473" y="618"/>
                  </a:cubicBezTo>
                  <a:cubicBezTo>
                    <a:pt x="474" y="618"/>
                    <a:pt x="474" y="619"/>
                    <a:pt x="474" y="620"/>
                  </a:cubicBezTo>
                  <a:cubicBezTo>
                    <a:pt x="474" y="620"/>
                    <a:pt x="474" y="620"/>
                    <a:pt x="474" y="620"/>
                  </a:cubicBezTo>
                  <a:cubicBezTo>
                    <a:pt x="474" y="621"/>
                    <a:pt x="473" y="621"/>
                    <a:pt x="472" y="621"/>
                  </a:cubicBezTo>
                  <a:cubicBezTo>
                    <a:pt x="472" y="621"/>
                    <a:pt x="472" y="621"/>
                    <a:pt x="472" y="621"/>
                  </a:cubicBezTo>
                  <a:cubicBezTo>
                    <a:pt x="472" y="621"/>
                    <a:pt x="472" y="621"/>
                    <a:pt x="472" y="621"/>
                  </a:cubicBezTo>
                  <a:close/>
                  <a:moveTo>
                    <a:pt x="142" y="614"/>
                  </a:moveTo>
                  <a:cubicBezTo>
                    <a:pt x="141" y="613"/>
                    <a:pt x="142" y="612"/>
                    <a:pt x="143" y="612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4" y="611"/>
                    <a:pt x="145" y="612"/>
                    <a:pt x="145" y="613"/>
                  </a:cubicBezTo>
                  <a:cubicBezTo>
                    <a:pt x="145" y="613"/>
                    <a:pt x="145" y="613"/>
                    <a:pt x="145" y="613"/>
                  </a:cubicBezTo>
                  <a:cubicBezTo>
                    <a:pt x="146" y="614"/>
                    <a:pt x="145" y="615"/>
                    <a:pt x="144" y="615"/>
                  </a:cubicBezTo>
                  <a:cubicBezTo>
                    <a:pt x="144" y="615"/>
                    <a:pt x="144" y="615"/>
                    <a:pt x="144" y="615"/>
                  </a:cubicBezTo>
                  <a:cubicBezTo>
                    <a:pt x="144" y="615"/>
                    <a:pt x="144" y="615"/>
                    <a:pt x="144" y="615"/>
                  </a:cubicBezTo>
                  <a:cubicBezTo>
                    <a:pt x="144" y="615"/>
                    <a:pt x="144" y="615"/>
                    <a:pt x="144" y="615"/>
                  </a:cubicBezTo>
                  <a:cubicBezTo>
                    <a:pt x="143" y="615"/>
                    <a:pt x="142" y="615"/>
                    <a:pt x="142" y="614"/>
                  </a:cubicBezTo>
                  <a:close/>
                  <a:moveTo>
                    <a:pt x="476" y="610"/>
                  </a:moveTo>
                  <a:cubicBezTo>
                    <a:pt x="475" y="610"/>
                    <a:pt x="474" y="609"/>
                    <a:pt x="475" y="607"/>
                  </a:cubicBezTo>
                  <a:cubicBezTo>
                    <a:pt x="475" y="607"/>
                    <a:pt x="475" y="607"/>
                    <a:pt x="475" y="607"/>
                  </a:cubicBezTo>
                  <a:cubicBezTo>
                    <a:pt x="475" y="606"/>
                    <a:pt x="476" y="606"/>
                    <a:pt x="477" y="606"/>
                  </a:cubicBezTo>
                  <a:cubicBezTo>
                    <a:pt x="477" y="606"/>
                    <a:pt x="477" y="606"/>
                    <a:pt x="477" y="606"/>
                  </a:cubicBezTo>
                  <a:cubicBezTo>
                    <a:pt x="478" y="607"/>
                    <a:pt x="479" y="608"/>
                    <a:pt x="478" y="609"/>
                  </a:cubicBezTo>
                  <a:cubicBezTo>
                    <a:pt x="478" y="609"/>
                    <a:pt x="478" y="609"/>
                    <a:pt x="478" y="609"/>
                  </a:cubicBezTo>
                  <a:cubicBezTo>
                    <a:pt x="478" y="610"/>
                    <a:pt x="477" y="610"/>
                    <a:pt x="477" y="610"/>
                  </a:cubicBezTo>
                  <a:cubicBezTo>
                    <a:pt x="477" y="610"/>
                    <a:pt x="477" y="610"/>
                    <a:pt x="477" y="610"/>
                  </a:cubicBezTo>
                  <a:cubicBezTo>
                    <a:pt x="476" y="610"/>
                    <a:pt x="476" y="610"/>
                    <a:pt x="476" y="610"/>
                  </a:cubicBezTo>
                  <a:close/>
                  <a:moveTo>
                    <a:pt x="137" y="603"/>
                  </a:moveTo>
                  <a:cubicBezTo>
                    <a:pt x="137" y="602"/>
                    <a:pt x="138" y="601"/>
                    <a:pt x="139" y="600"/>
                  </a:cubicBezTo>
                  <a:cubicBezTo>
                    <a:pt x="139" y="600"/>
                    <a:pt x="139" y="600"/>
                    <a:pt x="139" y="600"/>
                  </a:cubicBezTo>
                  <a:cubicBezTo>
                    <a:pt x="140" y="600"/>
                    <a:pt x="141" y="600"/>
                    <a:pt x="141" y="601"/>
                  </a:cubicBezTo>
                  <a:cubicBezTo>
                    <a:pt x="141" y="601"/>
                    <a:pt x="141" y="601"/>
                    <a:pt x="141" y="601"/>
                  </a:cubicBezTo>
                  <a:cubicBezTo>
                    <a:pt x="142" y="602"/>
                    <a:pt x="141" y="604"/>
                    <a:pt x="140" y="604"/>
                  </a:cubicBezTo>
                  <a:cubicBezTo>
                    <a:pt x="140" y="604"/>
                    <a:pt x="140" y="604"/>
                    <a:pt x="140" y="604"/>
                  </a:cubicBezTo>
                  <a:cubicBezTo>
                    <a:pt x="140" y="604"/>
                    <a:pt x="140" y="604"/>
                    <a:pt x="139" y="604"/>
                  </a:cubicBezTo>
                  <a:cubicBezTo>
                    <a:pt x="139" y="604"/>
                    <a:pt x="139" y="604"/>
                    <a:pt x="139" y="604"/>
                  </a:cubicBezTo>
                  <a:cubicBezTo>
                    <a:pt x="138" y="604"/>
                    <a:pt x="138" y="604"/>
                    <a:pt x="137" y="603"/>
                  </a:cubicBezTo>
                  <a:close/>
                  <a:moveTo>
                    <a:pt x="480" y="599"/>
                  </a:moveTo>
                  <a:cubicBezTo>
                    <a:pt x="479" y="598"/>
                    <a:pt x="479" y="597"/>
                    <a:pt x="479" y="596"/>
                  </a:cubicBezTo>
                  <a:cubicBezTo>
                    <a:pt x="479" y="596"/>
                    <a:pt x="479" y="596"/>
                    <a:pt x="479" y="596"/>
                  </a:cubicBezTo>
                  <a:cubicBezTo>
                    <a:pt x="479" y="595"/>
                    <a:pt x="481" y="595"/>
                    <a:pt x="482" y="595"/>
                  </a:cubicBezTo>
                  <a:cubicBezTo>
                    <a:pt x="482" y="595"/>
                    <a:pt x="482" y="595"/>
                    <a:pt x="482" y="595"/>
                  </a:cubicBezTo>
                  <a:cubicBezTo>
                    <a:pt x="483" y="596"/>
                    <a:pt x="483" y="597"/>
                    <a:pt x="483" y="598"/>
                  </a:cubicBezTo>
                  <a:cubicBezTo>
                    <a:pt x="483" y="598"/>
                    <a:pt x="483" y="598"/>
                    <a:pt x="483" y="598"/>
                  </a:cubicBezTo>
                  <a:cubicBezTo>
                    <a:pt x="482" y="599"/>
                    <a:pt x="482" y="599"/>
                    <a:pt x="481" y="599"/>
                  </a:cubicBezTo>
                  <a:cubicBezTo>
                    <a:pt x="481" y="599"/>
                    <a:pt x="481" y="599"/>
                    <a:pt x="481" y="599"/>
                  </a:cubicBezTo>
                  <a:cubicBezTo>
                    <a:pt x="481" y="599"/>
                    <a:pt x="480" y="599"/>
                    <a:pt x="480" y="599"/>
                  </a:cubicBezTo>
                  <a:close/>
                  <a:moveTo>
                    <a:pt x="133" y="592"/>
                  </a:moveTo>
                  <a:cubicBezTo>
                    <a:pt x="133" y="591"/>
                    <a:pt x="133" y="589"/>
                    <a:pt x="134" y="589"/>
                  </a:cubicBezTo>
                  <a:cubicBezTo>
                    <a:pt x="134" y="589"/>
                    <a:pt x="134" y="589"/>
                    <a:pt x="134" y="589"/>
                  </a:cubicBezTo>
                  <a:cubicBezTo>
                    <a:pt x="135" y="589"/>
                    <a:pt x="136" y="589"/>
                    <a:pt x="137" y="590"/>
                  </a:cubicBezTo>
                  <a:cubicBezTo>
                    <a:pt x="137" y="590"/>
                    <a:pt x="137" y="590"/>
                    <a:pt x="137" y="590"/>
                  </a:cubicBezTo>
                  <a:cubicBezTo>
                    <a:pt x="137" y="591"/>
                    <a:pt x="137" y="592"/>
                    <a:pt x="136" y="593"/>
                  </a:cubicBezTo>
                  <a:cubicBezTo>
                    <a:pt x="136" y="593"/>
                    <a:pt x="136" y="593"/>
                    <a:pt x="136" y="593"/>
                  </a:cubicBezTo>
                  <a:cubicBezTo>
                    <a:pt x="135" y="593"/>
                    <a:pt x="135" y="593"/>
                    <a:pt x="135" y="593"/>
                  </a:cubicBezTo>
                  <a:cubicBezTo>
                    <a:pt x="135" y="593"/>
                    <a:pt x="135" y="593"/>
                    <a:pt x="135" y="593"/>
                  </a:cubicBezTo>
                  <a:cubicBezTo>
                    <a:pt x="134" y="593"/>
                    <a:pt x="133" y="592"/>
                    <a:pt x="133" y="592"/>
                  </a:cubicBezTo>
                  <a:close/>
                  <a:moveTo>
                    <a:pt x="484" y="588"/>
                  </a:moveTo>
                  <a:cubicBezTo>
                    <a:pt x="483" y="587"/>
                    <a:pt x="483" y="586"/>
                    <a:pt x="483" y="585"/>
                  </a:cubicBezTo>
                  <a:cubicBezTo>
                    <a:pt x="483" y="585"/>
                    <a:pt x="483" y="585"/>
                    <a:pt x="483" y="585"/>
                  </a:cubicBezTo>
                  <a:cubicBezTo>
                    <a:pt x="484" y="584"/>
                    <a:pt x="485" y="584"/>
                    <a:pt x="486" y="584"/>
                  </a:cubicBezTo>
                  <a:cubicBezTo>
                    <a:pt x="486" y="584"/>
                    <a:pt x="486" y="584"/>
                    <a:pt x="486" y="584"/>
                  </a:cubicBezTo>
                  <a:cubicBezTo>
                    <a:pt x="487" y="584"/>
                    <a:pt x="487" y="585"/>
                    <a:pt x="487" y="587"/>
                  </a:cubicBezTo>
                  <a:cubicBezTo>
                    <a:pt x="487" y="587"/>
                    <a:pt x="487" y="587"/>
                    <a:pt x="487" y="587"/>
                  </a:cubicBezTo>
                  <a:cubicBezTo>
                    <a:pt x="487" y="587"/>
                    <a:pt x="486" y="588"/>
                    <a:pt x="485" y="588"/>
                  </a:cubicBezTo>
                  <a:cubicBezTo>
                    <a:pt x="485" y="588"/>
                    <a:pt x="485" y="588"/>
                    <a:pt x="485" y="588"/>
                  </a:cubicBezTo>
                  <a:cubicBezTo>
                    <a:pt x="485" y="588"/>
                    <a:pt x="485" y="588"/>
                    <a:pt x="484" y="588"/>
                  </a:cubicBezTo>
                  <a:close/>
                  <a:moveTo>
                    <a:pt x="129" y="580"/>
                  </a:moveTo>
                  <a:cubicBezTo>
                    <a:pt x="128" y="579"/>
                    <a:pt x="129" y="578"/>
                    <a:pt x="130" y="578"/>
                  </a:cubicBezTo>
                  <a:cubicBezTo>
                    <a:pt x="130" y="578"/>
                    <a:pt x="130" y="578"/>
                    <a:pt x="130" y="578"/>
                  </a:cubicBezTo>
                  <a:cubicBezTo>
                    <a:pt x="131" y="578"/>
                    <a:pt x="132" y="578"/>
                    <a:pt x="133" y="579"/>
                  </a:cubicBezTo>
                  <a:cubicBezTo>
                    <a:pt x="133" y="579"/>
                    <a:pt x="133" y="579"/>
                    <a:pt x="133" y="579"/>
                  </a:cubicBezTo>
                  <a:cubicBezTo>
                    <a:pt x="133" y="580"/>
                    <a:pt x="132" y="581"/>
                    <a:pt x="131" y="582"/>
                  </a:cubicBezTo>
                  <a:cubicBezTo>
                    <a:pt x="131" y="582"/>
                    <a:pt x="131" y="582"/>
                    <a:pt x="131" y="582"/>
                  </a:cubicBezTo>
                  <a:cubicBezTo>
                    <a:pt x="131" y="582"/>
                    <a:pt x="131" y="582"/>
                    <a:pt x="131" y="582"/>
                  </a:cubicBezTo>
                  <a:cubicBezTo>
                    <a:pt x="131" y="582"/>
                    <a:pt x="131" y="582"/>
                    <a:pt x="131" y="582"/>
                  </a:cubicBezTo>
                  <a:cubicBezTo>
                    <a:pt x="130" y="582"/>
                    <a:pt x="129" y="581"/>
                    <a:pt x="129" y="580"/>
                  </a:cubicBezTo>
                  <a:close/>
                  <a:moveTo>
                    <a:pt x="489" y="576"/>
                  </a:moveTo>
                  <a:cubicBezTo>
                    <a:pt x="488" y="576"/>
                    <a:pt x="487" y="575"/>
                    <a:pt x="488" y="574"/>
                  </a:cubicBezTo>
                  <a:cubicBezTo>
                    <a:pt x="488" y="574"/>
                    <a:pt x="488" y="574"/>
                    <a:pt x="488" y="574"/>
                  </a:cubicBezTo>
                  <a:cubicBezTo>
                    <a:pt x="488" y="573"/>
                    <a:pt x="489" y="572"/>
                    <a:pt x="490" y="573"/>
                  </a:cubicBezTo>
                  <a:cubicBezTo>
                    <a:pt x="490" y="573"/>
                    <a:pt x="490" y="573"/>
                    <a:pt x="490" y="573"/>
                  </a:cubicBezTo>
                  <a:cubicBezTo>
                    <a:pt x="491" y="573"/>
                    <a:pt x="492" y="574"/>
                    <a:pt x="491" y="575"/>
                  </a:cubicBezTo>
                  <a:cubicBezTo>
                    <a:pt x="491" y="575"/>
                    <a:pt x="491" y="575"/>
                    <a:pt x="491" y="575"/>
                  </a:cubicBezTo>
                  <a:cubicBezTo>
                    <a:pt x="491" y="576"/>
                    <a:pt x="490" y="577"/>
                    <a:pt x="489" y="577"/>
                  </a:cubicBezTo>
                  <a:cubicBezTo>
                    <a:pt x="489" y="577"/>
                    <a:pt x="489" y="577"/>
                    <a:pt x="489" y="577"/>
                  </a:cubicBezTo>
                  <a:cubicBezTo>
                    <a:pt x="489" y="577"/>
                    <a:pt x="489" y="577"/>
                    <a:pt x="489" y="576"/>
                  </a:cubicBezTo>
                  <a:close/>
                  <a:moveTo>
                    <a:pt x="124" y="569"/>
                  </a:moveTo>
                  <a:cubicBezTo>
                    <a:pt x="124" y="568"/>
                    <a:pt x="125" y="567"/>
                    <a:pt x="126" y="567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7" y="566"/>
                    <a:pt x="128" y="567"/>
                    <a:pt x="128" y="568"/>
                  </a:cubicBezTo>
                  <a:cubicBezTo>
                    <a:pt x="128" y="568"/>
                    <a:pt x="128" y="568"/>
                    <a:pt x="128" y="568"/>
                  </a:cubicBezTo>
                  <a:cubicBezTo>
                    <a:pt x="129" y="569"/>
                    <a:pt x="128" y="570"/>
                    <a:pt x="127" y="570"/>
                  </a:cubicBezTo>
                  <a:cubicBezTo>
                    <a:pt x="127" y="570"/>
                    <a:pt x="127" y="570"/>
                    <a:pt x="127" y="570"/>
                  </a:cubicBezTo>
                  <a:cubicBezTo>
                    <a:pt x="127" y="571"/>
                    <a:pt x="127" y="571"/>
                    <a:pt x="126" y="571"/>
                  </a:cubicBezTo>
                  <a:cubicBezTo>
                    <a:pt x="126" y="571"/>
                    <a:pt x="126" y="571"/>
                    <a:pt x="126" y="571"/>
                  </a:cubicBezTo>
                  <a:cubicBezTo>
                    <a:pt x="126" y="571"/>
                    <a:pt x="125" y="570"/>
                    <a:pt x="124" y="569"/>
                  </a:cubicBezTo>
                  <a:close/>
                  <a:moveTo>
                    <a:pt x="493" y="565"/>
                  </a:moveTo>
                  <a:cubicBezTo>
                    <a:pt x="492" y="565"/>
                    <a:pt x="492" y="564"/>
                    <a:pt x="492" y="563"/>
                  </a:cubicBezTo>
                  <a:cubicBezTo>
                    <a:pt x="492" y="563"/>
                    <a:pt x="492" y="563"/>
                    <a:pt x="492" y="563"/>
                  </a:cubicBezTo>
                  <a:cubicBezTo>
                    <a:pt x="492" y="562"/>
                    <a:pt x="493" y="561"/>
                    <a:pt x="494" y="562"/>
                  </a:cubicBezTo>
                  <a:cubicBezTo>
                    <a:pt x="494" y="562"/>
                    <a:pt x="494" y="562"/>
                    <a:pt x="494" y="562"/>
                  </a:cubicBezTo>
                  <a:cubicBezTo>
                    <a:pt x="496" y="562"/>
                    <a:pt x="496" y="563"/>
                    <a:pt x="496" y="564"/>
                  </a:cubicBezTo>
                  <a:cubicBezTo>
                    <a:pt x="496" y="564"/>
                    <a:pt x="496" y="564"/>
                    <a:pt x="496" y="564"/>
                  </a:cubicBezTo>
                  <a:cubicBezTo>
                    <a:pt x="495" y="565"/>
                    <a:pt x="495" y="565"/>
                    <a:pt x="494" y="565"/>
                  </a:cubicBezTo>
                  <a:cubicBezTo>
                    <a:pt x="494" y="565"/>
                    <a:pt x="494" y="565"/>
                    <a:pt x="494" y="565"/>
                  </a:cubicBezTo>
                  <a:cubicBezTo>
                    <a:pt x="494" y="565"/>
                    <a:pt x="493" y="565"/>
                    <a:pt x="493" y="565"/>
                  </a:cubicBezTo>
                  <a:close/>
                  <a:moveTo>
                    <a:pt x="120" y="558"/>
                  </a:moveTo>
                  <a:cubicBezTo>
                    <a:pt x="120" y="557"/>
                    <a:pt x="120" y="556"/>
                    <a:pt x="121" y="556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2" y="555"/>
                    <a:pt x="124" y="556"/>
                    <a:pt x="124" y="557"/>
                  </a:cubicBezTo>
                  <a:cubicBezTo>
                    <a:pt x="124" y="557"/>
                    <a:pt x="124" y="557"/>
                    <a:pt x="124" y="557"/>
                  </a:cubicBezTo>
                  <a:cubicBezTo>
                    <a:pt x="124" y="558"/>
                    <a:pt x="124" y="559"/>
                    <a:pt x="123" y="559"/>
                  </a:cubicBezTo>
                  <a:cubicBezTo>
                    <a:pt x="123" y="559"/>
                    <a:pt x="123" y="559"/>
                    <a:pt x="123" y="559"/>
                  </a:cubicBezTo>
                  <a:cubicBezTo>
                    <a:pt x="123" y="559"/>
                    <a:pt x="122" y="559"/>
                    <a:pt x="122" y="559"/>
                  </a:cubicBezTo>
                  <a:cubicBezTo>
                    <a:pt x="122" y="559"/>
                    <a:pt x="122" y="559"/>
                    <a:pt x="122" y="559"/>
                  </a:cubicBezTo>
                  <a:cubicBezTo>
                    <a:pt x="121" y="559"/>
                    <a:pt x="120" y="559"/>
                    <a:pt x="120" y="558"/>
                  </a:cubicBezTo>
                  <a:close/>
                  <a:moveTo>
                    <a:pt x="497" y="554"/>
                  </a:moveTo>
                  <a:cubicBezTo>
                    <a:pt x="496" y="554"/>
                    <a:pt x="496" y="553"/>
                    <a:pt x="496" y="552"/>
                  </a:cubicBezTo>
                  <a:cubicBezTo>
                    <a:pt x="496" y="552"/>
                    <a:pt x="496" y="552"/>
                    <a:pt x="496" y="552"/>
                  </a:cubicBezTo>
                  <a:cubicBezTo>
                    <a:pt x="497" y="550"/>
                    <a:pt x="498" y="550"/>
                    <a:pt x="499" y="550"/>
                  </a:cubicBezTo>
                  <a:cubicBezTo>
                    <a:pt x="499" y="550"/>
                    <a:pt x="499" y="550"/>
                    <a:pt x="499" y="550"/>
                  </a:cubicBezTo>
                  <a:cubicBezTo>
                    <a:pt x="500" y="551"/>
                    <a:pt x="500" y="552"/>
                    <a:pt x="500" y="553"/>
                  </a:cubicBezTo>
                  <a:cubicBezTo>
                    <a:pt x="500" y="553"/>
                    <a:pt x="500" y="553"/>
                    <a:pt x="500" y="553"/>
                  </a:cubicBezTo>
                  <a:cubicBezTo>
                    <a:pt x="500" y="554"/>
                    <a:pt x="499" y="554"/>
                    <a:pt x="498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498" y="554"/>
                    <a:pt x="498" y="554"/>
                    <a:pt x="497" y="554"/>
                  </a:cubicBezTo>
                  <a:close/>
                  <a:moveTo>
                    <a:pt x="116" y="547"/>
                  </a:moveTo>
                  <a:cubicBezTo>
                    <a:pt x="115" y="546"/>
                    <a:pt x="116" y="545"/>
                    <a:pt x="117" y="544"/>
                  </a:cubicBezTo>
                  <a:cubicBezTo>
                    <a:pt x="117" y="544"/>
                    <a:pt x="117" y="544"/>
                    <a:pt x="117" y="544"/>
                  </a:cubicBezTo>
                  <a:cubicBezTo>
                    <a:pt x="118" y="544"/>
                    <a:pt x="119" y="544"/>
                    <a:pt x="120" y="545"/>
                  </a:cubicBezTo>
                  <a:cubicBezTo>
                    <a:pt x="120" y="545"/>
                    <a:pt x="120" y="545"/>
                    <a:pt x="120" y="545"/>
                  </a:cubicBezTo>
                  <a:cubicBezTo>
                    <a:pt x="120" y="546"/>
                    <a:pt x="119" y="548"/>
                    <a:pt x="118" y="548"/>
                  </a:cubicBezTo>
                  <a:cubicBezTo>
                    <a:pt x="118" y="548"/>
                    <a:pt x="118" y="548"/>
                    <a:pt x="118" y="548"/>
                  </a:cubicBezTo>
                  <a:cubicBezTo>
                    <a:pt x="118" y="548"/>
                    <a:pt x="118" y="548"/>
                    <a:pt x="118" y="548"/>
                  </a:cubicBezTo>
                  <a:cubicBezTo>
                    <a:pt x="118" y="548"/>
                    <a:pt x="118" y="548"/>
                    <a:pt x="118" y="548"/>
                  </a:cubicBezTo>
                  <a:cubicBezTo>
                    <a:pt x="117" y="548"/>
                    <a:pt x="116" y="548"/>
                    <a:pt x="116" y="547"/>
                  </a:cubicBezTo>
                  <a:close/>
                  <a:moveTo>
                    <a:pt x="502" y="543"/>
                  </a:moveTo>
                  <a:cubicBezTo>
                    <a:pt x="501" y="542"/>
                    <a:pt x="500" y="541"/>
                    <a:pt x="501" y="540"/>
                  </a:cubicBezTo>
                  <a:cubicBezTo>
                    <a:pt x="501" y="540"/>
                    <a:pt x="501" y="540"/>
                    <a:pt x="501" y="540"/>
                  </a:cubicBezTo>
                  <a:cubicBezTo>
                    <a:pt x="501" y="539"/>
                    <a:pt x="502" y="539"/>
                    <a:pt x="503" y="539"/>
                  </a:cubicBezTo>
                  <a:cubicBezTo>
                    <a:pt x="503" y="539"/>
                    <a:pt x="503" y="539"/>
                    <a:pt x="503" y="539"/>
                  </a:cubicBezTo>
                  <a:cubicBezTo>
                    <a:pt x="504" y="540"/>
                    <a:pt x="505" y="541"/>
                    <a:pt x="504" y="542"/>
                  </a:cubicBezTo>
                  <a:cubicBezTo>
                    <a:pt x="504" y="542"/>
                    <a:pt x="504" y="542"/>
                    <a:pt x="504" y="542"/>
                  </a:cubicBezTo>
                  <a:cubicBezTo>
                    <a:pt x="504" y="543"/>
                    <a:pt x="503" y="543"/>
                    <a:pt x="502" y="543"/>
                  </a:cubicBezTo>
                  <a:cubicBezTo>
                    <a:pt x="502" y="543"/>
                    <a:pt x="502" y="543"/>
                    <a:pt x="502" y="543"/>
                  </a:cubicBezTo>
                  <a:cubicBezTo>
                    <a:pt x="502" y="543"/>
                    <a:pt x="502" y="543"/>
                    <a:pt x="502" y="543"/>
                  </a:cubicBezTo>
                  <a:close/>
                  <a:moveTo>
                    <a:pt x="112" y="536"/>
                  </a:moveTo>
                  <a:cubicBezTo>
                    <a:pt x="111" y="535"/>
                    <a:pt x="112" y="534"/>
                    <a:pt x="113" y="533"/>
                  </a:cubicBezTo>
                  <a:cubicBezTo>
                    <a:pt x="113" y="533"/>
                    <a:pt x="113" y="533"/>
                    <a:pt x="113" y="533"/>
                  </a:cubicBezTo>
                  <a:cubicBezTo>
                    <a:pt x="114" y="533"/>
                    <a:pt x="115" y="533"/>
                    <a:pt x="115" y="534"/>
                  </a:cubicBezTo>
                  <a:cubicBezTo>
                    <a:pt x="115" y="534"/>
                    <a:pt x="115" y="534"/>
                    <a:pt x="115" y="534"/>
                  </a:cubicBezTo>
                  <a:cubicBezTo>
                    <a:pt x="116" y="535"/>
                    <a:pt x="115" y="536"/>
                    <a:pt x="114" y="537"/>
                  </a:cubicBezTo>
                  <a:cubicBezTo>
                    <a:pt x="114" y="537"/>
                    <a:pt x="114" y="537"/>
                    <a:pt x="114" y="537"/>
                  </a:cubicBezTo>
                  <a:cubicBezTo>
                    <a:pt x="114" y="537"/>
                    <a:pt x="114" y="537"/>
                    <a:pt x="113" y="537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2" y="536"/>
                    <a:pt x="112" y="536"/>
                  </a:cubicBezTo>
                  <a:close/>
                  <a:moveTo>
                    <a:pt x="506" y="532"/>
                  </a:moveTo>
                  <a:cubicBezTo>
                    <a:pt x="505" y="531"/>
                    <a:pt x="504" y="530"/>
                    <a:pt x="505" y="529"/>
                  </a:cubicBezTo>
                  <a:cubicBezTo>
                    <a:pt x="505" y="529"/>
                    <a:pt x="505" y="529"/>
                    <a:pt x="505" y="529"/>
                  </a:cubicBezTo>
                  <a:cubicBezTo>
                    <a:pt x="505" y="528"/>
                    <a:pt x="506" y="528"/>
                    <a:pt x="507" y="528"/>
                  </a:cubicBezTo>
                  <a:cubicBezTo>
                    <a:pt x="507" y="528"/>
                    <a:pt x="507" y="528"/>
                    <a:pt x="507" y="528"/>
                  </a:cubicBezTo>
                  <a:cubicBezTo>
                    <a:pt x="508" y="528"/>
                    <a:pt x="509" y="530"/>
                    <a:pt x="509" y="531"/>
                  </a:cubicBezTo>
                  <a:cubicBezTo>
                    <a:pt x="509" y="531"/>
                    <a:pt x="509" y="531"/>
                    <a:pt x="509" y="531"/>
                  </a:cubicBezTo>
                  <a:cubicBezTo>
                    <a:pt x="508" y="531"/>
                    <a:pt x="508" y="532"/>
                    <a:pt x="507" y="532"/>
                  </a:cubicBezTo>
                  <a:cubicBezTo>
                    <a:pt x="507" y="532"/>
                    <a:pt x="507" y="532"/>
                    <a:pt x="507" y="532"/>
                  </a:cubicBezTo>
                  <a:cubicBezTo>
                    <a:pt x="506" y="532"/>
                    <a:pt x="506" y="532"/>
                    <a:pt x="506" y="532"/>
                  </a:cubicBezTo>
                  <a:close/>
                  <a:moveTo>
                    <a:pt x="107" y="524"/>
                  </a:moveTo>
                  <a:cubicBezTo>
                    <a:pt x="107" y="523"/>
                    <a:pt x="107" y="522"/>
                    <a:pt x="108" y="522"/>
                  </a:cubicBezTo>
                  <a:cubicBezTo>
                    <a:pt x="108" y="522"/>
                    <a:pt x="108" y="522"/>
                    <a:pt x="108" y="522"/>
                  </a:cubicBezTo>
                  <a:cubicBezTo>
                    <a:pt x="109" y="522"/>
                    <a:pt x="111" y="522"/>
                    <a:pt x="111" y="523"/>
                  </a:cubicBezTo>
                  <a:cubicBezTo>
                    <a:pt x="111" y="523"/>
                    <a:pt x="111" y="523"/>
                    <a:pt x="111" y="523"/>
                  </a:cubicBezTo>
                  <a:cubicBezTo>
                    <a:pt x="111" y="524"/>
                    <a:pt x="111" y="525"/>
                    <a:pt x="110" y="526"/>
                  </a:cubicBezTo>
                  <a:cubicBezTo>
                    <a:pt x="110" y="526"/>
                    <a:pt x="110" y="526"/>
                    <a:pt x="110" y="526"/>
                  </a:cubicBezTo>
                  <a:cubicBezTo>
                    <a:pt x="110" y="526"/>
                    <a:pt x="109" y="526"/>
                    <a:pt x="109" y="526"/>
                  </a:cubicBezTo>
                  <a:cubicBezTo>
                    <a:pt x="109" y="526"/>
                    <a:pt x="109" y="526"/>
                    <a:pt x="109" y="526"/>
                  </a:cubicBezTo>
                  <a:cubicBezTo>
                    <a:pt x="108" y="526"/>
                    <a:pt x="108" y="525"/>
                    <a:pt x="107" y="524"/>
                  </a:cubicBezTo>
                  <a:close/>
                  <a:moveTo>
                    <a:pt x="510" y="520"/>
                  </a:moveTo>
                  <a:cubicBezTo>
                    <a:pt x="509" y="520"/>
                    <a:pt x="509" y="519"/>
                    <a:pt x="509" y="518"/>
                  </a:cubicBezTo>
                  <a:cubicBezTo>
                    <a:pt x="509" y="518"/>
                    <a:pt x="509" y="518"/>
                    <a:pt x="509" y="518"/>
                  </a:cubicBezTo>
                  <a:cubicBezTo>
                    <a:pt x="510" y="517"/>
                    <a:pt x="511" y="516"/>
                    <a:pt x="512" y="517"/>
                  </a:cubicBezTo>
                  <a:cubicBezTo>
                    <a:pt x="512" y="517"/>
                    <a:pt x="512" y="517"/>
                    <a:pt x="512" y="517"/>
                  </a:cubicBezTo>
                  <a:cubicBezTo>
                    <a:pt x="513" y="517"/>
                    <a:pt x="513" y="518"/>
                    <a:pt x="513" y="519"/>
                  </a:cubicBezTo>
                  <a:cubicBezTo>
                    <a:pt x="513" y="519"/>
                    <a:pt x="513" y="519"/>
                    <a:pt x="513" y="519"/>
                  </a:cubicBezTo>
                  <a:cubicBezTo>
                    <a:pt x="513" y="520"/>
                    <a:pt x="512" y="521"/>
                    <a:pt x="511" y="521"/>
                  </a:cubicBezTo>
                  <a:cubicBezTo>
                    <a:pt x="511" y="521"/>
                    <a:pt x="511" y="521"/>
                    <a:pt x="511" y="521"/>
                  </a:cubicBezTo>
                  <a:cubicBezTo>
                    <a:pt x="511" y="521"/>
                    <a:pt x="511" y="521"/>
                    <a:pt x="510" y="520"/>
                  </a:cubicBezTo>
                  <a:close/>
                  <a:moveTo>
                    <a:pt x="103" y="513"/>
                  </a:moveTo>
                  <a:cubicBezTo>
                    <a:pt x="103" y="512"/>
                    <a:pt x="103" y="511"/>
                    <a:pt x="104" y="511"/>
                  </a:cubicBezTo>
                  <a:cubicBezTo>
                    <a:pt x="104" y="511"/>
                    <a:pt x="104" y="511"/>
                    <a:pt x="104" y="511"/>
                  </a:cubicBezTo>
                  <a:cubicBezTo>
                    <a:pt x="105" y="510"/>
                    <a:pt x="106" y="511"/>
                    <a:pt x="107" y="512"/>
                  </a:cubicBezTo>
                  <a:cubicBezTo>
                    <a:pt x="107" y="512"/>
                    <a:pt x="107" y="512"/>
                    <a:pt x="107" y="512"/>
                  </a:cubicBezTo>
                  <a:cubicBezTo>
                    <a:pt x="107" y="513"/>
                    <a:pt x="107" y="514"/>
                    <a:pt x="106" y="514"/>
                  </a:cubicBezTo>
                  <a:cubicBezTo>
                    <a:pt x="106" y="514"/>
                    <a:pt x="106" y="514"/>
                    <a:pt x="106" y="514"/>
                  </a:cubicBezTo>
                  <a:cubicBezTo>
                    <a:pt x="105" y="515"/>
                    <a:pt x="105" y="515"/>
                    <a:pt x="105" y="515"/>
                  </a:cubicBezTo>
                  <a:cubicBezTo>
                    <a:pt x="105" y="515"/>
                    <a:pt x="105" y="515"/>
                    <a:pt x="105" y="515"/>
                  </a:cubicBezTo>
                  <a:cubicBezTo>
                    <a:pt x="104" y="515"/>
                    <a:pt x="103" y="514"/>
                    <a:pt x="103" y="513"/>
                  </a:cubicBezTo>
                  <a:close/>
                  <a:moveTo>
                    <a:pt x="515" y="509"/>
                  </a:moveTo>
                  <a:cubicBezTo>
                    <a:pt x="514" y="509"/>
                    <a:pt x="513" y="508"/>
                    <a:pt x="513" y="507"/>
                  </a:cubicBezTo>
                  <a:cubicBezTo>
                    <a:pt x="513" y="507"/>
                    <a:pt x="513" y="507"/>
                    <a:pt x="513" y="507"/>
                  </a:cubicBezTo>
                  <a:cubicBezTo>
                    <a:pt x="514" y="506"/>
                    <a:pt x="515" y="505"/>
                    <a:pt x="516" y="506"/>
                  </a:cubicBezTo>
                  <a:cubicBezTo>
                    <a:pt x="516" y="506"/>
                    <a:pt x="516" y="506"/>
                    <a:pt x="516" y="506"/>
                  </a:cubicBezTo>
                  <a:cubicBezTo>
                    <a:pt x="517" y="506"/>
                    <a:pt x="518" y="507"/>
                    <a:pt x="517" y="508"/>
                  </a:cubicBezTo>
                  <a:cubicBezTo>
                    <a:pt x="517" y="508"/>
                    <a:pt x="517" y="508"/>
                    <a:pt x="517" y="508"/>
                  </a:cubicBezTo>
                  <a:cubicBezTo>
                    <a:pt x="517" y="509"/>
                    <a:pt x="516" y="509"/>
                    <a:pt x="515" y="509"/>
                  </a:cubicBezTo>
                  <a:cubicBezTo>
                    <a:pt x="515" y="509"/>
                    <a:pt x="515" y="509"/>
                    <a:pt x="515" y="509"/>
                  </a:cubicBezTo>
                  <a:cubicBezTo>
                    <a:pt x="515" y="509"/>
                    <a:pt x="515" y="509"/>
                    <a:pt x="515" y="509"/>
                  </a:cubicBezTo>
                  <a:close/>
                  <a:moveTo>
                    <a:pt x="99" y="502"/>
                  </a:moveTo>
                  <a:cubicBezTo>
                    <a:pt x="98" y="501"/>
                    <a:pt x="99" y="500"/>
                    <a:pt x="100" y="500"/>
                  </a:cubicBezTo>
                  <a:cubicBezTo>
                    <a:pt x="100" y="500"/>
                    <a:pt x="100" y="500"/>
                    <a:pt x="100" y="500"/>
                  </a:cubicBezTo>
                  <a:cubicBezTo>
                    <a:pt x="101" y="499"/>
                    <a:pt x="102" y="500"/>
                    <a:pt x="102" y="501"/>
                  </a:cubicBezTo>
                  <a:cubicBezTo>
                    <a:pt x="102" y="501"/>
                    <a:pt x="102" y="501"/>
                    <a:pt x="102" y="501"/>
                  </a:cubicBezTo>
                  <a:cubicBezTo>
                    <a:pt x="103" y="502"/>
                    <a:pt x="102" y="503"/>
                    <a:pt x="101" y="503"/>
                  </a:cubicBezTo>
                  <a:cubicBezTo>
                    <a:pt x="101" y="503"/>
                    <a:pt x="101" y="503"/>
                    <a:pt x="101" y="503"/>
                  </a:cubicBezTo>
                  <a:cubicBezTo>
                    <a:pt x="101" y="503"/>
                    <a:pt x="101" y="503"/>
                    <a:pt x="100" y="503"/>
                  </a:cubicBezTo>
                  <a:cubicBezTo>
                    <a:pt x="100" y="503"/>
                    <a:pt x="100" y="503"/>
                    <a:pt x="100" y="503"/>
                  </a:cubicBezTo>
                  <a:cubicBezTo>
                    <a:pt x="100" y="503"/>
                    <a:pt x="99" y="503"/>
                    <a:pt x="99" y="502"/>
                  </a:cubicBezTo>
                  <a:close/>
                  <a:moveTo>
                    <a:pt x="519" y="498"/>
                  </a:moveTo>
                  <a:cubicBezTo>
                    <a:pt x="518" y="498"/>
                    <a:pt x="517" y="497"/>
                    <a:pt x="518" y="496"/>
                  </a:cubicBezTo>
                  <a:cubicBezTo>
                    <a:pt x="518" y="496"/>
                    <a:pt x="518" y="496"/>
                    <a:pt x="518" y="496"/>
                  </a:cubicBezTo>
                  <a:cubicBezTo>
                    <a:pt x="518" y="494"/>
                    <a:pt x="519" y="494"/>
                    <a:pt x="520" y="494"/>
                  </a:cubicBezTo>
                  <a:cubicBezTo>
                    <a:pt x="520" y="494"/>
                    <a:pt x="520" y="494"/>
                    <a:pt x="520" y="494"/>
                  </a:cubicBezTo>
                  <a:cubicBezTo>
                    <a:pt x="521" y="495"/>
                    <a:pt x="522" y="496"/>
                    <a:pt x="522" y="497"/>
                  </a:cubicBezTo>
                  <a:cubicBezTo>
                    <a:pt x="522" y="497"/>
                    <a:pt x="522" y="497"/>
                    <a:pt x="522" y="497"/>
                  </a:cubicBezTo>
                  <a:cubicBezTo>
                    <a:pt x="521" y="498"/>
                    <a:pt x="520" y="498"/>
                    <a:pt x="520" y="498"/>
                  </a:cubicBezTo>
                  <a:cubicBezTo>
                    <a:pt x="520" y="498"/>
                    <a:pt x="520" y="498"/>
                    <a:pt x="520" y="498"/>
                  </a:cubicBezTo>
                  <a:cubicBezTo>
                    <a:pt x="519" y="498"/>
                    <a:pt x="519" y="498"/>
                    <a:pt x="519" y="498"/>
                  </a:cubicBezTo>
                  <a:close/>
                  <a:moveTo>
                    <a:pt x="94" y="491"/>
                  </a:moveTo>
                  <a:cubicBezTo>
                    <a:pt x="94" y="490"/>
                    <a:pt x="94" y="489"/>
                    <a:pt x="95" y="488"/>
                  </a:cubicBezTo>
                  <a:cubicBezTo>
                    <a:pt x="95" y="488"/>
                    <a:pt x="95" y="488"/>
                    <a:pt x="95" y="488"/>
                  </a:cubicBezTo>
                  <a:cubicBezTo>
                    <a:pt x="96" y="488"/>
                    <a:pt x="98" y="488"/>
                    <a:pt x="98" y="489"/>
                  </a:cubicBezTo>
                  <a:cubicBezTo>
                    <a:pt x="98" y="489"/>
                    <a:pt x="98" y="489"/>
                    <a:pt x="98" y="489"/>
                  </a:cubicBezTo>
                  <a:cubicBezTo>
                    <a:pt x="98" y="490"/>
                    <a:pt x="98" y="492"/>
                    <a:pt x="97" y="492"/>
                  </a:cubicBezTo>
                  <a:cubicBezTo>
                    <a:pt x="97" y="492"/>
                    <a:pt x="97" y="492"/>
                    <a:pt x="97" y="492"/>
                  </a:cubicBezTo>
                  <a:cubicBezTo>
                    <a:pt x="97" y="492"/>
                    <a:pt x="96" y="492"/>
                    <a:pt x="96" y="492"/>
                  </a:cubicBezTo>
                  <a:cubicBezTo>
                    <a:pt x="96" y="492"/>
                    <a:pt x="96" y="492"/>
                    <a:pt x="96" y="492"/>
                  </a:cubicBezTo>
                  <a:cubicBezTo>
                    <a:pt x="95" y="492"/>
                    <a:pt x="95" y="492"/>
                    <a:pt x="94" y="491"/>
                  </a:cubicBezTo>
                  <a:close/>
                  <a:moveTo>
                    <a:pt x="523" y="487"/>
                  </a:moveTo>
                  <a:cubicBezTo>
                    <a:pt x="522" y="486"/>
                    <a:pt x="522" y="485"/>
                    <a:pt x="522" y="484"/>
                  </a:cubicBezTo>
                  <a:cubicBezTo>
                    <a:pt x="522" y="484"/>
                    <a:pt x="522" y="484"/>
                    <a:pt x="522" y="484"/>
                  </a:cubicBezTo>
                  <a:cubicBezTo>
                    <a:pt x="522" y="483"/>
                    <a:pt x="524" y="483"/>
                    <a:pt x="525" y="483"/>
                  </a:cubicBezTo>
                  <a:cubicBezTo>
                    <a:pt x="525" y="483"/>
                    <a:pt x="525" y="483"/>
                    <a:pt x="525" y="483"/>
                  </a:cubicBezTo>
                  <a:cubicBezTo>
                    <a:pt x="526" y="484"/>
                    <a:pt x="526" y="485"/>
                    <a:pt x="526" y="486"/>
                  </a:cubicBezTo>
                  <a:cubicBezTo>
                    <a:pt x="526" y="486"/>
                    <a:pt x="526" y="486"/>
                    <a:pt x="526" y="486"/>
                  </a:cubicBezTo>
                  <a:cubicBezTo>
                    <a:pt x="526" y="487"/>
                    <a:pt x="525" y="487"/>
                    <a:pt x="524" y="487"/>
                  </a:cubicBezTo>
                  <a:cubicBezTo>
                    <a:pt x="524" y="487"/>
                    <a:pt x="524" y="487"/>
                    <a:pt x="524" y="487"/>
                  </a:cubicBezTo>
                  <a:cubicBezTo>
                    <a:pt x="524" y="487"/>
                    <a:pt x="523" y="487"/>
                    <a:pt x="523" y="487"/>
                  </a:cubicBezTo>
                  <a:close/>
                  <a:moveTo>
                    <a:pt x="90" y="480"/>
                  </a:moveTo>
                  <a:cubicBezTo>
                    <a:pt x="90" y="479"/>
                    <a:pt x="90" y="478"/>
                    <a:pt x="91" y="477"/>
                  </a:cubicBezTo>
                  <a:cubicBezTo>
                    <a:pt x="91" y="477"/>
                    <a:pt x="91" y="477"/>
                    <a:pt x="91" y="477"/>
                  </a:cubicBezTo>
                  <a:cubicBezTo>
                    <a:pt x="92" y="477"/>
                    <a:pt x="93" y="477"/>
                    <a:pt x="94" y="478"/>
                  </a:cubicBezTo>
                  <a:cubicBezTo>
                    <a:pt x="94" y="478"/>
                    <a:pt x="94" y="478"/>
                    <a:pt x="94" y="478"/>
                  </a:cubicBezTo>
                  <a:cubicBezTo>
                    <a:pt x="94" y="479"/>
                    <a:pt x="94" y="480"/>
                    <a:pt x="93" y="481"/>
                  </a:cubicBezTo>
                  <a:cubicBezTo>
                    <a:pt x="93" y="481"/>
                    <a:pt x="93" y="481"/>
                    <a:pt x="93" y="481"/>
                  </a:cubicBezTo>
                  <a:cubicBezTo>
                    <a:pt x="92" y="481"/>
                    <a:pt x="92" y="481"/>
                    <a:pt x="92" y="481"/>
                  </a:cubicBezTo>
                  <a:cubicBezTo>
                    <a:pt x="92" y="481"/>
                    <a:pt x="92" y="481"/>
                    <a:pt x="92" y="481"/>
                  </a:cubicBezTo>
                  <a:cubicBezTo>
                    <a:pt x="91" y="481"/>
                    <a:pt x="90" y="480"/>
                    <a:pt x="90" y="480"/>
                  </a:cubicBezTo>
                  <a:close/>
                  <a:moveTo>
                    <a:pt x="528" y="476"/>
                  </a:moveTo>
                  <a:cubicBezTo>
                    <a:pt x="527" y="475"/>
                    <a:pt x="526" y="474"/>
                    <a:pt x="526" y="473"/>
                  </a:cubicBezTo>
                  <a:cubicBezTo>
                    <a:pt x="526" y="473"/>
                    <a:pt x="526" y="473"/>
                    <a:pt x="526" y="473"/>
                  </a:cubicBezTo>
                  <a:cubicBezTo>
                    <a:pt x="527" y="472"/>
                    <a:pt x="528" y="472"/>
                    <a:pt x="529" y="472"/>
                  </a:cubicBezTo>
                  <a:cubicBezTo>
                    <a:pt x="529" y="472"/>
                    <a:pt x="529" y="472"/>
                    <a:pt x="529" y="472"/>
                  </a:cubicBezTo>
                  <a:cubicBezTo>
                    <a:pt x="530" y="472"/>
                    <a:pt x="531" y="474"/>
                    <a:pt x="530" y="475"/>
                  </a:cubicBezTo>
                  <a:cubicBezTo>
                    <a:pt x="530" y="475"/>
                    <a:pt x="530" y="475"/>
                    <a:pt x="530" y="475"/>
                  </a:cubicBezTo>
                  <a:cubicBezTo>
                    <a:pt x="530" y="475"/>
                    <a:pt x="529" y="476"/>
                    <a:pt x="528" y="476"/>
                  </a:cubicBezTo>
                  <a:cubicBezTo>
                    <a:pt x="528" y="476"/>
                    <a:pt x="528" y="476"/>
                    <a:pt x="528" y="476"/>
                  </a:cubicBezTo>
                  <a:cubicBezTo>
                    <a:pt x="528" y="476"/>
                    <a:pt x="528" y="476"/>
                    <a:pt x="528" y="476"/>
                  </a:cubicBezTo>
                  <a:close/>
                  <a:moveTo>
                    <a:pt x="86" y="469"/>
                  </a:moveTo>
                  <a:cubicBezTo>
                    <a:pt x="85" y="467"/>
                    <a:pt x="86" y="466"/>
                    <a:pt x="87" y="466"/>
                  </a:cubicBezTo>
                  <a:cubicBezTo>
                    <a:pt x="87" y="466"/>
                    <a:pt x="87" y="466"/>
                    <a:pt x="87" y="466"/>
                  </a:cubicBezTo>
                  <a:cubicBezTo>
                    <a:pt x="88" y="466"/>
                    <a:pt x="89" y="466"/>
                    <a:pt x="89" y="467"/>
                  </a:cubicBezTo>
                  <a:cubicBezTo>
                    <a:pt x="89" y="467"/>
                    <a:pt x="89" y="467"/>
                    <a:pt x="89" y="467"/>
                  </a:cubicBezTo>
                  <a:cubicBezTo>
                    <a:pt x="90" y="468"/>
                    <a:pt x="89" y="469"/>
                    <a:pt x="88" y="470"/>
                  </a:cubicBezTo>
                  <a:cubicBezTo>
                    <a:pt x="88" y="470"/>
                    <a:pt x="88" y="470"/>
                    <a:pt x="88" y="470"/>
                  </a:cubicBezTo>
                  <a:cubicBezTo>
                    <a:pt x="88" y="470"/>
                    <a:pt x="88" y="470"/>
                    <a:pt x="88" y="470"/>
                  </a:cubicBezTo>
                  <a:cubicBezTo>
                    <a:pt x="88" y="470"/>
                    <a:pt x="88" y="470"/>
                    <a:pt x="88" y="470"/>
                  </a:cubicBezTo>
                  <a:cubicBezTo>
                    <a:pt x="87" y="470"/>
                    <a:pt x="86" y="469"/>
                    <a:pt x="86" y="469"/>
                  </a:cubicBezTo>
                  <a:close/>
                  <a:moveTo>
                    <a:pt x="532" y="464"/>
                  </a:moveTo>
                  <a:cubicBezTo>
                    <a:pt x="531" y="464"/>
                    <a:pt x="530" y="463"/>
                    <a:pt x="531" y="462"/>
                  </a:cubicBezTo>
                  <a:cubicBezTo>
                    <a:pt x="531" y="462"/>
                    <a:pt x="531" y="462"/>
                    <a:pt x="531" y="462"/>
                  </a:cubicBezTo>
                  <a:cubicBezTo>
                    <a:pt x="531" y="461"/>
                    <a:pt x="532" y="460"/>
                    <a:pt x="533" y="461"/>
                  </a:cubicBezTo>
                  <a:cubicBezTo>
                    <a:pt x="533" y="461"/>
                    <a:pt x="533" y="461"/>
                    <a:pt x="533" y="461"/>
                  </a:cubicBezTo>
                  <a:cubicBezTo>
                    <a:pt x="534" y="461"/>
                    <a:pt x="535" y="462"/>
                    <a:pt x="534" y="463"/>
                  </a:cubicBezTo>
                  <a:cubicBezTo>
                    <a:pt x="534" y="463"/>
                    <a:pt x="534" y="463"/>
                    <a:pt x="534" y="463"/>
                  </a:cubicBezTo>
                  <a:cubicBezTo>
                    <a:pt x="534" y="464"/>
                    <a:pt x="533" y="465"/>
                    <a:pt x="533" y="465"/>
                  </a:cubicBezTo>
                  <a:cubicBezTo>
                    <a:pt x="533" y="465"/>
                    <a:pt x="533" y="465"/>
                    <a:pt x="533" y="465"/>
                  </a:cubicBezTo>
                  <a:cubicBezTo>
                    <a:pt x="532" y="465"/>
                    <a:pt x="532" y="465"/>
                    <a:pt x="532" y="464"/>
                  </a:cubicBezTo>
                  <a:close/>
                  <a:moveTo>
                    <a:pt x="81" y="457"/>
                  </a:moveTo>
                  <a:cubicBezTo>
                    <a:pt x="81" y="456"/>
                    <a:pt x="81" y="455"/>
                    <a:pt x="83" y="455"/>
                  </a:cubicBezTo>
                  <a:cubicBezTo>
                    <a:pt x="83" y="455"/>
                    <a:pt x="83" y="455"/>
                    <a:pt x="83" y="455"/>
                  </a:cubicBezTo>
                  <a:cubicBezTo>
                    <a:pt x="84" y="454"/>
                    <a:pt x="85" y="455"/>
                    <a:pt x="85" y="456"/>
                  </a:cubicBezTo>
                  <a:cubicBezTo>
                    <a:pt x="85" y="456"/>
                    <a:pt x="85" y="456"/>
                    <a:pt x="85" y="456"/>
                  </a:cubicBezTo>
                  <a:cubicBezTo>
                    <a:pt x="85" y="457"/>
                    <a:pt x="85" y="458"/>
                    <a:pt x="84" y="458"/>
                  </a:cubicBezTo>
                  <a:cubicBezTo>
                    <a:pt x="84" y="458"/>
                    <a:pt x="84" y="458"/>
                    <a:pt x="84" y="458"/>
                  </a:cubicBezTo>
                  <a:cubicBezTo>
                    <a:pt x="84" y="459"/>
                    <a:pt x="83" y="459"/>
                    <a:pt x="83" y="459"/>
                  </a:cubicBezTo>
                  <a:cubicBezTo>
                    <a:pt x="83" y="459"/>
                    <a:pt x="83" y="459"/>
                    <a:pt x="83" y="459"/>
                  </a:cubicBezTo>
                  <a:cubicBezTo>
                    <a:pt x="82" y="459"/>
                    <a:pt x="82" y="458"/>
                    <a:pt x="81" y="457"/>
                  </a:cubicBezTo>
                  <a:close/>
                  <a:moveTo>
                    <a:pt x="536" y="453"/>
                  </a:moveTo>
                  <a:cubicBezTo>
                    <a:pt x="535" y="453"/>
                    <a:pt x="535" y="452"/>
                    <a:pt x="535" y="451"/>
                  </a:cubicBezTo>
                  <a:cubicBezTo>
                    <a:pt x="535" y="451"/>
                    <a:pt x="535" y="451"/>
                    <a:pt x="535" y="451"/>
                  </a:cubicBezTo>
                  <a:cubicBezTo>
                    <a:pt x="535" y="450"/>
                    <a:pt x="537" y="449"/>
                    <a:pt x="538" y="450"/>
                  </a:cubicBezTo>
                  <a:cubicBezTo>
                    <a:pt x="538" y="450"/>
                    <a:pt x="538" y="450"/>
                    <a:pt x="538" y="450"/>
                  </a:cubicBezTo>
                  <a:cubicBezTo>
                    <a:pt x="539" y="450"/>
                    <a:pt x="539" y="451"/>
                    <a:pt x="539" y="452"/>
                  </a:cubicBezTo>
                  <a:cubicBezTo>
                    <a:pt x="539" y="452"/>
                    <a:pt x="539" y="452"/>
                    <a:pt x="539" y="452"/>
                  </a:cubicBezTo>
                  <a:cubicBezTo>
                    <a:pt x="538" y="453"/>
                    <a:pt x="538" y="453"/>
                    <a:pt x="537" y="453"/>
                  </a:cubicBezTo>
                  <a:cubicBezTo>
                    <a:pt x="537" y="453"/>
                    <a:pt x="537" y="453"/>
                    <a:pt x="537" y="453"/>
                  </a:cubicBezTo>
                  <a:cubicBezTo>
                    <a:pt x="537" y="453"/>
                    <a:pt x="536" y="453"/>
                    <a:pt x="536" y="453"/>
                  </a:cubicBezTo>
                  <a:close/>
                  <a:moveTo>
                    <a:pt x="77" y="446"/>
                  </a:moveTo>
                  <a:cubicBezTo>
                    <a:pt x="77" y="445"/>
                    <a:pt x="77" y="444"/>
                    <a:pt x="78" y="444"/>
                  </a:cubicBezTo>
                  <a:cubicBezTo>
                    <a:pt x="78" y="444"/>
                    <a:pt x="78" y="444"/>
                    <a:pt x="78" y="444"/>
                  </a:cubicBezTo>
                  <a:cubicBezTo>
                    <a:pt x="79" y="443"/>
                    <a:pt x="80" y="444"/>
                    <a:pt x="81" y="445"/>
                  </a:cubicBezTo>
                  <a:cubicBezTo>
                    <a:pt x="81" y="445"/>
                    <a:pt x="81" y="445"/>
                    <a:pt x="81" y="445"/>
                  </a:cubicBezTo>
                  <a:cubicBezTo>
                    <a:pt x="81" y="446"/>
                    <a:pt x="81" y="447"/>
                    <a:pt x="80" y="447"/>
                  </a:cubicBezTo>
                  <a:cubicBezTo>
                    <a:pt x="80" y="447"/>
                    <a:pt x="80" y="447"/>
                    <a:pt x="80" y="447"/>
                  </a:cubicBezTo>
                  <a:cubicBezTo>
                    <a:pt x="79" y="447"/>
                    <a:pt x="79" y="447"/>
                    <a:pt x="79" y="447"/>
                  </a:cubicBezTo>
                  <a:cubicBezTo>
                    <a:pt x="79" y="447"/>
                    <a:pt x="79" y="447"/>
                    <a:pt x="79" y="447"/>
                  </a:cubicBezTo>
                  <a:cubicBezTo>
                    <a:pt x="78" y="447"/>
                    <a:pt x="77" y="447"/>
                    <a:pt x="77" y="446"/>
                  </a:cubicBezTo>
                  <a:close/>
                  <a:moveTo>
                    <a:pt x="540" y="442"/>
                  </a:moveTo>
                  <a:cubicBezTo>
                    <a:pt x="539" y="442"/>
                    <a:pt x="539" y="441"/>
                    <a:pt x="539" y="440"/>
                  </a:cubicBezTo>
                  <a:cubicBezTo>
                    <a:pt x="539" y="440"/>
                    <a:pt x="539" y="440"/>
                    <a:pt x="539" y="440"/>
                  </a:cubicBezTo>
                  <a:cubicBezTo>
                    <a:pt x="540" y="438"/>
                    <a:pt x="541" y="438"/>
                    <a:pt x="542" y="438"/>
                  </a:cubicBezTo>
                  <a:cubicBezTo>
                    <a:pt x="542" y="438"/>
                    <a:pt x="542" y="438"/>
                    <a:pt x="542" y="438"/>
                  </a:cubicBezTo>
                  <a:cubicBezTo>
                    <a:pt x="543" y="439"/>
                    <a:pt x="543" y="440"/>
                    <a:pt x="543" y="441"/>
                  </a:cubicBezTo>
                  <a:cubicBezTo>
                    <a:pt x="543" y="441"/>
                    <a:pt x="543" y="441"/>
                    <a:pt x="543" y="441"/>
                  </a:cubicBezTo>
                  <a:cubicBezTo>
                    <a:pt x="543" y="442"/>
                    <a:pt x="542" y="442"/>
                    <a:pt x="541" y="442"/>
                  </a:cubicBezTo>
                  <a:cubicBezTo>
                    <a:pt x="541" y="442"/>
                    <a:pt x="541" y="442"/>
                    <a:pt x="541" y="442"/>
                  </a:cubicBezTo>
                  <a:cubicBezTo>
                    <a:pt x="541" y="442"/>
                    <a:pt x="541" y="442"/>
                    <a:pt x="540" y="442"/>
                  </a:cubicBezTo>
                  <a:close/>
                  <a:moveTo>
                    <a:pt x="73" y="435"/>
                  </a:moveTo>
                  <a:cubicBezTo>
                    <a:pt x="72" y="434"/>
                    <a:pt x="73" y="433"/>
                    <a:pt x="74" y="432"/>
                  </a:cubicBezTo>
                  <a:cubicBezTo>
                    <a:pt x="74" y="432"/>
                    <a:pt x="74" y="432"/>
                    <a:pt x="74" y="432"/>
                  </a:cubicBezTo>
                  <a:cubicBezTo>
                    <a:pt x="75" y="432"/>
                    <a:pt x="76" y="432"/>
                    <a:pt x="76" y="433"/>
                  </a:cubicBezTo>
                  <a:cubicBezTo>
                    <a:pt x="76" y="433"/>
                    <a:pt x="76" y="433"/>
                    <a:pt x="76" y="433"/>
                  </a:cubicBezTo>
                  <a:cubicBezTo>
                    <a:pt x="77" y="435"/>
                    <a:pt x="76" y="436"/>
                    <a:pt x="75" y="436"/>
                  </a:cubicBezTo>
                  <a:cubicBezTo>
                    <a:pt x="75" y="436"/>
                    <a:pt x="75" y="436"/>
                    <a:pt x="75" y="436"/>
                  </a:cubicBezTo>
                  <a:cubicBezTo>
                    <a:pt x="75" y="436"/>
                    <a:pt x="75" y="436"/>
                    <a:pt x="75" y="436"/>
                  </a:cubicBezTo>
                  <a:cubicBezTo>
                    <a:pt x="75" y="436"/>
                    <a:pt x="75" y="436"/>
                    <a:pt x="75" y="436"/>
                  </a:cubicBezTo>
                  <a:cubicBezTo>
                    <a:pt x="74" y="436"/>
                    <a:pt x="73" y="436"/>
                    <a:pt x="73" y="435"/>
                  </a:cubicBezTo>
                  <a:close/>
                  <a:moveTo>
                    <a:pt x="545" y="431"/>
                  </a:moveTo>
                  <a:cubicBezTo>
                    <a:pt x="544" y="430"/>
                    <a:pt x="543" y="429"/>
                    <a:pt x="544" y="428"/>
                  </a:cubicBezTo>
                  <a:cubicBezTo>
                    <a:pt x="544" y="428"/>
                    <a:pt x="544" y="428"/>
                    <a:pt x="544" y="428"/>
                  </a:cubicBezTo>
                  <a:cubicBezTo>
                    <a:pt x="544" y="427"/>
                    <a:pt x="545" y="427"/>
                    <a:pt x="546" y="427"/>
                  </a:cubicBezTo>
                  <a:cubicBezTo>
                    <a:pt x="546" y="427"/>
                    <a:pt x="546" y="427"/>
                    <a:pt x="546" y="427"/>
                  </a:cubicBezTo>
                  <a:cubicBezTo>
                    <a:pt x="547" y="428"/>
                    <a:pt x="548" y="429"/>
                    <a:pt x="547" y="430"/>
                  </a:cubicBezTo>
                  <a:cubicBezTo>
                    <a:pt x="547" y="430"/>
                    <a:pt x="547" y="430"/>
                    <a:pt x="547" y="430"/>
                  </a:cubicBezTo>
                  <a:cubicBezTo>
                    <a:pt x="547" y="431"/>
                    <a:pt x="546" y="431"/>
                    <a:pt x="546" y="431"/>
                  </a:cubicBezTo>
                  <a:cubicBezTo>
                    <a:pt x="546" y="431"/>
                    <a:pt x="546" y="431"/>
                    <a:pt x="546" y="431"/>
                  </a:cubicBezTo>
                  <a:cubicBezTo>
                    <a:pt x="545" y="431"/>
                    <a:pt x="545" y="431"/>
                    <a:pt x="545" y="431"/>
                  </a:cubicBezTo>
                  <a:close/>
                  <a:moveTo>
                    <a:pt x="68" y="424"/>
                  </a:moveTo>
                  <a:cubicBezTo>
                    <a:pt x="68" y="423"/>
                    <a:pt x="69" y="421"/>
                    <a:pt x="70" y="421"/>
                  </a:cubicBezTo>
                  <a:cubicBezTo>
                    <a:pt x="70" y="421"/>
                    <a:pt x="70" y="421"/>
                    <a:pt x="70" y="421"/>
                  </a:cubicBezTo>
                  <a:cubicBezTo>
                    <a:pt x="71" y="421"/>
                    <a:pt x="72" y="421"/>
                    <a:pt x="72" y="422"/>
                  </a:cubicBezTo>
                  <a:cubicBezTo>
                    <a:pt x="72" y="422"/>
                    <a:pt x="72" y="422"/>
                    <a:pt x="72" y="422"/>
                  </a:cubicBezTo>
                  <a:cubicBezTo>
                    <a:pt x="73" y="423"/>
                    <a:pt x="72" y="424"/>
                    <a:pt x="71" y="425"/>
                  </a:cubicBezTo>
                  <a:cubicBezTo>
                    <a:pt x="71" y="425"/>
                    <a:pt x="71" y="425"/>
                    <a:pt x="71" y="425"/>
                  </a:cubicBezTo>
                  <a:cubicBezTo>
                    <a:pt x="71" y="425"/>
                    <a:pt x="71" y="425"/>
                    <a:pt x="70" y="425"/>
                  </a:cubicBezTo>
                  <a:cubicBezTo>
                    <a:pt x="70" y="425"/>
                    <a:pt x="70" y="425"/>
                    <a:pt x="70" y="425"/>
                  </a:cubicBezTo>
                  <a:cubicBezTo>
                    <a:pt x="69" y="425"/>
                    <a:pt x="69" y="424"/>
                    <a:pt x="68" y="424"/>
                  </a:cubicBezTo>
                  <a:close/>
                  <a:moveTo>
                    <a:pt x="549" y="420"/>
                  </a:moveTo>
                  <a:cubicBezTo>
                    <a:pt x="548" y="419"/>
                    <a:pt x="547" y="418"/>
                    <a:pt x="548" y="417"/>
                  </a:cubicBezTo>
                  <a:cubicBezTo>
                    <a:pt x="548" y="417"/>
                    <a:pt x="548" y="417"/>
                    <a:pt x="548" y="417"/>
                  </a:cubicBezTo>
                  <a:cubicBezTo>
                    <a:pt x="548" y="416"/>
                    <a:pt x="549" y="416"/>
                    <a:pt x="550" y="416"/>
                  </a:cubicBezTo>
                  <a:cubicBezTo>
                    <a:pt x="550" y="416"/>
                    <a:pt x="550" y="416"/>
                    <a:pt x="550" y="416"/>
                  </a:cubicBezTo>
                  <a:cubicBezTo>
                    <a:pt x="551" y="416"/>
                    <a:pt x="552" y="417"/>
                    <a:pt x="552" y="418"/>
                  </a:cubicBezTo>
                  <a:cubicBezTo>
                    <a:pt x="552" y="418"/>
                    <a:pt x="552" y="418"/>
                    <a:pt x="552" y="418"/>
                  </a:cubicBezTo>
                  <a:cubicBezTo>
                    <a:pt x="551" y="419"/>
                    <a:pt x="551" y="420"/>
                    <a:pt x="550" y="420"/>
                  </a:cubicBezTo>
                  <a:cubicBezTo>
                    <a:pt x="550" y="420"/>
                    <a:pt x="550" y="420"/>
                    <a:pt x="550" y="420"/>
                  </a:cubicBezTo>
                  <a:cubicBezTo>
                    <a:pt x="549" y="420"/>
                    <a:pt x="549" y="420"/>
                    <a:pt x="549" y="420"/>
                  </a:cubicBezTo>
                  <a:close/>
                  <a:moveTo>
                    <a:pt x="65" y="412"/>
                  </a:moveTo>
                  <a:cubicBezTo>
                    <a:pt x="64" y="411"/>
                    <a:pt x="65" y="410"/>
                    <a:pt x="66" y="410"/>
                  </a:cubicBezTo>
                  <a:cubicBezTo>
                    <a:pt x="66" y="410"/>
                    <a:pt x="66" y="410"/>
                    <a:pt x="66" y="410"/>
                  </a:cubicBezTo>
                  <a:cubicBezTo>
                    <a:pt x="67" y="409"/>
                    <a:pt x="68" y="410"/>
                    <a:pt x="68" y="411"/>
                  </a:cubicBezTo>
                  <a:cubicBezTo>
                    <a:pt x="68" y="411"/>
                    <a:pt x="68" y="411"/>
                    <a:pt x="68" y="411"/>
                  </a:cubicBezTo>
                  <a:cubicBezTo>
                    <a:pt x="69" y="412"/>
                    <a:pt x="68" y="413"/>
                    <a:pt x="67" y="414"/>
                  </a:cubicBezTo>
                  <a:cubicBezTo>
                    <a:pt x="67" y="414"/>
                    <a:pt x="67" y="414"/>
                    <a:pt x="67" y="414"/>
                  </a:cubicBezTo>
                  <a:cubicBezTo>
                    <a:pt x="67" y="414"/>
                    <a:pt x="67" y="414"/>
                    <a:pt x="66" y="414"/>
                  </a:cubicBezTo>
                  <a:cubicBezTo>
                    <a:pt x="66" y="414"/>
                    <a:pt x="66" y="414"/>
                    <a:pt x="66" y="414"/>
                  </a:cubicBezTo>
                  <a:cubicBezTo>
                    <a:pt x="66" y="414"/>
                    <a:pt x="65" y="413"/>
                    <a:pt x="65" y="412"/>
                  </a:cubicBezTo>
                  <a:close/>
                  <a:moveTo>
                    <a:pt x="553" y="408"/>
                  </a:moveTo>
                  <a:cubicBezTo>
                    <a:pt x="552" y="408"/>
                    <a:pt x="551" y="407"/>
                    <a:pt x="551" y="406"/>
                  </a:cubicBezTo>
                  <a:cubicBezTo>
                    <a:pt x="551" y="406"/>
                    <a:pt x="551" y="406"/>
                    <a:pt x="551" y="406"/>
                  </a:cubicBezTo>
                  <a:cubicBezTo>
                    <a:pt x="551" y="406"/>
                    <a:pt x="551" y="406"/>
                    <a:pt x="551" y="406"/>
                  </a:cubicBezTo>
                  <a:cubicBezTo>
                    <a:pt x="551" y="406"/>
                    <a:pt x="551" y="406"/>
                    <a:pt x="551" y="406"/>
                  </a:cubicBezTo>
                  <a:cubicBezTo>
                    <a:pt x="552" y="405"/>
                    <a:pt x="553" y="404"/>
                    <a:pt x="554" y="404"/>
                  </a:cubicBezTo>
                  <a:cubicBezTo>
                    <a:pt x="554" y="404"/>
                    <a:pt x="554" y="404"/>
                    <a:pt x="554" y="404"/>
                  </a:cubicBezTo>
                  <a:cubicBezTo>
                    <a:pt x="555" y="405"/>
                    <a:pt x="556" y="406"/>
                    <a:pt x="555" y="407"/>
                  </a:cubicBezTo>
                  <a:cubicBezTo>
                    <a:pt x="555" y="407"/>
                    <a:pt x="555" y="407"/>
                    <a:pt x="555" y="407"/>
                  </a:cubicBezTo>
                  <a:cubicBezTo>
                    <a:pt x="555" y="408"/>
                    <a:pt x="554" y="408"/>
                    <a:pt x="553" y="408"/>
                  </a:cubicBezTo>
                  <a:cubicBezTo>
                    <a:pt x="553" y="408"/>
                    <a:pt x="553" y="408"/>
                    <a:pt x="553" y="408"/>
                  </a:cubicBezTo>
                  <a:cubicBezTo>
                    <a:pt x="553" y="408"/>
                    <a:pt x="553" y="408"/>
                    <a:pt x="553" y="408"/>
                  </a:cubicBezTo>
                  <a:close/>
                  <a:moveTo>
                    <a:pt x="61" y="401"/>
                  </a:moveTo>
                  <a:cubicBezTo>
                    <a:pt x="61" y="401"/>
                    <a:pt x="61" y="401"/>
                    <a:pt x="61" y="401"/>
                  </a:cubicBezTo>
                  <a:cubicBezTo>
                    <a:pt x="61" y="400"/>
                    <a:pt x="61" y="398"/>
                    <a:pt x="63" y="398"/>
                  </a:cubicBezTo>
                  <a:cubicBezTo>
                    <a:pt x="63" y="398"/>
                    <a:pt x="63" y="398"/>
                    <a:pt x="63" y="398"/>
                  </a:cubicBezTo>
                  <a:cubicBezTo>
                    <a:pt x="64" y="398"/>
                    <a:pt x="65" y="399"/>
                    <a:pt x="65" y="400"/>
                  </a:cubicBezTo>
                  <a:cubicBezTo>
                    <a:pt x="65" y="400"/>
                    <a:pt x="65" y="400"/>
                    <a:pt x="65" y="400"/>
                  </a:cubicBezTo>
                  <a:cubicBezTo>
                    <a:pt x="65" y="401"/>
                    <a:pt x="65" y="402"/>
                    <a:pt x="64" y="402"/>
                  </a:cubicBezTo>
                  <a:cubicBezTo>
                    <a:pt x="64" y="402"/>
                    <a:pt x="64" y="402"/>
                    <a:pt x="64" y="402"/>
                  </a:cubicBezTo>
                  <a:cubicBezTo>
                    <a:pt x="63" y="402"/>
                    <a:pt x="63" y="402"/>
                    <a:pt x="63" y="402"/>
                  </a:cubicBezTo>
                  <a:cubicBezTo>
                    <a:pt x="63" y="402"/>
                    <a:pt x="63" y="402"/>
                    <a:pt x="63" y="402"/>
                  </a:cubicBezTo>
                  <a:cubicBezTo>
                    <a:pt x="62" y="402"/>
                    <a:pt x="61" y="402"/>
                    <a:pt x="61" y="401"/>
                  </a:cubicBezTo>
                  <a:close/>
                  <a:moveTo>
                    <a:pt x="556" y="397"/>
                  </a:moveTo>
                  <a:cubicBezTo>
                    <a:pt x="555" y="396"/>
                    <a:pt x="554" y="395"/>
                    <a:pt x="554" y="394"/>
                  </a:cubicBezTo>
                  <a:cubicBezTo>
                    <a:pt x="554" y="394"/>
                    <a:pt x="554" y="394"/>
                    <a:pt x="554" y="394"/>
                  </a:cubicBezTo>
                  <a:cubicBezTo>
                    <a:pt x="555" y="393"/>
                    <a:pt x="556" y="393"/>
                    <a:pt x="557" y="393"/>
                  </a:cubicBezTo>
                  <a:cubicBezTo>
                    <a:pt x="557" y="393"/>
                    <a:pt x="557" y="393"/>
                    <a:pt x="557" y="393"/>
                  </a:cubicBezTo>
                  <a:cubicBezTo>
                    <a:pt x="558" y="393"/>
                    <a:pt x="559" y="394"/>
                    <a:pt x="558" y="395"/>
                  </a:cubicBezTo>
                  <a:cubicBezTo>
                    <a:pt x="558" y="395"/>
                    <a:pt x="558" y="395"/>
                    <a:pt x="558" y="395"/>
                  </a:cubicBezTo>
                  <a:cubicBezTo>
                    <a:pt x="558" y="396"/>
                    <a:pt x="557" y="397"/>
                    <a:pt x="556" y="397"/>
                  </a:cubicBezTo>
                  <a:cubicBezTo>
                    <a:pt x="556" y="397"/>
                    <a:pt x="556" y="397"/>
                    <a:pt x="556" y="397"/>
                  </a:cubicBezTo>
                  <a:cubicBezTo>
                    <a:pt x="556" y="397"/>
                    <a:pt x="556" y="397"/>
                    <a:pt x="556" y="397"/>
                  </a:cubicBezTo>
                  <a:close/>
                  <a:moveTo>
                    <a:pt x="58" y="389"/>
                  </a:moveTo>
                  <a:cubicBezTo>
                    <a:pt x="58" y="389"/>
                    <a:pt x="58" y="389"/>
                    <a:pt x="58" y="389"/>
                  </a:cubicBezTo>
                  <a:cubicBezTo>
                    <a:pt x="58" y="388"/>
                    <a:pt x="59" y="387"/>
                    <a:pt x="60" y="387"/>
                  </a:cubicBezTo>
                  <a:cubicBezTo>
                    <a:pt x="60" y="387"/>
                    <a:pt x="60" y="387"/>
                    <a:pt x="60" y="387"/>
                  </a:cubicBezTo>
                  <a:cubicBezTo>
                    <a:pt x="61" y="386"/>
                    <a:pt x="62" y="387"/>
                    <a:pt x="62" y="388"/>
                  </a:cubicBezTo>
                  <a:cubicBezTo>
                    <a:pt x="62" y="388"/>
                    <a:pt x="62" y="388"/>
                    <a:pt x="62" y="388"/>
                  </a:cubicBezTo>
                  <a:cubicBezTo>
                    <a:pt x="62" y="389"/>
                    <a:pt x="62" y="390"/>
                    <a:pt x="61" y="390"/>
                  </a:cubicBezTo>
                  <a:cubicBezTo>
                    <a:pt x="61" y="390"/>
                    <a:pt x="61" y="390"/>
                    <a:pt x="61" y="390"/>
                  </a:cubicBezTo>
                  <a:cubicBezTo>
                    <a:pt x="61" y="390"/>
                    <a:pt x="60" y="390"/>
                    <a:pt x="60" y="390"/>
                  </a:cubicBezTo>
                  <a:cubicBezTo>
                    <a:pt x="60" y="390"/>
                    <a:pt x="60" y="390"/>
                    <a:pt x="60" y="390"/>
                  </a:cubicBezTo>
                  <a:cubicBezTo>
                    <a:pt x="59" y="390"/>
                    <a:pt x="59" y="390"/>
                    <a:pt x="58" y="389"/>
                  </a:cubicBezTo>
                  <a:close/>
                  <a:moveTo>
                    <a:pt x="559" y="385"/>
                  </a:moveTo>
                  <a:cubicBezTo>
                    <a:pt x="558" y="385"/>
                    <a:pt x="557" y="384"/>
                    <a:pt x="557" y="383"/>
                  </a:cubicBezTo>
                  <a:cubicBezTo>
                    <a:pt x="557" y="383"/>
                    <a:pt x="557" y="383"/>
                    <a:pt x="557" y="383"/>
                  </a:cubicBezTo>
                  <a:cubicBezTo>
                    <a:pt x="557" y="382"/>
                    <a:pt x="558" y="381"/>
                    <a:pt x="559" y="381"/>
                  </a:cubicBezTo>
                  <a:cubicBezTo>
                    <a:pt x="559" y="381"/>
                    <a:pt x="559" y="381"/>
                    <a:pt x="559" y="381"/>
                  </a:cubicBezTo>
                  <a:cubicBezTo>
                    <a:pt x="560" y="381"/>
                    <a:pt x="561" y="382"/>
                    <a:pt x="561" y="383"/>
                  </a:cubicBezTo>
                  <a:cubicBezTo>
                    <a:pt x="561" y="383"/>
                    <a:pt x="561" y="383"/>
                    <a:pt x="561" y="383"/>
                  </a:cubicBezTo>
                  <a:cubicBezTo>
                    <a:pt x="561" y="384"/>
                    <a:pt x="560" y="385"/>
                    <a:pt x="559" y="385"/>
                  </a:cubicBezTo>
                  <a:cubicBezTo>
                    <a:pt x="559" y="385"/>
                    <a:pt x="559" y="385"/>
                    <a:pt x="559" y="385"/>
                  </a:cubicBezTo>
                  <a:cubicBezTo>
                    <a:pt x="559" y="385"/>
                    <a:pt x="559" y="385"/>
                    <a:pt x="559" y="385"/>
                  </a:cubicBezTo>
                  <a:close/>
                  <a:moveTo>
                    <a:pt x="56" y="377"/>
                  </a:moveTo>
                  <a:cubicBezTo>
                    <a:pt x="56" y="376"/>
                    <a:pt x="57" y="375"/>
                    <a:pt x="58" y="375"/>
                  </a:cubicBezTo>
                  <a:cubicBezTo>
                    <a:pt x="58" y="375"/>
                    <a:pt x="58" y="375"/>
                    <a:pt x="58" y="375"/>
                  </a:cubicBezTo>
                  <a:cubicBezTo>
                    <a:pt x="59" y="375"/>
                    <a:pt x="60" y="375"/>
                    <a:pt x="60" y="376"/>
                  </a:cubicBezTo>
                  <a:cubicBezTo>
                    <a:pt x="60" y="376"/>
                    <a:pt x="60" y="376"/>
                    <a:pt x="60" y="376"/>
                  </a:cubicBezTo>
                  <a:cubicBezTo>
                    <a:pt x="60" y="377"/>
                    <a:pt x="59" y="378"/>
                    <a:pt x="58" y="379"/>
                  </a:cubicBezTo>
                  <a:cubicBezTo>
                    <a:pt x="58" y="379"/>
                    <a:pt x="58" y="379"/>
                    <a:pt x="58" y="379"/>
                  </a:cubicBezTo>
                  <a:cubicBezTo>
                    <a:pt x="58" y="379"/>
                    <a:pt x="58" y="379"/>
                    <a:pt x="58" y="379"/>
                  </a:cubicBezTo>
                  <a:cubicBezTo>
                    <a:pt x="58" y="379"/>
                    <a:pt x="58" y="379"/>
                    <a:pt x="58" y="379"/>
                  </a:cubicBezTo>
                  <a:cubicBezTo>
                    <a:pt x="57" y="379"/>
                    <a:pt x="56" y="378"/>
                    <a:pt x="56" y="377"/>
                  </a:cubicBezTo>
                  <a:close/>
                  <a:moveTo>
                    <a:pt x="561" y="373"/>
                  </a:moveTo>
                  <a:cubicBezTo>
                    <a:pt x="560" y="373"/>
                    <a:pt x="559" y="372"/>
                    <a:pt x="559" y="371"/>
                  </a:cubicBezTo>
                  <a:cubicBezTo>
                    <a:pt x="559" y="371"/>
                    <a:pt x="559" y="371"/>
                    <a:pt x="559" y="371"/>
                  </a:cubicBezTo>
                  <a:cubicBezTo>
                    <a:pt x="559" y="371"/>
                    <a:pt x="559" y="371"/>
                    <a:pt x="559" y="371"/>
                  </a:cubicBezTo>
                  <a:cubicBezTo>
                    <a:pt x="559" y="371"/>
                    <a:pt x="559" y="371"/>
                    <a:pt x="559" y="371"/>
                  </a:cubicBezTo>
                  <a:cubicBezTo>
                    <a:pt x="559" y="370"/>
                    <a:pt x="560" y="369"/>
                    <a:pt x="561" y="369"/>
                  </a:cubicBezTo>
                  <a:cubicBezTo>
                    <a:pt x="561" y="369"/>
                    <a:pt x="561" y="369"/>
                    <a:pt x="561" y="369"/>
                  </a:cubicBezTo>
                  <a:cubicBezTo>
                    <a:pt x="562" y="369"/>
                    <a:pt x="563" y="370"/>
                    <a:pt x="563" y="371"/>
                  </a:cubicBezTo>
                  <a:cubicBezTo>
                    <a:pt x="563" y="371"/>
                    <a:pt x="563" y="371"/>
                    <a:pt x="563" y="371"/>
                  </a:cubicBezTo>
                  <a:cubicBezTo>
                    <a:pt x="563" y="372"/>
                    <a:pt x="562" y="373"/>
                    <a:pt x="561" y="373"/>
                  </a:cubicBezTo>
                  <a:cubicBezTo>
                    <a:pt x="561" y="373"/>
                    <a:pt x="561" y="373"/>
                    <a:pt x="561" y="373"/>
                  </a:cubicBezTo>
                  <a:cubicBezTo>
                    <a:pt x="561" y="373"/>
                    <a:pt x="561" y="373"/>
                    <a:pt x="561" y="373"/>
                  </a:cubicBezTo>
                  <a:close/>
                  <a:moveTo>
                    <a:pt x="54" y="365"/>
                  </a:moveTo>
                  <a:cubicBezTo>
                    <a:pt x="54" y="364"/>
                    <a:pt x="55" y="363"/>
                    <a:pt x="56" y="363"/>
                  </a:cubicBezTo>
                  <a:cubicBezTo>
                    <a:pt x="56" y="363"/>
                    <a:pt x="56" y="363"/>
                    <a:pt x="56" y="363"/>
                  </a:cubicBezTo>
                  <a:cubicBezTo>
                    <a:pt x="57" y="363"/>
                    <a:pt x="58" y="363"/>
                    <a:pt x="58" y="365"/>
                  </a:cubicBezTo>
                  <a:cubicBezTo>
                    <a:pt x="58" y="365"/>
                    <a:pt x="58" y="365"/>
                    <a:pt x="58" y="365"/>
                  </a:cubicBezTo>
                  <a:cubicBezTo>
                    <a:pt x="58" y="366"/>
                    <a:pt x="58" y="367"/>
                    <a:pt x="57" y="367"/>
                  </a:cubicBezTo>
                  <a:cubicBezTo>
                    <a:pt x="57" y="367"/>
                    <a:pt x="57" y="367"/>
                    <a:pt x="57" y="367"/>
                  </a:cubicBezTo>
                  <a:cubicBezTo>
                    <a:pt x="56" y="367"/>
                    <a:pt x="56" y="367"/>
                    <a:pt x="56" y="367"/>
                  </a:cubicBezTo>
                  <a:cubicBezTo>
                    <a:pt x="56" y="367"/>
                    <a:pt x="56" y="367"/>
                    <a:pt x="56" y="367"/>
                  </a:cubicBezTo>
                  <a:cubicBezTo>
                    <a:pt x="55" y="367"/>
                    <a:pt x="54" y="366"/>
                    <a:pt x="54" y="365"/>
                  </a:cubicBezTo>
                  <a:close/>
                  <a:moveTo>
                    <a:pt x="562" y="361"/>
                  </a:moveTo>
                  <a:cubicBezTo>
                    <a:pt x="561" y="361"/>
                    <a:pt x="560" y="360"/>
                    <a:pt x="560" y="359"/>
                  </a:cubicBezTo>
                  <a:cubicBezTo>
                    <a:pt x="560" y="359"/>
                    <a:pt x="560" y="359"/>
                    <a:pt x="560" y="359"/>
                  </a:cubicBezTo>
                  <a:cubicBezTo>
                    <a:pt x="561" y="358"/>
                    <a:pt x="562" y="357"/>
                    <a:pt x="563" y="357"/>
                  </a:cubicBezTo>
                  <a:cubicBezTo>
                    <a:pt x="563" y="357"/>
                    <a:pt x="563" y="357"/>
                    <a:pt x="563" y="357"/>
                  </a:cubicBezTo>
                  <a:cubicBezTo>
                    <a:pt x="564" y="357"/>
                    <a:pt x="565" y="358"/>
                    <a:pt x="564" y="359"/>
                  </a:cubicBezTo>
                  <a:cubicBezTo>
                    <a:pt x="564" y="359"/>
                    <a:pt x="564" y="359"/>
                    <a:pt x="564" y="359"/>
                  </a:cubicBezTo>
                  <a:cubicBezTo>
                    <a:pt x="564" y="361"/>
                    <a:pt x="563" y="361"/>
                    <a:pt x="562" y="361"/>
                  </a:cubicBezTo>
                  <a:cubicBezTo>
                    <a:pt x="562" y="361"/>
                    <a:pt x="562" y="361"/>
                    <a:pt x="562" y="361"/>
                  </a:cubicBezTo>
                  <a:cubicBezTo>
                    <a:pt x="562" y="361"/>
                    <a:pt x="562" y="361"/>
                    <a:pt x="562" y="361"/>
                  </a:cubicBezTo>
                  <a:close/>
                  <a:moveTo>
                    <a:pt x="53" y="353"/>
                  </a:moveTo>
                  <a:cubicBezTo>
                    <a:pt x="53" y="352"/>
                    <a:pt x="54" y="351"/>
                    <a:pt x="55" y="351"/>
                  </a:cubicBezTo>
                  <a:cubicBezTo>
                    <a:pt x="55" y="351"/>
                    <a:pt x="55" y="351"/>
                    <a:pt x="55" y="351"/>
                  </a:cubicBezTo>
                  <a:cubicBezTo>
                    <a:pt x="56" y="351"/>
                    <a:pt x="57" y="352"/>
                    <a:pt x="57" y="353"/>
                  </a:cubicBezTo>
                  <a:cubicBezTo>
                    <a:pt x="57" y="353"/>
                    <a:pt x="57" y="353"/>
                    <a:pt x="57" y="353"/>
                  </a:cubicBezTo>
                  <a:cubicBezTo>
                    <a:pt x="57" y="354"/>
                    <a:pt x="56" y="355"/>
                    <a:pt x="55" y="355"/>
                  </a:cubicBezTo>
                  <a:cubicBezTo>
                    <a:pt x="55" y="355"/>
                    <a:pt x="55" y="355"/>
                    <a:pt x="55" y="355"/>
                  </a:cubicBezTo>
                  <a:cubicBezTo>
                    <a:pt x="55" y="355"/>
                    <a:pt x="55" y="355"/>
                    <a:pt x="55" y="355"/>
                  </a:cubicBezTo>
                  <a:cubicBezTo>
                    <a:pt x="55" y="355"/>
                    <a:pt x="55" y="355"/>
                    <a:pt x="55" y="355"/>
                  </a:cubicBezTo>
                  <a:cubicBezTo>
                    <a:pt x="54" y="355"/>
                    <a:pt x="53" y="354"/>
                    <a:pt x="53" y="353"/>
                  </a:cubicBezTo>
                  <a:close/>
                  <a:moveTo>
                    <a:pt x="563" y="349"/>
                  </a:moveTo>
                  <a:cubicBezTo>
                    <a:pt x="562" y="349"/>
                    <a:pt x="561" y="348"/>
                    <a:pt x="561" y="347"/>
                  </a:cubicBezTo>
                  <a:cubicBezTo>
                    <a:pt x="561" y="347"/>
                    <a:pt x="561" y="347"/>
                    <a:pt x="561" y="347"/>
                  </a:cubicBezTo>
                  <a:cubicBezTo>
                    <a:pt x="561" y="347"/>
                    <a:pt x="561" y="347"/>
                    <a:pt x="561" y="347"/>
                  </a:cubicBezTo>
                  <a:cubicBezTo>
                    <a:pt x="561" y="347"/>
                    <a:pt x="561" y="347"/>
                    <a:pt x="561" y="347"/>
                  </a:cubicBezTo>
                  <a:cubicBezTo>
                    <a:pt x="561" y="346"/>
                    <a:pt x="562" y="345"/>
                    <a:pt x="563" y="345"/>
                  </a:cubicBezTo>
                  <a:cubicBezTo>
                    <a:pt x="563" y="345"/>
                    <a:pt x="563" y="345"/>
                    <a:pt x="563" y="345"/>
                  </a:cubicBezTo>
                  <a:cubicBezTo>
                    <a:pt x="564" y="345"/>
                    <a:pt x="565" y="346"/>
                    <a:pt x="565" y="347"/>
                  </a:cubicBezTo>
                  <a:cubicBezTo>
                    <a:pt x="565" y="347"/>
                    <a:pt x="565" y="347"/>
                    <a:pt x="565" y="347"/>
                  </a:cubicBezTo>
                  <a:cubicBezTo>
                    <a:pt x="565" y="348"/>
                    <a:pt x="564" y="349"/>
                    <a:pt x="563" y="349"/>
                  </a:cubicBezTo>
                  <a:cubicBezTo>
                    <a:pt x="563" y="349"/>
                    <a:pt x="563" y="349"/>
                    <a:pt x="563" y="349"/>
                  </a:cubicBezTo>
                  <a:cubicBezTo>
                    <a:pt x="563" y="349"/>
                    <a:pt x="563" y="349"/>
                    <a:pt x="563" y="349"/>
                  </a:cubicBezTo>
                  <a:close/>
                  <a:moveTo>
                    <a:pt x="53" y="341"/>
                  </a:moveTo>
                  <a:cubicBezTo>
                    <a:pt x="53" y="340"/>
                    <a:pt x="53" y="339"/>
                    <a:pt x="55" y="339"/>
                  </a:cubicBezTo>
                  <a:cubicBezTo>
                    <a:pt x="55" y="339"/>
                    <a:pt x="55" y="339"/>
                    <a:pt x="55" y="339"/>
                  </a:cubicBezTo>
                  <a:cubicBezTo>
                    <a:pt x="56" y="339"/>
                    <a:pt x="57" y="340"/>
                    <a:pt x="57" y="341"/>
                  </a:cubicBezTo>
                  <a:cubicBezTo>
                    <a:pt x="57" y="341"/>
                    <a:pt x="57" y="341"/>
                    <a:pt x="57" y="341"/>
                  </a:cubicBezTo>
                  <a:cubicBezTo>
                    <a:pt x="57" y="341"/>
                    <a:pt x="57" y="341"/>
                    <a:pt x="57" y="341"/>
                  </a:cubicBezTo>
                  <a:cubicBezTo>
                    <a:pt x="57" y="341"/>
                    <a:pt x="57" y="341"/>
                    <a:pt x="57" y="341"/>
                  </a:cubicBezTo>
                  <a:cubicBezTo>
                    <a:pt x="57" y="342"/>
                    <a:pt x="56" y="343"/>
                    <a:pt x="55" y="343"/>
                  </a:cubicBezTo>
                  <a:cubicBezTo>
                    <a:pt x="55" y="343"/>
                    <a:pt x="55" y="343"/>
                    <a:pt x="55" y="343"/>
                  </a:cubicBezTo>
                  <a:cubicBezTo>
                    <a:pt x="55" y="343"/>
                    <a:pt x="55" y="343"/>
                    <a:pt x="55" y="343"/>
                  </a:cubicBezTo>
                  <a:cubicBezTo>
                    <a:pt x="55" y="343"/>
                    <a:pt x="55" y="343"/>
                    <a:pt x="55" y="343"/>
                  </a:cubicBezTo>
                  <a:cubicBezTo>
                    <a:pt x="54" y="343"/>
                    <a:pt x="53" y="342"/>
                    <a:pt x="53" y="341"/>
                  </a:cubicBezTo>
                  <a:close/>
                  <a:moveTo>
                    <a:pt x="562" y="335"/>
                  </a:moveTo>
                  <a:cubicBezTo>
                    <a:pt x="562" y="334"/>
                    <a:pt x="562" y="333"/>
                    <a:pt x="564" y="333"/>
                  </a:cubicBezTo>
                  <a:cubicBezTo>
                    <a:pt x="564" y="333"/>
                    <a:pt x="564" y="333"/>
                    <a:pt x="564" y="333"/>
                  </a:cubicBezTo>
                  <a:cubicBezTo>
                    <a:pt x="565" y="333"/>
                    <a:pt x="566" y="334"/>
                    <a:pt x="566" y="335"/>
                  </a:cubicBezTo>
                  <a:cubicBezTo>
                    <a:pt x="566" y="335"/>
                    <a:pt x="566" y="335"/>
                    <a:pt x="566" y="335"/>
                  </a:cubicBezTo>
                  <a:cubicBezTo>
                    <a:pt x="566" y="336"/>
                    <a:pt x="565" y="337"/>
                    <a:pt x="564" y="337"/>
                  </a:cubicBezTo>
                  <a:cubicBezTo>
                    <a:pt x="564" y="337"/>
                    <a:pt x="564" y="337"/>
                    <a:pt x="564" y="337"/>
                  </a:cubicBezTo>
                  <a:cubicBezTo>
                    <a:pt x="562" y="337"/>
                    <a:pt x="562" y="336"/>
                    <a:pt x="562" y="335"/>
                  </a:cubicBezTo>
                  <a:close/>
                  <a:moveTo>
                    <a:pt x="55" y="331"/>
                  </a:moveTo>
                  <a:cubicBezTo>
                    <a:pt x="54" y="331"/>
                    <a:pt x="53" y="330"/>
                    <a:pt x="53" y="329"/>
                  </a:cubicBezTo>
                  <a:cubicBezTo>
                    <a:pt x="53" y="329"/>
                    <a:pt x="53" y="329"/>
                    <a:pt x="53" y="329"/>
                  </a:cubicBezTo>
                  <a:cubicBezTo>
                    <a:pt x="53" y="328"/>
                    <a:pt x="54" y="327"/>
                    <a:pt x="55" y="327"/>
                  </a:cubicBezTo>
                  <a:cubicBezTo>
                    <a:pt x="55" y="327"/>
                    <a:pt x="55" y="327"/>
                    <a:pt x="55" y="327"/>
                  </a:cubicBezTo>
                  <a:cubicBezTo>
                    <a:pt x="56" y="327"/>
                    <a:pt x="57" y="328"/>
                    <a:pt x="57" y="329"/>
                  </a:cubicBezTo>
                  <a:cubicBezTo>
                    <a:pt x="57" y="329"/>
                    <a:pt x="57" y="329"/>
                    <a:pt x="57" y="329"/>
                  </a:cubicBezTo>
                  <a:cubicBezTo>
                    <a:pt x="57" y="330"/>
                    <a:pt x="56" y="331"/>
                    <a:pt x="55" y="331"/>
                  </a:cubicBezTo>
                  <a:cubicBezTo>
                    <a:pt x="55" y="331"/>
                    <a:pt x="55" y="331"/>
                    <a:pt x="55" y="331"/>
                  </a:cubicBezTo>
                  <a:cubicBezTo>
                    <a:pt x="55" y="331"/>
                    <a:pt x="55" y="331"/>
                    <a:pt x="55" y="331"/>
                  </a:cubicBezTo>
                  <a:close/>
                  <a:moveTo>
                    <a:pt x="561" y="323"/>
                  </a:moveTo>
                  <a:cubicBezTo>
                    <a:pt x="561" y="323"/>
                    <a:pt x="561" y="323"/>
                    <a:pt x="561" y="323"/>
                  </a:cubicBezTo>
                  <a:cubicBezTo>
                    <a:pt x="561" y="323"/>
                    <a:pt x="561" y="323"/>
                    <a:pt x="561" y="323"/>
                  </a:cubicBezTo>
                  <a:cubicBezTo>
                    <a:pt x="561" y="322"/>
                    <a:pt x="562" y="321"/>
                    <a:pt x="563" y="321"/>
                  </a:cubicBezTo>
                  <a:cubicBezTo>
                    <a:pt x="563" y="321"/>
                    <a:pt x="563" y="321"/>
                    <a:pt x="563" y="321"/>
                  </a:cubicBezTo>
                  <a:cubicBezTo>
                    <a:pt x="564" y="321"/>
                    <a:pt x="565" y="322"/>
                    <a:pt x="565" y="323"/>
                  </a:cubicBezTo>
                  <a:cubicBezTo>
                    <a:pt x="565" y="323"/>
                    <a:pt x="565" y="323"/>
                    <a:pt x="565" y="323"/>
                  </a:cubicBezTo>
                  <a:cubicBezTo>
                    <a:pt x="565" y="324"/>
                    <a:pt x="564" y="325"/>
                    <a:pt x="563" y="325"/>
                  </a:cubicBezTo>
                  <a:cubicBezTo>
                    <a:pt x="563" y="325"/>
                    <a:pt x="563" y="325"/>
                    <a:pt x="563" y="325"/>
                  </a:cubicBezTo>
                  <a:cubicBezTo>
                    <a:pt x="563" y="325"/>
                    <a:pt x="563" y="325"/>
                    <a:pt x="563" y="325"/>
                  </a:cubicBezTo>
                  <a:cubicBezTo>
                    <a:pt x="563" y="325"/>
                    <a:pt x="563" y="325"/>
                    <a:pt x="563" y="325"/>
                  </a:cubicBezTo>
                  <a:cubicBezTo>
                    <a:pt x="562" y="325"/>
                    <a:pt x="561" y="324"/>
                    <a:pt x="561" y="323"/>
                  </a:cubicBezTo>
                  <a:close/>
                  <a:moveTo>
                    <a:pt x="55" y="319"/>
                  </a:moveTo>
                  <a:cubicBezTo>
                    <a:pt x="54" y="319"/>
                    <a:pt x="53" y="318"/>
                    <a:pt x="53" y="317"/>
                  </a:cubicBezTo>
                  <a:cubicBezTo>
                    <a:pt x="53" y="317"/>
                    <a:pt x="53" y="317"/>
                    <a:pt x="53" y="317"/>
                  </a:cubicBezTo>
                  <a:cubicBezTo>
                    <a:pt x="53" y="316"/>
                    <a:pt x="54" y="315"/>
                    <a:pt x="55" y="315"/>
                  </a:cubicBezTo>
                  <a:cubicBezTo>
                    <a:pt x="55" y="315"/>
                    <a:pt x="55" y="315"/>
                    <a:pt x="55" y="315"/>
                  </a:cubicBezTo>
                  <a:cubicBezTo>
                    <a:pt x="57" y="315"/>
                    <a:pt x="57" y="316"/>
                    <a:pt x="57" y="317"/>
                  </a:cubicBezTo>
                  <a:cubicBezTo>
                    <a:pt x="57" y="317"/>
                    <a:pt x="57" y="317"/>
                    <a:pt x="57" y="317"/>
                  </a:cubicBezTo>
                  <a:cubicBezTo>
                    <a:pt x="57" y="318"/>
                    <a:pt x="56" y="319"/>
                    <a:pt x="55" y="319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55" y="319"/>
                    <a:pt x="55" y="319"/>
                    <a:pt x="55" y="319"/>
                  </a:cubicBezTo>
                  <a:close/>
                  <a:moveTo>
                    <a:pt x="560" y="312"/>
                  </a:moveTo>
                  <a:cubicBezTo>
                    <a:pt x="560" y="312"/>
                    <a:pt x="560" y="312"/>
                    <a:pt x="560" y="312"/>
                  </a:cubicBezTo>
                  <a:cubicBezTo>
                    <a:pt x="560" y="312"/>
                    <a:pt x="560" y="312"/>
                    <a:pt x="560" y="312"/>
                  </a:cubicBezTo>
                  <a:cubicBezTo>
                    <a:pt x="560" y="310"/>
                    <a:pt x="561" y="309"/>
                    <a:pt x="562" y="309"/>
                  </a:cubicBezTo>
                  <a:cubicBezTo>
                    <a:pt x="562" y="309"/>
                    <a:pt x="562" y="309"/>
                    <a:pt x="562" y="309"/>
                  </a:cubicBezTo>
                  <a:cubicBezTo>
                    <a:pt x="563" y="309"/>
                    <a:pt x="564" y="310"/>
                    <a:pt x="564" y="311"/>
                  </a:cubicBezTo>
                  <a:cubicBezTo>
                    <a:pt x="564" y="311"/>
                    <a:pt x="564" y="311"/>
                    <a:pt x="564" y="311"/>
                  </a:cubicBezTo>
                  <a:cubicBezTo>
                    <a:pt x="564" y="312"/>
                    <a:pt x="564" y="313"/>
                    <a:pt x="563" y="313"/>
                  </a:cubicBezTo>
                  <a:cubicBezTo>
                    <a:pt x="563" y="313"/>
                    <a:pt x="563" y="313"/>
                    <a:pt x="563" y="313"/>
                  </a:cubicBezTo>
                  <a:cubicBezTo>
                    <a:pt x="563" y="313"/>
                    <a:pt x="562" y="313"/>
                    <a:pt x="562" y="313"/>
                  </a:cubicBezTo>
                  <a:cubicBezTo>
                    <a:pt x="562" y="313"/>
                    <a:pt x="562" y="313"/>
                    <a:pt x="562" y="313"/>
                  </a:cubicBezTo>
                  <a:cubicBezTo>
                    <a:pt x="561" y="313"/>
                    <a:pt x="560" y="313"/>
                    <a:pt x="560" y="312"/>
                  </a:cubicBezTo>
                  <a:close/>
                  <a:moveTo>
                    <a:pt x="56" y="307"/>
                  </a:moveTo>
                  <a:cubicBezTo>
                    <a:pt x="55" y="307"/>
                    <a:pt x="54" y="306"/>
                    <a:pt x="54" y="305"/>
                  </a:cubicBezTo>
                  <a:cubicBezTo>
                    <a:pt x="54" y="305"/>
                    <a:pt x="54" y="305"/>
                    <a:pt x="54" y="305"/>
                  </a:cubicBezTo>
                  <a:cubicBezTo>
                    <a:pt x="55" y="304"/>
                    <a:pt x="56" y="303"/>
                    <a:pt x="57" y="303"/>
                  </a:cubicBezTo>
                  <a:cubicBezTo>
                    <a:pt x="57" y="303"/>
                    <a:pt x="57" y="303"/>
                    <a:pt x="57" y="303"/>
                  </a:cubicBezTo>
                  <a:cubicBezTo>
                    <a:pt x="58" y="303"/>
                    <a:pt x="59" y="304"/>
                    <a:pt x="58" y="305"/>
                  </a:cubicBezTo>
                  <a:cubicBezTo>
                    <a:pt x="58" y="305"/>
                    <a:pt x="58" y="305"/>
                    <a:pt x="58" y="305"/>
                  </a:cubicBezTo>
                  <a:cubicBezTo>
                    <a:pt x="58" y="306"/>
                    <a:pt x="57" y="307"/>
                    <a:pt x="56" y="307"/>
                  </a:cubicBezTo>
                  <a:cubicBezTo>
                    <a:pt x="56" y="307"/>
                    <a:pt x="56" y="307"/>
                    <a:pt x="56" y="307"/>
                  </a:cubicBezTo>
                  <a:cubicBezTo>
                    <a:pt x="56" y="307"/>
                    <a:pt x="56" y="307"/>
                    <a:pt x="56" y="307"/>
                  </a:cubicBezTo>
                  <a:close/>
                  <a:moveTo>
                    <a:pt x="559" y="300"/>
                  </a:moveTo>
                  <a:cubicBezTo>
                    <a:pt x="559" y="299"/>
                    <a:pt x="560" y="298"/>
                    <a:pt x="561" y="297"/>
                  </a:cubicBezTo>
                  <a:cubicBezTo>
                    <a:pt x="561" y="297"/>
                    <a:pt x="561" y="297"/>
                    <a:pt x="561" y="297"/>
                  </a:cubicBezTo>
                  <a:cubicBezTo>
                    <a:pt x="562" y="297"/>
                    <a:pt x="563" y="298"/>
                    <a:pt x="563" y="299"/>
                  </a:cubicBezTo>
                  <a:cubicBezTo>
                    <a:pt x="563" y="299"/>
                    <a:pt x="563" y="299"/>
                    <a:pt x="563" y="299"/>
                  </a:cubicBezTo>
                  <a:cubicBezTo>
                    <a:pt x="563" y="300"/>
                    <a:pt x="562" y="301"/>
                    <a:pt x="561" y="301"/>
                  </a:cubicBezTo>
                  <a:cubicBezTo>
                    <a:pt x="561" y="301"/>
                    <a:pt x="561" y="301"/>
                    <a:pt x="561" y="301"/>
                  </a:cubicBezTo>
                  <a:cubicBezTo>
                    <a:pt x="561" y="301"/>
                    <a:pt x="561" y="301"/>
                    <a:pt x="561" y="301"/>
                  </a:cubicBezTo>
                  <a:cubicBezTo>
                    <a:pt x="561" y="301"/>
                    <a:pt x="561" y="301"/>
                    <a:pt x="561" y="301"/>
                  </a:cubicBezTo>
                  <a:cubicBezTo>
                    <a:pt x="560" y="301"/>
                    <a:pt x="559" y="301"/>
                    <a:pt x="559" y="300"/>
                  </a:cubicBezTo>
                  <a:close/>
                  <a:moveTo>
                    <a:pt x="58" y="295"/>
                  </a:moveTo>
                  <a:cubicBezTo>
                    <a:pt x="57" y="295"/>
                    <a:pt x="56" y="294"/>
                    <a:pt x="56" y="293"/>
                  </a:cubicBezTo>
                  <a:cubicBezTo>
                    <a:pt x="56" y="293"/>
                    <a:pt x="56" y="293"/>
                    <a:pt x="56" y="293"/>
                  </a:cubicBezTo>
                  <a:cubicBezTo>
                    <a:pt x="56" y="292"/>
                    <a:pt x="57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60" y="291"/>
                    <a:pt x="60" y="292"/>
                    <a:pt x="60" y="293"/>
                  </a:cubicBezTo>
                  <a:cubicBezTo>
                    <a:pt x="60" y="293"/>
                    <a:pt x="60" y="293"/>
                    <a:pt x="60" y="293"/>
                  </a:cubicBezTo>
                  <a:cubicBezTo>
                    <a:pt x="60" y="293"/>
                    <a:pt x="60" y="293"/>
                    <a:pt x="60" y="293"/>
                  </a:cubicBezTo>
                  <a:cubicBezTo>
                    <a:pt x="60" y="293"/>
                    <a:pt x="60" y="293"/>
                    <a:pt x="60" y="293"/>
                  </a:cubicBezTo>
                  <a:cubicBezTo>
                    <a:pt x="60" y="294"/>
                    <a:pt x="59" y="295"/>
                    <a:pt x="58" y="295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58" y="295"/>
                    <a:pt x="58" y="295"/>
                    <a:pt x="58" y="295"/>
                  </a:cubicBezTo>
                  <a:close/>
                  <a:moveTo>
                    <a:pt x="557" y="288"/>
                  </a:moveTo>
                  <a:cubicBezTo>
                    <a:pt x="557" y="287"/>
                    <a:pt x="557" y="286"/>
                    <a:pt x="559" y="286"/>
                  </a:cubicBezTo>
                  <a:cubicBezTo>
                    <a:pt x="559" y="286"/>
                    <a:pt x="559" y="286"/>
                    <a:pt x="559" y="286"/>
                  </a:cubicBezTo>
                  <a:cubicBezTo>
                    <a:pt x="560" y="285"/>
                    <a:pt x="561" y="286"/>
                    <a:pt x="561" y="287"/>
                  </a:cubicBezTo>
                  <a:cubicBezTo>
                    <a:pt x="561" y="287"/>
                    <a:pt x="561" y="287"/>
                    <a:pt x="561" y="287"/>
                  </a:cubicBezTo>
                  <a:cubicBezTo>
                    <a:pt x="561" y="288"/>
                    <a:pt x="560" y="289"/>
                    <a:pt x="559" y="290"/>
                  </a:cubicBezTo>
                  <a:cubicBezTo>
                    <a:pt x="559" y="290"/>
                    <a:pt x="559" y="290"/>
                    <a:pt x="559" y="290"/>
                  </a:cubicBezTo>
                  <a:cubicBezTo>
                    <a:pt x="559" y="290"/>
                    <a:pt x="559" y="290"/>
                    <a:pt x="559" y="290"/>
                  </a:cubicBezTo>
                  <a:cubicBezTo>
                    <a:pt x="559" y="290"/>
                    <a:pt x="559" y="290"/>
                    <a:pt x="559" y="290"/>
                  </a:cubicBezTo>
                  <a:cubicBezTo>
                    <a:pt x="558" y="290"/>
                    <a:pt x="557" y="289"/>
                    <a:pt x="557" y="288"/>
                  </a:cubicBezTo>
                  <a:close/>
                  <a:moveTo>
                    <a:pt x="60" y="283"/>
                  </a:moveTo>
                  <a:cubicBezTo>
                    <a:pt x="59" y="283"/>
                    <a:pt x="58" y="282"/>
                    <a:pt x="59" y="281"/>
                  </a:cubicBezTo>
                  <a:cubicBezTo>
                    <a:pt x="59" y="281"/>
                    <a:pt x="59" y="281"/>
                    <a:pt x="59" y="281"/>
                  </a:cubicBezTo>
                  <a:cubicBezTo>
                    <a:pt x="59" y="280"/>
                    <a:pt x="60" y="279"/>
                    <a:pt x="61" y="279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2" y="280"/>
                    <a:pt x="63" y="281"/>
                    <a:pt x="62" y="282"/>
                  </a:cubicBezTo>
                  <a:cubicBezTo>
                    <a:pt x="62" y="282"/>
                    <a:pt x="62" y="282"/>
                    <a:pt x="62" y="282"/>
                  </a:cubicBezTo>
                  <a:cubicBezTo>
                    <a:pt x="62" y="283"/>
                    <a:pt x="61" y="283"/>
                    <a:pt x="61" y="283"/>
                  </a:cubicBezTo>
                  <a:cubicBezTo>
                    <a:pt x="61" y="283"/>
                    <a:pt x="61" y="283"/>
                    <a:pt x="61" y="283"/>
                  </a:cubicBezTo>
                  <a:cubicBezTo>
                    <a:pt x="60" y="283"/>
                    <a:pt x="60" y="283"/>
                    <a:pt x="60" y="283"/>
                  </a:cubicBezTo>
                  <a:close/>
                  <a:moveTo>
                    <a:pt x="554" y="276"/>
                  </a:moveTo>
                  <a:cubicBezTo>
                    <a:pt x="554" y="276"/>
                    <a:pt x="554" y="276"/>
                    <a:pt x="554" y="276"/>
                  </a:cubicBezTo>
                  <a:cubicBezTo>
                    <a:pt x="554" y="276"/>
                    <a:pt x="554" y="276"/>
                    <a:pt x="554" y="276"/>
                  </a:cubicBezTo>
                  <a:cubicBezTo>
                    <a:pt x="554" y="275"/>
                    <a:pt x="555" y="274"/>
                    <a:pt x="556" y="274"/>
                  </a:cubicBezTo>
                  <a:cubicBezTo>
                    <a:pt x="556" y="274"/>
                    <a:pt x="556" y="274"/>
                    <a:pt x="556" y="274"/>
                  </a:cubicBezTo>
                  <a:cubicBezTo>
                    <a:pt x="557" y="274"/>
                    <a:pt x="558" y="274"/>
                    <a:pt x="558" y="275"/>
                  </a:cubicBezTo>
                  <a:cubicBezTo>
                    <a:pt x="558" y="275"/>
                    <a:pt x="558" y="275"/>
                    <a:pt x="558" y="275"/>
                  </a:cubicBezTo>
                  <a:cubicBezTo>
                    <a:pt x="559" y="276"/>
                    <a:pt x="558" y="278"/>
                    <a:pt x="557" y="278"/>
                  </a:cubicBezTo>
                  <a:cubicBezTo>
                    <a:pt x="557" y="278"/>
                    <a:pt x="557" y="278"/>
                    <a:pt x="557" y="278"/>
                  </a:cubicBezTo>
                  <a:cubicBezTo>
                    <a:pt x="557" y="278"/>
                    <a:pt x="556" y="278"/>
                    <a:pt x="556" y="278"/>
                  </a:cubicBezTo>
                  <a:cubicBezTo>
                    <a:pt x="556" y="278"/>
                    <a:pt x="556" y="278"/>
                    <a:pt x="556" y="278"/>
                  </a:cubicBezTo>
                  <a:cubicBezTo>
                    <a:pt x="555" y="278"/>
                    <a:pt x="555" y="277"/>
                    <a:pt x="554" y="276"/>
                  </a:cubicBezTo>
                  <a:close/>
                  <a:moveTo>
                    <a:pt x="63" y="272"/>
                  </a:moveTo>
                  <a:cubicBezTo>
                    <a:pt x="62" y="271"/>
                    <a:pt x="61" y="270"/>
                    <a:pt x="61" y="269"/>
                  </a:cubicBezTo>
                  <a:cubicBezTo>
                    <a:pt x="61" y="269"/>
                    <a:pt x="61" y="269"/>
                    <a:pt x="61" y="269"/>
                  </a:cubicBezTo>
                  <a:cubicBezTo>
                    <a:pt x="62" y="268"/>
                    <a:pt x="63" y="268"/>
                    <a:pt x="64" y="268"/>
                  </a:cubicBezTo>
                  <a:cubicBezTo>
                    <a:pt x="64" y="268"/>
                    <a:pt x="64" y="268"/>
                    <a:pt x="64" y="268"/>
                  </a:cubicBezTo>
                  <a:cubicBezTo>
                    <a:pt x="65" y="268"/>
                    <a:pt x="66" y="269"/>
                    <a:pt x="65" y="270"/>
                  </a:cubicBezTo>
                  <a:cubicBezTo>
                    <a:pt x="65" y="270"/>
                    <a:pt x="65" y="270"/>
                    <a:pt x="65" y="270"/>
                  </a:cubicBezTo>
                  <a:cubicBezTo>
                    <a:pt x="65" y="271"/>
                    <a:pt x="64" y="272"/>
                    <a:pt x="63" y="272"/>
                  </a:cubicBezTo>
                  <a:cubicBezTo>
                    <a:pt x="63" y="272"/>
                    <a:pt x="63" y="272"/>
                    <a:pt x="63" y="272"/>
                  </a:cubicBezTo>
                  <a:cubicBezTo>
                    <a:pt x="63" y="272"/>
                    <a:pt x="63" y="272"/>
                    <a:pt x="63" y="272"/>
                  </a:cubicBezTo>
                  <a:close/>
                  <a:moveTo>
                    <a:pt x="551" y="265"/>
                  </a:moveTo>
                  <a:cubicBezTo>
                    <a:pt x="551" y="264"/>
                    <a:pt x="552" y="263"/>
                    <a:pt x="553" y="262"/>
                  </a:cubicBezTo>
                  <a:cubicBezTo>
                    <a:pt x="553" y="262"/>
                    <a:pt x="553" y="262"/>
                    <a:pt x="553" y="262"/>
                  </a:cubicBezTo>
                  <a:cubicBezTo>
                    <a:pt x="554" y="262"/>
                    <a:pt x="555" y="263"/>
                    <a:pt x="555" y="264"/>
                  </a:cubicBezTo>
                  <a:cubicBezTo>
                    <a:pt x="555" y="264"/>
                    <a:pt x="555" y="264"/>
                    <a:pt x="555" y="264"/>
                  </a:cubicBezTo>
                  <a:cubicBezTo>
                    <a:pt x="555" y="265"/>
                    <a:pt x="555" y="266"/>
                    <a:pt x="554" y="266"/>
                  </a:cubicBezTo>
                  <a:cubicBezTo>
                    <a:pt x="554" y="266"/>
                    <a:pt x="554" y="266"/>
                    <a:pt x="554" y="266"/>
                  </a:cubicBezTo>
                  <a:cubicBezTo>
                    <a:pt x="554" y="266"/>
                    <a:pt x="553" y="266"/>
                    <a:pt x="553" y="266"/>
                  </a:cubicBezTo>
                  <a:cubicBezTo>
                    <a:pt x="553" y="266"/>
                    <a:pt x="553" y="266"/>
                    <a:pt x="553" y="266"/>
                  </a:cubicBezTo>
                  <a:cubicBezTo>
                    <a:pt x="552" y="266"/>
                    <a:pt x="552" y="266"/>
                    <a:pt x="551" y="265"/>
                  </a:cubicBezTo>
                  <a:close/>
                  <a:moveTo>
                    <a:pt x="66" y="260"/>
                  </a:moveTo>
                  <a:cubicBezTo>
                    <a:pt x="65" y="260"/>
                    <a:pt x="65" y="259"/>
                    <a:pt x="65" y="258"/>
                  </a:cubicBezTo>
                  <a:cubicBezTo>
                    <a:pt x="65" y="258"/>
                    <a:pt x="65" y="258"/>
                    <a:pt x="65" y="258"/>
                  </a:cubicBezTo>
                  <a:cubicBezTo>
                    <a:pt x="65" y="257"/>
                    <a:pt x="66" y="256"/>
                    <a:pt x="67" y="256"/>
                  </a:cubicBezTo>
                  <a:cubicBezTo>
                    <a:pt x="67" y="256"/>
                    <a:pt x="67" y="256"/>
                    <a:pt x="67" y="256"/>
                  </a:cubicBezTo>
                  <a:cubicBezTo>
                    <a:pt x="68" y="257"/>
                    <a:pt x="69" y="258"/>
                    <a:pt x="69" y="259"/>
                  </a:cubicBezTo>
                  <a:cubicBezTo>
                    <a:pt x="69" y="259"/>
                    <a:pt x="69" y="259"/>
                    <a:pt x="69" y="259"/>
                  </a:cubicBezTo>
                  <a:cubicBezTo>
                    <a:pt x="68" y="260"/>
                    <a:pt x="68" y="260"/>
                    <a:pt x="67" y="260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0"/>
                    <a:pt x="66" y="260"/>
                    <a:pt x="66" y="260"/>
                  </a:cubicBezTo>
                  <a:close/>
                  <a:moveTo>
                    <a:pt x="548" y="253"/>
                  </a:moveTo>
                  <a:cubicBezTo>
                    <a:pt x="547" y="252"/>
                    <a:pt x="548" y="251"/>
                    <a:pt x="549" y="251"/>
                  </a:cubicBezTo>
                  <a:cubicBezTo>
                    <a:pt x="549" y="251"/>
                    <a:pt x="549" y="251"/>
                    <a:pt x="549" y="251"/>
                  </a:cubicBezTo>
                  <a:cubicBezTo>
                    <a:pt x="550" y="251"/>
                    <a:pt x="551" y="251"/>
                    <a:pt x="551" y="252"/>
                  </a:cubicBezTo>
                  <a:cubicBezTo>
                    <a:pt x="551" y="252"/>
                    <a:pt x="551" y="252"/>
                    <a:pt x="551" y="252"/>
                  </a:cubicBezTo>
                  <a:cubicBezTo>
                    <a:pt x="552" y="253"/>
                    <a:pt x="551" y="254"/>
                    <a:pt x="550" y="255"/>
                  </a:cubicBezTo>
                  <a:cubicBezTo>
                    <a:pt x="550" y="255"/>
                    <a:pt x="550" y="255"/>
                    <a:pt x="550" y="255"/>
                  </a:cubicBezTo>
                  <a:cubicBezTo>
                    <a:pt x="550" y="255"/>
                    <a:pt x="550" y="255"/>
                    <a:pt x="550" y="255"/>
                  </a:cubicBezTo>
                  <a:cubicBezTo>
                    <a:pt x="550" y="255"/>
                    <a:pt x="550" y="255"/>
                    <a:pt x="550" y="255"/>
                  </a:cubicBezTo>
                  <a:cubicBezTo>
                    <a:pt x="549" y="255"/>
                    <a:pt x="548" y="254"/>
                    <a:pt x="548" y="253"/>
                  </a:cubicBezTo>
                  <a:close/>
                  <a:moveTo>
                    <a:pt x="70" y="249"/>
                  </a:moveTo>
                  <a:cubicBezTo>
                    <a:pt x="69" y="248"/>
                    <a:pt x="68" y="247"/>
                    <a:pt x="69" y="246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9" y="245"/>
                    <a:pt x="70" y="245"/>
                    <a:pt x="71" y="245"/>
                  </a:cubicBezTo>
                  <a:cubicBezTo>
                    <a:pt x="71" y="245"/>
                    <a:pt x="71" y="245"/>
                    <a:pt x="71" y="245"/>
                  </a:cubicBezTo>
                  <a:cubicBezTo>
                    <a:pt x="72" y="245"/>
                    <a:pt x="73" y="247"/>
                    <a:pt x="73" y="248"/>
                  </a:cubicBezTo>
                  <a:cubicBezTo>
                    <a:pt x="73" y="248"/>
                    <a:pt x="73" y="248"/>
                    <a:pt x="73" y="248"/>
                  </a:cubicBezTo>
                  <a:cubicBezTo>
                    <a:pt x="73" y="248"/>
                    <a:pt x="73" y="248"/>
                    <a:pt x="73" y="248"/>
                  </a:cubicBezTo>
                  <a:cubicBezTo>
                    <a:pt x="73" y="248"/>
                    <a:pt x="73" y="248"/>
                    <a:pt x="73" y="248"/>
                  </a:cubicBezTo>
                  <a:cubicBezTo>
                    <a:pt x="72" y="248"/>
                    <a:pt x="72" y="249"/>
                    <a:pt x="71" y="249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70" y="249"/>
                    <a:pt x="70" y="249"/>
                    <a:pt x="70" y="249"/>
                  </a:cubicBezTo>
                  <a:close/>
                  <a:moveTo>
                    <a:pt x="543" y="242"/>
                  </a:moveTo>
                  <a:cubicBezTo>
                    <a:pt x="543" y="241"/>
                    <a:pt x="544" y="240"/>
                    <a:pt x="545" y="240"/>
                  </a:cubicBezTo>
                  <a:cubicBezTo>
                    <a:pt x="545" y="240"/>
                    <a:pt x="545" y="240"/>
                    <a:pt x="545" y="240"/>
                  </a:cubicBezTo>
                  <a:cubicBezTo>
                    <a:pt x="546" y="239"/>
                    <a:pt x="547" y="240"/>
                    <a:pt x="547" y="241"/>
                  </a:cubicBezTo>
                  <a:cubicBezTo>
                    <a:pt x="547" y="241"/>
                    <a:pt x="547" y="241"/>
                    <a:pt x="547" y="241"/>
                  </a:cubicBezTo>
                  <a:cubicBezTo>
                    <a:pt x="548" y="242"/>
                    <a:pt x="547" y="243"/>
                    <a:pt x="546" y="243"/>
                  </a:cubicBezTo>
                  <a:cubicBezTo>
                    <a:pt x="546" y="243"/>
                    <a:pt x="546" y="243"/>
                    <a:pt x="546" y="243"/>
                  </a:cubicBezTo>
                  <a:cubicBezTo>
                    <a:pt x="546" y="244"/>
                    <a:pt x="546" y="244"/>
                    <a:pt x="545" y="244"/>
                  </a:cubicBezTo>
                  <a:cubicBezTo>
                    <a:pt x="545" y="244"/>
                    <a:pt x="545" y="244"/>
                    <a:pt x="545" y="244"/>
                  </a:cubicBezTo>
                  <a:cubicBezTo>
                    <a:pt x="545" y="244"/>
                    <a:pt x="544" y="243"/>
                    <a:pt x="543" y="242"/>
                  </a:cubicBezTo>
                  <a:close/>
                  <a:moveTo>
                    <a:pt x="74" y="238"/>
                  </a:moveTo>
                  <a:cubicBezTo>
                    <a:pt x="73" y="237"/>
                    <a:pt x="73" y="236"/>
                    <a:pt x="73" y="235"/>
                  </a:cubicBezTo>
                  <a:cubicBezTo>
                    <a:pt x="73" y="235"/>
                    <a:pt x="73" y="235"/>
                    <a:pt x="73" y="235"/>
                  </a:cubicBezTo>
                  <a:cubicBezTo>
                    <a:pt x="74" y="234"/>
                    <a:pt x="75" y="234"/>
                    <a:pt x="76" y="234"/>
                  </a:cubicBezTo>
                  <a:cubicBezTo>
                    <a:pt x="76" y="234"/>
                    <a:pt x="76" y="234"/>
                    <a:pt x="76" y="234"/>
                  </a:cubicBezTo>
                  <a:cubicBezTo>
                    <a:pt x="77" y="234"/>
                    <a:pt x="77" y="236"/>
                    <a:pt x="77" y="237"/>
                  </a:cubicBezTo>
                  <a:cubicBezTo>
                    <a:pt x="77" y="237"/>
                    <a:pt x="77" y="237"/>
                    <a:pt x="77" y="237"/>
                  </a:cubicBezTo>
                  <a:cubicBezTo>
                    <a:pt x="77" y="237"/>
                    <a:pt x="77" y="237"/>
                    <a:pt x="77" y="237"/>
                  </a:cubicBezTo>
                  <a:cubicBezTo>
                    <a:pt x="77" y="237"/>
                    <a:pt x="77" y="237"/>
                    <a:pt x="77" y="237"/>
                  </a:cubicBezTo>
                  <a:cubicBezTo>
                    <a:pt x="77" y="237"/>
                    <a:pt x="76" y="238"/>
                    <a:pt x="75" y="238"/>
                  </a:cubicBezTo>
                  <a:cubicBezTo>
                    <a:pt x="75" y="238"/>
                    <a:pt x="75" y="238"/>
                    <a:pt x="75" y="238"/>
                  </a:cubicBezTo>
                  <a:cubicBezTo>
                    <a:pt x="75" y="238"/>
                    <a:pt x="75" y="238"/>
                    <a:pt x="74" y="238"/>
                  </a:cubicBezTo>
                  <a:close/>
                  <a:moveTo>
                    <a:pt x="539" y="231"/>
                  </a:moveTo>
                  <a:cubicBezTo>
                    <a:pt x="539" y="231"/>
                    <a:pt x="539" y="231"/>
                    <a:pt x="539" y="231"/>
                  </a:cubicBezTo>
                  <a:cubicBezTo>
                    <a:pt x="539" y="231"/>
                    <a:pt x="539" y="231"/>
                    <a:pt x="539" y="231"/>
                  </a:cubicBezTo>
                  <a:cubicBezTo>
                    <a:pt x="538" y="230"/>
                    <a:pt x="539" y="229"/>
                    <a:pt x="540" y="229"/>
                  </a:cubicBezTo>
                  <a:cubicBezTo>
                    <a:pt x="540" y="229"/>
                    <a:pt x="540" y="229"/>
                    <a:pt x="540" y="229"/>
                  </a:cubicBezTo>
                  <a:cubicBezTo>
                    <a:pt x="541" y="228"/>
                    <a:pt x="542" y="229"/>
                    <a:pt x="542" y="230"/>
                  </a:cubicBezTo>
                  <a:cubicBezTo>
                    <a:pt x="542" y="230"/>
                    <a:pt x="542" y="230"/>
                    <a:pt x="542" y="230"/>
                  </a:cubicBezTo>
                  <a:cubicBezTo>
                    <a:pt x="543" y="231"/>
                    <a:pt x="542" y="232"/>
                    <a:pt x="541" y="232"/>
                  </a:cubicBezTo>
                  <a:cubicBezTo>
                    <a:pt x="541" y="232"/>
                    <a:pt x="541" y="232"/>
                    <a:pt x="541" y="232"/>
                  </a:cubicBezTo>
                  <a:cubicBezTo>
                    <a:pt x="541" y="232"/>
                    <a:pt x="541" y="233"/>
                    <a:pt x="541" y="233"/>
                  </a:cubicBezTo>
                  <a:cubicBezTo>
                    <a:pt x="541" y="233"/>
                    <a:pt x="541" y="233"/>
                    <a:pt x="541" y="233"/>
                  </a:cubicBezTo>
                  <a:cubicBezTo>
                    <a:pt x="540" y="233"/>
                    <a:pt x="539" y="232"/>
                    <a:pt x="539" y="231"/>
                  </a:cubicBezTo>
                  <a:close/>
                  <a:moveTo>
                    <a:pt x="79" y="227"/>
                  </a:moveTo>
                  <a:cubicBezTo>
                    <a:pt x="78" y="226"/>
                    <a:pt x="78" y="225"/>
                    <a:pt x="78" y="224"/>
                  </a:cubicBezTo>
                  <a:cubicBezTo>
                    <a:pt x="78" y="224"/>
                    <a:pt x="78" y="224"/>
                    <a:pt x="78" y="224"/>
                  </a:cubicBezTo>
                  <a:cubicBezTo>
                    <a:pt x="79" y="223"/>
                    <a:pt x="80" y="223"/>
                    <a:pt x="81" y="223"/>
                  </a:cubicBezTo>
                  <a:cubicBezTo>
                    <a:pt x="81" y="223"/>
                    <a:pt x="81" y="223"/>
                    <a:pt x="81" y="223"/>
                  </a:cubicBezTo>
                  <a:cubicBezTo>
                    <a:pt x="82" y="224"/>
                    <a:pt x="82" y="225"/>
                    <a:pt x="82" y="226"/>
                  </a:cubicBezTo>
                  <a:cubicBezTo>
                    <a:pt x="82" y="226"/>
                    <a:pt x="82" y="226"/>
                    <a:pt x="82" y="226"/>
                  </a:cubicBezTo>
                  <a:cubicBezTo>
                    <a:pt x="82" y="227"/>
                    <a:pt x="81" y="227"/>
                    <a:pt x="80" y="227"/>
                  </a:cubicBezTo>
                  <a:cubicBezTo>
                    <a:pt x="80" y="227"/>
                    <a:pt x="80" y="227"/>
                    <a:pt x="80" y="227"/>
                  </a:cubicBezTo>
                  <a:cubicBezTo>
                    <a:pt x="80" y="227"/>
                    <a:pt x="80" y="227"/>
                    <a:pt x="79" y="227"/>
                  </a:cubicBezTo>
                  <a:close/>
                  <a:moveTo>
                    <a:pt x="534" y="221"/>
                  </a:moveTo>
                  <a:cubicBezTo>
                    <a:pt x="533" y="220"/>
                    <a:pt x="533" y="218"/>
                    <a:pt x="534" y="218"/>
                  </a:cubicBezTo>
                  <a:cubicBezTo>
                    <a:pt x="534" y="218"/>
                    <a:pt x="534" y="218"/>
                    <a:pt x="534" y="218"/>
                  </a:cubicBezTo>
                  <a:cubicBezTo>
                    <a:pt x="535" y="217"/>
                    <a:pt x="537" y="218"/>
                    <a:pt x="537" y="219"/>
                  </a:cubicBezTo>
                  <a:cubicBezTo>
                    <a:pt x="537" y="219"/>
                    <a:pt x="537" y="219"/>
                    <a:pt x="537" y="219"/>
                  </a:cubicBezTo>
                  <a:cubicBezTo>
                    <a:pt x="538" y="220"/>
                    <a:pt x="537" y="221"/>
                    <a:pt x="536" y="222"/>
                  </a:cubicBezTo>
                  <a:cubicBezTo>
                    <a:pt x="536" y="222"/>
                    <a:pt x="536" y="222"/>
                    <a:pt x="536" y="222"/>
                  </a:cubicBezTo>
                  <a:cubicBezTo>
                    <a:pt x="536" y="222"/>
                    <a:pt x="536" y="222"/>
                    <a:pt x="535" y="222"/>
                  </a:cubicBezTo>
                  <a:cubicBezTo>
                    <a:pt x="535" y="222"/>
                    <a:pt x="535" y="222"/>
                    <a:pt x="535" y="222"/>
                  </a:cubicBezTo>
                  <a:cubicBezTo>
                    <a:pt x="535" y="222"/>
                    <a:pt x="534" y="221"/>
                    <a:pt x="534" y="221"/>
                  </a:cubicBezTo>
                  <a:close/>
                  <a:moveTo>
                    <a:pt x="85" y="216"/>
                  </a:moveTo>
                  <a:cubicBezTo>
                    <a:pt x="84" y="216"/>
                    <a:pt x="83" y="214"/>
                    <a:pt x="84" y="213"/>
                  </a:cubicBezTo>
                  <a:cubicBezTo>
                    <a:pt x="84" y="213"/>
                    <a:pt x="84" y="213"/>
                    <a:pt x="84" y="213"/>
                  </a:cubicBezTo>
                  <a:cubicBezTo>
                    <a:pt x="84" y="212"/>
                    <a:pt x="86" y="212"/>
                    <a:pt x="87" y="213"/>
                  </a:cubicBezTo>
                  <a:cubicBezTo>
                    <a:pt x="87" y="213"/>
                    <a:pt x="87" y="213"/>
                    <a:pt x="87" y="213"/>
                  </a:cubicBezTo>
                  <a:cubicBezTo>
                    <a:pt x="88" y="213"/>
                    <a:pt x="88" y="214"/>
                    <a:pt x="87" y="215"/>
                  </a:cubicBezTo>
                  <a:cubicBezTo>
                    <a:pt x="87" y="215"/>
                    <a:pt x="87" y="215"/>
                    <a:pt x="87" y="215"/>
                  </a:cubicBezTo>
                  <a:cubicBezTo>
                    <a:pt x="87" y="216"/>
                    <a:pt x="86" y="216"/>
                    <a:pt x="86" y="216"/>
                  </a:cubicBezTo>
                  <a:cubicBezTo>
                    <a:pt x="86" y="216"/>
                    <a:pt x="86" y="216"/>
                    <a:pt x="86" y="216"/>
                  </a:cubicBezTo>
                  <a:cubicBezTo>
                    <a:pt x="85" y="216"/>
                    <a:pt x="85" y="216"/>
                    <a:pt x="85" y="216"/>
                  </a:cubicBezTo>
                  <a:close/>
                  <a:moveTo>
                    <a:pt x="528" y="210"/>
                  </a:moveTo>
                  <a:cubicBezTo>
                    <a:pt x="528" y="210"/>
                    <a:pt x="528" y="210"/>
                    <a:pt x="528" y="210"/>
                  </a:cubicBezTo>
                  <a:cubicBezTo>
                    <a:pt x="528" y="210"/>
                    <a:pt x="528" y="210"/>
                    <a:pt x="528" y="210"/>
                  </a:cubicBezTo>
                  <a:cubicBezTo>
                    <a:pt x="527" y="209"/>
                    <a:pt x="528" y="208"/>
                    <a:pt x="529" y="207"/>
                  </a:cubicBezTo>
                  <a:cubicBezTo>
                    <a:pt x="529" y="207"/>
                    <a:pt x="529" y="207"/>
                    <a:pt x="529" y="207"/>
                  </a:cubicBezTo>
                  <a:cubicBezTo>
                    <a:pt x="530" y="207"/>
                    <a:pt x="531" y="207"/>
                    <a:pt x="531" y="208"/>
                  </a:cubicBezTo>
                  <a:cubicBezTo>
                    <a:pt x="531" y="208"/>
                    <a:pt x="531" y="208"/>
                    <a:pt x="531" y="208"/>
                  </a:cubicBezTo>
                  <a:cubicBezTo>
                    <a:pt x="532" y="209"/>
                    <a:pt x="532" y="210"/>
                    <a:pt x="531" y="211"/>
                  </a:cubicBezTo>
                  <a:cubicBezTo>
                    <a:pt x="531" y="211"/>
                    <a:pt x="531" y="211"/>
                    <a:pt x="531" y="211"/>
                  </a:cubicBezTo>
                  <a:cubicBezTo>
                    <a:pt x="530" y="211"/>
                    <a:pt x="530" y="211"/>
                    <a:pt x="530" y="211"/>
                  </a:cubicBezTo>
                  <a:cubicBezTo>
                    <a:pt x="530" y="211"/>
                    <a:pt x="530" y="211"/>
                    <a:pt x="530" y="211"/>
                  </a:cubicBezTo>
                  <a:cubicBezTo>
                    <a:pt x="529" y="211"/>
                    <a:pt x="528" y="211"/>
                    <a:pt x="528" y="210"/>
                  </a:cubicBezTo>
                  <a:close/>
                  <a:moveTo>
                    <a:pt x="91" y="206"/>
                  </a:moveTo>
                  <a:cubicBezTo>
                    <a:pt x="90" y="205"/>
                    <a:pt x="89" y="204"/>
                    <a:pt x="90" y="203"/>
                  </a:cubicBezTo>
                  <a:cubicBezTo>
                    <a:pt x="90" y="203"/>
                    <a:pt x="90" y="203"/>
                    <a:pt x="90" y="203"/>
                  </a:cubicBezTo>
                  <a:cubicBezTo>
                    <a:pt x="91" y="202"/>
                    <a:pt x="92" y="202"/>
                    <a:pt x="93" y="202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4" y="203"/>
                    <a:pt x="94" y="204"/>
                    <a:pt x="93" y="205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3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1" y="206"/>
                    <a:pt x="91" y="206"/>
                    <a:pt x="91" y="206"/>
                  </a:cubicBezTo>
                  <a:close/>
                  <a:moveTo>
                    <a:pt x="522" y="200"/>
                  </a:moveTo>
                  <a:cubicBezTo>
                    <a:pt x="521" y="199"/>
                    <a:pt x="521" y="198"/>
                    <a:pt x="522" y="197"/>
                  </a:cubicBezTo>
                  <a:cubicBezTo>
                    <a:pt x="522" y="197"/>
                    <a:pt x="522" y="197"/>
                    <a:pt x="522" y="197"/>
                  </a:cubicBezTo>
                  <a:cubicBezTo>
                    <a:pt x="523" y="197"/>
                    <a:pt x="524" y="197"/>
                    <a:pt x="525" y="198"/>
                  </a:cubicBezTo>
                  <a:cubicBezTo>
                    <a:pt x="525" y="198"/>
                    <a:pt x="525" y="198"/>
                    <a:pt x="525" y="198"/>
                  </a:cubicBezTo>
                  <a:cubicBezTo>
                    <a:pt x="526" y="199"/>
                    <a:pt x="525" y="200"/>
                    <a:pt x="524" y="201"/>
                  </a:cubicBezTo>
                  <a:cubicBezTo>
                    <a:pt x="524" y="201"/>
                    <a:pt x="524" y="201"/>
                    <a:pt x="524" y="201"/>
                  </a:cubicBezTo>
                  <a:cubicBezTo>
                    <a:pt x="524" y="201"/>
                    <a:pt x="524" y="201"/>
                    <a:pt x="523" y="201"/>
                  </a:cubicBezTo>
                  <a:cubicBezTo>
                    <a:pt x="523" y="201"/>
                    <a:pt x="523" y="201"/>
                    <a:pt x="523" y="201"/>
                  </a:cubicBezTo>
                  <a:cubicBezTo>
                    <a:pt x="523" y="201"/>
                    <a:pt x="522" y="201"/>
                    <a:pt x="522" y="200"/>
                  </a:cubicBezTo>
                  <a:close/>
                  <a:moveTo>
                    <a:pt x="97" y="195"/>
                  </a:moveTo>
                  <a:cubicBezTo>
                    <a:pt x="96" y="195"/>
                    <a:pt x="96" y="194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2"/>
                    <a:pt x="98" y="192"/>
                    <a:pt x="99" y="192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100" y="193"/>
                    <a:pt x="100" y="194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99" y="195"/>
                    <a:pt x="99" y="196"/>
                    <a:pt x="98" y="196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98" y="196"/>
                    <a:pt x="97" y="196"/>
                    <a:pt x="97" y="195"/>
                  </a:cubicBezTo>
                  <a:close/>
                  <a:moveTo>
                    <a:pt x="515" y="190"/>
                  </a:moveTo>
                  <a:cubicBezTo>
                    <a:pt x="515" y="190"/>
                    <a:pt x="515" y="190"/>
                    <a:pt x="515" y="190"/>
                  </a:cubicBezTo>
                  <a:cubicBezTo>
                    <a:pt x="515" y="190"/>
                    <a:pt x="515" y="190"/>
                    <a:pt x="515" y="190"/>
                  </a:cubicBezTo>
                  <a:cubicBezTo>
                    <a:pt x="514" y="189"/>
                    <a:pt x="515" y="188"/>
                    <a:pt x="516" y="187"/>
                  </a:cubicBezTo>
                  <a:cubicBezTo>
                    <a:pt x="516" y="187"/>
                    <a:pt x="516" y="187"/>
                    <a:pt x="516" y="187"/>
                  </a:cubicBezTo>
                  <a:cubicBezTo>
                    <a:pt x="516" y="187"/>
                    <a:pt x="518" y="187"/>
                    <a:pt x="518" y="188"/>
                  </a:cubicBezTo>
                  <a:cubicBezTo>
                    <a:pt x="518" y="188"/>
                    <a:pt x="518" y="188"/>
                    <a:pt x="518" y="188"/>
                  </a:cubicBezTo>
                  <a:cubicBezTo>
                    <a:pt x="519" y="189"/>
                    <a:pt x="519" y="190"/>
                    <a:pt x="518" y="191"/>
                  </a:cubicBezTo>
                  <a:cubicBezTo>
                    <a:pt x="518" y="191"/>
                    <a:pt x="518" y="191"/>
                    <a:pt x="518" y="191"/>
                  </a:cubicBezTo>
                  <a:cubicBezTo>
                    <a:pt x="517" y="191"/>
                    <a:pt x="517" y="191"/>
                    <a:pt x="517" y="191"/>
                  </a:cubicBezTo>
                  <a:cubicBezTo>
                    <a:pt x="517" y="191"/>
                    <a:pt x="517" y="191"/>
                    <a:pt x="517" y="191"/>
                  </a:cubicBezTo>
                  <a:cubicBezTo>
                    <a:pt x="516" y="191"/>
                    <a:pt x="515" y="191"/>
                    <a:pt x="515" y="190"/>
                  </a:cubicBezTo>
                  <a:close/>
                  <a:moveTo>
                    <a:pt x="104" y="186"/>
                  </a:moveTo>
                  <a:cubicBezTo>
                    <a:pt x="103" y="185"/>
                    <a:pt x="103" y="184"/>
                    <a:pt x="103" y="183"/>
                  </a:cubicBezTo>
                  <a:cubicBezTo>
                    <a:pt x="103" y="183"/>
                    <a:pt x="103" y="183"/>
                    <a:pt x="103" y="183"/>
                  </a:cubicBezTo>
                  <a:cubicBezTo>
                    <a:pt x="104" y="182"/>
                    <a:pt x="105" y="182"/>
                    <a:pt x="106" y="182"/>
                  </a:cubicBezTo>
                  <a:cubicBezTo>
                    <a:pt x="106" y="182"/>
                    <a:pt x="106" y="182"/>
                    <a:pt x="106" y="182"/>
                  </a:cubicBezTo>
                  <a:cubicBezTo>
                    <a:pt x="107" y="183"/>
                    <a:pt x="107" y="184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6" y="186"/>
                    <a:pt x="106" y="186"/>
                    <a:pt x="105" y="186"/>
                  </a:cubicBezTo>
                  <a:cubicBezTo>
                    <a:pt x="105" y="186"/>
                    <a:pt x="105" y="186"/>
                    <a:pt x="105" y="186"/>
                  </a:cubicBezTo>
                  <a:cubicBezTo>
                    <a:pt x="105" y="186"/>
                    <a:pt x="104" y="186"/>
                    <a:pt x="104" y="186"/>
                  </a:cubicBezTo>
                  <a:close/>
                  <a:moveTo>
                    <a:pt x="508" y="181"/>
                  </a:moveTo>
                  <a:cubicBezTo>
                    <a:pt x="507" y="180"/>
                    <a:pt x="507" y="178"/>
                    <a:pt x="508" y="178"/>
                  </a:cubicBezTo>
                  <a:cubicBezTo>
                    <a:pt x="508" y="178"/>
                    <a:pt x="508" y="178"/>
                    <a:pt x="508" y="178"/>
                  </a:cubicBezTo>
                  <a:cubicBezTo>
                    <a:pt x="509" y="177"/>
                    <a:pt x="510" y="177"/>
                    <a:pt x="511" y="178"/>
                  </a:cubicBezTo>
                  <a:cubicBezTo>
                    <a:pt x="511" y="178"/>
                    <a:pt x="511" y="178"/>
                    <a:pt x="511" y="178"/>
                  </a:cubicBezTo>
                  <a:cubicBezTo>
                    <a:pt x="512" y="179"/>
                    <a:pt x="512" y="180"/>
                    <a:pt x="511" y="181"/>
                  </a:cubicBezTo>
                  <a:cubicBezTo>
                    <a:pt x="511" y="181"/>
                    <a:pt x="511" y="181"/>
                    <a:pt x="511" y="181"/>
                  </a:cubicBezTo>
                  <a:cubicBezTo>
                    <a:pt x="510" y="181"/>
                    <a:pt x="510" y="181"/>
                    <a:pt x="510" y="181"/>
                  </a:cubicBezTo>
                  <a:cubicBezTo>
                    <a:pt x="510" y="181"/>
                    <a:pt x="510" y="181"/>
                    <a:pt x="510" y="181"/>
                  </a:cubicBezTo>
                  <a:cubicBezTo>
                    <a:pt x="509" y="181"/>
                    <a:pt x="508" y="181"/>
                    <a:pt x="508" y="181"/>
                  </a:cubicBezTo>
                  <a:close/>
                  <a:moveTo>
                    <a:pt x="111" y="176"/>
                  </a:moveTo>
                  <a:cubicBezTo>
                    <a:pt x="110" y="175"/>
                    <a:pt x="110" y="174"/>
                    <a:pt x="111" y="173"/>
                  </a:cubicBezTo>
                  <a:cubicBezTo>
                    <a:pt x="111" y="173"/>
                    <a:pt x="111" y="173"/>
                    <a:pt x="111" y="173"/>
                  </a:cubicBezTo>
                  <a:cubicBezTo>
                    <a:pt x="112" y="172"/>
                    <a:pt x="113" y="172"/>
                    <a:pt x="114" y="173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15" y="174"/>
                    <a:pt x="115" y="175"/>
                    <a:pt x="114" y="176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14" y="176"/>
                    <a:pt x="113" y="177"/>
                    <a:pt x="112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2" y="177"/>
                    <a:pt x="112" y="176"/>
                    <a:pt x="111" y="176"/>
                  </a:cubicBezTo>
                  <a:close/>
                  <a:moveTo>
                    <a:pt x="500" y="171"/>
                  </a:moveTo>
                  <a:cubicBezTo>
                    <a:pt x="500" y="171"/>
                    <a:pt x="500" y="169"/>
                    <a:pt x="501" y="169"/>
                  </a:cubicBezTo>
                  <a:cubicBezTo>
                    <a:pt x="501" y="169"/>
                    <a:pt x="501" y="169"/>
                    <a:pt x="501" y="169"/>
                  </a:cubicBezTo>
                  <a:cubicBezTo>
                    <a:pt x="501" y="168"/>
                    <a:pt x="503" y="168"/>
                    <a:pt x="503" y="169"/>
                  </a:cubicBezTo>
                  <a:cubicBezTo>
                    <a:pt x="503" y="169"/>
                    <a:pt x="503" y="169"/>
                    <a:pt x="503" y="169"/>
                  </a:cubicBezTo>
                  <a:cubicBezTo>
                    <a:pt x="504" y="170"/>
                    <a:pt x="504" y="171"/>
                    <a:pt x="503" y="172"/>
                  </a:cubicBezTo>
                  <a:cubicBezTo>
                    <a:pt x="503" y="172"/>
                    <a:pt x="503" y="172"/>
                    <a:pt x="503" y="172"/>
                  </a:cubicBezTo>
                  <a:cubicBezTo>
                    <a:pt x="503" y="172"/>
                    <a:pt x="502" y="172"/>
                    <a:pt x="502" y="172"/>
                  </a:cubicBezTo>
                  <a:cubicBezTo>
                    <a:pt x="502" y="172"/>
                    <a:pt x="502" y="172"/>
                    <a:pt x="502" y="172"/>
                  </a:cubicBezTo>
                  <a:cubicBezTo>
                    <a:pt x="501" y="172"/>
                    <a:pt x="501" y="172"/>
                    <a:pt x="500" y="171"/>
                  </a:cubicBezTo>
                  <a:close/>
                  <a:moveTo>
                    <a:pt x="119" y="167"/>
                  </a:moveTo>
                  <a:cubicBezTo>
                    <a:pt x="118" y="166"/>
                    <a:pt x="118" y="165"/>
                    <a:pt x="119" y="164"/>
                  </a:cubicBezTo>
                  <a:cubicBezTo>
                    <a:pt x="119" y="164"/>
                    <a:pt x="119" y="164"/>
                    <a:pt x="119" y="164"/>
                  </a:cubicBezTo>
                  <a:cubicBezTo>
                    <a:pt x="120" y="163"/>
                    <a:pt x="121" y="163"/>
                    <a:pt x="122" y="164"/>
                  </a:cubicBezTo>
                  <a:cubicBezTo>
                    <a:pt x="122" y="164"/>
                    <a:pt x="122" y="164"/>
                    <a:pt x="122" y="164"/>
                  </a:cubicBezTo>
                  <a:cubicBezTo>
                    <a:pt x="122" y="165"/>
                    <a:pt x="123" y="166"/>
                    <a:pt x="122" y="167"/>
                  </a:cubicBezTo>
                  <a:cubicBezTo>
                    <a:pt x="122" y="167"/>
                    <a:pt x="122" y="167"/>
                    <a:pt x="122" y="167"/>
                  </a:cubicBezTo>
                  <a:cubicBezTo>
                    <a:pt x="121" y="167"/>
                    <a:pt x="121" y="167"/>
                    <a:pt x="120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119" y="167"/>
                    <a:pt x="119" y="167"/>
                  </a:cubicBezTo>
                  <a:close/>
                  <a:moveTo>
                    <a:pt x="492" y="163"/>
                  </a:moveTo>
                  <a:cubicBezTo>
                    <a:pt x="492" y="162"/>
                    <a:pt x="492" y="160"/>
                    <a:pt x="493" y="160"/>
                  </a:cubicBezTo>
                  <a:cubicBezTo>
                    <a:pt x="493" y="160"/>
                    <a:pt x="493" y="160"/>
                    <a:pt x="493" y="160"/>
                  </a:cubicBezTo>
                  <a:cubicBezTo>
                    <a:pt x="493" y="159"/>
                    <a:pt x="495" y="159"/>
                    <a:pt x="495" y="160"/>
                  </a:cubicBezTo>
                  <a:cubicBezTo>
                    <a:pt x="495" y="160"/>
                    <a:pt x="495" y="160"/>
                    <a:pt x="495" y="160"/>
                  </a:cubicBezTo>
                  <a:cubicBezTo>
                    <a:pt x="496" y="161"/>
                    <a:pt x="496" y="162"/>
                    <a:pt x="495" y="163"/>
                  </a:cubicBezTo>
                  <a:cubicBezTo>
                    <a:pt x="495" y="163"/>
                    <a:pt x="495" y="163"/>
                    <a:pt x="495" y="163"/>
                  </a:cubicBezTo>
                  <a:cubicBezTo>
                    <a:pt x="495" y="163"/>
                    <a:pt x="494" y="163"/>
                    <a:pt x="494" y="163"/>
                  </a:cubicBezTo>
                  <a:cubicBezTo>
                    <a:pt x="494" y="163"/>
                    <a:pt x="494" y="163"/>
                    <a:pt x="494" y="163"/>
                  </a:cubicBezTo>
                  <a:cubicBezTo>
                    <a:pt x="493" y="163"/>
                    <a:pt x="493" y="163"/>
                    <a:pt x="492" y="163"/>
                  </a:cubicBezTo>
                  <a:close/>
                  <a:moveTo>
                    <a:pt x="127" y="158"/>
                  </a:moveTo>
                  <a:cubicBezTo>
                    <a:pt x="126" y="157"/>
                    <a:pt x="126" y="156"/>
                    <a:pt x="127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4"/>
                    <a:pt x="129" y="154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1" y="156"/>
                    <a:pt x="131" y="157"/>
                    <a:pt x="130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0" y="158"/>
                    <a:pt x="129" y="159"/>
                    <a:pt x="129" y="159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8" y="159"/>
                    <a:pt x="127" y="158"/>
                    <a:pt x="127" y="158"/>
                  </a:cubicBezTo>
                  <a:close/>
                  <a:moveTo>
                    <a:pt x="130" y="158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0" y="158"/>
                    <a:pt x="130" y="158"/>
                    <a:pt x="130" y="158"/>
                  </a:cubicBezTo>
                  <a:close/>
                  <a:moveTo>
                    <a:pt x="484" y="154"/>
                  </a:moveTo>
                  <a:cubicBezTo>
                    <a:pt x="484" y="154"/>
                    <a:pt x="484" y="154"/>
                    <a:pt x="484" y="154"/>
                  </a:cubicBezTo>
                  <a:cubicBezTo>
                    <a:pt x="484" y="154"/>
                    <a:pt x="484" y="154"/>
                    <a:pt x="484" y="154"/>
                  </a:cubicBezTo>
                  <a:cubicBezTo>
                    <a:pt x="483" y="153"/>
                    <a:pt x="483" y="152"/>
                    <a:pt x="484" y="151"/>
                  </a:cubicBezTo>
                  <a:cubicBezTo>
                    <a:pt x="484" y="151"/>
                    <a:pt x="484" y="151"/>
                    <a:pt x="484" y="151"/>
                  </a:cubicBezTo>
                  <a:cubicBezTo>
                    <a:pt x="485" y="150"/>
                    <a:pt x="486" y="150"/>
                    <a:pt x="487" y="151"/>
                  </a:cubicBezTo>
                  <a:cubicBezTo>
                    <a:pt x="487" y="151"/>
                    <a:pt x="487" y="151"/>
                    <a:pt x="487" y="151"/>
                  </a:cubicBezTo>
                  <a:cubicBezTo>
                    <a:pt x="488" y="152"/>
                    <a:pt x="488" y="153"/>
                    <a:pt x="487" y="154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487" y="154"/>
                    <a:pt x="486" y="155"/>
                    <a:pt x="486" y="155"/>
                  </a:cubicBezTo>
                  <a:cubicBezTo>
                    <a:pt x="486" y="155"/>
                    <a:pt x="486" y="155"/>
                    <a:pt x="486" y="155"/>
                  </a:cubicBezTo>
                  <a:cubicBezTo>
                    <a:pt x="485" y="155"/>
                    <a:pt x="485" y="154"/>
                    <a:pt x="484" y="154"/>
                  </a:cubicBezTo>
                  <a:close/>
                  <a:moveTo>
                    <a:pt x="136" y="150"/>
                  </a:moveTo>
                  <a:cubicBezTo>
                    <a:pt x="135" y="149"/>
                    <a:pt x="135" y="148"/>
                    <a:pt x="136" y="147"/>
                  </a:cubicBezTo>
                  <a:cubicBezTo>
                    <a:pt x="136" y="147"/>
                    <a:pt x="136" y="147"/>
                    <a:pt x="136" y="147"/>
                  </a:cubicBezTo>
                  <a:cubicBezTo>
                    <a:pt x="137" y="146"/>
                    <a:pt x="138" y="146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8"/>
                    <a:pt x="139" y="149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38" y="150"/>
                    <a:pt x="138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6" y="150"/>
                    <a:pt x="136" y="150"/>
                  </a:cubicBezTo>
                  <a:close/>
                  <a:moveTo>
                    <a:pt x="475" y="146"/>
                  </a:moveTo>
                  <a:cubicBezTo>
                    <a:pt x="475" y="145"/>
                    <a:pt x="474" y="144"/>
                    <a:pt x="475" y="143"/>
                  </a:cubicBezTo>
                  <a:cubicBezTo>
                    <a:pt x="475" y="143"/>
                    <a:pt x="475" y="143"/>
                    <a:pt x="475" y="143"/>
                  </a:cubicBezTo>
                  <a:cubicBezTo>
                    <a:pt x="476" y="142"/>
                    <a:pt x="477" y="142"/>
                    <a:pt x="478" y="143"/>
                  </a:cubicBezTo>
                  <a:cubicBezTo>
                    <a:pt x="478" y="143"/>
                    <a:pt x="478" y="143"/>
                    <a:pt x="478" y="143"/>
                  </a:cubicBezTo>
                  <a:cubicBezTo>
                    <a:pt x="479" y="144"/>
                    <a:pt x="479" y="145"/>
                    <a:pt x="478" y="146"/>
                  </a:cubicBezTo>
                  <a:cubicBezTo>
                    <a:pt x="478" y="146"/>
                    <a:pt x="478" y="146"/>
                    <a:pt x="478" y="146"/>
                  </a:cubicBezTo>
                  <a:cubicBezTo>
                    <a:pt x="478" y="146"/>
                    <a:pt x="477" y="146"/>
                    <a:pt x="477" y="146"/>
                  </a:cubicBezTo>
                  <a:cubicBezTo>
                    <a:pt x="477" y="146"/>
                    <a:pt x="477" y="146"/>
                    <a:pt x="477" y="146"/>
                  </a:cubicBezTo>
                  <a:cubicBezTo>
                    <a:pt x="476" y="146"/>
                    <a:pt x="476" y="146"/>
                    <a:pt x="475" y="146"/>
                  </a:cubicBezTo>
                  <a:close/>
                  <a:moveTo>
                    <a:pt x="145" y="142"/>
                  </a:moveTo>
                  <a:cubicBezTo>
                    <a:pt x="144" y="141"/>
                    <a:pt x="144" y="140"/>
                    <a:pt x="145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6" y="138"/>
                    <a:pt x="147" y="138"/>
                    <a:pt x="148" y="139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8" y="140"/>
                    <a:pt x="148" y="141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5" y="142"/>
                    <a:pt x="145" y="142"/>
                  </a:cubicBezTo>
                  <a:close/>
                  <a:moveTo>
                    <a:pt x="466" y="138"/>
                  </a:moveTo>
                  <a:cubicBezTo>
                    <a:pt x="466" y="138"/>
                    <a:pt x="466" y="138"/>
                    <a:pt x="466" y="138"/>
                  </a:cubicBezTo>
                  <a:cubicBezTo>
                    <a:pt x="466" y="138"/>
                    <a:pt x="466" y="138"/>
                    <a:pt x="466" y="138"/>
                  </a:cubicBezTo>
                  <a:cubicBezTo>
                    <a:pt x="465" y="138"/>
                    <a:pt x="465" y="136"/>
                    <a:pt x="466" y="136"/>
                  </a:cubicBezTo>
                  <a:cubicBezTo>
                    <a:pt x="466" y="136"/>
                    <a:pt x="466" y="136"/>
                    <a:pt x="466" y="136"/>
                  </a:cubicBezTo>
                  <a:cubicBezTo>
                    <a:pt x="467" y="135"/>
                    <a:pt x="468" y="135"/>
                    <a:pt x="469" y="135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0" y="136"/>
                    <a:pt x="470" y="137"/>
                    <a:pt x="469" y="138"/>
                  </a:cubicBezTo>
                  <a:cubicBezTo>
                    <a:pt x="469" y="138"/>
                    <a:pt x="469" y="138"/>
                    <a:pt x="469" y="138"/>
                  </a:cubicBezTo>
                  <a:cubicBezTo>
                    <a:pt x="469" y="139"/>
                    <a:pt x="468" y="139"/>
                    <a:pt x="468" y="139"/>
                  </a:cubicBezTo>
                  <a:cubicBezTo>
                    <a:pt x="468" y="139"/>
                    <a:pt x="468" y="139"/>
                    <a:pt x="468" y="139"/>
                  </a:cubicBezTo>
                  <a:cubicBezTo>
                    <a:pt x="467" y="139"/>
                    <a:pt x="467" y="139"/>
                    <a:pt x="466" y="138"/>
                  </a:cubicBezTo>
                  <a:close/>
                  <a:moveTo>
                    <a:pt x="154" y="134"/>
                  </a:moveTo>
                  <a:cubicBezTo>
                    <a:pt x="153" y="133"/>
                    <a:pt x="153" y="132"/>
                    <a:pt x="154" y="131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55" y="131"/>
                    <a:pt x="156" y="131"/>
                    <a:pt x="157" y="132"/>
                  </a:cubicBezTo>
                  <a:cubicBezTo>
                    <a:pt x="157" y="132"/>
                    <a:pt x="157" y="132"/>
                    <a:pt x="157" y="132"/>
                  </a:cubicBezTo>
                  <a:cubicBezTo>
                    <a:pt x="158" y="133"/>
                    <a:pt x="158" y="134"/>
                    <a:pt x="157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7" y="134"/>
                    <a:pt x="157" y="134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5" y="135"/>
                    <a:pt x="154" y="135"/>
                    <a:pt x="154" y="134"/>
                  </a:cubicBezTo>
                  <a:close/>
                  <a:moveTo>
                    <a:pt x="457" y="131"/>
                  </a:moveTo>
                  <a:cubicBezTo>
                    <a:pt x="456" y="130"/>
                    <a:pt x="456" y="129"/>
                    <a:pt x="456" y="128"/>
                  </a:cubicBezTo>
                  <a:cubicBezTo>
                    <a:pt x="456" y="128"/>
                    <a:pt x="456" y="128"/>
                    <a:pt x="456" y="128"/>
                  </a:cubicBezTo>
                  <a:cubicBezTo>
                    <a:pt x="457" y="127"/>
                    <a:pt x="458" y="127"/>
                    <a:pt x="459" y="128"/>
                  </a:cubicBezTo>
                  <a:cubicBezTo>
                    <a:pt x="459" y="128"/>
                    <a:pt x="459" y="128"/>
                    <a:pt x="459" y="128"/>
                  </a:cubicBezTo>
                  <a:cubicBezTo>
                    <a:pt x="460" y="129"/>
                    <a:pt x="460" y="130"/>
                    <a:pt x="460" y="131"/>
                  </a:cubicBezTo>
                  <a:cubicBezTo>
                    <a:pt x="460" y="131"/>
                    <a:pt x="460" y="131"/>
                    <a:pt x="460" y="131"/>
                  </a:cubicBezTo>
                  <a:cubicBezTo>
                    <a:pt x="459" y="131"/>
                    <a:pt x="459" y="132"/>
                    <a:pt x="458" y="132"/>
                  </a:cubicBezTo>
                  <a:cubicBezTo>
                    <a:pt x="458" y="132"/>
                    <a:pt x="458" y="132"/>
                    <a:pt x="458" y="132"/>
                  </a:cubicBezTo>
                  <a:cubicBezTo>
                    <a:pt x="458" y="132"/>
                    <a:pt x="457" y="131"/>
                    <a:pt x="457" y="131"/>
                  </a:cubicBezTo>
                  <a:close/>
                  <a:moveTo>
                    <a:pt x="164" y="127"/>
                  </a:moveTo>
                  <a:cubicBezTo>
                    <a:pt x="163" y="126"/>
                    <a:pt x="163" y="125"/>
                    <a:pt x="164" y="124"/>
                  </a:cubicBezTo>
                  <a:cubicBezTo>
                    <a:pt x="164" y="124"/>
                    <a:pt x="164" y="124"/>
                    <a:pt x="164" y="124"/>
                  </a:cubicBezTo>
                  <a:cubicBezTo>
                    <a:pt x="165" y="124"/>
                    <a:pt x="166" y="124"/>
                    <a:pt x="167" y="125"/>
                  </a:cubicBezTo>
                  <a:cubicBezTo>
                    <a:pt x="167" y="125"/>
                    <a:pt x="167" y="125"/>
                    <a:pt x="167" y="125"/>
                  </a:cubicBezTo>
                  <a:cubicBezTo>
                    <a:pt x="168" y="126"/>
                    <a:pt x="167" y="127"/>
                    <a:pt x="166" y="128"/>
                  </a:cubicBezTo>
                  <a:cubicBezTo>
                    <a:pt x="166" y="128"/>
                    <a:pt x="166" y="128"/>
                    <a:pt x="166" y="128"/>
                  </a:cubicBezTo>
                  <a:cubicBezTo>
                    <a:pt x="166" y="128"/>
                    <a:pt x="166" y="128"/>
                    <a:pt x="165" y="128"/>
                  </a:cubicBezTo>
                  <a:cubicBezTo>
                    <a:pt x="165" y="128"/>
                    <a:pt x="165" y="128"/>
                    <a:pt x="165" y="128"/>
                  </a:cubicBezTo>
                  <a:cubicBezTo>
                    <a:pt x="165" y="128"/>
                    <a:pt x="164" y="128"/>
                    <a:pt x="164" y="127"/>
                  </a:cubicBezTo>
                  <a:close/>
                  <a:moveTo>
                    <a:pt x="447" y="124"/>
                  </a:moveTo>
                  <a:cubicBezTo>
                    <a:pt x="446" y="124"/>
                    <a:pt x="446" y="123"/>
                    <a:pt x="446" y="122"/>
                  </a:cubicBezTo>
                  <a:cubicBezTo>
                    <a:pt x="446" y="122"/>
                    <a:pt x="446" y="122"/>
                    <a:pt x="446" y="122"/>
                  </a:cubicBezTo>
                  <a:cubicBezTo>
                    <a:pt x="447" y="121"/>
                    <a:pt x="448" y="120"/>
                    <a:pt x="449" y="121"/>
                  </a:cubicBezTo>
                  <a:cubicBezTo>
                    <a:pt x="449" y="121"/>
                    <a:pt x="449" y="121"/>
                    <a:pt x="449" y="121"/>
                  </a:cubicBezTo>
                  <a:cubicBezTo>
                    <a:pt x="450" y="122"/>
                    <a:pt x="450" y="123"/>
                    <a:pt x="450" y="124"/>
                  </a:cubicBezTo>
                  <a:cubicBezTo>
                    <a:pt x="450" y="124"/>
                    <a:pt x="450" y="124"/>
                    <a:pt x="450" y="124"/>
                  </a:cubicBezTo>
                  <a:cubicBezTo>
                    <a:pt x="449" y="124"/>
                    <a:pt x="449" y="125"/>
                    <a:pt x="448" y="125"/>
                  </a:cubicBezTo>
                  <a:cubicBezTo>
                    <a:pt x="448" y="125"/>
                    <a:pt x="448" y="125"/>
                    <a:pt x="448" y="125"/>
                  </a:cubicBezTo>
                  <a:cubicBezTo>
                    <a:pt x="448" y="125"/>
                    <a:pt x="447" y="125"/>
                    <a:pt x="447" y="124"/>
                  </a:cubicBezTo>
                  <a:close/>
                  <a:moveTo>
                    <a:pt x="174" y="120"/>
                  </a:moveTo>
                  <a:cubicBezTo>
                    <a:pt x="173" y="119"/>
                    <a:pt x="173" y="118"/>
                    <a:pt x="174" y="118"/>
                  </a:cubicBezTo>
                  <a:cubicBezTo>
                    <a:pt x="174" y="118"/>
                    <a:pt x="174" y="118"/>
                    <a:pt x="174" y="118"/>
                  </a:cubicBezTo>
                  <a:cubicBezTo>
                    <a:pt x="175" y="117"/>
                    <a:pt x="176" y="117"/>
                    <a:pt x="177" y="118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78" y="119"/>
                    <a:pt x="177" y="120"/>
                    <a:pt x="176" y="121"/>
                  </a:cubicBezTo>
                  <a:cubicBezTo>
                    <a:pt x="176" y="121"/>
                    <a:pt x="176" y="121"/>
                    <a:pt x="176" y="121"/>
                  </a:cubicBezTo>
                  <a:cubicBezTo>
                    <a:pt x="176" y="121"/>
                    <a:pt x="176" y="121"/>
                    <a:pt x="175" y="121"/>
                  </a:cubicBezTo>
                  <a:cubicBezTo>
                    <a:pt x="175" y="121"/>
                    <a:pt x="175" y="121"/>
                    <a:pt x="175" y="121"/>
                  </a:cubicBezTo>
                  <a:cubicBezTo>
                    <a:pt x="175" y="121"/>
                    <a:pt x="174" y="121"/>
                    <a:pt x="174" y="120"/>
                  </a:cubicBezTo>
                  <a:close/>
                  <a:moveTo>
                    <a:pt x="437" y="118"/>
                  </a:moveTo>
                  <a:cubicBezTo>
                    <a:pt x="436" y="118"/>
                    <a:pt x="436" y="116"/>
                    <a:pt x="436" y="115"/>
                  </a:cubicBezTo>
                  <a:cubicBezTo>
                    <a:pt x="436" y="115"/>
                    <a:pt x="436" y="115"/>
                    <a:pt x="436" y="115"/>
                  </a:cubicBezTo>
                  <a:cubicBezTo>
                    <a:pt x="437" y="114"/>
                    <a:pt x="438" y="114"/>
                    <a:pt x="439" y="115"/>
                  </a:cubicBezTo>
                  <a:cubicBezTo>
                    <a:pt x="439" y="115"/>
                    <a:pt x="439" y="115"/>
                    <a:pt x="439" y="115"/>
                  </a:cubicBezTo>
                  <a:cubicBezTo>
                    <a:pt x="440" y="115"/>
                    <a:pt x="440" y="116"/>
                    <a:pt x="440" y="117"/>
                  </a:cubicBezTo>
                  <a:cubicBezTo>
                    <a:pt x="440" y="117"/>
                    <a:pt x="440" y="117"/>
                    <a:pt x="440" y="117"/>
                  </a:cubicBezTo>
                  <a:cubicBezTo>
                    <a:pt x="439" y="118"/>
                    <a:pt x="439" y="118"/>
                    <a:pt x="438" y="118"/>
                  </a:cubicBezTo>
                  <a:cubicBezTo>
                    <a:pt x="438" y="118"/>
                    <a:pt x="438" y="118"/>
                    <a:pt x="438" y="118"/>
                  </a:cubicBezTo>
                  <a:cubicBezTo>
                    <a:pt x="438" y="118"/>
                    <a:pt x="437" y="118"/>
                    <a:pt x="437" y="118"/>
                  </a:cubicBezTo>
                  <a:close/>
                  <a:moveTo>
                    <a:pt x="184" y="114"/>
                  </a:moveTo>
                  <a:cubicBezTo>
                    <a:pt x="183" y="113"/>
                    <a:pt x="184" y="112"/>
                    <a:pt x="185" y="111"/>
                  </a:cubicBezTo>
                  <a:cubicBezTo>
                    <a:pt x="185" y="111"/>
                    <a:pt x="185" y="111"/>
                    <a:pt x="185" y="111"/>
                  </a:cubicBezTo>
                  <a:cubicBezTo>
                    <a:pt x="186" y="111"/>
                    <a:pt x="187" y="111"/>
                    <a:pt x="187" y="112"/>
                  </a:cubicBezTo>
                  <a:cubicBezTo>
                    <a:pt x="187" y="112"/>
                    <a:pt x="187" y="112"/>
                    <a:pt x="187" y="112"/>
                  </a:cubicBezTo>
                  <a:cubicBezTo>
                    <a:pt x="188" y="113"/>
                    <a:pt x="188" y="114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5" y="115"/>
                    <a:pt x="184" y="115"/>
                    <a:pt x="184" y="114"/>
                  </a:cubicBezTo>
                  <a:close/>
                  <a:moveTo>
                    <a:pt x="427" y="112"/>
                  </a:moveTo>
                  <a:cubicBezTo>
                    <a:pt x="427" y="112"/>
                    <a:pt x="427" y="112"/>
                    <a:pt x="427" y="112"/>
                  </a:cubicBezTo>
                  <a:cubicBezTo>
                    <a:pt x="427" y="112"/>
                    <a:pt x="427" y="112"/>
                    <a:pt x="427" y="112"/>
                  </a:cubicBezTo>
                  <a:cubicBezTo>
                    <a:pt x="426" y="112"/>
                    <a:pt x="425" y="111"/>
                    <a:pt x="426" y="110"/>
                  </a:cubicBezTo>
                  <a:cubicBezTo>
                    <a:pt x="426" y="110"/>
                    <a:pt x="426" y="110"/>
                    <a:pt x="426" y="110"/>
                  </a:cubicBezTo>
                  <a:cubicBezTo>
                    <a:pt x="426" y="109"/>
                    <a:pt x="427" y="108"/>
                    <a:pt x="428" y="109"/>
                  </a:cubicBezTo>
                  <a:cubicBezTo>
                    <a:pt x="428" y="109"/>
                    <a:pt x="428" y="109"/>
                    <a:pt x="428" y="109"/>
                  </a:cubicBezTo>
                  <a:cubicBezTo>
                    <a:pt x="429" y="109"/>
                    <a:pt x="430" y="110"/>
                    <a:pt x="429" y="111"/>
                  </a:cubicBezTo>
                  <a:cubicBezTo>
                    <a:pt x="429" y="111"/>
                    <a:pt x="429" y="111"/>
                    <a:pt x="429" y="111"/>
                  </a:cubicBezTo>
                  <a:cubicBezTo>
                    <a:pt x="429" y="112"/>
                    <a:pt x="428" y="113"/>
                    <a:pt x="428" y="113"/>
                  </a:cubicBezTo>
                  <a:cubicBezTo>
                    <a:pt x="428" y="113"/>
                    <a:pt x="428" y="113"/>
                    <a:pt x="428" y="113"/>
                  </a:cubicBezTo>
                  <a:cubicBezTo>
                    <a:pt x="427" y="113"/>
                    <a:pt x="427" y="112"/>
                    <a:pt x="427" y="112"/>
                  </a:cubicBezTo>
                  <a:close/>
                  <a:moveTo>
                    <a:pt x="195" y="108"/>
                  </a:moveTo>
                  <a:cubicBezTo>
                    <a:pt x="194" y="108"/>
                    <a:pt x="194" y="106"/>
                    <a:pt x="195" y="106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196" y="105"/>
                    <a:pt x="198" y="106"/>
                    <a:pt x="198" y="107"/>
                  </a:cubicBezTo>
                  <a:cubicBezTo>
                    <a:pt x="198" y="107"/>
                    <a:pt x="198" y="107"/>
                    <a:pt x="198" y="107"/>
                  </a:cubicBezTo>
                  <a:cubicBezTo>
                    <a:pt x="199" y="108"/>
                    <a:pt x="198" y="109"/>
                    <a:pt x="197" y="109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7" y="110"/>
                    <a:pt x="197" y="110"/>
                    <a:pt x="196" y="110"/>
                  </a:cubicBezTo>
                  <a:cubicBezTo>
                    <a:pt x="196" y="110"/>
                    <a:pt x="196" y="110"/>
                    <a:pt x="196" y="110"/>
                  </a:cubicBezTo>
                  <a:cubicBezTo>
                    <a:pt x="196" y="110"/>
                    <a:pt x="195" y="109"/>
                    <a:pt x="195" y="108"/>
                  </a:cubicBezTo>
                  <a:close/>
                  <a:moveTo>
                    <a:pt x="416" y="107"/>
                  </a:moveTo>
                  <a:cubicBezTo>
                    <a:pt x="415" y="107"/>
                    <a:pt x="415" y="105"/>
                    <a:pt x="415" y="104"/>
                  </a:cubicBezTo>
                  <a:cubicBezTo>
                    <a:pt x="415" y="104"/>
                    <a:pt x="415" y="104"/>
                    <a:pt x="415" y="104"/>
                  </a:cubicBezTo>
                  <a:cubicBezTo>
                    <a:pt x="415" y="103"/>
                    <a:pt x="417" y="103"/>
                    <a:pt x="418" y="103"/>
                  </a:cubicBezTo>
                  <a:cubicBezTo>
                    <a:pt x="418" y="103"/>
                    <a:pt x="418" y="103"/>
                    <a:pt x="418" y="103"/>
                  </a:cubicBezTo>
                  <a:cubicBezTo>
                    <a:pt x="419" y="104"/>
                    <a:pt x="419" y="105"/>
                    <a:pt x="419" y="106"/>
                  </a:cubicBezTo>
                  <a:cubicBezTo>
                    <a:pt x="419" y="106"/>
                    <a:pt x="419" y="106"/>
                    <a:pt x="419" y="106"/>
                  </a:cubicBezTo>
                  <a:cubicBezTo>
                    <a:pt x="418" y="107"/>
                    <a:pt x="418" y="107"/>
                    <a:pt x="417" y="107"/>
                  </a:cubicBezTo>
                  <a:cubicBezTo>
                    <a:pt x="417" y="107"/>
                    <a:pt x="417" y="107"/>
                    <a:pt x="417" y="107"/>
                  </a:cubicBezTo>
                  <a:cubicBezTo>
                    <a:pt x="416" y="107"/>
                    <a:pt x="416" y="107"/>
                    <a:pt x="416" y="107"/>
                  </a:cubicBezTo>
                  <a:close/>
                  <a:moveTo>
                    <a:pt x="205" y="103"/>
                  </a:moveTo>
                  <a:cubicBezTo>
                    <a:pt x="205" y="102"/>
                    <a:pt x="205" y="101"/>
                    <a:pt x="206" y="101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7" y="100"/>
                    <a:pt x="209" y="101"/>
                    <a:pt x="209" y="102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9" y="103"/>
                    <a:pt x="209" y="104"/>
                    <a:pt x="208" y="104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7" y="105"/>
                    <a:pt x="207" y="105"/>
                  </a:cubicBezTo>
                  <a:cubicBezTo>
                    <a:pt x="207" y="105"/>
                    <a:pt x="207" y="105"/>
                    <a:pt x="207" y="105"/>
                  </a:cubicBezTo>
                  <a:cubicBezTo>
                    <a:pt x="206" y="105"/>
                    <a:pt x="206" y="104"/>
                    <a:pt x="205" y="103"/>
                  </a:cubicBezTo>
                  <a:close/>
                  <a:moveTo>
                    <a:pt x="405" y="102"/>
                  </a:moveTo>
                  <a:cubicBezTo>
                    <a:pt x="404" y="102"/>
                    <a:pt x="404" y="101"/>
                    <a:pt x="404" y="100"/>
                  </a:cubicBezTo>
                  <a:cubicBezTo>
                    <a:pt x="404" y="100"/>
                    <a:pt x="404" y="100"/>
                    <a:pt x="404" y="100"/>
                  </a:cubicBezTo>
                  <a:cubicBezTo>
                    <a:pt x="404" y="99"/>
                    <a:pt x="406" y="98"/>
                    <a:pt x="407" y="99"/>
                  </a:cubicBezTo>
                  <a:cubicBezTo>
                    <a:pt x="407" y="99"/>
                    <a:pt x="407" y="99"/>
                    <a:pt x="407" y="99"/>
                  </a:cubicBezTo>
                  <a:cubicBezTo>
                    <a:pt x="408" y="99"/>
                    <a:pt x="408" y="100"/>
                    <a:pt x="408" y="101"/>
                  </a:cubicBezTo>
                  <a:cubicBezTo>
                    <a:pt x="408" y="101"/>
                    <a:pt x="408" y="101"/>
                    <a:pt x="408" y="101"/>
                  </a:cubicBezTo>
                  <a:cubicBezTo>
                    <a:pt x="407" y="102"/>
                    <a:pt x="407" y="102"/>
                    <a:pt x="406" y="102"/>
                  </a:cubicBezTo>
                  <a:cubicBezTo>
                    <a:pt x="406" y="102"/>
                    <a:pt x="406" y="102"/>
                    <a:pt x="406" y="102"/>
                  </a:cubicBezTo>
                  <a:cubicBezTo>
                    <a:pt x="406" y="102"/>
                    <a:pt x="405" y="102"/>
                    <a:pt x="405" y="102"/>
                  </a:cubicBezTo>
                  <a:close/>
                  <a:moveTo>
                    <a:pt x="216" y="99"/>
                  </a:moveTo>
                  <a:cubicBezTo>
                    <a:pt x="216" y="98"/>
                    <a:pt x="217" y="97"/>
                    <a:pt x="218" y="96"/>
                  </a:cubicBezTo>
                  <a:cubicBezTo>
                    <a:pt x="218" y="96"/>
                    <a:pt x="218" y="96"/>
                    <a:pt x="218" y="96"/>
                  </a:cubicBezTo>
                  <a:cubicBezTo>
                    <a:pt x="219" y="96"/>
                    <a:pt x="220" y="96"/>
                    <a:pt x="220" y="97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21" y="98"/>
                    <a:pt x="220" y="99"/>
                    <a:pt x="219" y="100"/>
                  </a:cubicBezTo>
                  <a:cubicBezTo>
                    <a:pt x="219" y="100"/>
                    <a:pt x="219" y="100"/>
                    <a:pt x="219" y="100"/>
                  </a:cubicBezTo>
                  <a:cubicBezTo>
                    <a:pt x="219" y="100"/>
                    <a:pt x="219" y="100"/>
                    <a:pt x="219" y="100"/>
                  </a:cubicBezTo>
                  <a:cubicBezTo>
                    <a:pt x="219" y="100"/>
                    <a:pt x="219" y="100"/>
                    <a:pt x="219" y="100"/>
                  </a:cubicBezTo>
                  <a:cubicBezTo>
                    <a:pt x="219" y="100"/>
                    <a:pt x="219" y="100"/>
                    <a:pt x="218" y="100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8" y="100"/>
                    <a:pt x="217" y="100"/>
                    <a:pt x="216" y="99"/>
                  </a:cubicBezTo>
                  <a:close/>
                  <a:moveTo>
                    <a:pt x="394" y="98"/>
                  </a:moveTo>
                  <a:cubicBezTo>
                    <a:pt x="394" y="98"/>
                    <a:pt x="394" y="98"/>
                    <a:pt x="394" y="98"/>
                  </a:cubicBezTo>
                  <a:cubicBezTo>
                    <a:pt x="394" y="98"/>
                    <a:pt x="394" y="98"/>
                    <a:pt x="394" y="98"/>
                  </a:cubicBezTo>
                  <a:cubicBezTo>
                    <a:pt x="393" y="98"/>
                    <a:pt x="392" y="96"/>
                    <a:pt x="393" y="95"/>
                  </a:cubicBezTo>
                  <a:cubicBezTo>
                    <a:pt x="393" y="95"/>
                    <a:pt x="393" y="95"/>
                    <a:pt x="393" y="95"/>
                  </a:cubicBezTo>
                  <a:cubicBezTo>
                    <a:pt x="393" y="94"/>
                    <a:pt x="394" y="94"/>
                    <a:pt x="395" y="94"/>
                  </a:cubicBezTo>
                  <a:cubicBezTo>
                    <a:pt x="395" y="94"/>
                    <a:pt x="395" y="94"/>
                    <a:pt x="395" y="94"/>
                  </a:cubicBezTo>
                  <a:cubicBezTo>
                    <a:pt x="396" y="95"/>
                    <a:pt x="397" y="96"/>
                    <a:pt x="396" y="97"/>
                  </a:cubicBezTo>
                  <a:cubicBezTo>
                    <a:pt x="396" y="97"/>
                    <a:pt x="396" y="97"/>
                    <a:pt x="396" y="97"/>
                  </a:cubicBezTo>
                  <a:cubicBezTo>
                    <a:pt x="396" y="98"/>
                    <a:pt x="395" y="98"/>
                    <a:pt x="395" y="98"/>
                  </a:cubicBezTo>
                  <a:cubicBezTo>
                    <a:pt x="395" y="98"/>
                    <a:pt x="395" y="98"/>
                    <a:pt x="395" y="98"/>
                  </a:cubicBezTo>
                  <a:cubicBezTo>
                    <a:pt x="394" y="98"/>
                    <a:pt x="394" y="98"/>
                    <a:pt x="394" y="98"/>
                  </a:cubicBezTo>
                  <a:close/>
                  <a:moveTo>
                    <a:pt x="228" y="95"/>
                  </a:moveTo>
                  <a:cubicBezTo>
                    <a:pt x="227" y="94"/>
                    <a:pt x="228" y="92"/>
                    <a:pt x="229" y="92"/>
                  </a:cubicBezTo>
                  <a:cubicBezTo>
                    <a:pt x="229" y="92"/>
                    <a:pt x="229" y="92"/>
                    <a:pt x="229" y="92"/>
                  </a:cubicBezTo>
                  <a:cubicBezTo>
                    <a:pt x="230" y="92"/>
                    <a:pt x="231" y="92"/>
                    <a:pt x="232" y="93"/>
                  </a:cubicBezTo>
                  <a:cubicBezTo>
                    <a:pt x="232" y="93"/>
                    <a:pt x="232" y="93"/>
                    <a:pt x="232" y="93"/>
                  </a:cubicBezTo>
                  <a:cubicBezTo>
                    <a:pt x="232" y="94"/>
                    <a:pt x="231" y="96"/>
                    <a:pt x="230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29" y="96"/>
                    <a:pt x="228" y="95"/>
                    <a:pt x="228" y="95"/>
                  </a:cubicBezTo>
                  <a:close/>
                  <a:moveTo>
                    <a:pt x="383" y="94"/>
                  </a:moveTo>
                  <a:cubicBezTo>
                    <a:pt x="382" y="94"/>
                    <a:pt x="381" y="93"/>
                    <a:pt x="381" y="92"/>
                  </a:cubicBezTo>
                  <a:cubicBezTo>
                    <a:pt x="381" y="92"/>
                    <a:pt x="381" y="92"/>
                    <a:pt x="381" y="92"/>
                  </a:cubicBezTo>
                  <a:cubicBezTo>
                    <a:pt x="382" y="91"/>
                    <a:pt x="383" y="90"/>
                    <a:pt x="384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5" y="91"/>
                    <a:pt x="385" y="92"/>
                    <a:pt x="385" y="93"/>
                  </a:cubicBezTo>
                  <a:cubicBezTo>
                    <a:pt x="385" y="93"/>
                    <a:pt x="385" y="93"/>
                    <a:pt x="385" y="93"/>
                  </a:cubicBezTo>
                  <a:cubicBezTo>
                    <a:pt x="385" y="94"/>
                    <a:pt x="384" y="94"/>
                    <a:pt x="383" y="94"/>
                  </a:cubicBezTo>
                  <a:cubicBezTo>
                    <a:pt x="383" y="94"/>
                    <a:pt x="383" y="94"/>
                    <a:pt x="383" y="94"/>
                  </a:cubicBezTo>
                  <a:cubicBezTo>
                    <a:pt x="383" y="94"/>
                    <a:pt x="383" y="94"/>
                    <a:pt x="383" y="94"/>
                  </a:cubicBezTo>
                  <a:close/>
                  <a:moveTo>
                    <a:pt x="239" y="91"/>
                  </a:moveTo>
                  <a:cubicBezTo>
                    <a:pt x="239" y="90"/>
                    <a:pt x="240" y="89"/>
                    <a:pt x="241" y="89"/>
                  </a:cubicBezTo>
                  <a:cubicBezTo>
                    <a:pt x="241" y="89"/>
                    <a:pt x="241" y="89"/>
                    <a:pt x="241" y="89"/>
                  </a:cubicBezTo>
                  <a:cubicBezTo>
                    <a:pt x="242" y="88"/>
                    <a:pt x="243" y="89"/>
                    <a:pt x="243" y="90"/>
                  </a:cubicBezTo>
                  <a:cubicBezTo>
                    <a:pt x="243" y="90"/>
                    <a:pt x="243" y="90"/>
                    <a:pt x="243" y="90"/>
                  </a:cubicBezTo>
                  <a:cubicBezTo>
                    <a:pt x="243" y="91"/>
                    <a:pt x="243" y="92"/>
                    <a:pt x="242" y="93"/>
                  </a:cubicBezTo>
                  <a:cubicBezTo>
                    <a:pt x="242" y="93"/>
                    <a:pt x="242" y="93"/>
                    <a:pt x="242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0" y="93"/>
                    <a:pt x="239" y="92"/>
                    <a:pt x="239" y="91"/>
                  </a:cubicBezTo>
                  <a:close/>
                  <a:moveTo>
                    <a:pt x="371" y="91"/>
                  </a:moveTo>
                  <a:cubicBezTo>
                    <a:pt x="370" y="91"/>
                    <a:pt x="369" y="90"/>
                    <a:pt x="370" y="89"/>
                  </a:cubicBezTo>
                  <a:cubicBezTo>
                    <a:pt x="370" y="89"/>
                    <a:pt x="370" y="89"/>
                    <a:pt x="370" y="89"/>
                  </a:cubicBezTo>
                  <a:cubicBezTo>
                    <a:pt x="370" y="88"/>
                    <a:pt x="371" y="87"/>
                    <a:pt x="372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73" y="87"/>
                    <a:pt x="374" y="89"/>
                    <a:pt x="374" y="90"/>
                  </a:cubicBezTo>
                  <a:cubicBezTo>
                    <a:pt x="374" y="90"/>
                    <a:pt x="374" y="90"/>
                    <a:pt x="374" y="90"/>
                  </a:cubicBezTo>
                  <a:cubicBezTo>
                    <a:pt x="373" y="91"/>
                    <a:pt x="373" y="91"/>
                    <a:pt x="372" y="91"/>
                  </a:cubicBezTo>
                  <a:cubicBezTo>
                    <a:pt x="372" y="91"/>
                    <a:pt x="372" y="91"/>
                    <a:pt x="372" y="91"/>
                  </a:cubicBezTo>
                  <a:cubicBezTo>
                    <a:pt x="371" y="91"/>
                    <a:pt x="371" y="91"/>
                    <a:pt x="371" y="91"/>
                  </a:cubicBezTo>
                  <a:close/>
                  <a:moveTo>
                    <a:pt x="251" y="88"/>
                  </a:moveTo>
                  <a:cubicBezTo>
                    <a:pt x="251" y="87"/>
                    <a:pt x="251" y="86"/>
                    <a:pt x="252" y="86"/>
                  </a:cubicBezTo>
                  <a:cubicBezTo>
                    <a:pt x="252" y="86"/>
                    <a:pt x="252" y="86"/>
                    <a:pt x="252" y="86"/>
                  </a:cubicBezTo>
                  <a:cubicBezTo>
                    <a:pt x="253" y="85"/>
                    <a:pt x="254" y="86"/>
                    <a:pt x="255" y="87"/>
                  </a:cubicBezTo>
                  <a:cubicBezTo>
                    <a:pt x="255" y="87"/>
                    <a:pt x="255" y="87"/>
                    <a:pt x="255" y="87"/>
                  </a:cubicBezTo>
                  <a:cubicBezTo>
                    <a:pt x="255" y="88"/>
                    <a:pt x="254" y="89"/>
                    <a:pt x="253" y="90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2" y="90"/>
                    <a:pt x="251" y="89"/>
                    <a:pt x="251" y="88"/>
                  </a:cubicBezTo>
                  <a:close/>
                  <a:moveTo>
                    <a:pt x="360" y="88"/>
                  </a:moveTo>
                  <a:cubicBezTo>
                    <a:pt x="358" y="88"/>
                    <a:pt x="358" y="87"/>
                    <a:pt x="358" y="86"/>
                  </a:cubicBezTo>
                  <a:cubicBezTo>
                    <a:pt x="358" y="86"/>
                    <a:pt x="358" y="86"/>
                    <a:pt x="358" y="86"/>
                  </a:cubicBezTo>
                  <a:cubicBezTo>
                    <a:pt x="358" y="85"/>
                    <a:pt x="359" y="84"/>
                    <a:pt x="360" y="85"/>
                  </a:cubicBezTo>
                  <a:cubicBezTo>
                    <a:pt x="360" y="85"/>
                    <a:pt x="360" y="85"/>
                    <a:pt x="360" y="85"/>
                  </a:cubicBezTo>
                  <a:cubicBezTo>
                    <a:pt x="361" y="85"/>
                    <a:pt x="362" y="86"/>
                    <a:pt x="362" y="87"/>
                  </a:cubicBezTo>
                  <a:cubicBezTo>
                    <a:pt x="362" y="87"/>
                    <a:pt x="362" y="87"/>
                    <a:pt x="362" y="87"/>
                  </a:cubicBezTo>
                  <a:cubicBezTo>
                    <a:pt x="362" y="88"/>
                    <a:pt x="361" y="89"/>
                    <a:pt x="360" y="89"/>
                  </a:cubicBezTo>
                  <a:cubicBezTo>
                    <a:pt x="360" y="89"/>
                    <a:pt x="360" y="89"/>
                    <a:pt x="360" y="89"/>
                  </a:cubicBezTo>
                  <a:cubicBezTo>
                    <a:pt x="360" y="89"/>
                    <a:pt x="360" y="89"/>
                    <a:pt x="360" y="88"/>
                  </a:cubicBezTo>
                  <a:close/>
                  <a:moveTo>
                    <a:pt x="263" y="86"/>
                  </a:moveTo>
                  <a:cubicBezTo>
                    <a:pt x="262" y="85"/>
                    <a:pt x="263" y="84"/>
                    <a:pt x="264" y="83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5" y="83"/>
                    <a:pt x="266" y="84"/>
                    <a:pt x="266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7" y="86"/>
                    <a:pt x="266" y="87"/>
                    <a:pt x="265" y="87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64" y="87"/>
                    <a:pt x="263" y="87"/>
                    <a:pt x="263" y="86"/>
                  </a:cubicBezTo>
                  <a:close/>
                  <a:moveTo>
                    <a:pt x="348" y="86"/>
                  </a:moveTo>
                  <a:cubicBezTo>
                    <a:pt x="347" y="86"/>
                    <a:pt x="346" y="85"/>
                    <a:pt x="346" y="84"/>
                  </a:cubicBezTo>
                  <a:cubicBezTo>
                    <a:pt x="346" y="84"/>
                    <a:pt x="346" y="84"/>
                    <a:pt x="346" y="84"/>
                  </a:cubicBezTo>
                  <a:cubicBezTo>
                    <a:pt x="346" y="83"/>
                    <a:pt x="347" y="82"/>
                    <a:pt x="348" y="82"/>
                  </a:cubicBezTo>
                  <a:cubicBezTo>
                    <a:pt x="348" y="82"/>
                    <a:pt x="348" y="82"/>
                    <a:pt x="348" y="82"/>
                  </a:cubicBezTo>
                  <a:cubicBezTo>
                    <a:pt x="350" y="83"/>
                    <a:pt x="350" y="84"/>
                    <a:pt x="350" y="85"/>
                  </a:cubicBezTo>
                  <a:cubicBezTo>
                    <a:pt x="350" y="85"/>
                    <a:pt x="350" y="85"/>
                    <a:pt x="350" y="85"/>
                  </a:cubicBezTo>
                  <a:cubicBezTo>
                    <a:pt x="350" y="86"/>
                    <a:pt x="349" y="86"/>
                    <a:pt x="348" y="86"/>
                  </a:cubicBezTo>
                  <a:cubicBezTo>
                    <a:pt x="348" y="86"/>
                    <a:pt x="348" y="86"/>
                    <a:pt x="348" y="86"/>
                  </a:cubicBezTo>
                  <a:cubicBezTo>
                    <a:pt x="348" y="86"/>
                    <a:pt x="348" y="86"/>
                    <a:pt x="348" y="86"/>
                  </a:cubicBezTo>
                  <a:close/>
                  <a:moveTo>
                    <a:pt x="274" y="84"/>
                  </a:moveTo>
                  <a:cubicBezTo>
                    <a:pt x="274" y="83"/>
                    <a:pt x="275" y="82"/>
                    <a:pt x="276" y="82"/>
                  </a:cubicBezTo>
                  <a:cubicBezTo>
                    <a:pt x="276" y="82"/>
                    <a:pt x="276" y="82"/>
                    <a:pt x="276" y="82"/>
                  </a:cubicBezTo>
                  <a:cubicBezTo>
                    <a:pt x="277" y="81"/>
                    <a:pt x="278" y="82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9" y="84"/>
                    <a:pt x="278" y="85"/>
                    <a:pt x="277" y="86"/>
                  </a:cubicBezTo>
                  <a:cubicBezTo>
                    <a:pt x="277" y="86"/>
                    <a:pt x="277" y="86"/>
                    <a:pt x="277" y="86"/>
                  </a:cubicBezTo>
                  <a:cubicBezTo>
                    <a:pt x="277" y="86"/>
                    <a:pt x="276" y="86"/>
                    <a:pt x="276" y="86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5" y="86"/>
                    <a:pt x="275" y="85"/>
                    <a:pt x="274" y="84"/>
                  </a:cubicBezTo>
                  <a:close/>
                  <a:moveTo>
                    <a:pt x="336" y="85"/>
                  </a:moveTo>
                  <a:cubicBezTo>
                    <a:pt x="336" y="85"/>
                    <a:pt x="336" y="85"/>
                    <a:pt x="336" y="85"/>
                  </a:cubicBezTo>
                  <a:cubicBezTo>
                    <a:pt x="336" y="85"/>
                    <a:pt x="336" y="85"/>
                    <a:pt x="336" y="85"/>
                  </a:cubicBezTo>
                  <a:cubicBezTo>
                    <a:pt x="335" y="85"/>
                    <a:pt x="334" y="84"/>
                    <a:pt x="334" y="83"/>
                  </a:cubicBezTo>
                  <a:cubicBezTo>
                    <a:pt x="334" y="83"/>
                    <a:pt x="334" y="83"/>
                    <a:pt x="334" y="83"/>
                  </a:cubicBezTo>
                  <a:cubicBezTo>
                    <a:pt x="334" y="82"/>
                    <a:pt x="335" y="81"/>
                    <a:pt x="336" y="81"/>
                  </a:cubicBezTo>
                  <a:cubicBezTo>
                    <a:pt x="336" y="81"/>
                    <a:pt x="336" y="81"/>
                    <a:pt x="336" y="81"/>
                  </a:cubicBezTo>
                  <a:cubicBezTo>
                    <a:pt x="338" y="81"/>
                    <a:pt x="338" y="82"/>
                    <a:pt x="338" y="83"/>
                  </a:cubicBezTo>
                  <a:cubicBezTo>
                    <a:pt x="338" y="83"/>
                    <a:pt x="338" y="83"/>
                    <a:pt x="338" y="83"/>
                  </a:cubicBezTo>
                  <a:cubicBezTo>
                    <a:pt x="338" y="84"/>
                    <a:pt x="337" y="85"/>
                    <a:pt x="336" y="85"/>
                  </a:cubicBezTo>
                  <a:cubicBezTo>
                    <a:pt x="336" y="85"/>
                    <a:pt x="336" y="85"/>
                    <a:pt x="336" y="85"/>
                  </a:cubicBezTo>
                  <a:cubicBezTo>
                    <a:pt x="336" y="85"/>
                    <a:pt x="336" y="85"/>
                    <a:pt x="336" y="85"/>
                  </a:cubicBezTo>
                  <a:close/>
                  <a:moveTo>
                    <a:pt x="288" y="84"/>
                  </a:moveTo>
                  <a:cubicBezTo>
                    <a:pt x="287" y="84"/>
                    <a:pt x="286" y="84"/>
                    <a:pt x="286" y="83"/>
                  </a:cubicBezTo>
                  <a:cubicBezTo>
                    <a:pt x="286" y="83"/>
                    <a:pt x="286" y="83"/>
                    <a:pt x="286" y="83"/>
                  </a:cubicBezTo>
                  <a:cubicBezTo>
                    <a:pt x="286" y="81"/>
                    <a:pt x="287" y="80"/>
                    <a:pt x="288" y="80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9" y="80"/>
                    <a:pt x="290" y="81"/>
                    <a:pt x="290" y="82"/>
                  </a:cubicBezTo>
                  <a:cubicBezTo>
                    <a:pt x="290" y="82"/>
                    <a:pt x="290" y="82"/>
                    <a:pt x="290" y="82"/>
                  </a:cubicBezTo>
                  <a:cubicBezTo>
                    <a:pt x="290" y="83"/>
                    <a:pt x="290" y="84"/>
                    <a:pt x="288" y="84"/>
                  </a:cubicBezTo>
                  <a:cubicBezTo>
                    <a:pt x="288" y="84"/>
                    <a:pt x="288" y="84"/>
                    <a:pt x="288" y="84"/>
                  </a:cubicBezTo>
                  <a:cubicBezTo>
                    <a:pt x="288" y="84"/>
                    <a:pt x="288" y="84"/>
                    <a:pt x="288" y="84"/>
                  </a:cubicBezTo>
                  <a:close/>
                  <a:moveTo>
                    <a:pt x="324" y="84"/>
                  </a:moveTo>
                  <a:cubicBezTo>
                    <a:pt x="324" y="84"/>
                    <a:pt x="324" y="84"/>
                    <a:pt x="324" y="84"/>
                  </a:cubicBezTo>
                  <a:cubicBezTo>
                    <a:pt x="324" y="84"/>
                    <a:pt x="324" y="84"/>
                    <a:pt x="324" y="84"/>
                  </a:cubicBezTo>
                  <a:cubicBezTo>
                    <a:pt x="323" y="84"/>
                    <a:pt x="322" y="83"/>
                    <a:pt x="322" y="82"/>
                  </a:cubicBezTo>
                  <a:cubicBezTo>
                    <a:pt x="322" y="82"/>
                    <a:pt x="322" y="82"/>
                    <a:pt x="322" y="82"/>
                  </a:cubicBezTo>
                  <a:cubicBezTo>
                    <a:pt x="322" y="81"/>
                    <a:pt x="323" y="80"/>
                    <a:pt x="324" y="80"/>
                  </a:cubicBezTo>
                  <a:cubicBezTo>
                    <a:pt x="324" y="80"/>
                    <a:pt x="324" y="80"/>
                    <a:pt x="324" y="80"/>
                  </a:cubicBezTo>
                  <a:cubicBezTo>
                    <a:pt x="325" y="80"/>
                    <a:pt x="326" y="81"/>
                    <a:pt x="326" y="82"/>
                  </a:cubicBezTo>
                  <a:cubicBezTo>
                    <a:pt x="326" y="82"/>
                    <a:pt x="326" y="82"/>
                    <a:pt x="326" y="82"/>
                  </a:cubicBezTo>
                  <a:cubicBezTo>
                    <a:pt x="326" y="83"/>
                    <a:pt x="325" y="84"/>
                    <a:pt x="324" y="84"/>
                  </a:cubicBezTo>
                  <a:cubicBezTo>
                    <a:pt x="324" y="84"/>
                    <a:pt x="324" y="84"/>
                    <a:pt x="324" y="84"/>
                  </a:cubicBezTo>
                  <a:cubicBezTo>
                    <a:pt x="324" y="84"/>
                    <a:pt x="324" y="84"/>
                    <a:pt x="324" y="84"/>
                  </a:cubicBezTo>
                  <a:close/>
                  <a:moveTo>
                    <a:pt x="298" y="82"/>
                  </a:moveTo>
                  <a:cubicBezTo>
                    <a:pt x="298" y="81"/>
                    <a:pt x="299" y="80"/>
                    <a:pt x="300" y="80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01" y="80"/>
                    <a:pt x="302" y="81"/>
                    <a:pt x="302" y="82"/>
                  </a:cubicBezTo>
                  <a:cubicBezTo>
                    <a:pt x="302" y="82"/>
                    <a:pt x="302" y="82"/>
                    <a:pt x="302" y="82"/>
                  </a:cubicBezTo>
                  <a:cubicBezTo>
                    <a:pt x="302" y="83"/>
                    <a:pt x="301" y="84"/>
                    <a:pt x="300" y="84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299" y="84"/>
                    <a:pt x="298" y="83"/>
                    <a:pt x="298" y="82"/>
                  </a:cubicBezTo>
                  <a:close/>
                  <a:moveTo>
                    <a:pt x="312" y="84"/>
                  </a:moveTo>
                  <a:cubicBezTo>
                    <a:pt x="311" y="84"/>
                    <a:pt x="310" y="83"/>
                    <a:pt x="310" y="82"/>
                  </a:cubicBezTo>
                  <a:cubicBezTo>
                    <a:pt x="310" y="82"/>
                    <a:pt x="310" y="82"/>
                    <a:pt x="310" y="82"/>
                  </a:cubicBezTo>
                  <a:cubicBezTo>
                    <a:pt x="310" y="80"/>
                    <a:pt x="311" y="80"/>
                    <a:pt x="312" y="80"/>
                  </a:cubicBezTo>
                  <a:cubicBezTo>
                    <a:pt x="312" y="80"/>
                    <a:pt x="312" y="80"/>
                    <a:pt x="312" y="80"/>
                  </a:cubicBezTo>
                  <a:cubicBezTo>
                    <a:pt x="313" y="80"/>
                    <a:pt x="314" y="80"/>
                    <a:pt x="314" y="82"/>
                  </a:cubicBezTo>
                  <a:cubicBezTo>
                    <a:pt x="314" y="82"/>
                    <a:pt x="314" y="82"/>
                    <a:pt x="314" y="82"/>
                  </a:cubicBezTo>
                  <a:cubicBezTo>
                    <a:pt x="314" y="83"/>
                    <a:pt x="313" y="84"/>
                    <a:pt x="312" y="84"/>
                  </a:cubicBezTo>
                  <a:cubicBezTo>
                    <a:pt x="312" y="84"/>
                    <a:pt x="312" y="84"/>
                    <a:pt x="312" y="84"/>
                  </a:cubicBezTo>
                  <a:close/>
                  <a:moveTo>
                    <a:pt x="325" y="1002"/>
                  </a:moveTo>
                  <a:cubicBezTo>
                    <a:pt x="324" y="1002"/>
                    <a:pt x="323" y="1000"/>
                    <a:pt x="324" y="999"/>
                  </a:cubicBezTo>
                  <a:cubicBezTo>
                    <a:pt x="324" y="999"/>
                    <a:pt x="324" y="999"/>
                    <a:pt x="324" y="999"/>
                  </a:cubicBezTo>
                  <a:cubicBezTo>
                    <a:pt x="324" y="998"/>
                    <a:pt x="325" y="998"/>
                    <a:pt x="327" y="998"/>
                  </a:cubicBezTo>
                  <a:cubicBezTo>
                    <a:pt x="327" y="998"/>
                    <a:pt x="327" y="998"/>
                    <a:pt x="327" y="998"/>
                  </a:cubicBezTo>
                  <a:cubicBezTo>
                    <a:pt x="328" y="999"/>
                    <a:pt x="328" y="1000"/>
                    <a:pt x="328" y="1001"/>
                  </a:cubicBezTo>
                  <a:cubicBezTo>
                    <a:pt x="328" y="1001"/>
                    <a:pt x="328" y="1001"/>
                    <a:pt x="328" y="1001"/>
                  </a:cubicBezTo>
                  <a:cubicBezTo>
                    <a:pt x="327" y="1002"/>
                    <a:pt x="327" y="1002"/>
                    <a:pt x="326" y="1002"/>
                  </a:cubicBezTo>
                  <a:cubicBezTo>
                    <a:pt x="326" y="1002"/>
                    <a:pt x="326" y="1002"/>
                    <a:pt x="326" y="1002"/>
                  </a:cubicBezTo>
                  <a:cubicBezTo>
                    <a:pt x="325" y="1002"/>
                    <a:pt x="325" y="1002"/>
                    <a:pt x="325" y="1002"/>
                  </a:cubicBezTo>
                  <a:close/>
                  <a:moveTo>
                    <a:pt x="288" y="994"/>
                  </a:moveTo>
                  <a:cubicBezTo>
                    <a:pt x="287" y="993"/>
                    <a:pt x="288" y="992"/>
                    <a:pt x="289" y="992"/>
                  </a:cubicBezTo>
                  <a:cubicBezTo>
                    <a:pt x="289" y="992"/>
                    <a:pt x="289" y="992"/>
                    <a:pt x="289" y="992"/>
                  </a:cubicBezTo>
                  <a:cubicBezTo>
                    <a:pt x="290" y="991"/>
                    <a:pt x="291" y="992"/>
                    <a:pt x="291" y="993"/>
                  </a:cubicBezTo>
                  <a:cubicBezTo>
                    <a:pt x="291" y="993"/>
                    <a:pt x="291" y="993"/>
                    <a:pt x="291" y="993"/>
                  </a:cubicBezTo>
                  <a:cubicBezTo>
                    <a:pt x="292" y="994"/>
                    <a:pt x="291" y="995"/>
                    <a:pt x="290" y="995"/>
                  </a:cubicBezTo>
                  <a:cubicBezTo>
                    <a:pt x="290" y="995"/>
                    <a:pt x="290" y="995"/>
                    <a:pt x="290" y="995"/>
                  </a:cubicBezTo>
                  <a:cubicBezTo>
                    <a:pt x="290" y="995"/>
                    <a:pt x="290" y="995"/>
                    <a:pt x="290" y="995"/>
                  </a:cubicBezTo>
                  <a:cubicBezTo>
                    <a:pt x="290" y="995"/>
                    <a:pt x="290" y="995"/>
                    <a:pt x="290" y="995"/>
                  </a:cubicBezTo>
                  <a:cubicBezTo>
                    <a:pt x="289" y="995"/>
                    <a:pt x="288" y="995"/>
                    <a:pt x="288" y="994"/>
                  </a:cubicBezTo>
                  <a:close/>
                  <a:moveTo>
                    <a:pt x="330" y="991"/>
                  </a:moveTo>
                  <a:cubicBezTo>
                    <a:pt x="329" y="990"/>
                    <a:pt x="328" y="989"/>
                    <a:pt x="328" y="988"/>
                  </a:cubicBezTo>
                  <a:cubicBezTo>
                    <a:pt x="328" y="988"/>
                    <a:pt x="328" y="988"/>
                    <a:pt x="328" y="988"/>
                  </a:cubicBezTo>
                  <a:cubicBezTo>
                    <a:pt x="329" y="987"/>
                    <a:pt x="330" y="987"/>
                    <a:pt x="331" y="987"/>
                  </a:cubicBezTo>
                  <a:cubicBezTo>
                    <a:pt x="331" y="987"/>
                    <a:pt x="331" y="987"/>
                    <a:pt x="331" y="987"/>
                  </a:cubicBezTo>
                  <a:cubicBezTo>
                    <a:pt x="332" y="988"/>
                    <a:pt x="333" y="989"/>
                    <a:pt x="332" y="990"/>
                  </a:cubicBezTo>
                  <a:cubicBezTo>
                    <a:pt x="332" y="990"/>
                    <a:pt x="332" y="990"/>
                    <a:pt x="332" y="990"/>
                  </a:cubicBezTo>
                  <a:cubicBezTo>
                    <a:pt x="332" y="991"/>
                    <a:pt x="331" y="991"/>
                    <a:pt x="330" y="991"/>
                  </a:cubicBezTo>
                  <a:cubicBezTo>
                    <a:pt x="330" y="991"/>
                    <a:pt x="330" y="991"/>
                    <a:pt x="330" y="991"/>
                  </a:cubicBezTo>
                  <a:cubicBezTo>
                    <a:pt x="330" y="991"/>
                    <a:pt x="330" y="991"/>
                    <a:pt x="330" y="991"/>
                  </a:cubicBezTo>
                  <a:close/>
                  <a:moveTo>
                    <a:pt x="283" y="983"/>
                  </a:moveTo>
                  <a:cubicBezTo>
                    <a:pt x="283" y="982"/>
                    <a:pt x="283" y="981"/>
                    <a:pt x="284" y="980"/>
                  </a:cubicBezTo>
                  <a:cubicBezTo>
                    <a:pt x="284" y="980"/>
                    <a:pt x="284" y="980"/>
                    <a:pt x="284" y="980"/>
                  </a:cubicBezTo>
                  <a:cubicBezTo>
                    <a:pt x="285" y="980"/>
                    <a:pt x="286" y="981"/>
                    <a:pt x="287" y="982"/>
                  </a:cubicBezTo>
                  <a:cubicBezTo>
                    <a:pt x="287" y="982"/>
                    <a:pt x="287" y="982"/>
                    <a:pt x="287" y="982"/>
                  </a:cubicBezTo>
                  <a:cubicBezTo>
                    <a:pt x="287" y="983"/>
                    <a:pt x="287" y="984"/>
                    <a:pt x="286" y="984"/>
                  </a:cubicBezTo>
                  <a:cubicBezTo>
                    <a:pt x="286" y="984"/>
                    <a:pt x="286" y="984"/>
                    <a:pt x="286" y="984"/>
                  </a:cubicBezTo>
                  <a:cubicBezTo>
                    <a:pt x="286" y="984"/>
                    <a:pt x="285" y="984"/>
                    <a:pt x="285" y="984"/>
                  </a:cubicBezTo>
                  <a:cubicBezTo>
                    <a:pt x="285" y="984"/>
                    <a:pt x="285" y="984"/>
                    <a:pt x="285" y="984"/>
                  </a:cubicBezTo>
                  <a:cubicBezTo>
                    <a:pt x="284" y="984"/>
                    <a:pt x="284" y="984"/>
                    <a:pt x="283" y="983"/>
                  </a:cubicBezTo>
                  <a:close/>
                  <a:moveTo>
                    <a:pt x="334" y="980"/>
                  </a:moveTo>
                  <a:cubicBezTo>
                    <a:pt x="333" y="979"/>
                    <a:pt x="333" y="978"/>
                    <a:pt x="333" y="977"/>
                  </a:cubicBezTo>
                  <a:cubicBezTo>
                    <a:pt x="333" y="977"/>
                    <a:pt x="333" y="977"/>
                    <a:pt x="333" y="977"/>
                  </a:cubicBezTo>
                  <a:cubicBezTo>
                    <a:pt x="333" y="976"/>
                    <a:pt x="335" y="976"/>
                    <a:pt x="336" y="976"/>
                  </a:cubicBezTo>
                  <a:cubicBezTo>
                    <a:pt x="336" y="976"/>
                    <a:pt x="336" y="976"/>
                    <a:pt x="336" y="976"/>
                  </a:cubicBezTo>
                  <a:cubicBezTo>
                    <a:pt x="337" y="977"/>
                    <a:pt x="337" y="978"/>
                    <a:pt x="337" y="979"/>
                  </a:cubicBezTo>
                  <a:cubicBezTo>
                    <a:pt x="337" y="979"/>
                    <a:pt x="337" y="979"/>
                    <a:pt x="337" y="979"/>
                  </a:cubicBezTo>
                  <a:cubicBezTo>
                    <a:pt x="336" y="980"/>
                    <a:pt x="336" y="980"/>
                    <a:pt x="335" y="980"/>
                  </a:cubicBezTo>
                  <a:cubicBezTo>
                    <a:pt x="335" y="980"/>
                    <a:pt x="335" y="980"/>
                    <a:pt x="335" y="980"/>
                  </a:cubicBezTo>
                  <a:cubicBezTo>
                    <a:pt x="335" y="980"/>
                    <a:pt x="334" y="980"/>
                    <a:pt x="334" y="980"/>
                  </a:cubicBezTo>
                  <a:close/>
                  <a:moveTo>
                    <a:pt x="279" y="972"/>
                  </a:moveTo>
                  <a:cubicBezTo>
                    <a:pt x="278" y="971"/>
                    <a:pt x="279" y="970"/>
                    <a:pt x="280" y="969"/>
                  </a:cubicBezTo>
                  <a:cubicBezTo>
                    <a:pt x="280" y="969"/>
                    <a:pt x="280" y="969"/>
                    <a:pt x="280" y="969"/>
                  </a:cubicBezTo>
                  <a:cubicBezTo>
                    <a:pt x="281" y="969"/>
                    <a:pt x="282" y="969"/>
                    <a:pt x="282" y="970"/>
                  </a:cubicBezTo>
                  <a:cubicBezTo>
                    <a:pt x="282" y="970"/>
                    <a:pt x="282" y="970"/>
                    <a:pt x="282" y="970"/>
                  </a:cubicBezTo>
                  <a:cubicBezTo>
                    <a:pt x="283" y="971"/>
                    <a:pt x="282" y="973"/>
                    <a:pt x="281" y="973"/>
                  </a:cubicBezTo>
                  <a:cubicBezTo>
                    <a:pt x="281" y="973"/>
                    <a:pt x="281" y="973"/>
                    <a:pt x="281" y="973"/>
                  </a:cubicBezTo>
                  <a:cubicBezTo>
                    <a:pt x="281" y="973"/>
                    <a:pt x="281" y="973"/>
                    <a:pt x="280" y="973"/>
                  </a:cubicBezTo>
                  <a:cubicBezTo>
                    <a:pt x="280" y="973"/>
                    <a:pt x="280" y="973"/>
                    <a:pt x="280" y="973"/>
                  </a:cubicBezTo>
                  <a:cubicBezTo>
                    <a:pt x="280" y="973"/>
                    <a:pt x="279" y="973"/>
                    <a:pt x="279" y="972"/>
                  </a:cubicBezTo>
                  <a:close/>
                  <a:moveTo>
                    <a:pt x="339" y="969"/>
                  </a:moveTo>
                  <a:cubicBezTo>
                    <a:pt x="338" y="968"/>
                    <a:pt x="337" y="967"/>
                    <a:pt x="338" y="966"/>
                  </a:cubicBezTo>
                  <a:cubicBezTo>
                    <a:pt x="338" y="966"/>
                    <a:pt x="338" y="966"/>
                    <a:pt x="338" y="966"/>
                  </a:cubicBezTo>
                  <a:cubicBezTo>
                    <a:pt x="338" y="965"/>
                    <a:pt x="339" y="965"/>
                    <a:pt x="340" y="965"/>
                  </a:cubicBezTo>
                  <a:cubicBezTo>
                    <a:pt x="340" y="965"/>
                    <a:pt x="340" y="965"/>
                    <a:pt x="340" y="965"/>
                  </a:cubicBezTo>
                  <a:cubicBezTo>
                    <a:pt x="341" y="965"/>
                    <a:pt x="342" y="967"/>
                    <a:pt x="341" y="968"/>
                  </a:cubicBezTo>
                  <a:cubicBezTo>
                    <a:pt x="341" y="968"/>
                    <a:pt x="341" y="968"/>
                    <a:pt x="341" y="968"/>
                  </a:cubicBezTo>
                  <a:cubicBezTo>
                    <a:pt x="341" y="968"/>
                    <a:pt x="340" y="969"/>
                    <a:pt x="339" y="969"/>
                  </a:cubicBezTo>
                  <a:cubicBezTo>
                    <a:pt x="339" y="969"/>
                    <a:pt x="339" y="969"/>
                    <a:pt x="339" y="969"/>
                  </a:cubicBezTo>
                  <a:cubicBezTo>
                    <a:pt x="339" y="969"/>
                    <a:pt x="339" y="969"/>
                    <a:pt x="339" y="969"/>
                  </a:cubicBezTo>
                  <a:close/>
                  <a:moveTo>
                    <a:pt x="274" y="961"/>
                  </a:moveTo>
                  <a:cubicBezTo>
                    <a:pt x="274" y="960"/>
                    <a:pt x="274" y="959"/>
                    <a:pt x="275" y="958"/>
                  </a:cubicBezTo>
                  <a:cubicBezTo>
                    <a:pt x="275" y="958"/>
                    <a:pt x="275" y="958"/>
                    <a:pt x="275" y="958"/>
                  </a:cubicBezTo>
                  <a:cubicBezTo>
                    <a:pt x="276" y="958"/>
                    <a:pt x="277" y="958"/>
                    <a:pt x="278" y="959"/>
                  </a:cubicBezTo>
                  <a:cubicBezTo>
                    <a:pt x="278" y="959"/>
                    <a:pt x="278" y="959"/>
                    <a:pt x="278" y="959"/>
                  </a:cubicBezTo>
                  <a:cubicBezTo>
                    <a:pt x="278" y="960"/>
                    <a:pt x="278" y="962"/>
                    <a:pt x="277" y="962"/>
                  </a:cubicBezTo>
                  <a:cubicBezTo>
                    <a:pt x="277" y="962"/>
                    <a:pt x="277" y="962"/>
                    <a:pt x="277" y="962"/>
                  </a:cubicBezTo>
                  <a:cubicBezTo>
                    <a:pt x="276" y="962"/>
                    <a:pt x="276" y="962"/>
                    <a:pt x="276" y="962"/>
                  </a:cubicBezTo>
                  <a:cubicBezTo>
                    <a:pt x="276" y="962"/>
                    <a:pt x="276" y="962"/>
                    <a:pt x="276" y="962"/>
                  </a:cubicBezTo>
                  <a:cubicBezTo>
                    <a:pt x="275" y="962"/>
                    <a:pt x="274" y="962"/>
                    <a:pt x="274" y="961"/>
                  </a:cubicBezTo>
                  <a:close/>
                  <a:moveTo>
                    <a:pt x="343" y="958"/>
                  </a:moveTo>
                  <a:cubicBezTo>
                    <a:pt x="342" y="957"/>
                    <a:pt x="342" y="956"/>
                    <a:pt x="342" y="955"/>
                  </a:cubicBezTo>
                  <a:cubicBezTo>
                    <a:pt x="342" y="955"/>
                    <a:pt x="342" y="955"/>
                    <a:pt x="342" y="955"/>
                  </a:cubicBezTo>
                  <a:cubicBezTo>
                    <a:pt x="343" y="954"/>
                    <a:pt x="344" y="953"/>
                    <a:pt x="345" y="954"/>
                  </a:cubicBezTo>
                  <a:cubicBezTo>
                    <a:pt x="345" y="954"/>
                    <a:pt x="345" y="954"/>
                    <a:pt x="345" y="954"/>
                  </a:cubicBezTo>
                  <a:cubicBezTo>
                    <a:pt x="346" y="954"/>
                    <a:pt x="346" y="956"/>
                    <a:pt x="346" y="957"/>
                  </a:cubicBezTo>
                  <a:cubicBezTo>
                    <a:pt x="346" y="957"/>
                    <a:pt x="346" y="957"/>
                    <a:pt x="346" y="957"/>
                  </a:cubicBezTo>
                  <a:cubicBezTo>
                    <a:pt x="346" y="957"/>
                    <a:pt x="345" y="958"/>
                    <a:pt x="344" y="958"/>
                  </a:cubicBezTo>
                  <a:cubicBezTo>
                    <a:pt x="344" y="958"/>
                    <a:pt x="344" y="958"/>
                    <a:pt x="344" y="958"/>
                  </a:cubicBezTo>
                  <a:cubicBezTo>
                    <a:pt x="344" y="958"/>
                    <a:pt x="344" y="958"/>
                    <a:pt x="343" y="958"/>
                  </a:cubicBezTo>
                  <a:close/>
                  <a:moveTo>
                    <a:pt x="269" y="950"/>
                  </a:moveTo>
                  <a:cubicBezTo>
                    <a:pt x="269" y="949"/>
                    <a:pt x="270" y="948"/>
                    <a:pt x="271" y="947"/>
                  </a:cubicBezTo>
                  <a:cubicBezTo>
                    <a:pt x="271" y="947"/>
                    <a:pt x="271" y="947"/>
                    <a:pt x="271" y="947"/>
                  </a:cubicBezTo>
                  <a:cubicBezTo>
                    <a:pt x="272" y="947"/>
                    <a:pt x="273" y="947"/>
                    <a:pt x="273" y="948"/>
                  </a:cubicBezTo>
                  <a:cubicBezTo>
                    <a:pt x="273" y="948"/>
                    <a:pt x="273" y="948"/>
                    <a:pt x="273" y="948"/>
                  </a:cubicBezTo>
                  <a:cubicBezTo>
                    <a:pt x="274" y="949"/>
                    <a:pt x="273" y="950"/>
                    <a:pt x="272" y="951"/>
                  </a:cubicBezTo>
                  <a:cubicBezTo>
                    <a:pt x="272" y="951"/>
                    <a:pt x="272" y="951"/>
                    <a:pt x="272" y="951"/>
                  </a:cubicBezTo>
                  <a:cubicBezTo>
                    <a:pt x="272" y="951"/>
                    <a:pt x="272" y="951"/>
                    <a:pt x="271" y="951"/>
                  </a:cubicBezTo>
                  <a:cubicBezTo>
                    <a:pt x="271" y="951"/>
                    <a:pt x="271" y="951"/>
                    <a:pt x="271" y="951"/>
                  </a:cubicBezTo>
                  <a:cubicBezTo>
                    <a:pt x="271" y="951"/>
                    <a:pt x="270" y="951"/>
                    <a:pt x="269" y="950"/>
                  </a:cubicBezTo>
                  <a:close/>
                  <a:moveTo>
                    <a:pt x="348" y="947"/>
                  </a:moveTo>
                  <a:cubicBezTo>
                    <a:pt x="347" y="946"/>
                    <a:pt x="346" y="945"/>
                    <a:pt x="347" y="944"/>
                  </a:cubicBezTo>
                  <a:cubicBezTo>
                    <a:pt x="347" y="944"/>
                    <a:pt x="347" y="944"/>
                    <a:pt x="347" y="944"/>
                  </a:cubicBezTo>
                  <a:cubicBezTo>
                    <a:pt x="347" y="943"/>
                    <a:pt x="348" y="942"/>
                    <a:pt x="349" y="943"/>
                  </a:cubicBezTo>
                  <a:cubicBezTo>
                    <a:pt x="349" y="943"/>
                    <a:pt x="349" y="943"/>
                    <a:pt x="349" y="943"/>
                  </a:cubicBezTo>
                  <a:cubicBezTo>
                    <a:pt x="350" y="943"/>
                    <a:pt x="351" y="944"/>
                    <a:pt x="350" y="945"/>
                  </a:cubicBezTo>
                  <a:cubicBezTo>
                    <a:pt x="350" y="945"/>
                    <a:pt x="350" y="945"/>
                    <a:pt x="350" y="945"/>
                  </a:cubicBezTo>
                  <a:cubicBezTo>
                    <a:pt x="350" y="946"/>
                    <a:pt x="349" y="947"/>
                    <a:pt x="349" y="947"/>
                  </a:cubicBezTo>
                  <a:cubicBezTo>
                    <a:pt x="349" y="947"/>
                    <a:pt x="349" y="947"/>
                    <a:pt x="349" y="947"/>
                  </a:cubicBezTo>
                  <a:cubicBezTo>
                    <a:pt x="348" y="947"/>
                    <a:pt x="348" y="947"/>
                    <a:pt x="348" y="947"/>
                  </a:cubicBezTo>
                  <a:close/>
                  <a:moveTo>
                    <a:pt x="265" y="939"/>
                  </a:moveTo>
                  <a:cubicBezTo>
                    <a:pt x="265" y="938"/>
                    <a:pt x="265" y="937"/>
                    <a:pt x="266" y="936"/>
                  </a:cubicBezTo>
                  <a:cubicBezTo>
                    <a:pt x="266" y="936"/>
                    <a:pt x="266" y="936"/>
                    <a:pt x="266" y="936"/>
                  </a:cubicBezTo>
                  <a:cubicBezTo>
                    <a:pt x="267" y="936"/>
                    <a:pt x="268" y="936"/>
                    <a:pt x="269" y="937"/>
                  </a:cubicBezTo>
                  <a:cubicBezTo>
                    <a:pt x="269" y="937"/>
                    <a:pt x="269" y="937"/>
                    <a:pt x="269" y="937"/>
                  </a:cubicBezTo>
                  <a:cubicBezTo>
                    <a:pt x="269" y="938"/>
                    <a:pt x="269" y="939"/>
                    <a:pt x="268" y="940"/>
                  </a:cubicBezTo>
                  <a:cubicBezTo>
                    <a:pt x="268" y="940"/>
                    <a:pt x="268" y="940"/>
                    <a:pt x="268" y="940"/>
                  </a:cubicBezTo>
                  <a:cubicBezTo>
                    <a:pt x="267" y="940"/>
                    <a:pt x="267" y="940"/>
                    <a:pt x="267" y="940"/>
                  </a:cubicBezTo>
                  <a:cubicBezTo>
                    <a:pt x="267" y="940"/>
                    <a:pt x="267" y="940"/>
                    <a:pt x="267" y="940"/>
                  </a:cubicBezTo>
                  <a:cubicBezTo>
                    <a:pt x="266" y="940"/>
                    <a:pt x="265" y="939"/>
                    <a:pt x="265" y="939"/>
                  </a:cubicBezTo>
                  <a:close/>
                  <a:moveTo>
                    <a:pt x="352" y="935"/>
                  </a:moveTo>
                  <a:cubicBezTo>
                    <a:pt x="351" y="935"/>
                    <a:pt x="351" y="934"/>
                    <a:pt x="351" y="933"/>
                  </a:cubicBezTo>
                  <a:cubicBezTo>
                    <a:pt x="351" y="933"/>
                    <a:pt x="351" y="933"/>
                    <a:pt x="351" y="933"/>
                  </a:cubicBezTo>
                  <a:cubicBezTo>
                    <a:pt x="352" y="932"/>
                    <a:pt x="353" y="931"/>
                    <a:pt x="354" y="932"/>
                  </a:cubicBezTo>
                  <a:cubicBezTo>
                    <a:pt x="354" y="932"/>
                    <a:pt x="354" y="932"/>
                    <a:pt x="354" y="932"/>
                  </a:cubicBezTo>
                  <a:cubicBezTo>
                    <a:pt x="355" y="932"/>
                    <a:pt x="355" y="933"/>
                    <a:pt x="355" y="934"/>
                  </a:cubicBezTo>
                  <a:cubicBezTo>
                    <a:pt x="355" y="934"/>
                    <a:pt x="355" y="934"/>
                    <a:pt x="355" y="934"/>
                  </a:cubicBezTo>
                  <a:cubicBezTo>
                    <a:pt x="355" y="935"/>
                    <a:pt x="354" y="936"/>
                    <a:pt x="353" y="936"/>
                  </a:cubicBezTo>
                  <a:cubicBezTo>
                    <a:pt x="353" y="936"/>
                    <a:pt x="353" y="936"/>
                    <a:pt x="353" y="936"/>
                  </a:cubicBezTo>
                  <a:cubicBezTo>
                    <a:pt x="353" y="936"/>
                    <a:pt x="353" y="936"/>
                    <a:pt x="352" y="935"/>
                  </a:cubicBezTo>
                  <a:close/>
                  <a:moveTo>
                    <a:pt x="260" y="928"/>
                  </a:moveTo>
                  <a:cubicBezTo>
                    <a:pt x="260" y="927"/>
                    <a:pt x="260" y="925"/>
                    <a:pt x="261" y="925"/>
                  </a:cubicBezTo>
                  <a:cubicBezTo>
                    <a:pt x="261" y="925"/>
                    <a:pt x="261" y="925"/>
                    <a:pt x="261" y="925"/>
                  </a:cubicBezTo>
                  <a:cubicBezTo>
                    <a:pt x="262" y="925"/>
                    <a:pt x="264" y="925"/>
                    <a:pt x="264" y="926"/>
                  </a:cubicBezTo>
                  <a:cubicBezTo>
                    <a:pt x="264" y="926"/>
                    <a:pt x="264" y="926"/>
                    <a:pt x="264" y="926"/>
                  </a:cubicBezTo>
                  <a:cubicBezTo>
                    <a:pt x="264" y="927"/>
                    <a:pt x="264" y="928"/>
                    <a:pt x="263" y="929"/>
                  </a:cubicBezTo>
                  <a:cubicBezTo>
                    <a:pt x="263" y="929"/>
                    <a:pt x="263" y="929"/>
                    <a:pt x="263" y="929"/>
                  </a:cubicBezTo>
                  <a:cubicBezTo>
                    <a:pt x="263" y="929"/>
                    <a:pt x="262" y="929"/>
                    <a:pt x="262" y="929"/>
                  </a:cubicBezTo>
                  <a:cubicBezTo>
                    <a:pt x="262" y="929"/>
                    <a:pt x="262" y="929"/>
                    <a:pt x="262" y="929"/>
                  </a:cubicBezTo>
                  <a:cubicBezTo>
                    <a:pt x="261" y="929"/>
                    <a:pt x="261" y="928"/>
                    <a:pt x="260" y="928"/>
                  </a:cubicBezTo>
                  <a:close/>
                  <a:moveTo>
                    <a:pt x="357" y="924"/>
                  </a:moveTo>
                  <a:cubicBezTo>
                    <a:pt x="356" y="924"/>
                    <a:pt x="355" y="923"/>
                    <a:pt x="356" y="922"/>
                  </a:cubicBezTo>
                  <a:cubicBezTo>
                    <a:pt x="356" y="922"/>
                    <a:pt x="356" y="922"/>
                    <a:pt x="356" y="922"/>
                  </a:cubicBezTo>
                  <a:cubicBezTo>
                    <a:pt x="356" y="921"/>
                    <a:pt x="357" y="920"/>
                    <a:pt x="358" y="921"/>
                  </a:cubicBezTo>
                  <a:cubicBezTo>
                    <a:pt x="358" y="921"/>
                    <a:pt x="358" y="921"/>
                    <a:pt x="358" y="921"/>
                  </a:cubicBezTo>
                  <a:cubicBezTo>
                    <a:pt x="360" y="921"/>
                    <a:pt x="360" y="922"/>
                    <a:pt x="360" y="923"/>
                  </a:cubicBezTo>
                  <a:cubicBezTo>
                    <a:pt x="360" y="923"/>
                    <a:pt x="360" y="923"/>
                    <a:pt x="360" y="923"/>
                  </a:cubicBezTo>
                  <a:cubicBezTo>
                    <a:pt x="359" y="924"/>
                    <a:pt x="359" y="924"/>
                    <a:pt x="358" y="924"/>
                  </a:cubicBezTo>
                  <a:cubicBezTo>
                    <a:pt x="358" y="924"/>
                    <a:pt x="358" y="924"/>
                    <a:pt x="358" y="924"/>
                  </a:cubicBezTo>
                  <a:cubicBezTo>
                    <a:pt x="357" y="924"/>
                    <a:pt x="357" y="924"/>
                    <a:pt x="357" y="924"/>
                  </a:cubicBezTo>
                  <a:close/>
                  <a:moveTo>
                    <a:pt x="256" y="917"/>
                  </a:moveTo>
                  <a:cubicBezTo>
                    <a:pt x="255" y="915"/>
                    <a:pt x="256" y="914"/>
                    <a:pt x="257" y="914"/>
                  </a:cubicBezTo>
                  <a:cubicBezTo>
                    <a:pt x="257" y="914"/>
                    <a:pt x="257" y="914"/>
                    <a:pt x="257" y="914"/>
                  </a:cubicBezTo>
                  <a:cubicBezTo>
                    <a:pt x="258" y="913"/>
                    <a:pt x="259" y="914"/>
                    <a:pt x="259" y="915"/>
                  </a:cubicBezTo>
                  <a:cubicBezTo>
                    <a:pt x="259" y="915"/>
                    <a:pt x="259" y="915"/>
                    <a:pt x="259" y="915"/>
                  </a:cubicBezTo>
                  <a:cubicBezTo>
                    <a:pt x="260" y="916"/>
                    <a:pt x="259" y="917"/>
                    <a:pt x="258" y="918"/>
                  </a:cubicBezTo>
                  <a:cubicBezTo>
                    <a:pt x="258" y="918"/>
                    <a:pt x="258" y="918"/>
                    <a:pt x="258" y="918"/>
                  </a:cubicBezTo>
                  <a:cubicBezTo>
                    <a:pt x="258" y="918"/>
                    <a:pt x="258" y="918"/>
                    <a:pt x="258" y="918"/>
                  </a:cubicBezTo>
                  <a:cubicBezTo>
                    <a:pt x="258" y="918"/>
                    <a:pt x="258" y="918"/>
                    <a:pt x="258" y="918"/>
                  </a:cubicBezTo>
                  <a:cubicBezTo>
                    <a:pt x="257" y="918"/>
                    <a:pt x="256" y="917"/>
                    <a:pt x="256" y="917"/>
                  </a:cubicBezTo>
                  <a:close/>
                  <a:moveTo>
                    <a:pt x="362" y="913"/>
                  </a:moveTo>
                  <a:cubicBezTo>
                    <a:pt x="361" y="913"/>
                    <a:pt x="360" y="912"/>
                    <a:pt x="360" y="911"/>
                  </a:cubicBezTo>
                  <a:cubicBezTo>
                    <a:pt x="360" y="911"/>
                    <a:pt x="360" y="911"/>
                    <a:pt x="360" y="911"/>
                  </a:cubicBezTo>
                  <a:cubicBezTo>
                    <a:pt x="361" y="910"/>
                    <a:pt x="362" y="909"/>
                    <a:pt x="363" y="910"/>
                  </a:cubicBezTo>
                  <a:cubicBezTo>
                    <a:pt x="363" y="910"/>
                    <a:pt x="363" y="910"/>
                    <a:pt x="363" y="910"/>
                  </a:cubicBezTo>
                  <a:cubicBezTo>
                    <a:pt x="364" y="910"/>
                    <a:pt x="365" y="911"/>
                    <a:pt x="364" y="912"/>
                  </a:cubicBezTo>
                  <a:cubicBezTo>
                    <a:pt x="364" y="912"/>
                    <a:pt x="364" y="912"/>
                    <a:pt x="364" y="912"/>
                  </a:cubicBezTo>
                  <a:cubicBezTo>
                    <a:pt x="364" y="913"/>
                    <a:pt x="363" y="913"/>
                    <a:pt x="362" y="913"/>
                  </a:cubicBezTo>
                  <a:cubicBezTo>
                    <a:pt x="362" y="913"/>
                    <a:pt x="362" y="913"/>
                    <a:pt x="362" y="913"/>
                  </a:cubicBezTo>
                  <a:cubicBezTo>
                    <a:pt x="362" y="913"/>
                    <a:pt x="362" y="913"/>
                    <a:pt x="362" y="913"/>
                  </a:cubicBezTo>
                  <a:close/>
                  <a:moveTo>
                    <a:pt x="251" y="905"/>
                  </a:moveTo>
                  <a:cubicBezTo>
                    <a:pt x="251" y="904"/>
                    <a:pt x="251" y="903"/>
                    <a:pt x="252" y="903"/>
                  </a:cubicBezTo>
                  <a:cubicBezTo>
                    <a:pt x="252" y="903"/>
                    <a:pt x="252" y="903"/>
                    <a:pt x="252" y="903"/>
                  </a:cubicBezTo>
                  <a:cubicBezTo>
                    <a:pt x="253" y="902"/>
                    <a:pt x="254" y="903"/>
                    <a:pt x="255" y="904"/>
                  </a:cubicBezTo>
                  <a:cubicBezTo>
                    <a:pt x="255" y="904"/>
                    <a:pt x="255" y="904"/>
                    <a:pt x="255" y="904"/>
                  </a:cubicBezTo>
                  <a:cubicBezTo>
                    <a:pt x="255" y="905"/>
                    <a:pt x="255" y="906"/>
                    <a:pt x="254" y="906"/>
                  </a:cubicBezTo>
                  <a:cubicBezTo>
                    <a:pt x="254" y="906"/>
                    <a:pt x="254" y="906"/>
                    <a:pt x="254" y="906"/>
                  </a:cubicBezTo>
                  <a:cubicBezTo>
                    <a:pt x="254" y="907"/>
                    <a:pt x="253" y="907"/>
                    <a:pt x="253" y="907"/>
                  </a:cubicBezTo>
                  <a:cubicBezTo>
                    <a:pt x="253" y="907"/>
                    <a:pt x="253" y="907"/>
                    <a:pt x="253" y="907"/>
                  </a:cubicBezTo>
                  <a:cubicBezTo>
                    <a:pt x="252" y="907"/>
                    <a:pt x="252" y="906"/>
                    <a:pt x="251" y="905"/>
                  </a:cubicBezTo>
                  <a:close/>
                  <a:moveTo>
                    <a:pt x="366" y="902"/>
                  </a:moveTo>
                  <a:cubicBezTo>
                    <a:pt x="365" y="902"/>
                    <a:pt x="365" y="901"/>
                    <a:pt x="365" y="900"/>
                  </a:cubicBezTo>
                  <a:cubicBezTo>
                    <a:pt x="365" y="900"/>
                    <a:pt x="365" y="900"/>
                    <a:pt x="365" y="900"/>
                  </a:cubicBezTo>
                  <a:cubicBezTo>
                    <a:pt x="365" y="899"/>
                    <a:pt x="367" y="898"/>
                    <a:pt x="368" y="898"/>
                  </a:cubicBezTo>
                  <a:cubicBezTo>
                    <a:pt x="368" y="898"/>
                    <a:pt x="368" y="898"/>
                    <a:pt x="368" y="898"/>
                  </a:cubicBezTo>
                  <a:cubicBezTo>
                    <a:pt x="369" y="899"/>
                    <a:pt x="369" y="900"/>
                    <a:pt x="369" y="901"/>
                  </a:cubicBezTo>
                  <a:cubicBezTo>
                    <a:pt x="369" y="901"/>
                    <a:pt x="369" y="901"/>
                    <a:pt x="369" y="901"/>
                  </a:cubicBezTo>
                  <a:cubicBezTo>
                    <a:pt x="368" y="902"/>
                    <a:pt x="368" y="902"/>
                    <a:pt x="367" y="902"/>
                  </a:cubicBezTo>
                  <a:cubicBezTo>
                    <a:pt x="367" y="902"/>
                    <a:pt x="367" y="902"/>
                    <a:pt x="367" y="902"/>
                  </a:cubicBezTo>
                  <a:cubicBezTo>
                    <a:pt x="367" y="902"/>
                    <a:pt x="366" y="902"/>
                    <a:pt x="366" y="902"/>
                  </a:cubicBezTo>
                  <a:close/>
                  <a:moveTo>
                    <a:pt x="247" y="894"/>
                  </a:moveTo>
                  <a:cubicBezTo>
                    <a:pt x="246" y="893"/>
                    <a:pt x="247" y="892"/>
                    <a:pt x="248" y="892"/>
                  </a:cubicBezTo>
                  <a:cubicBezTo>
                    <a:pt x="248" y="892"/>
                    <a:pt x="248" y="892"/>
                    <a:pt x="248" y="892"/>
                  </a:cubicBezTo>
                  <a:cubicBezTo>
                    <a:pt x="249" y="891"/>
                    <a:pt x="250" y="892"/>
                    <a:pt x="250" y="893"/>
                  </a:cubicBezTo>
                  <a:cubicBezTo>
                    <a:pt x="250" y="893"/>
                    <a:pt x="250" y="893"/>
                    <a:pt x="250" y="893"/>
                  </a:cubicBezTo>
                  <a:cubicBezTo>
                    <a:pt x="251" y="894"/>
                    <a:pt x="250" y="895"/>
                    <a:pt x="249" y="895"/>
                  </a:cubicBezTo>
                  <a:cubicBezTo>
                    <a:pt x="249" y="895"/>
                    <a:pt x="249" y="895"/>
                    <a:pt x="249" y="895"/>
                  </a:cubicBezTo>
                  <a:cubicBezTo>
                    <a:pt x="249" y="895"/>
                    <a:pt x="249" y="896"/>
                    <a:pt x="248" y="896"/>
                  </a:cubicBezTo>
                  <a:cubicBezTo>
                    <a:pt x="248" y="896"/>
                    <a:pt x="248" y="896"/>
                    <a:pt x="248" y="896"/>
                  </a:cubicBezTo>
                  <a:cubicBezTo>
                    <a:pt x="248" y="896"/>
                    <a:pt x="247" y="895"/>
                    <a:pt x="247" y="894"/>
                  </a:cubicBezTo>
                  <a:close/>
                  <a:moveTo>
                    <a:pt x="371" y="891"/>
                  </a:moveTo>
                  <a:cubicBezTo>
                    <a:pt x="370" y="891"/>
                    <a:pt x="369" y="889"/>
                    <a:pt x="370" y="888"/>
                  </a:cubicBezTo>
                  <a:cubicBezTo>
                    <a:pt x="370" y="888"/>
                    <a:pt x="370" y="888"/>
                    <a:pt x="370" y="888"/>
                  </a:cubicBezTo>
                  <a:cubicBezTo>
                    <a:pt x="370" y="887"/>
                    <a:pt x="371" y="887"/>
                    <a:pt x="372" y="887"/>
                  </a:cubicBezTo>
                  <a:cubicBezTo>
                    <a:pt x="372" y="887"/>
                    <a:pt x="372" y="887"/>
                    <a:pt x="372" y="887"/>
                  </a:cubicBezTo>
                  <a:cubicBezTo>
                    <a:pt x="373" y="888"/>
                    <a:pt x="374" y="889"/>
                    <a:pt x="373" y="890"/>
                  </a:cubicBezTo>
                  <a:cubicBezTo>
                    <a:pt x="373" y="890"/>
                    <a:pt x="373" y="890"/>
                    <a:pt x="373" y="890"/>
                  </a:cubicBezTo>
                  <a:cubicBezTo>
                    <a:pt x="373" y="891"/>
                    <a:pt x="372" y="891"/>
                    <a:pt x="371" y="891"/>
                  </a:cubicBezTo>
                  <a:cubicBezTo>
                    <a:pt x="371" y="891"/>
                    <a:pt x="371" y="891"/>
                    <a:pt x="371" y="891"/>
                  </a:cubicBezTo>
                  <a:cubicBezTo>
                    <a:pt x="371" y="891"/>
                    <a:pt x="371" y="891"/>
                    <a:pt x="371" y="891"/>
                  </a:cubicBezTo>
                  <a:close/>
                  <a:moveTo>
                    <a:pt x="242" y="883"/>
                  </a:moveTo>
                  <a:cubicBezTo>
                    <a:pt x="242" y="882"/>
                    <a:pt x="242" y="881"/>
                    <a:pt x="243" y="881"/>
                  </a:cubicBezTo>
                  <a:cubicBezTo>
                    <a:pt x="243" y="881"/>
                    <a:pt x="243" y="881"/>
                    <a:pt x="243" y="881"/>
                  </a:cubicBezTo>
                  <a:cubicBezTo>
                    <a:pt x="244" y="880"/>
                    <a:pt x="245" y="881"/>
                    <a:pt x="246" y="882"/>
                  </a:cubicBezTo>
                  <a:cubicBezTo>
                    <a:pt x="246" y="882"/>
                    <a:pt x="246" y="882"/>
                    <a:pt x="246" y="882"/>
                  </a:cubicBezTo>
                  <a:cubicBezTo>
                    <a:pt x="246" y="883"/>
                    <a:pt x="246" y="884"/>
                    <a:pt x="245" y="884"/>
                  </a:cubicBezTo>
                  <a:cubicBezTo>
                    <a:pt x="245" y="884"/>
                    <a:pt x="245" y="884"/>
                    <a:pt x="245" y="884"/>
                  </a:cubicBezTo>
                  <a:cubicBezTo>
                    <a:pt x="244" y="884"/>
                    <a:pt x="244" y="884"/>
                    <a:pt x="244" y="884"/>
                  </a:cubicBezTo>
                  <a:cubicBezTo>
                    <a:pt x="244" y="884"/>
                    <a:pt x="244" y="884"/>
                    <a:pt x="244" y="884"/>
                  </a:cubicBezTo>
                  <a:cubicBezTo>
                    <a:pt x="243" y="884"/>
                    <a:pt x="242" y="884"/>
                    <a:pt x="242" y="883"/>
                  </a:cubicBezTo>
                  <a:close/>
                  <a:moveTo>
                    <a:pt x="375" y="880"/>
                  </a:moveTo>
                  <a:cubicBezTo>
                    <a:pt x="374" y="880"/>
                    <a:pt x="374" y="878"/>
                    <a:pt x="374" y="877"/>
                  </a:cubicBezTo>
                  <a:cubicBezTo>
                    <a:pt x="374" y="877"/>
                    <a:pt x="374" y="877"/>
                    <a:pt x="374" y="877"/>
                  </a:cubicBezTo>
                  <a:cubicBezTo>
                    <a:pt x="375" y="876"/>
                    <a:pt x="376" y="876"/>
                    <a:pt x="377" y="876"/>
                  </a:cubicBezTo>
                  <a:cubicBezTo>
                    <a:pt x="377" y="876"/>
                    <a:pt x="377" y="876"/>
                    <a:pt x="377" y="876"/>
                  </a:cubicBezTo>
                  <a:cubicBezTo>
                    <a:pt x="378" y="877"/>
                    <a:pt x="378" y="878"/>
                    <a:pt x="378" y="879"/>
                  </a:cubicBezTo>
                  <a:cubicBezTo>
                    <a:pt x="378" y="879"/>
                    <a:pt x="378" y="879"/>
                    <a:pt x="378" y="879"/>
                  </a:cubicBezTo>
                  <a:cubicBezTo>
                    <a:pt x="378" y="880"/>
                    <a:pt x="377" y="880"/>
                    <a:pt x="376" y="880"/>
                  </a:cubicBezTo>
                  <a:cubicBezTo>
                    <a:pt x="376" y="880"/>
                    <a:pt x="376" y="880"/>
                    <a:pt x="376" y="880"/>
                  </a:cubicBezTo>
                  <a:cubicBezTo>
                    <a:pt x="376" y="880"/>
                    <a:pt x="375" y="880"/>
                    <a:pt x="375" y="880"/>
                  </a:cubicBezTo>
                  <a:close/>
                  <a:moveTo>
                    <a:pt x="238" y="872"/>
                  </a:moveTo>
                  <a:cubicBezTo>
                    <a:pt x="237" y="871"/>
                    <a:pt x="238" y="870"/>
                    <a:pt x="239" y="870"/>
                  </a:cubicBezTo>
                  <a:cubicBezTo>
                    <a:pt x="239" y="870"/>
                    <a:pt x="239" y="870"/>
                    <a:pt x="239" y="870"/>
                  </a:cubicBezTo>
                  <a:cubicBezTo>
                    <a:pt x="240" y="869"/>
                    <a:pt x="241" y="870"/>
                    <a:pt x="241" y="871"/>
                  </a:cubicBezTo>
                  <a:cubicBezTo>
                    <a:pt x="241" y="871"/>
                    <a:pt x="241" y="871"/>
                    <a:pt x="241" y="871"/>
                  </a:cubicBezTo>
                  <a:cubicBezTo>
                    <a:pt x="242" y="872"/>
                    <a:pt x="241" y="873"/>
                    <a:pt x="240" y="873"/>
                  </a:cubicBezTo>
                  <a:cubicBezTo>
                    <a:pt x="240" y="873"/>
                    <a:pt x="240" y="873"/>
                    <a:pt x="240" y="873"/>
                  </a:cubicBezTo>
                  <a:cubicBezTo>
                    <a:pt x="240" y="873"/>
                    <a:pt x="240" y="873"/>
                    <a:pt x="239" y="873"/>
                  </a:cubicBezTo>
                  <a:cubicBezTo>
                    <a:pt x="239" y="873"/>
                    <a:pt x="239" y="873"/>
                    <a:pt x="239" y="873"/>
                  </a:cubicBezTo>
                  <a:cubicBezTo>
                    <a:pt x="239" y="873"/>
                    <a:pt x="238" y="873"/>
                    <a:pt x="238" y="872"/>
                  </a:cubicBezTo>
                  <a:close/>
                  <a:moveTo>
                    <a:pt x="380" y="869"/>
                  </a:moveTo>
                  <a:cubicBezTo>
                    <a:pt x="379" y="868"/>
                    <a:pt x="378" y="867"/>
                    <a:pt x="379" y="866"/>
                  </a:cubicBezTo>
                  <a:cubicBezTo>
                    <a:pt x="379" y="866"/>
                    <a:pt x="379" y="866"/>
                    <a:pt x="379" y="866"/>
                  </a:cubicBezTo>
                  <a:cubicBezTo>
                    <a:pt x="379" y="865"/>
                    <a:pt x="380" y="865"/>
                    <a:pt x="381" y="865"/>
                  </a:cubicBezTo>
                  <a:cubicBezTo>
                    <a:pt x="381" y="865"/>
                    <a:pt x="381" y="865"/>
                    <a:pt x="381" y="865"/>
                  </a:cubicBezTo>
                  <a:cubicBezTo>
                    <a:pt x="382" y="866"/>
                    <a:pt x="383" y="867"/>
                    <a:pt x="382" y="868"/>
                  </a:cubicBezTo>
                  <a:cubicBezTo>
                    <a:pt x="382" y="868"/>
                    <a:pt x="382" y="868"/>
                    <a:pt x="382" y="868"/>
                  </a:cubicBezTo>
                  <a:cubicBezTo>
                    <a:pt x="382" y="869"/>
                    <a:pt x="381" y="869"/>
                    <a:pt x="381" y="869"/>
                  </a:cubicBezTo>
                  <a:cubicBezTo>
                    <a:pt x="381" y="869"/>
                    <a:pt x="381" y="869"/>
                    <a:pt x="381" y="869"/>
                  </a:cubicBezTo>
                  <a:cubicBezTo>
                    <a:pt x="380" y="869"/>
                    <a:pt x="380" y="869"/>
                    <a:pt x="380" y="869"/>
                  </a:cubicBezTo>
                  <a:close/>
                  <a:moveTo>
                    <a:pt x="233" y="861"/>
                  </a:moveTo>
                  <a:cubicBezTo>
                    <a:pt x="233" y="860"/>
                    <a:pt x="233" y="859"/>
                    <a:pt x="234" y="858"/>
                  </a:cubicBezTo>
                  <a:cubicBezTo>
                    <a:pt x="234" y="858"/>
                    <a:pt x="234" y="858"/>
                    <a:pt x="234" y="858"/>
                  </a:cubicBezTo>
                  <a:cubicBezTo>
                    <a:pt x="235" y="858"/>
                    <a:pt x="236" y="858"/>
                    <a:pt x="237" y="859"/>
                  </a:cubicBezTo>
                  <a:cubicBezTo>
                    <a:pt x="237" y="859"/>
                    <a:pt x="237" y="859"/>
                    <a:pt x="237" y="859"/>
                  </a:cubicBezTo>
                  <a:cubicBezTo>
                    <a:pt x="237" y="861"/>
                    <a:pt x="237" y="862"/>
                    <a:pt x="236" y="862"/>
                  </a:cubicBezTo>
                  <a:cubicBezTo>
                    <a:pt x="236" y="862"/>
                    <a:pt x="236" y="862"/>
                    <a:pt x="236" y="862"/>
                  </a:cubicBezTo>
                  <a:cubicBezTo>
                    <a:pt x="235" y="862"/>
                    <a:pt x="235" y="862"/>
                    <a:pt x="235" y="862"/>
                  </a:cubicBezTo>
                  <a:cubicBezTo>
                    <a:pt x="235" y="862"/>
                    <a:pt x="235" y="862"/>
                    <a:pt x="235" y="862"/>
                  </a:cubicBezTo>
                  <a:cubicBezTo>
                    <a:pt x="234" y="862"/>
                    <a:pt x="233" y="862"/>
                    <a:pt x="233" y="861"/>
                  </a:cubicBezTo>
                  <a:close/>
                  <a:moveTo>
                    <a:pt x="384" y="858"/>
                  </a:moveTo>
                  <a:cubicBezTo>
                    <a:pt x="383" y="857"/>
                    <a:pt x="383" y="856"/>
                    <a:pt x="383" y="855"/>
                  </a:cubicBezTo>
                  <a:cubicBezTo>
                    <a:pt x="383" y="855"/>
                    <a:pt x="383" y="855"/>
                    <a:pt x="383" y="855"/>
                  </a:cubicBezTo>
                  <a:cubicBezTo>
                    <a:pt x="384" y="854"/>
                    <a:pt x="385" y="854"/>
                    <a:pt x="386" y="854"/>
                  </a:cubicBezTo>
                  <a:cubicBezTo>
                    <a:pt x="386" y="854"/>
                    <a:pt x="386" y="854"/>
                    <a:pt x="386" y="854"/>
                  </a:cubicBezTo>
                  <a:cubicBezTo>
                    <a:pt x="387" y="854"/>
                    <a:pt x="387" y="856"/>
                    <a:pt x="387" y="857"/>
                  </a:cubicBezTo>
                  <a:cubicBezTo>
                    <a:pt x="387" y="857"/>
                    <a:pt x="387" y="857"/>
                    <a:pt x="387" y="857"/>
                  </a:cubicBezTo>
                  <a:cubicBezTo>
                    <a:pt x="387" y="857"/>
                    <a:pt x="386" y="858"/>
                    <a:pt x="385" y="858"/>
                  </a:cubicBezTo>
                  <a:cubicBezTo>
                    <a:pt x="385" y="858"/>
                    <a:pt x="385" y="858"/>
                    <a:pt x="385" y="858"/>
                  </a:cubicBezTo>
                  <a:cubicBezTo>
                    <a:pt x="385" y="858"/>
                    <a:pt x="385" y="858"/>
                    <a:pt x="384" y="858"/>
                  </a:cubicBezTo>
                  <a:close/>
                  <a:moveTo>
                    <a:pt x="228" y="850"/>
                  </a:moveTo>
                  <a:cubicBezTo>
                    <a:pt x="228" y="849"/>
                    <a:pt x="228" y="848"/>
                    <a:pt x="229" y="847"/>
                  </a:cubicBezTo>
                  <a:cubicBezTo>
                    <a:pt x="229" y="847"/>
                    <a:pt x="229" y="847"/>
                    <a:pt x="229" y="847"/>
                  </a:cubicBezTo>
                  <a:cubicBezTo>
                    <a:pt x="230" y="847"/>
                    <a:pt x="232" y="847"/>
                    <a:pt x="232" y="848"/>
                  </a:cubicBezTo>
                  <a:cubicBezTo>
                    <a:pt x="232" y="848"/>
                    <a:pt x="232" y="848"/>
                    <a:pt x="232" y="848"/>
                  </a:cubicBezTo>
                  <a:cubicBezTo>
                    <a:pt x="232" y="849"/>
                    <a:pt x="232" y="851"/>
                    <a:pt x="231" y="851"/>
                  </a:cubicBezTo>
                  <a:cubicBezTo>
                    <a:pt x="231" y="851"/>
                    <a:pt x="231" y="851"/>
                    <a:pt x="231" y="851"/>
                  </a:cubicBezTo>
                  <a:cubicBezTo>
                    <a:pt x="231" y="851"/>
                    <a:pt x="230" y="851"/>
                    <a:pt x="230" y="851"/>
                  </a:cubicBezTo>
                  <a:cubicBezTo>
                    <a:pt x="230" y="851"/>
                    <a:pt x="230" y="851"/>
                    <a:pt x="230" y="851"/>
                  </a:cubicBezTo>
                  <a:cubicBezTo>
                    <a:pt x="229" y="851"/>
                    <a:pt x="229" y="851"/>
                    <a:pt x="228" y="850"/>
                  </a:cubicBezTo>
                  <a:close/>
                  <a:moveTo>
                    <a:pt x="389" y="847"/>
                  </a:moveTo>
                  <a:cubicBezTo>
                    <a:pt x="388" y="846"/>
                    <a:pt x="387" y="845"/>
                    <a:pt x="388" y="844"/>
                  </a:cubicBezTo>
                  <a:cubicBezTo>
                    <a:pt x="388" y="844"/>
                    <a:pt x="388" y="844"/>
                    <a:pt x="388" y="844"/>
                  </a:cubicBezTo>
                  <a:cubicBezTo>
                    <a:pt x="388" y="843"/>
                    <a:pt x="389" y="843"/>
                    <a:pt x="390" y="843"/>
                  </a:cubicBezTo>
                  <a:cubicBezTo>
                    <a:pt x="390" y="843"/>
                    <a:pt x="390" y="843"/>
                    <a:pt x="390" y="843"/>
                  </a:cubicBezTo>
                  <a:cubicBezTo>
                    <a:pt x="391" y="843"/>
                    <a:pt x="392" y="845"/>
                    <a:pt x="392" y="846"/>
                  </a:cubicBezTo>
                  <a:cubicBezTo>
                    <a:pt x="392" y="846"/>
                    <a:pt x="392" y="846"/>
                    <a:pt x="392" y="846"/>
                  </a:cubicBezTo>
                  <a:cubicBezTo>
                    <a:pt x="391" y="846"/>
                    <a:pt x="390" y="847"/>
                    <a:pt x="390" y="847"/>
                  </a:cubicBezTo>
                  <a:cubicBezTo>
                    <a:pt x="390" y="847"/>
                    <a:pt x="390" y="847"/>
                    <a:pt x="390" y="847"/>
                  </a:cubicBezTo>
                  <a:cubicBezTo>
                    <a:pt x="389" y="847"/>
                    <a:pt x="389" y="847"/>
                    <a:pt x="389" y="847"/>
                  </a:cubicBezTo>
                  <a:close/>
                  <a:moveTo>
                    <a:pt x="224" y="839"/>
                  </a:moveTo>
                  <a:cubicBezTo>
                    <a:pt x="223" y="838"/>
                    <a:pt x="224" y="837"/>
                    <a:pt x="225" y="836"/>
                  </a:cubicBezTo>
                  <a:cubicBezTo>
                    <a:pt x="225" y="836"/>
                    <a:pt x="225" y="836"/>
                    <a:pt x="225" y="836"/>
                  </a:cubicBezTo>
                  <a:cubicBezTo>
                    <a:pt x="226" y="836"/>
                    <a:pt x="227" y="836"/>
                    <a:pt x="228" y="837"/>
                  </a:cubicBezTo>
                  <a:cubicBezTo>
                    <a:pt x="228" y="837"/>
                    <a:pt x="228" y="837"/>
                    <a:pt x="228" y="837"/>
                  </a:cubicBezTo>
                  <a:cubicBezTo>
                    <a:pt x="228" y="838"/>
                    <a:pt x="227" y="839"/>
                    <a:pt x="226" y="840"/>
                  </a:cubicBezTo>
                  <a:cubicBezTo>
                    <a:pt x="226" y="840"/>
                    <a:pt x="226" y="840"/>
                    <a:pt x="226" y="840"/>
                  </a:cubicBezTo>
                  <a:cubicBezTo>
                    <a:pt x="226" y="840"/>
                    <a:pt x="226" y="840"/>
                    <a:pt x="226" y="840"/>
                  </a:cubicBezTo>
                  <a:cubicBezTo>
                    <a:pt x="226" y="840"/>
                    <a:pt x="226" y="840"/>
                    <a:pt x="226" y="840"/>
                  </a:cubicBezTo>
                  <a:cubicBezTo>
                    <a:pt x="225" y="840"/>
                    <a:pt x="224" y="840"/>
                    <a:pt x="224" y="839"/>
                  </a:cubicBezTo>
                  <a:close/>
                  <a:moveTo>
                    <a:pt x="394" y="836"/>
                  </a:moveTo>
                  <a:cubicBezTo>
                    <a:pt x="392" y="835"/>
                    <a:pt x="392" y="834"/>
                    <a:pt x="392" y="833"/>
                  </a:cubicBezTo>
                  <a:cubicBezTo>
                    <a:pt x="392" y="833"/>
                    <a:pt x="392" y="833"/>
                    <a:pt x="392" y="833"/>
                  </a:cubicBezTo>
                  <a:cubicBezTo>
                    <a:pt x="393" y="832"/>
                    <a:pt x="394" y="831"/>
                    <a:pt x="395" y="832"/>
                  </a:cubicBezTo>
                  <a:cubicBezTo>
                    <a:pt x="395" y="832"/>
                    <a:pt x="395" y="832"/>
                    <a:pt x="395" y="832"/>
                  </a:cubicBezTo>
                  <a:cubicBezTo>
                    <a:pt x="396" y="832"/>
                    <a:pt x="397" y="833"/>
                    <a:pt x="396" y="834"/>
                  </a:cubicBezTo>
                  <a:cubicBezTo>
                    <a:pt x="396" y="834"/>
                    <a:pt x="396" y="834"/>
                    <a:pt x="396" y="834"/>
                  </a:cubicBezTo>
                  <a:cubicBezTo>
                    <a:pt x="396" y="835"/>
                    <a:pt x="395" y="836"/>
                    <a:pt x="394" y="836"/>
                  </a:cubicBezTo>
                  <a:cubicBezTo>
                    <a:pt x="394" y="836"/>
                    <a:pt x="394" y="836"/>
                    <a:pt x="394" y="836"/>
                  </a:cubicBezTo>
                  <a:cubicBezTo>
                    <a:pt x="394" y="836"/>
                    <a:pt x="394" y="836"/>
                    <a:pt x="394" y="836"/>
                  </a:cubicBezTo>
                  <a:close/>
                  <a:moveTo>
                    <a:pt x="219" y="828"/>
                  </a:moveTo>
                  <a:cubicBezTo>
                    <a:pt x="219" y="827"/>
                    <a:pt x="219" y="826"/>
                    <a:pt x="220" y="825"/>
                  </a:cubicBezTo>
                  <a:cubicBezTo>
                    <a:pt x="220" y="825"/>
                    <a:pt x="220" y="825"/>
                    <a:pt x="220" y="825"/>
                  </a:cubicBezTo>
                  <a:cubicBezTo>
                    <a:pt x="221" y="825"/>
                    <a:pt x="223" y="825"/>
                    <a:pt x="223" y="826"/>
                  </a:cubicBezTo>
                  <a:cubicBezTo>
                    <a:pt x="223" y="826"/>
                    <a:pt x="223" y="826"/>
                    <a:pt x="223" y="826"/>
                  </a:cubicBezTo>
                  <a:cubicBezTo>
                    <a:pt x="223" y="827"/>
                    <a:pt x="223" y="828"/>
                    <a:pt x="222" y="829"/>
                  </a:cubicBezTo>
                  <a:cubicBezTo>
                    <a:pt x="222" y="829"/>
                    <a:pt x="222" y="829"/>
                    <a:pt x="222" y="829"/>
                  </a:cubicBezTo>
                  <a:cubicBezTo>
                    <a:pt x="222" y="829"/>
                    <a:pt x="221" y="829"/>
                    <a:pt x="221" y="829"/>
                  </a:cubicBezTo>
                  <a:cubicBezTo>
                    <a:pt x="221" y="829"/>
                    <a:pt x="221" y="829"/>
                    <a:pt x="221" y="829"/>
                  </a:cubicBezTo>
                  <a:cubicBezTo>
                    <a:pt x="220" y="829"/>
                    <a:pt x="220" y="828"/>
                    <a:pt x="219" y="828"/>
                  </a:cubicBezTo>
                  <a:close/>
                  <a:moveTo>
                    <a:pt x="398" y="824"/>
                  </a:moveTo>
                  <a:cubicBezTo>
                    <a:pt x="397" y="824"/>
                    <a:pt x="397" y="823"/>
                    <a:pt x="397" y="822"/>
                  </a:cubicBezTo>
                  <a:cubicBezTo>
                    <a:pt x="397" y="822"/>
                    <a:pt x="397" y="822"/>
                    <a:pt x="397" y="822"/>
                  </a:cubicBezTo>
                  <a:cubicBezTo>
                    <a:pt x="397" y="821"/>
                    <a:pt x="399" y="820"/>
                    <a:pt x="400" y="821"/>
                  </a:cubicBezTo>
                  <a:cubicBezTo>
                    <a:pt x="400" y="821"/>
                    <a:pt x="400" y="821"/>
                    <a:pt x="400" y="821"/>
                  </a:cubicBezTo>
                  <a:cubicBezTo>
                    <a:pt x="401" y="821"/>
                    <a:pt x="401" y="822"/>
                    <a:pt x="401" y="823"/>
                  </a:cubicBezTo>
                  <a:cubicBezTo>
                    <a:pt x="401" y="823"/>
                    <a:pt x="401" y="823"/>
                    <a:pt x="401" y="823"/>
                  </a:cubicBezTo>
                  <a:cubicBezTo>
                    <a:pt x="400" y="824"/>
                    <a:pt x="400" y="825"/>
                    <a:pt x="399" y="825"/>
                  </a:cubicBezTo>
                  <a:cubicBezTo>
                    <a:pt x="399" y="825"/>
                    <a:pt x="399" y="825"/>
                    <a:pt x="399" y="825"/>
                  </a:cubicBezTo>
                  <a:cubicBezTo>
                    <a:pt x="399" y="825"/>
                    <a:pt x="398" y="825"/>
                    <a:pt x="398" y="824"/>
                  </a:cubicBezTo>
                  <a:close/>
                  <a:moveTo>
                    <a:pt x="215" y="817"/>
                  </a:moveTo>
                  <a:cubicBezTo>
                    <a:pt x="214" y="816"/>
                    <a:pt x="215" y="814"/>
                    <a:pt x="216" y="814"/>
                  </a:cubicBezTo>
                  <a:cubicBezTo>
                    <a:pt x="216" y="814"/>
                    <a:pt x="216" y="814"/>
                    <a:pt x="216" y="814"/>
                  </a:cubicBezTo>
                  <a:cubicBezTo>
                    <a:pt x="217" y="814"/>
                    <a:pt x="218" y="814"/>
                    <a:pt x="218" y="815"/>
                  </a:cubicBezTo>
                  <a:cubicBezTo>
                    <a:pt x="218" y="815"/>
                    <a:pt x="218" y="815"/>
                    <a:pt x="218" y="815"/>
                  </a:cubicBezTo>
                  <a:cubicBezTo>
                    <a:pt x="219" y="816"/>
                    <a:pt x="218" y="817"/>
                    <a:pt x="217" y="818"/>
                  </a:cubicBezTo>
                  <a:cubicBezTo>
                    <a:pt x="217" y="818"/>
                    <a:pt x="217" y="818"/>
                    <a:pt x="217" y="818"/>
                  </a:cubicBezTo>
                  <a:cubicBezTo>
                    <a:pt x="217" y="818"/>
                    <a:pt x="217" y="818"/>
                    <a:pt x="217" y="818"/>
                  </a:cubicBezTo>
                  <a:cubicBezTo>
                    <a:pt x="217" y="818"/>
                    <a:pt x="217" y="818"/>
                    <a:pt x="217" y="818"/>
                  </a:cubicBezTo>
                  <a:cubicBezTo>
                    <a:pt x="216" y="818"/>
                    <a:pt x="215" y="817"/>
                    <a:pt x="215" y="817"/>
                  </a:cubicBezTo>
                  <a:close/>
                  <a:moveTo>
                    <a:pt x="403" y="813"/>
                  </a:moveTo>
                  <a:cubicBezTo>
                    <a:pt x="402" y="813"/>
                    <a:pt x="401" y="812"/>
                    <a:pt x="402" y="811"/>
                  </a:cubicBezTo>
                  <a:cubicBezTo>
                    <a:pt x="402" y="811"/>
                    <a:pt x="402" y="811"/>
                    <a:pt x="402" y="811"/>
                  </a:cubicBezTo>
                  <a:cubicBezTo>
                    <a:pt x="402" y="810"/>
                    <a:pt x="403" y="809"/>
                    <a:pt x="404" y="810"/>
                  </a:cubicBezTo>
                  <a:cubicBezTo>
                    <a:pt x="404" y="810"/>
                    <a:pt x="404" y="810"/>
                    <a:pt x="404" y="810"/>
                  </a:cubicBezTo>
                  <a:cubicBezTo>
                    <a:pt x="405" y="810"/>
                    <a:pt x="406" y="811"/>
                    <a:pt x="405" y="812"/>
                  </a:cubicBezTo>
                  <a:cubicBezTo>
                    <a:pt x="405" y="812"/>
                    <a:pt x="405" y="812"/>
                    <a:pt x="405" y="812"/>
                  </a:cubicBezTo>
                  <a:cubicBezTo>
                    <a:pt x="405" y="813"/>
                    <a:pt x="404" y="814"/>
                    <a:pt x="403" y="814"/>
                  </a:cubicBezTo>
                  <a:cubicBezTo>
                    <a:pt x="403" y="814"/>
                    <a:pt x="403" y="814"/>
                    <a:pt x="403" y="814"/>
                  </a:cubicBezTo>
                  <a:cubicBezTo>
                    <a:pt x="403" y="814"/>
                    <a:pt x="403" y="813"/>
                    <a:pt x="403" y="813"/>
                  </a:cubicBezTo>
                  <a:close/>
                  <a:moveTo>
                    <a:pt x="210" y="806"/>
                  </a:moveTo>
                  <a:cubicBezTo>
                    <a:pt x="210" y="805"/>
                    <a:pt x="210" y="803"/>
                    <a:pt x="211" y="803"/>
                  </a:cubicBezTo>
                  <a:cubicBezTo>
                    <a:pt x="211" y="803"/>
                    <a:pt x="211" y="803"/>
                    <a:pt x="211" y="803"/>
                  </a:cubicBezTo>
                  <a:cubicBezTo>
                    <a:pt x="212" y="802"/>
                    <a:pt x="213" y="803"/>
                    <a:pt x="214" y="804"/>
                  </a:cubicBezTo>
                  <a:cubicBezTo>
                    <a:pt x="214" y="804"/>
                    <a:pt x="214" y="804"/>
                    <a:pt x="214" y="804"/>
                  </a:cubicBezTo>
                  <a:cubicBezTo>
                    <a:pt x="214" y="805"/>
                    <a:pt x="214" y="806"/>
                    <a:pt x="213" y="807"/>
                  </a:cubicBezTo>
                  <a:cubicBezTo>
                    <a:pt x="213" y="807"/>
                    <a:pt x="213" y="807"/>
                    <a:pt x="213" y="807"/>
                  </a:cubicBezTo>
                  <a:cubicBezTo>
                    <a:pt x="212" y="807"/>
                    <a:pt x="212" y="807"/>
                    <a:pt x="212" y="807"/>
                  </a:cubicBezTo>
                  <a:cubicBezTo>
                    <a:pt x="212" y="807"/>
                    <a:pt x="212" y="807"/>
                    <a:pt x="212" y="807"/>
                  </a:cubicBezTo>
                  <a:cubicBezTo>
                    <a:pt x="211" y="807"/>
                    <a:pt x="210" y="806"/>
                    <a:pt x="210" y="806"/>
                  </a:cubicBezTo>
                  <a:close/>
                  <a:moveTo>
                    <a:pt x="407" y="802"/>
                  </a:moveTo>
                  <a:cubicBezTo>
                    <a:pt x="406" y="802"/>
                    <a:pt x="406" y="801"/>
                    <a:pt x="406" y="800"/>
                  </a:cubicBezTo>
                  <a:cubicBezTo>
                    <a:pt x="406" y="800"/>
                    <a:pt x="406" y="800"/>
                    <a:pt x="406" y="800"/>
                  </a:cubicBezTo>
                  <a:cubicBezTo>
                    <a:pt x="407" y="799"/>
                    <a:pt x="408" y="798"/>
                    <a:pt x="409" y="799"/>
                  </a:cubicBezTo>
                  <a:cubicBezTo>
                    <a:pt x="409" y="799"/>
                    <a:pt x="409" y="799"/>
                    <a:pt x="409" y="799"/>
                  </a:cubicBezTo>
                  <a:cubicBezTo>
                    <a:pt x="410" y="799"/>
                    <a:pt x="410" y="800"/>
                    <a:pt x="410" y="801"/>
                  </a:cubicBezTo>
                  <a:cubicBezTo>
                    <a:pt x="410" y="801"/>
                    <a:pt x="410" y="801"/>
                    <a:pt x="410" y="801"/>
                  </a:cubicBezTo>
                  <a:cubicBezTo>
                    <a:pt x="410" y="802"/>
                    <a:pt x="409" y="802"/>
                    <a:pt x="408" y="802"/>
                  </a:cubicBezTo>
                  <a:cubicBezTo>
                    <a:pt x="408" y="802"/>
                    <a:pt x="408" y="802"/>
                    <a:pt x="408" y="802"/>
                  </a:cubicBezTo>
                  <a:cubicBezTo>
                    <a:pt x="408" y="802"/>
                    <a:pt x="407" y="802"/>
                    <a:pt x="407" y="802"/>
                  </a:cubicBezTo>
                  <a:close/>
                  <a:moveTo>
                    <a:pt x="206" y="794"/>
                  </a:moveTo>
                  <a:cubicBezTo>
                    <a:pt x="205" y="793"/>
                    <a:pt x="206" y="792"/>
                    <a:pt x="207" y="792"/>
                  </a:cubicBezTo>
                  <a:cubicBezTo>
                    <a:pt x="207" y="792"/>
                    <a:pt x="207" y="792"/>
                    <a:pt x="207" y="792"/>
                  </a:cubicBezTo>
                  <a:cubicBezTo>
                    <a:pt x="208" y="791"/>
                    <a:pt x="209" y="792"/>
                    <a:pt x="209" y="793"/>
                  </a:cubicBezTo>
                  <a:cubicBezTo>
                    <a:pt x="209" y="793"/>
                    <a:pt x="209" y="793"/>
                    <a:pt x="209" y="793"/>
                  </a:cubicBezTo>
                  <a:cubicBezTo>
                    <a:pt x="210" y="794"/>
                    <a:pt x="209" y="795"/>
                    <a:pt x="208" y="796"/>
                  </a:cubicBezTo>
                  <a:cubicBezTo>
                    <a:pt x="208" y="796"/>
                    <a:pt x="208" y="796"/>
                    <a:pt x="208" y="796"/>
                  </a:cubicBezTo>
                  <a:cubicBezTo>
                    <a:pt x="208" y="796"/>
                    <a:pt x="208" y="796"/>
                    <a:pt x="207" y="796"/>
                  </a:cubicBezTo>
                  <a:cubicBezTo>
                    <a:pt x="207" y="796"/>
                    <a:pt x="207" y="796"/>
                    <a:pt x="207" y="796"/>
                  </a:cubicBezTo>
                  <a:cubicBezTo>
                    <a:pt x="207" y="796"/>
                    <a:pt x="206" y="795"/>
                    <a:pt x="206" y="794"/>
                  </a:cubicBezTo>
                  <a:close/>
                  <a:moveTo>
                    <a:pt x="412" y="791"/>
                  </a:moveTo>
                  <a:cubicBezTo>
                    <a:pt x="411" y="791"/>
                    <a:pt x="410" y="790"/>
                    <a:pt x="411" y="789"/>
                  </a:cubicBezTo>
                  <a:cubicBezTo>
                    <a:pt x="411" y="789"/>
                    <a:pt x="411" y="789"/>
                    <a:pt x="411" y="789"/>
                  </a:cubicBezTo>
                  <a:cubicBezTo>
                    <a:pt x="411" y="788"/>
                    <a:pt x="412" y="787"/>
                    <a:pt x="413" y="787"/>
                  </a:cubicBezTo>
                  <a:cubicBezTo>
                    <a:pt x="413" y="787"/>
                    <a:pt x="413" y="787"/>
                    <a:pt x="413" y="787"/>
                  </a:cubicBezTo>
                  <a:cubicBezTo>
                    <a:pt x="414" y="788"/>
                    <a:pt x="415" y="789"/>
                    <a:pt x="414" y="790"/>
                  </a:cubicBezTo>
                  <a:cubicBezTo>
                    <a:pt x="414" y="790"/>
                    <a:pt x="414" y="790"/>
                    <a:pt x="414" y="790"/>
                  </a:cubicBezTo>
                  <a:cubicBezTo>
                    <a:pt x="414" y="791"/>
                    <a:pt x="413" y="791"/>
                    <a:pt x="413" y="791"/>
                  </a:cubicBezTo>
                  <a:cubicBezTo>
                    <a:pt x="413" y="791"/>
                    <a:pt x="413" y="791"/>
                    <a:pt x="413" y="791"/>
                  </a:cubicBezTo>
                  <a:cubicBezTo>
                    <a:pt x="412" y="791"/>
                    <a:pt x="412" y="791"/>
                    <a:pt x="412" y="791"/>
                  </a:cubicBezTo>
                  <a:close/>
                  <a:moveTo>
                    <a:pt x="201" y="783"/>
                  </a:moveTo>
                  <a:cubicBezTo>
                    <a:pt x="201" y="782"/>
                    <a:pt x="201" y="781"/>
                    <a:pt x="202" y="781"/>
                  </a:cubicBezTo>
                  <a:cubicBezTo>
                    <a:pt x="202" y="781"/>
                    <a:pt x="202" y="781"/>
                    <a:pt x="202" y="781"/>
                  </a:cubicBezTo>
                  <a:cubicBezTo>
                    <a:pt x="203" y="780"/>
                    <a:pt x="204" y="781"/>
                    <a:pt x="205" y="782"/>
                  </a:cubicBezTo>
                  <a:cubicBezTo>
                    <a:pt x="205" y="782"/>
                    <a:pt x="205" y="782"/>
                    <a:pt x="205" y="782"/>
                  </a:cubicBezTo>
                  <a:cubicBezTo>
                    <a:pt x="205" y="783"/>
                    <a:pt x="205" y="784"/>
                    <a:pt x="204" y="784"/>
                  </a:cubicBezTo>
                  <a:cubicBezTo>
                    <a:pt x="204" y="784"/>
                    <a:pt x="204" y="784"/>
                    <a:pt x="204" y="784"/>
                  </a:cubicBezTo>
                  <a:cubicBezTo>
                    <a:pt x="203" y="785"/>
                    <a:pt x="203" y="785"/>
                    <a:pt x="203" y="785"/>
                  </a:cubicBezTo>
                  <a:cubicBezTo>
                    <a:pt x="203" y="785"/>
                    <a:pt x="203" y="785"/>
                    <a:pt x="203" y="785"/>
                  </a:cubicBezTo>
                  <a:cubicBezTo>
                    <a:pt x="202" y="785"/>
                    <a:pt x="201" y="784"/>
                    <a:pt x="201" y="783"/>
                  </a:cubicBezTo>
                  <a:close/>
                  <a:moveTo>
                    <a:pt x="416" y="780"/>
                  </a:moveTo>
                  <a:cubicBezTo>
                    <a:pt x="415" y="780"/>
                    <a:pt x="415" y="778"/>
                    <a:pt x="415" y="777"/>
                  </a:cubicBezTo>
                  <a:cubicBezTo>
                    <a:pt x="415" y="777"/>
                    <a:pt x="415" y="777"/>
                    <a:pt x="415" y="777"/>
                  </a:cubicBezTo>
                  <a:cubicBezTo>
                    <a:pt x="416" y="776"/>
                    <a:pt x="417" y="776"/>
                    <a:pt x="418" y="776"/>
                  </a:cubicBezTo>
                  <a:cubicBezTo>
                    <a:pt x="418" y="776"/>
                    <a:pt x="418" y="776"/>
                    <a:pt x="418" y="776"/>
                  </a:cubicBezTo>
                  <a:cubicBezTo>
                    <a:pt x="419" y="777"/>
                    <a:pt x="419" y="778"/>
                    <a:pt x="419" y="779"/>
                  </a:cubicBezTo>
                  <a:cubicBezTo>
                    <a:pt x="419" y="779"/>
                    <a:pt x="419" y="779"/>
                    <a:pt x="419" y="779"/>
                  </a:cubicBezTo>
                  <a:cubicBezTo>
                    <a:pt x="419" y="780"/>
                    <a:pt x="418" y="780"/>
                    <a:pt x="417" y="780"/>
                  </a:cubicBezTo>
                  <a:cubicBezTo>
                    <a:pt x="417" y="780"/>
                    <a:pt x="417" y="780"/>
                    <a:pt x="417" y="780"/>
                  </a:cubicBezTo>
                  <a:cubicBezTo>
                    <a:pt x="417" y="780"/>
                    <a:pt x="417" y="780"/>
                    <a:pt x="416" y="780"/>
                  </a:cubicBezTo>
                  <a:close/>
                  <a:moveTo>
                    <a:pt x="196" y="772"/>
                  </a:moveTo>
                  <a:cubicBezTo>
                    <a:pt x="196" y="771"/>
                    <a:pt x="196" y="770"/>
                    <a:pt x="197" y="770"/>
                  </a:cubicBezTo>
                  <a:cubicBezTo>
                    <a:pt x="197" y="770"/>
                    <a:pt x="197" y="770"/>
                    <a:pt x="197" y="770"/>
                  </a:cubicBezTo>
                  <a:cubicBezTo>
                    <a:pt x="199" y="769"/>
                    <a:pt x="200" y="770"/>
                    <a:pt x="200" y="771"/>
                  </a:cubicBezTo>
                  <a:cubicBezTo>
                    <a:pt x="200" y="771"/>
                    <a:pt x="200" y="771"/>
                    <a:pt x="200" y="771"/>
                  </a:cubicBezTo>
                  <a:cubicBezTo>
                    <a:pt x="201" y="772"/>
                    <a:pt x="200" y="773"/>
                    <a:pt x="199" y="773"/>
                  </a:cubicBezTo>
                  <a:cubicBezTo>
                    <a:pt x="199" y="773"/>
                    <a:pt x="199" y="773"/>
                    <a:pt x="199" y="773"/>
                  </a:cubicBezTo>
                  <a:cubicBezTo>
                    <a:pt x="199" y="773"/>
                    <a:pt x="199" y="773"/>
                    <a:pt x="198" y="773"/>
                  </a:cubicBezTo>
                  <a:cubicBezTo>
                    <a:pt x="198" y="773"/>
                    <a:pt x="198" y="773"/>
                    <a:pt x="198" y="773"/>
                  </a:cubicBezTo>
                  <a:cubicBezTo>
                    <a:pt x="197" y="773"/>
                    <a:pt x="197" y="773"/>
                    <a:pt x="196" y="772"/>
                  </a:cubicBezTo>
                  <a:close/>
                  <a:moveTo>
                    <a:pt x="421" y="769"/>
                  </a:moveTo>
                  <a:cubicBezTo>
                    <a:pt x="420" y="769"/>
                    <a:pt x="419" y="767"/>
                    <a:pt x="420" y="766"/>
                  </a:cubicBezTo>
                  <a:cubicBezTo>
                    <a:pt x="420" y="766"/>
                    <a:pt x="420" y="766"/>
                    <a:pt x="420" y="766"/>
                  </a:cubicBezTo>
                  <a:cubicBezTo>
                    <a:pt x="420" y="765"/>
                    <a:pt x="421" y="765"/>
                    <a:pt x="422" y="765"/>
                  </a:cubicBezTo>
                  <a:cubicBezTo>
                    <a:pt x="422" y="765"/>
                    <a:pt x="422" y="765"/>
                    <a:pt x="422" y="765"/>
                  </a:cubicBezTo>
                  <a:cubicBezTo>
                    <a:pt x="423" y="766"/>
                    <a:pt x="424" y="767"/>
                    <a:pt x="424" y="768"/>
                  </a:cubicBezTo>
                  <a:cubicBezTo>
                    <a:pt x="424" y="768"/>
                    <a:pt x="424" y="768"/>
                    <a:pt x="424" y="768"/>
                  </a:cubicBezTo>
                  <a:cubicBezTo>
                    <a:pt x="423" y="769"/>
                    <a:pt x="422" y="769"/>
                    <a:pt x="422" y="769"/>
                  </a:cubicBezTo>
                  <a:cubicBezTo>
                    <a:pt x="422" y="769"/>
                    <a:pt x="422" y="769"/>
                    <a:pt x="422" y="769"/>
                  </a:cubicBezTo>
                  <a:cubicBezTo>
                    <a:pt x="421" y="769"/>
                    <a:pt x="421" y="769"/>
                    <a:pt x="421" y="769"/>
                  </a:cubicBezTo>
                  <a:close/>
                  <a:moveTo>
                    <a:pt x="192" y="761"/>
                  </a:moveTo>
                  <a:cubicBezTo>
                    <a:pt x="191" y="760"/>
                    <a:pt x="192" y="759"/>
                    <a:pt x="193" y="759"/>
                  </a:cubicBezTo>
                  <a:cubicBezTo>
                    <a:pt x="193" y="759"/>
                    <a:pt x="193" y="759"/>
                    <a:pt x="193" y="759"/>
                  </a:cubicBezTo>
                  <a:cubicBezTo>
                    <a:pt x="194" y="758"/>
                    <a:pt x="195" y="759"/>
                    <a:pt x="196" y="760"/>
                  </a:cubicBezTo>
                  <a:cubicBezTo>
                    <a:pt x="196" y="760"/>
                    <a:pt x="196" y="760"/>
                    <a:pt x="196" y="760"/>
                  </a:cubicBezTo>
                  <a:cubicBezTo>
                    <a:pt x="196" y="761"/>
                    <a:pt x="195" y="762"/>
                    <a:pt x="194" y="762"/>
                  </a:cubicBezTo>
                  <a:cubicBezTo>
                    <a:pt x="194" y="762"/>
                    <a:pt x="194" y="762"/>
                    <a:pt x="194" y="762"/>
                  </a:cubicBezTo>
                  <a:cubicBezTo>
                    <a:pt x="194" y="762"/>
                    <a:pt x="194" y="762"/>
                    <a:pt x="194" y="762"/>
                  </a:cubicBezTo>
                  <a:cubicBezTo>
                    <a:pt x="194" y="762"/>
                    <a:pt x="194" y="762"/>
                    <a:pt x="194" y="762"/>
                  </a:cubicBezTo>
                  <a:cubicBezTo>
                    <a:pt x="193" y="762"/>
                    <a:pt x="192" y="762"/>
                    <a:pt x="192" y="761"/>
                  </a:cubicBezTo>
                  <a:close/>
                  <a:moveTo>
                    <a:pt x="425" y="758"/>
                  </a:moveTo>
                  <a:cubicBezTo>
                    <a:pt x="424" y="757"/>
                    <a:pt x="424" y="756"/>
                    <a:pt x="424" y="755"/>
                  </a:cubicBezTo>
                  <a:cubicBezTo>
                    <a:pt x="424" y="755"/>
                    <a:pt x="424" y="755"/>
                    <a:pt x="424" y="755"/>
                  </a:cubicBezTo>
                  <a:cubicBezTo>
                    <a:pt x="425" y="754"/>
                    <a:pt x="426" y="754"/>
                    <a:pt x="427" y="754"/>
                  </a:cubicBezTo>
                  <a:cubicBezTo>
                    <a:pt x="427" y="754"/>
                    <a:pt x="427" y="754"/>
                    <a:pt x="427" y="754"/>
                  </a:cubicBezTo>
                  <a:cubicBezTo>
                    <a:pt x="428" y="755"/>
                    <a:pt x="429" y="756"/>
                    <a:pt x="428" y="757"/>
                  </a:cubicBezTo>
                  <a:cubicBezTo>
                    <a:pt x="428" y="757"/>
                    <a:pt x="428" y="757"/>
                    <a:pt x="428" y="757"/>
                  </a:cubicBezTo>
                  <a:cubicBezTo>
                    <a:pt x="428" y="758"/>
                    <a:pt x="427" y="758"/>
                    <a:pt x="426" y="758"/>
                  </a:cubicBezTo>
                  <a:cubicBezTo>
                    <a:pt x="426" y="758"/>
                    <a:pt x="426" y="758"/>
                    <a:pt x="426" y="758"/>
                  </a:cubicBezTo>
                  <a:cubicBezTo>
                    <a:pt x="426" y="758"/>
                    <a:pt x="426" y="758"/>
                    <a:pt x="425" y="758"/>
                  </a:cubicBezTo>
                  <a:close/>
                  <a:moveTo>
                    <a:pt x="187" y="750"/>
                  </a:moveTo>
                  <a:cubicBezTo>
                    <a:pt x="187" y="749"/>
                    <a:pt x="187" y="748"/>
                    <a:pt x="188" y="747"/>
                  </a:cubicBezTo>
                  <a:cubicBezTo>
                    <a:pt x="188" y="747"/>
                    <a:pt x="188" y="747"/>
                    <a:pt x="188" y="747"/>
                  </a:cubicBezTo>
                  <a:cubicBezTo>
                    <a:pt x="189" y="747"/>
                    <a:pt x="191" y="748"/>
                    <a:pt x="191" y="749"/>
                  </a:cubicBezTo>
                  <a:cubicBezTo>
                    <a:pt x="191" y="749"/>
                    <a:pt x="191" y="749"/>
                    <a:pt x="191" y="749"/>
                  </a:cubicBezTo>
                  <a:cubicBezTo>
                    <a:pt x="191" y="750"/>
                    <a:pt x="191" y="751"/>
                    <a:pt x="190" y="751"/>
                  </a:cubicBezTo>
                  <a:cubicBezTo>
                    <a:pt x="190" y="751"/>
                    <a:pt x="190" y="751"/>
                    <a:pt x="190" y="751"/>
                  </a:cubicBezTo>
                  <a:cubicBezTo>
                    <a:pt x="190" y="751"/>
                    <a:pt x="189" y="751"/>
                    <a:pt x="189" y="751"/>
                  </a:cubicBezTo>
                  <a:cubicBezTo>
                    <a:pt x="189" y="751"/>
                    <a:pt x="189" y="751"/>
                    <a:pt x="189" y="751"/>
                  </a:cubicBezTo>
                  <a:cubicBezTo>
                    <a:pt x="188" y="751"/>
                    <a:pt x="188" y="751"/>
                    <a:pt x="187" y="750"/>
                  </a:cubicBezTo>
                  <a:close/>
                  <a:moveTo>
                    <a:pt x="430" y="747"/>
                  </a:moveTo>
                  <a:cubicBezTo>
                    <a:pt x="429" y="746"/>
                    <a:pt x="429" y="745"/>
                    <a:pt x="429" y="744"/>
                  </a:cubicBezTo>
                  <a:cubicBezTo>
                    <a:pt x="429" y="744"/>
                    <a:pt x="429" y="744"/>
                    <a:pt x="429" y="744"/>
                  </a:cubicBezTo>
                  <a:cubicBezTo>
                    <a:pt x="429" y="743"/>
                    <a:pt x="431" y="743"/>
                    <a:pt x="432" y="743"/>
                  </a:cubicBezTo>
                  <a:cubicBezTo>
                    <a:pt x="432" y="743"/>
                    <a:pt x="432" y="743"/>
                    <a:pt x="432" y="743"/>
                  </a:cubicBezTo>
                  <a:cubicBezTo>
                    <a:pt x="433" y="744"/>
                    <a:pt x="433" y="745"/>
                    <a:pt x="433" y="746"/>
                  </a:cubicBezTo>
                  <a:cubicBezTo>
                    <a:pt x="433" y="746"/>
                    <a:pt x="433" y="746"/>
                    <a:pt x="433" y="746"/>
                  </a:cubicBezTo>
                  <a:cubicBezTo>
                    <a:pt x="432" y="746"/>
                    <a:pt x="432" y="747"/>
                    <a:pt x="431" y="747"/>
                  </a:cubicBezTo>
                  <a:cubicBezTo>
                    <a:pt x="431" y="747"/>
                    <a:pt x="431" y="747"/>
                    <a:pt x="431" y="747"/>
                  </a:cubicBezTo>
                  <a:cubicBezTo>
                    <a:pt x="431" y="747"/>
                    <a:pt x="430" y="747"/>
                    <a:pt x="430" y="747"/>
                  </a:cubicBezTo>
                  <a:close/>
                  <a:moveTo>
                    <a:pt x="183" y="739"/>
                  </a:moveTo>
                  <a:cubicBezTo>
                    <a:pt x="182" y="738"/>
                    <a:pt x="183" y="737"/>
                    <a:pt x="184" y="736"/>
                  </a:cubicBezTo>
                  <a:cubicBezTo>
                    <a:pt x="184" y="736"/>
                    <a:pt x="184" y="736"/>
                    <a:pt x="184" y="736"/>
                  </a:cubicBezTo>
                  <a:cubicBezTo>
                    <a:pt x="185" y="736"/>
                    <a:pt x="186" y="736"/>
                    <a:pt x="186" y="737"/>
                  </a:cubicBezTo>
                  <a:cubicBezTo>
                    <a:pt x="186" y="737"/>
                    <a:pt x="186" y="737"/>
                    <a:pt x="186" y="737"/>
                  </a:cubicBezTo>
                  <a:cubicBezTo>
                    <a:pt x="187" y="738"/>
                    <a:pt x="186" y="740"/>
                    <a:pt x="185" y="740"/>
                  </a:cubicBezTo>
                  <a:cubicBezTo>
                    <a:pt x="185" y="740"/>
                    <a:pt x="185" y="740"/>
                    <a:pt x="185" y="740"/>
                  </a:cubicBezTo>
                  <a:cubicBezTo>
                    <a:pt x="185" y="740"/>
                    <a:pt x="185" y="740"/>
                    <a:pt x="185" y="740"/>
                  </a:cubicBezTo>
                  <a:cubicBezTo>
                    <a:pt x="185" y="740"/>
                    <a:pt x="185" y="740"/>
                    <a:pt x="185" y="740"/>
                  </a:cubicBezTo>
                  <a:cubicBezTo>
                    <a:pt x="184" y="740"/>
                    <a:pt x="183" y="740"/>
                    <a:pt x="183" y="739"/>
                  </a:cubicBezTo>
                  <a:close/>
                  <a:moveTo>
                    <a:pt x="435" y="736"/>
                  </a:moveTo>
                  <a:cubicBezTo>
                    <a:pt x="434" y="735"/>
                    <a:pt x="433" y="734"/>
                    <a:pt x="434" y="733"/>
                  </a:cubicBezTo>
                  <a:cubicBezTo>
                    <a:pt x="434" y="733"/>
                    <a:pt x="434" y="733"/>
                    <a:pt x="434" y="733"/>
                  </a:cubicBezTo>
                  <a:cubicBezTo>
                    <a:pt x="434" y="732"/>
                    <a:pt x="435" y="732"/>
                    <a:pt x="436" y="732"/>
                  </a:cubicBezTo>
                  <a:cubicBezTo>
                    <a:pt x="436" y="732"/>
                    <a:pt x="436" y="732"/>
                    <a:pt x="436" y="732"/>
                  </a:cubicBezTo>
                  <a:cubicBezTo>
                    <a:pt x="437" y="732"/>
                    <a:pt x="438" y="734"/>
                    <a:pt x="437" y="735"/>
                  </a:cubicBezTo>
                  <a:cubicBezTo>
                    <a:pt x="437" y="735"/>
                    <a:pt x="437" y="735"/>
                    <a:pt x="437" y="735"/>
                  </a:cubicBezTo>
                  <a:cubicBezTo>
                    <a:pt x="437" y="735"/>
                    <a:pt x="436" y="736"/>
                    <a:pt x="435" y="736"/>
                  </a:cubicBezTo>
                  <a:cubicBezTo>
                    <a:pt x="435" y="736"/>
                    <a:pt x="435" y="736"/>
                    <a:pt x="435" y="736"/>
                  </a:cubicBezTo>
                  <a:cubicBezTo>
                    <a:pt x="435" y="736"/>
                    <a:pt x="435" y="736"/>
                    <a:pt x="435" y="736"/>
                  </a:cubicBezTo>
                  <a:close/>
                  <a:moveTo>
                    <a:pt x="178" y="728"/>
                  </a:moveTo>
                  <a:cubicBezTo>
                    <a:pt x="178" y="727"/>
                    <a:pt x="178" y="726"/>
                    <a:pt x="179" y="725"/>
                  </a:cubicBezTo>
                  <a:cubicBezTo>
                    <a:pt x="179" y="725"/>
                    <a:pt x="179" y="725"/>
                    <a:pt x="179" y="725"/>
                  </a:cubicBezTo>
                  <a:cubicBezTo>
                    <a:pt x="180" y="725"/>
                    <a:pt x="181" y="725"/>
                    <a:pt x="182" y="726"/>
                  </a:cubicBezTo>
                  <a:cubicBezTo>
                    <a:pt x="182" y="726"/>
                    <a:pt x="182" y="726"/>
                    <a:pt x="182" y="726"/>
                  </a:cubicBezTo>
                  <a:cubicBezTo>
                    <a:pt x="182" y="727"/>
                    <a:pt x="182" y="729"/>
                    <a:pt x="181" y="729"/>
                  </a:cubicBezTo>
                  <a:cubicBezTo>
                    <a:pt x="181" y="729"/>
                    <a:pt x="181" y="729"/>
                    <a:pt x="181" y="729"/>
                  </a:cubicBezTo>
                  <a:cubicBezTo>
                    <a:pt x="180" y="729"/>
                    <a:pt x="180" y="729"/>
                    <a:pt x="180" y="729"/>
                  </a:cubicBezTo>
                  <a:cubicBezTo>
                    <a:pt x="180" y="729"/>
                    <a:pt x="180" y="729"/>
                    <a:pt x="180" y="729"/>
                  </a:cubicBezTo>
                  <a:cubicBezTo>
                    <a:pt x="179" y="729"/>
                    <a:pt x="178" y="729"/>
                    <a:pt x="178" y="728"/>
                  </a:cubicBezTo>
                  <a:close/>
                  <a:moveTo>
                    <a:pt x="439" y="725"/>
                  </a:moveTo>
                  <a:cubicBezTo>
                    <a:pt x="438" y="724"/>
                    <a:pt x="438" y="723"/>
                    <a:pt x="438" y="722"/>
                  </a:cubicBezTo>
                  <a:cubicBezTo>
                    <a:pt x="438" y="722"/>
                    <a:pt x="438" y="722"/>
                    <a:pt x="438" y="722"/>
                  </a:cubicBezTo>
                  <a:cubicBezTo>
                    <a:pt x="439" y="721"/>
                    <a:pt x="440" y="720"/>
                    <a:pt x="441" y="721"/>
                  </a:cubicBezTo>
                  <a:cubicBezTo>
                    <a:pt x="441" y="721"/>
                    <a:pt x="441" y="721"/>
                    <a:pt x="441" y="721"/>
                  </a:cubicBezTo>
                  <a:cubicBezTo>
                    <a:pt x="442" y="721"/>
                    <a:pt x="442" y="722"/>
                    <a:pt x="442" y="724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1" y="724"/>
                    <a:pt x="441" y="725"/>
                    <a:pt x="440" y="725"/>
                  </a:cubicBezTo>
                  <a:cubicBezTo>
                    <a:pt x="440" y="725"/>
                    <a:pt x="440" y="725"/>
                    <a:pt x="440" y="725"/>
                  </a:cubicBezTo>
                  <a:cubicBezTo>
                    <a:pt x="440" y="725"/>
                    <a:pt x="439" y="725"/>
                    <a:pt x="439" y="725"/>
                  </a:cubicBezTo>
                  <a:close/>
                  <a:moveTo>
                    <a:pt x="174" y="717"/>
                  </a:moveTo>
                  <a:cubicBezTo>
                    <a:pt x="173" y="716"/>
                    <a:pt x="174" y="715"/>
                    <a:pt x="175" y="714"/>
                  </a:cubicBezTo>
                  <a:cubicBezTo>
                    <a:pt x="175" y="714"/>
                    <a:pt x="175" y="714"/>
                    <a:pt x="175" y="714"/>
                  </a:cubicBezTo>
                  <a:cubicBezTo>
                    <a:pt x="176" y="714"/>
                    <a:pt x="177" y="714"/>
                    <a:pt x="177" y="715"/>
                  </a:cubicBezTo>
                  <a:cubicBezTo>
                    <a:pt x="177" y="715"/>
                    <a:pt x="177" y="715"/>
                    <a:pt x="177" y="715"/>
                  </a:cubicBezTo>
                  <a:cubicBezTo>
                    <a:pt x="178" y="716"/>
                    <a:pt x="177" y="717"/>
                    <a:pt x="176" y="718"/>
                  </a:cubicBezTo>
                  <a:cubicBezTo>
                    <a:pt x="176" y="718"/>
                    <a:pt x="176" y="718"/>
                    <a:pt x="176" y="718"/>
                  </a:cubicBezTo>
                  <a:cubicBezTo>
                    <a:pt x="176" y="718"/>
                    <a:pt x="176" y="718"/>
                    <a:pt x="175" y="718"/>
                  </a:cubicBezTo>
                  <a:cubicBezTo>
                    <a:pt x="175" y="718"/>
                    <a:pt x="175" y="718"/>
                    <a:pt x="175" y="718"/>
                  </a:cubicBezTo>
                  <a:cubicBezTo>
                    <a:pt x="175" y="718"/>
                    <a:pt x="174" y="718"/>
                    <a:pt x="174" y="717"/>
                  </a:cubicBezTo>
                  <a:close/>
                  <a:moveTo>
                    <a:pt x="444" y="714"/>
                  </a:moveTo>
                  <a:cubicBezTo>
                    <a:pt x="443" y="713"/>
                    <a:pt x="442" y="712"/>
                    <a:pt x="443" y="711"/>
                  </a:cubicBezTo>
                  <a:cubicBezTo>
                    <a:pt x="443" y="711"/>
                    <a:pt x="443" y="711"/>
                    <a:pt x="443" y="711"/>
                  </a:cubicBezTo>
                  <a:cubicBezTo>
                    <a:pt x="443" y="710"/>
                    <a:pt x="444" y="709"/>
                    <a:pt x="445" y="710"/>
                  </a:cubicBezTo>
                  <a:cubicBezTo>
                    <a:pt x="445" y="710"/>
                    <a:pt x="445" y="710"/>
                    <a:pt x="445" y="710"/>
                  </a:cubicBezTo>
                  <a:cubicBezTo>
                    <a:pt x="446" y="710"/>
                    <a:pt x="447" y="711"/>
                    <a:pt x="446" y="712"/>
                  </a:cubicBezTo>
                  <a:cubicBezTo>
                    <a:pt x="446" y="712"/>
                    <a:pt x="446" y="712"/>
                    <a:pt x="446" y="712"/>
                  </a:cubicBezTo>
                  <a:cubicBezTo>
                    <a:pt x="446" y="713"/>
                    <a:pt x="445" y="714"/>
                    <a:pt x="445" y="714"/>
                  </a:cubicBezTo>
                  <a:cubicBezTo>
                    <a:pt x="445" y="714"/>
                    <a:pt x="445" y="714"/>
                    <a:pt x="445" y="714"/>
                  </a:cubicBezTo>
                  <a:cubicBezTo>
                    <a:pt x="444" y="714"/>
                    <a:pt x="444" y="714"/>
                    <a:pt x="444" y="714"/>
                  </a:cubicBezTo>
                  <a:close/>
                  <a:moveTo>
                    <a:pt x="169" y="706"/>
                  </a:moveTo>
                  <a:cubicBezTo>
                    <a:pt x="169" y="705"/>
                    <a:pt x="169" y="703"/>
                    <a:pt x="170" y="703"/>
                  </a:cubicBezTo>
                  <a:cubicBezTo>
                    <a:pt x="170" y="703"/>
                    <a:pt x="170" y="703"/>
                    <a:pt x="170" y="703"/>
                  </a:cubicBezTo>
                  <a:cubicBezTo>
                    <a:pt x="171" y="703"/>
                    <a:pt x="172" y="703"/>
                    <a:pt x="173" y="704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705"/>
                    <a:pt x="173" y="706"/>
                    <a:pt x="172" y="707"/>
                  </a:cubicBezTo>
                  <a:cubicBezTo>
                    <a:pt x="172" y="707"/>
                    <a:pt x="172" y="707"/>
                    <a:pt x="172" y="707"/>
                  </a:cubicBezTo>
                  <a:cubicBezTo>
                    <a:pt x="171" y="707"/>
                    <a:pt x="171" y="707"/>
                    <a:pt x="171" y="707"/>
                  </a:cubicBezTo>
                  <a:cubicBezTo>
                    <a:pt x="171" y="707"/>
                    <a:pt x="171" y="707"/>
                    <a:pt x="171" y="707"/>
                  </a:cubicBezTo>
                  <a:cubicBezTo>
                    <a:pt x="170" y="707"/>
                    <a:pt x="169" y="706"/>
                    <a:pt x="169" y="706"/>
                  </a:cubicBezTo>
                  <a:close/>
                  <a:moveTo>
                    <a:pt x="448" y="702"/>
                  </a:moveTo>
                  <a:cubicBezTo>
                    <a:pt x="447" y="702"/>
                    <a:pt x="447" y="701"/>
                    <a:pt x="447" y="700"/>
                  </a:cubicBezTo>
                  <a:cubicBezTo>
                    <a:pt x="447" y="700"/>
                    <a:pt x="447" y="700"/>
                    <a:pt x="447" y="700"/>
                  </a:cubicBezTo>
                  <a:cubicBezTo>
                    <a:pt x="448" y="699"/>
                    <a:pt x="449" y="698"/>
                    <a:pt x="450" y="699"/>
                  </a:cubicBezTo>
                  <a:cubicBezTo>
                    <a:pt x="450" y="699"/>
                    <a:pt x="450" y="699"/>
                    <a:pt x="450" y="699"/>
                  </a:cubicBezTo>
                  <a:cubicBezTo>
                    <a:pt x="451" y="699"/>
                    <a:pt x="451" y="700"/>
                    <a:pt x="451" y="701"/>
                  </a:cubicBezTo>
                  <a:cubicBezTo>
                    <a:pt x="451" y="701"/>
                    <a:pt x="451" y="701"/>
                    <a:pt x="451" y="701"/>
                  </a:cubicBezTo>
                  <a:cubicBezTo>
                    <a:pt x="451" y="702"/>
                    <a:pt x="450" y="703"/>
                    <a:pt x="449" y="703"/>
                  </a:cubicBezTo>
                  <a:cubicBezTo>
                    <a:pt x="449" y="703"/>
                    <a:pt x="449" y="703"/>
                    <a:pt x="449" y="703"/>
                  </a:cubicBezTo>
                  <a:cubicBezTo>
                    <a:pt x="449" y="703"/>
                    <a:pt x="449" y="703"/>
                    <a:pt x="448" y="702"/>
                  </a:cubicBezTo>
                  <a:close/>
                  <a:moveTo>
                    <a:pt x="164" y="695"/>
                  </a:moveTo>
                  <a:cubicBezTo>
                    <a:pt x="164" y="694"/>
                    <a:pt x="164" y="692"/>
                    <a:pt x="166" y="692"/>
                  </a:cubicBezTo>
                  <a:cubicBezTo>
                    <a:pt x="166" y="692"/>
                    <a:pt x="166" y="692"/>
                    <a:pt x="166" y="692"/>
                  </a:cubicBezTo>
                  <a:cubicBezTo>
                    <a:pt x="167" y="692"/>
                    <a:pt x="168" y="692"/>
                    <a:pt x="168" y="693"/>
                  </a:cubicBezTo>
                  <a:cubicBezTo>
                    <a:pt x="168" y="693"/>
                    <a:pt x="168" y="693"/>
                    <a:pt x="168" y="693"/>
                  </a:cubicBezTo>
                  <a:cubicBezTo>
                    <a:pt x="169" y="694"/>
                    <a:pt x="168" y="695"/>
                    <a:pt x="167" y="696"/>
                  </a:cubicBezTo>
                  <a:cubicBezTo>
                    <a:pt x="167" y="696"/>
                    <a:pt x="167" y="696"/>
                    <a:pt x="167" y="696"/>
                  </a:cubicBezTo>
                  <a:cubicBezTo>
                    <a:pt x="167" y="696"/>
                    <a:pt x="167" y="696"/>
                    <a:pt x="166" y="696"/>
                  </a:cubicBezTo>
                  <a:cubicBezTo>
                    <a:pt x="166" y="696"/>
                    <a:pt x="166" y="696"/>
                    <a:pt x="166" y="696"/>
                  </a:cubicBezTo>
                  <a:cubicBezTo>
                    <a:pt x="165" y="696"/>
                    <a:pt x="165" y="695"/>
                    <a:pt x="164" y="695"/>
                  </a:cubicBezTo>
                  <a:close/>
                  <a:moveTo>
                    <a:pt x="453" y="691"/>
                  </a:moveTo>
                  <a:cubicBezTo>
                    <a:pt x="452" y="691"/>
                    <a:pt x="451" y="690"/>
                    <a:pt x="452" y="689"/>
                  </a:cubicBezTo>
                  <a:cubicBezTo>
                    <a:pt x="452" y="689"/>
                    <a:pt x="452" y="689"/>
                    <a:pt x="452" y="689"/>
                  </a:cubicBezTo>
                  <a:cubicBezTo>
                    <a:pt x="452" y="688"/>
                    <a:pt x="453" y="687"/>
                    <a:pt x="454" y="688"/>
                  </a:cubicBezTo>
                  <a:cubicBezTo>
                    <a:pt x="454" y="688"/>
                    <a:pt x="454" y="688"/>
                    <a:pt x="454" y="688"/>
                  </a:cubicBezTo>
                  <a:cubicBezTo>
                    <a:pt x="455" y="688"/>
                    <a:pt x="456" y="689"/>
                    <a:pt x="455" y="690"/>
                  </a:cubicBezTo>
                  <a:cubicBezTo>
                    <a:pt x="455" y="690"/>
                    <a:pt x="455" y="690"/>
                    <a:pt x="455" y="690"/>
                  </a:cubicBezTo>
                  <a:cubicBezTo>
                    <a:pt x="455" y="691"/>
                    <a:pt x="454" y="691"/>
                    <a:pt x="454" y="691"/>
                  </a:cubicBezTo>
                  <a:cubicBezTo>
                    <a:pt x="454" y="691"/>
                    <a:pt x="454" y="691"/>
                    <a:pt x="454" y="691"/>
                  </a:cubicBezTo>
                  <a:cubicBezTo>
                    <a:pt x="453" y="691"/>
                    <a:pt x="453" y="691"/>
                    <a:pt x="453" y="691"/>
                  </a:cubicBezTo>
                  <a:close/>
                  <a:moveTo>
                    <a:pt x="160" y="683"/>
                  </a:moveTo>
                  <a:cubicBezTo>
                    <a:pt x="159" y="682"/>
                    <a:pt x="160" y="681"/>
                    <a:pt x="161" y="681"/>
                  </a:cubicBezTo>
                  <a:cubicBezTo>
                    <a:pt x="161" y="681"/>
                    <a:pt x="161" y="681"/>
                    <a:pt x="161" y="681"/>
                  </a:cubicBezTo>
                  <a:cubicBezTo>
                    <a:pt x="162" y="680"/>
                    <a:pt x="163" y="681"/>
                    <a:pt x="164" y="682"/>
                  </a:cubicBezTo>
                  <a:cubicBezTo>
                    <a:pt x="164" y="682"/>
                    <a:pt x="164" y="682"/>
                    <a:pt x="164" y="682"/>
                  </a:cubicBezTo>
                  <a:cubicBezTo>
                    <a:pt x="164" y="683"/>
                    <a:pt x="163" y="684"/>
                    <a:pt x="162" y="685"/>
                  </a:cubicBezTo>
                  <a:cubicBezTo>
                    <a:pt x="162" y="685"/>
                    <a:pt x="162" y="685"/>
                    <a:pt x="162" y="685"/>
                  </a:cubicBezTo>
                  <a:cubicBezTo>
                    <a:pt x="162" y="685"/>
                    <a:pt x="162" y="685"/>
                    <a:pt x="162" y="685"/>
                  </a:cubicBezTo>
                  <a:cubicBezTo>
                    <a:pt x="162" y="685"/>
                    <a:pt x="162" y="685"/>
                    <a:pt x="162" y="685"/>
                  </a:cubicBezTo>
                  <a:cubicBezTo>
                    <a:pt x="161" y="685"/>
                    <a:pt x="160" y="684"/>
                    <a:pt x="160" y="683"/>
                  </a:cubicBezTo>
                  <a:close/>
                  <a:moveTo>
                    <a:pt x="457" y="680"/>
                  </a:moveTo>
                  <a:cubicBezTo>
                    <a:pt x="456" y="680"/>
                    <a:pt x="456" y="679"/>
                    <a:pt x="456" y="678"/>
                  </a:cubicBezTo>
                  <a:cubicBezTo>
                    <a:pt x="456" y="678"/>
                    <a:pt x="456" y="678"/>
                    <a:pt x="456" y="678"/>
                  </a:cubicBezTo>
                  <a:cubicBezTo>
                    <a:pt x="457" y="677"/>
                    <a:pt x="458" y="676"/>
                    <a:pt x="459" y="677"/>
                  </a:cubicBezTo>
                  <a:cubicBezTo>
                    <a:pt x="459" y="677"/>
                    <a:pt x="459" y="677"/>
                    <a:pt x="459" y="677"/>
                  </a:cubicBezTo>
                  <a:cubicBezTo>
                    <a:pt x="460" y="677"/>
                    <a:pt x="460" y="678"/>
                    <a:pt x="460" y="679"/>
                  </a:cubicBezTo>
                  <a:cubicBezTo>
                    <a:pt x="460" y="679"/>
                    <a:pt x="460" y="679"/>
                    <a:pt x="460" y="679"/>
                  </a:cubicBezTo>
                  <a:cubicBezTo>
                    <a:pt x="460" y="680"/>
                    <a:pt x="459" y="680"/>
                    <a:pt x="458" y="680"/>
                  </a:cubicBezTo>
                  <a:cubicBezTo>
                    <a:pt x="458" y="680"/>
                    <a:pt x="458" y="680"/>
                    <a:pt x="458" y="680"/>
                  </a:cubicBezTo>
                  <a:cubicBezTo>
                    <a:pt x="458" y="680"/>
                    <a:pt x="458" y="680"/>
                    <a:pt x="457" y="680"/>
                  </a:cubicBezTo>
                  <a:close/>
                  <a:moveTo>
                    <a:pt x="155" y="672"/>
                  </a:moveTo>
                  <a:cubicBezTo>
                    <a:pt x="155" y="671"/>
                    <a:pt x="155" y="670"/>
                    <a:pt x="156" y="670"/>
                  </a:cubicBezTo>
                  <a:cubicBezTo>
                    <a:pt x="156" y="670"/>
                    <a:pt x="156" y="670"/>
                    <a:pt x="156" y="670"/>
                  </a:cubicBezTo>
                  <a:cubicBezTo>
                    <a:pt x="157" y="669"/>
                    <a:pt x="159" y="670"/>
                    <a:pt x="159" y="671"/>
                  </a:cubicBezTo>
                  <a:cubicBezTo>
                    <a:pt x="159" y="671"/>
                    <a:pt x="159" y="671"/>
                    <a:pt x="159" y="671"/>
                  </a:cubicBezTo>
                  <a:cubicBezTo>
                    <a:pt x="159" y="672"/>
                    <a:pt x="159" y="673"/>
                    <a:pt x="158" y="673"/>
                  </a:cubicBezTo>
                  <a:cubicBezTo>
                    <a:pt x="158" y="673"/>
                    <a:pt x="158" y="673"/>
                    <a:pt x="158" y="673"/>
                  </a:cubicBezTo>
                  <a:cubicBezTo>
                    <a:pt x="158" y="674"/>
                    <a:pt x="157" y="674"/>
                    <a:pt x="157" y="674"/>
                  </a:cubicBezTo>
                  <a:cubicBezTo>
                    <a:pt x="157" y="674"/>
                    <a:pt x="157" y="674"/>
                    <a:pt x="157" y="674"/>
                  </a:cubicBezTo>
                  <a:cubicBezTo>
                    <a:pt x="156" y="674"/>
                    <a:pt x="156" y="673"/>
                    <a:pt x="155" y="672"/>
                  </a:cubicBezTo>
                  <a:close/>
                  <a:moveTo>
                    <a:pt x="462" y="669"/>
                  </a:moveTo>
                  <a:cubicBezTo>
                    <a:pt x="461" y="669"/>
                    <a:pt x="461" y="668"/>
                    <a:pt x="461" y="667"/>
                  </a:cubicBezTo>
                  <a:cubicBezTo>
                    <a:pt x="461" y="667"/>
                    <a:pt x="461" y="667"/>
                    <a:pt x="461" y="667"/>
                  </a:cubicBezTo>
                  <a:cubicBezTo>
                    <a:pt x="461" y="665"/>
                    <a:pt x="463" y="665"/>
                    <a:pt x="464" y="665"/>
                  </a:cubicBezTo>
                  <a:cubicBezTo>
                    <a:pt x="464" y="665"/>
                    <a:pt x="464" y="665"/>
                    <a:pt x="464" y="665"/>
                  </a:cubicBezTo>
                  <a:cubicBezTo>
                    <a:pt x="465" y="666"/>
                    <a:pt x="465" y="667"/>
                    <a:pt x="465" y="668"/>
                  </a:cubicBezTo>
                  <a:cubicBezTo>
                    <a:pt x="465" y="668"/>
                    <a:pt x="465" y="668"/>
                    <a:pt x="465" y="668"/>
                  </a:cubicBezTo>
                  <a:cubicBezTo>
                    <a:pt x="464" y="669"/>
                    <a:pt x="464" y="669"/>
                    <a:pt x="463" y="669"/>
                  </a:cubicBezTo>
                  <a:cubicBezTo>
                    <a:pt x="463" y="669"/>
                    <a:pt x="463" y="669"/>
                    <a:pt x="463" y="669"/>
                  </a:cubicBezTo>
                  <a:cubicBezTo>
                    <a:pt x="463" y="669"/>
                    <a:pt x="462" y="669"/>
                    <a:pt x="462" y="669"/>
                  </a:cubicBezTo>
                  <a:close/>
                  <a:moveTo>
                    <a:pt x="151" y="661"/>
                  </a:moveTo>
                  <a:cubicBezTo>
                    <a:pt x="150" y="660"/>
                    <a:pt x="151" y="659"/>
                    <a:pt x="152" y="659"/>
                  </a:cubicBezTo>
                  <a:cubicBezTo>
                    <a:pt x="152" y="659"/>
                    <a:pt x="152" y="659"/>
                    <a:pt x="152" y="659"/>
                  </a:cubicBezTo>
                  <a:cubicBezTo>
                    <a:pt x="153" y="658"/>
                    <a:pt x="154" y="659"/>
                    <a:pt x="154" y="660"/>
                  </a:cubicBezTo>
                  <a:cubicBezTo>
                    <a:pt x="154" y="660"/>
                    <a:pt x="154" y="660"/>
                    <a:pt x="154" y="660"/>
                  </a:cubicBezTo>
                  <a:cubicBezTo>
                    <a:pt x="155" y="661"/>
                    <a:pt x="154" y="662"/>
                    <a:pt x="153" y="662"/>
                  </a:cubicBezTo>
                  <a:cubicBezTo>
                    <a:pt x="153" y="662"/>
                    <a:pt x="153" y="662"/>
                    <a:pt x="153" y="662"/>
                  </a:cubicBezTo>
                  <a:cubicBezTo>
                    <a:pt x="153" y="662"/>
                    <a:pt x="153" y="663"/>
                    <a:pt x="153" y="663"/>
                  </a:cubicBezTo>
                  <a:cubicBezTo>
                    <a:pt x="153" y="663"/>
                    <a:pt x="153" y="663"/>
                    <a:pt x="153" y="663"/>
                  </a:cubicBezTo>
                  <a:cubicBezTo>
                    <a:pt x="152" y="663"/>
                    <a:pt x="151" y="662"/>
                    <a:pt x="151" y="661"/>
                  </a:cubicBezTo>
                  <a:close/>
                  <a:moveTo>
                    <a:pt x="467" y="658"/>
                  </a:moveTo>
                  <a:cubicBezTo>
                    <a:pt x="466" y="658"/>
                    <a:pt x="465" y="656"/>
                    <a:pt x="466" y="655"/>
                  </a:cubicBezTo>
                  <a:cubicBezTo>
                    <a:pt x="466" y="655"/>
                    <a:pt x="466" y="655"/>
                    <a:pt x="466" y="655"/>
                  </a:cubicBezTo>
                  <a:cubicBezTo>
                    <a:pt x="466" y="654"/>
                    <a:pt x="467" y="654"/>
                    <a:pt x="468" y="654"/>
                  </a:cubicBezTo>
                  <a:cubicBezTo>
                    <a:pt x="468" y="654"/>
                    <a:pt x="468" y="654"/>
                    <a:pt x="468" y="654"/>
                  </a:cubicBezTo>
                  <a:cubicBezTo>
                    <a:pt x="469" y="655"/>
                    <a:pt x="470" y="656"/>
                    <a:pt x="469" y="657"/>
                  </a:cubicBezTo>
                  <a:cubicBezTo>
                    <a:pt x="469" y="657"/>
                    <a:pt x="469" y="657"/>
                    <a:pt x="469" y="657"/>
                  </a:cubicBezTo>
                  <a:cubicBezTo>
                    <a:pt x="469" y="658"/>
                    <a:pt x="468" y="658"/>
                    <a:pt x="467" y="658"/>
                  </a:cubicBezTo>
                  <a:cubicBezTo>
                    <a:pt x="467" y="658"/>
                    <a:pt x="467" y="658"/>
                    <a:pt x="467" y="658"/>
                  </a:cubicBezTo>
                  <a:cubicBezTo>
                    <a:pt x="467" y="658"/>
                    <a:pt x="467" y="658"/>
                    <a:pt x="467" y="658"/>
                  </a:cubicBezTo>
                  <a:close/>
                  <a:moveTo>
                    <a:pt x="146" y="650"/>
                  </a:moveTo>
                  <a:cubicBezTo>
                    <a:pt x="146" y="649"/>
                    <a:pt x="146" y="648"/>
                    <a:pt x="147" y="648"/>
                  </a:cubicBezTo>
                  <a:cubicBezTo>
                    <a:pt x="147" y="648"/>
                    <a:pt x="147" y="648"/>
                    <a:pt x="147" y="648"/>
                  </a:cubicBezTo>
                  <a:cubicBezTo>
                    <a:pt x="148" y="647"/>
                    <a:pt x="149" y="648"/>
                    <a:pt x="150" y="649"/>
                  </a:cubicBezTo>
                  <a:cubicBezTo>
                    <a:pt x="150" y="649"/>
                    <a:pt x="150" y="649"/>
                    <a:pt x="150" y="649"/>
                  </a:cubicBezTo>
                  <a:cubicBezTo>
                    <a:pt x="150" y="650"/>
                    <a:pt x="150" y="651"/>
                    <a:pt x="149" y="651"/>
                  </a:cubicBezTo>
                  <a:cubicBezTo>
                    <a:pt x="149" y="651"/>
                    <a:pt x="149" y="651"/>
                    <a:pt x="149" y="651"/>
                  </a:cubicBezTo>
                  <a:cubicBezTo>
                    <a:pt x="149" y="651"/>
                    <a:pt x="148" y="651"/>
                    <a:pt x="148" y="651"/>
                  </a:cubicBezTo>
                  <a:cubicBezTo>
                    <a:pt x="148" y="651"/>
                    <a:pt x="148" y="651"/>
                    <a:pt x="148" y="651"/>
                  </a:cubicBezTo>
                  <a:cubicBezTo>
                    <a:pt x="147" y="651"/>
                    <a:pt x="146" y="651"/>
                    <a:pt x="146" y="650"/>
                  </a:cubicBezTo>
                  <a:close/>
                  <a:moveTo>
                    <a:pt x="471" y="647"/>
                  </a:moveTo>
                  <a:cubicBezTo>
                    <a:pt x="470" y="646"/>
                    <a:pt x="470" y="645"/>
                    <a:pt x="470" y="644"/>
                  </a:cubicBezTo>
                  <a:cubicBezTo>
                    <a:pt x="470" y="644"/>
                    <a:pt x="470" y="644"/>
                    <a:pt x="470" y="644"/>
                  </a:cubicBezTo>
                  <a:cubicBezTo>
                    <a:pt x="470" y="643"/>
                    <a:pt x="472" y="643"/>
                    <a:pt x="473" y="643"/>
                  </a:cubicBezTo>
                  <a:cubicBezTo>
                    <a:pt x="473" y="643"/>
                    <a:pt x="473" y="643"/>
                    <a:pt x="473" y="643"/>
                  </a:cubicBezTo>
                  <a:cubicBezTo>
                    <a:pt x="474" y="644"/>
                    <a:pt x="474" y="645"/>
                    <a:pt x="474" y="646"/>
                  </a:cubicBezTo>
                  <a:cubicBezTo>
                    <a:pt x="474" y="646"/>
                    <a:pt x="474" y="646"/>
                    <a:pt x="474" y="646"/>
                  </a:cubicBezTo>
                  <a:cubicBezTo>
                    <a:pt x="473" y="647"/>
                    <a:pt x="473" y="647"/>
                    <a:pt x="472" y="647"/>
                  </a:cubicBezTo>
                  <a:cubicBezTo>
                    <a:pt x="472" y="647"/>
                    <a:pt x="472" y="647"/>
                    <a:pt x="472" y="647"/>
                  </a:cubicBezTo>
                  <a:cubicBezTo>
                    <a:pt x="472" y="647"/>
                    <a:pt x="471" y="647"/>
                    <a:pt x="471" y="647"/>
                  </a:cubicBezTo>
                  <a:close/>
                  <a:moveTo>
                    <a:pt x="142" y="639"/>
                  </a:moveTo>
                  <a:cubicBezTo>
                    <a:pt x="141" y="638"/>
                    <a:pt x="142" y="637"/>
                    <a:pt x="143" y="636"/>
                  </a:cubicBezTo>
                  <a:cubicBezTo>
                    <a:pt x="143" y="636"/>
                    <a:pt x="143" y="636"/>
                    <a:pt x="143" y="636"/>
                  </a:cubicBezTo>
                  <a:cubicBezTo>
                    <a:pt x="144" y="636"/>
                    <a:pt x="145" y="637"/>
                    <a:pt x="145" y="638"/>
                  </a:cubicBezTo>
                  <a:cubicBezTo>
                    <a:pt x="145" y="638"/>
                    <a:pt x="145" y="638"/>
                    <a:pt x="145" y="638"/>
                  </a:cubicBezTo>
                  <a:cubicBezTo>
                    <a:pt x="146" y="639"/>
                    <a:pt x="145" y="640"/>
                    <a:pt x="144" y="640"/>
                  </a:cubicBezTo>
                  <a:cubicBezTo>
                    <a:pt x="144" y="640"/>
                    <a:pt x="144" y="640"/>
                    <a:pt x="144" y="640"/>
                  </a:cubicBezTo>
                  <a:cubicBezTo>
                    <a:pt x="144" y="640"/>
                    <a:pt x="144" y="640"/>
                    <a:pt x="143" y="640"/>
                  </a:cubicBezTo>
                  <a:cubicBezTo>
                    <a:pt x="143" y="640"/>
                    <a:pt x="143" y="640"/>
                    <a:pt x="143" y="640"/>
                  </a:cubicBezTo>
                  <a:cubicBezTo>
                    <a:pt x="143" y="640"/>
                    <a:pt x="142" y="640"/>
                    <a:pt x="142" y="639"/>
                  </a:cubicBezTo>
                  <a:close/>
                  <a:moveTo>
                    <a:pt x="476" y="636"/>
                  </a:moveTo>
                  <a:cubicBezTo>
                    <a:pt x="475" y="635"/>
                    <a:pt x="474" y="634"/>
                    <a:pt x="475" y="633"/>
                  </a:cubicBezTo>
                  <a:cubicBezTo>
                    <a:pt x="475" y="633"/>
                    <a:pt x="475" y="633"/>
                    <a:pt x="475" y="633"/>
                  </a:cubicBezTo>
                  <a:cubicBezTo>
                    <a:pt x="475" y="632"/>
                    <a:pt x="476" y="632"/>
                    <a:pt x="477" y="632"/>
                  </a:cubicBezTo>
                  <a:cubicBezTo>
                    <a:pt x="477" y="632"/>
                    <a:pt x="477" y="632"/>
                    <a:pt x="477" y="632"/>
                  </a:cubicBezTo>
                  <a:cubicBezTo>
                    <a:pt x="478" y="633"/>
                    <a:pt x="479" y="634"/>
                    <a:pt x="478" y="635"/>
                  </a:cubicBezTo>
                  <a:cubicBezTo>
                    <a:pt x="478" y="635"/>
                    <a:pt x="478" y="635"/>
                    <a:pt x="478" y="635"/>
                  </a:cubicBezTo>
                  <a:cubicBezTo>
                    <a:pt x="478" y="636"/>
                    <a:pt x="477" y="636"/>
                    <a:pt x="476" y="636"/>
                  </a:cubicBezTo>
                  <a:cubicBezTo>
                    <a:pt x="476" y="636"/>
                    <a:pt x="476" y="636"/>
                    <a:pt x="476" y="636"/>
                  </a:cubicBezTo>
                  <a:cubicBezTo>
                    <a:pt x="476" y="636"/>
                    <a:pt x="476" y="636"/>
                    <a:pt x="476" y="636"/>
                  </a:cubicBezTo>
                  <a:close/>
                  <a:moveTo>
                    <a:pt x="137" y="628"/>
                  </a:moveTo>
                  <a:cubicBezTo>
                    <a:pt x="137" y="627"/>
                    <a:pt x="137" y="626"/>
                    <a:pt x="138" y="625"/>
                  </a:cubicBezTo>
                  <a:cubicBezTo>
                    <a:pt x="138" y="625"/>
                    <a:pt x="138" y="625"/>
                    <a:pt x="138" y="625"/>
                  </a:cubicBezTo>
                  <a:cubicBezTo>
                    <a:pt x="139" y="625"/>
                    <a:pt x="140" y="625"/>
                    <a:pt x="141" y="626"/>
                  </a:cubicBezTo>
                  <a:cubicBezTo>
                    <a:pt x="141" y="626"/>
                    <a:pt x="141" y="626"/>
                    <a:pt x="141" y="626"/>
                  </a:cubicBezTo>
                  <a:cubicBezTo>
                    <a:pt x="141" y="627"/>
                    <a:pt x="141" y="629"/>
                    <a:pt x="140" y="629"/>
                  </a:cubicBezTo>
                  <a:cubicBezTo>
                    <a:pt x="140" y="629"/>
                    <a:pt x="140" y="629"/>
                    <a:pt x="140" y="629"/>
                  </a:cubicBezTo>
                  <a:cubicBezTo>
                    <a:pt x="139" y="629"/>
                    <a:pt x="139" y="629"/>
                    <a:pt x="139" y="629"/>
                  </a:cubicBezTo>
                  <a:cubicBezTo>
                    <a:pt x="139" y="629"/>
                    <a:pt x="139" y="629"/>
                    <a:pt x="139" y="629"/>
                  </a:cubicBezTo>
                  <a:cubicBezTo>
                    <a:pt x="138" y="629"/>
                    <a:pt x="137" y="629"/>
                    <a:pt x="137" y="628"/>
                  </a:cubicBezTo>
                  <a:close/>
                  <a:moveTo>
                    <a:pt x="480" y="625"/>
                  </a:moveTo>
                  <a:cubicBezTo>
                    <a:pt x="479" y="624"/>
                    <a:pt x="479" y="623"/>
                    <a:pt x="479" y="622"/>
                  </a:cubicBezTo>
                  <a:cubicBezTo>
                    <a:pt x="479" y="622"/>
                    <a:pt x="479" y="622"/>
                    <a:pt x="479" y="622"/>
                  </a:cubicBezTo>
                  <a:cubicBezTo>
                    <a:pt x="480" y="621"/>
                    <a:pt x="481" y="621"/>
                    <a:pt x="482" y="621"/>
                  </a:cubicBezTo>
                  <a:cubicBezTo>
                    <a:pt x="482" y="621"/>
                    <a:pt x="482" y="621"/>
                    <a:pt x="482" y="621"/>
                  </a:cubicBezTo>
                  <a:cubicBezTo>
                    <a:pt x="483" y="621"/>
                    <a:pt x="483" y="623"/>
                    <a:pt x="483" y="624"/>
                  </a:cubicBezTo>
                  <a:cubicBezTo>
                    <a:pt x="483" y="624"/>
                    <a:pt x="483" y="624"/>
                    <a:pt x="483" y="624"/>
                  </a:cubicBezTo>
                  <a:cubicBezTo>
                    <a:pt x="483" y="624"/>
                    <a:pt x="482" y="625"/>
                    <a:pt x="481" y="625"/>
                  </a:cubicBezTo>
                  <a:cubicBezTo>
                    <a:pt x="481" y="625"/>
                    <a:pt x="481" y="625"/>
                    <a:pt x="481" y="625"/>
                  </a:cubicBezTo>
                  <a:cubicBezTo>
                    <a:pt x="481" y="625"/>
                    <a:pt x="481" y="625"/>
                    <a:pt x="480" y="625"/>
                  </a:cubicBezTo>
                  <a:close/>
                  <a:moveTo>
                    <a:pt x="132" y="617"/>
                  </a:moveTo>
                  <a:cubicBezTo>
                    <a:pt x="132" y="616"/>
                    <a:pt x="133" y="615"/>
                    <a:pt x="134" y="614"/>
                  </a:cubicBezTo>
                  <a:cubicBezTo>
                    <a:pt x="134" y="614"/>
                    <a:pt x="134" y="614"/>
                    <a:pt x="134" y="614"/>
                  </a:cubicBezTo>
                  <a:cubicBezTo>
                    <a:pt x="135" y="614"/>
                    <a:pt x="136" y="614"/>
                    <a:pt x="136" y="615"/>
                  </a:cubicBezTo>
                  <a:cubicBezTo>
                    <a:pt x="136" y="615"/>
                    <a:pt x="136" y="615"/>
                    <a:pt x="136" y="615"/>
                  </a:cubicBezTo>
                  <a:cubicBezTo>
                    <a:pt x="137" y="616"/>
                    <a:pt x="136" y="618"/>
                    <a:pt x="135" y="618"/>
                  </a:cubicBezTo>
                  <a:cubicBezTo>
                    <a:pt x="135" y="618"/>
                    <a:pt x="135" y="618"/>
                    <a:pt x="135" y="618"/>
                  </a:cubicBezTo>
                  <a:cubicBezTo>
                    <a:pt x="135" y="618"/>
                    <a:pt x="135" y="618"/>
                    <a:pt x="134" y="618"/>
                  </a:cubicBezTo>
                  <a:cubicBezTo>
                    <a:pt x="134" y="618"/>
                    <a:pt x="134" y="618"/>
                    <a:pt x="134" y="618"/>
                  </a:cubicBezTo>
                  <a:cubicBezTo>
                    <a:pt x="134" y="618"/>
                    <a:pt x="133" y="618"/>
                    <a:pt x="132" y="617"/>
                  </a:cubicBezTo>
                  <a:close/>
                  <a:moveTo>
                    <a:pt x="485" y="614"/>
                  </a:moveTo>
                  <a:cubicBezTo>
                    <a:pt x="484" y="613"/>
                    <a:pt x="483" y="612"/>
                    <a:pt x="484" y="611"/>
                  </a:cubicBezTo>
                  <a:cubicBezTo>
                    <a:pt x="484" y="611"/>
                    <a:pt x="484" y="611"/>
                    <a:pt x="484" y="611"/>
                  </a:cubicBezTo>
                  <a:cubicBezTo>
                    <a:pt x="484" y="610"/>
                    <a:pt x="485" y="610"/>
                    <a:pt x="486" y="610"/>
                  </a:cubicBezTo>
                  <a:cubicBezTo>
                    <a:pt x="486" y="610"/>
                    <a:pt x="486" y="610"/>
                    <a:pt x="486" y="610"/>
                  </a:cubicBezTo>
                  <a:cubicBezTo>
                    <a:pt x="487" y="610"/>
                    <a:pt x="488" y="612"/>
                    <a:pt x="487" y="613"/>
                  </a:cubicBezTo>
                  <a:cubicBezTo>
                    <a:pt x="487" y="613"/>
                    <a:pt x="487" y="613"/>
                    <a:pt x="487" y="613"/>
                  </a:cubicBezTo>
                  <a:cubicBezTo>
                    <a:pt x="487" y="613"/>
                    <a:pt x="486" y="614"/>
                    <a:pt x="486" y="614"/>
                  </a:cubicBezTo>
                  <a:cubicBezTo>
                    <a:pt x="486" y="614"/>
                    <a:pt x="486" y="614"/>
                    <a:pt x="486" y="614"/>
                  </a:cubicBezTo>
                  <a:cubicBezTo>
                    <a:pt x="485" y="614"/>
                    <a:pt x="485" y="614"/>
                    <a:pt x="485" y="614"/>
                  </a:cubicBezTo>
                  <a:close/>
                  <a:moveTo>
                    <a:pt x="128" y="606"/>
                  </a:moveTo>
                  <a:cubicBezTo>
                    <a:pt x="127" y="605"/>
                    <a:pt x="128" y="604"/>
                    <a:pt x="129" y="603"/>
                  </a:cubicBezTo>
                  <a:cubicBezTo>
                    <a:pt x="129" y="603"/>
                    <a:pt x="129" y="603"/>
                    <a:pt x="129" y="603"/>
                  </a:cubicBezTo>
                  <a:cubicBezTo>
                    <a:pt x="130" y="603"/>
                    <a:pt x="131" y="603"/>
                    <a:pt x="132" y="604"/>
                  </a:cubicBezTo>
                  <a:cubicBezTo>
                    <a:pt x="132" y="604"/>
                    <a:pt x="132" y="604"/>
                    <a:pt x="132" y="604"/>
                  </a:cubicBezTo>
                  <a:cubicBezTo>
                    <a:pt x="132" y="605"/>
                    <a:pt x="132" y="606"/>
                    <a:pt x="130" y="607"/>
                  </a:cubicBezTo>
                  <a:cubicBezTo>
                    <a:pt x="130" y="607"/>
                    <a:pt x="130" y="607"/>
                    <a:pt x="130" y="607"/>
                  </a:cubicBezTo>
                  <a:cubicBezTo>
                    <a:pt x="130" y="607"/>
                    <a:pt x="130" y="607"/>
                    <a:pt x="130" y="607"/>
                  </a:cubicBezTo>
                  <a:cubicBezTo>
                    <a:pt x="130" y="607"/>
                    <a:pt x="130" y="607"/>
                    <a:pt x="130" y="607"/>
                  </a:cubicBezTo>
                  <a:cubicBezTo>
                    <a:pt x="129" y="607"/>
                    <a:pt x="128" y="607"/>
                    <a:pt x="128" y="606"/>
                  </a:cubicBezTo>
                  <a:close/>
                  <a:moveTo>
                    <a:pt x="489" y="603"/>
                  </a:moveTo>
                  <a:cubicBezTo>
                    <a:pt x="488" y="602"/>
                    <a:pt x="488" y="601"/>
                    <a:pt x="488" y="600"/>
                  </a:cubicBezTo>
                  <a:cubicBezTo>
                    <a:pt x="488" y="600"/>
                    <a:pt x="488" y="600"/>
                    <a:pt x="488" y="600"/>
                  </a:cubicBezTo>
                  <a:cubicBezTo>
                    <a:pt x="489" y="599"/>
                    <a:pt x="490" y="598"/>
                    <a:pt x="491" y="599"/>
                  </a:cubicBezTo>
                  <a:cubicBezTo>
                    <a:pt x="491" y="599"/>
                    <a:pt x="491" y="599"/>
                    <a:pt x="491" y="599"/>
                  </a:cubicBezTo>
                  <a:cubicBezTo>
                    <a:pt x="492" y="599"/>
                    <a:pt x="492" y="600"/>
                    <a:pt x="492" y="601"/>
                  </a:cubicBezTo>
                  <a:cubicBezTo>
                    <a:pt x="492" y="601"/>
                    <a:pt x="492" y="601"/>
                    <a:pt x="492" y="601"/>
                  </a:cubicBezTo>
                  <a:cubicBezTo>
                    <a:pt x="492" y="602"/>
                    <a:pt x="491" y="603"/>
                    <a:pt x="490" y="603"/>
                  </a:cubicBezTo>
                  <a:cubicBezTo>
                    <a:pt x="490" y="603"/>
                    <a:pt x="490" y="603"/>
                    <a:pt x="490" y="603"/>
                  </a:cubicBezTo>
                  <a:cubicBezTo>
                    <a:pt x="490" y="603"/>
                    <a:pt x="490" y="603"/>
                    <a:pt x="489" y="603"/>
                  </a:cubicBezTo>
                  <a:close/>
                  <a:moveTo>
                    <a:pt x="123" y="595"/>
                  </a:moveTo>
                  <a:cubicBezTo>
                    <a:pt x="123" y="594"/>
                    <a:pt x="123" y="593"/>
                    <a:pt x="124" y="592"/>
                  </a:cubicBezTo>
                  <a:cubicBezTo>
                    <a:pt x="124" y="592"/>
                    <a:pt x="124" y="592"/>
                    <a:pt x="124" y="592"/>
                  </a:cubicBezTo>
                  <a:cubicBezTo>
                    <a:pt x="125" y="592"/>
                    <a:pt x="127" y="592"/>
                    <a:pt x="127" y="593"/>
                  </a:cubicBezTo>
                  <a:cubicBezTo>
                    <a:pt x="127" y="593"/>
                    <a:pt x="127" y="593"/>
                    <a:pt x="127" y="593"/>
                  </a:cubicBezTo>
                  <a:cubicBezTo>
                    <a:pt x="127" y="594"/>
                    <a:pt x="127" y="595"/>
                    <a:pt x="126" y="596"/>
                  </a:cubicBezTo>
                  <a:cubicBezTo>
                    <a:pt x="126" y="596"/>
                    <a:pt x="126" y="596"/>
                    <a:pt x="126" y="596"/>
                  </a:cubicBezTo>
                  <a:cubicBezTo>
                    <a:pt x="126" y="596"/>
                    <a:pt x="125" y="596"/>
                    <a:pt x="125" y="596"/>
                  </a:cubicBezTo>
                  <a:cubicBezTo>
                    <a:pt x="125" y="596"/>
                    <a:pt x="125" y="596"/>
                    <a:pt x="125" y="596"/>
                  </a:cubicBezTo>
                  <a:cubicBezTo>
                    <a:pt x="124" y="596"/>
                    <a:pt x="124" y="595"/>
                    <a:pt x="123" y="595"/>
                  </a:cubicBezTo>
                  <a:close/>
                  <a:moveTo>
                    <a:pt x="494" y="591"/>
                  </a:moveTo>
                  <a:cubicBezTo>
                    <a:pt x="493" y="591"/>
                    <a:pt x="492" y="590"/>
                    <a:pt x="493" y="589"/>
                  </a:cubicBezTo>
                  <a:cubicBezTo>
                    <a:pt x="493" y="589"/>
                    <a:pt x="493" y="589"/>
                    <a:pt x="493" y="589"/>
                  </a:cubicBezTo>
                  <a:cubicBezTo>
                    <a:pt x="493" y="588"/>
                    <a:pt x="494" y="587"/>
                    <a:pt x="496" y="588"/>
                  </a:cubicBezTo>
                  <a:cubicBezTo>
                    <a:pt x="496" y="588"/>
                    <a:pt x="496" y="588"/>
                    <a:pt x="496" y="588"/>
                  </a:cubicBezTo>
                  <a:cubicBezTo>
                    <a:pt x="497" y="588"/>
                    <a:pt x="497" y="589"/>
                    <a:pt x="497" y="590"/>
                  </a:cubicBezTo>
                  <a:cubicBezTo>
                    <a:pt x="497" y="590"/>
                    <a:pt x="497" y="590"/>
                    <a:pt x="497" y="590"/>
                  </a:cubicBezTo>
                  <a:cubicBezTo>
                    <a:pt x="496" y="591"/>
                    <a:pt x="496" y="592"/>
                    <a:pt x="495" y="592"/>
                  </a:cubicBezTo>
                  <a:cubicBezTo>
                    <a:pt x="495" y="592"/>
                    <a:pt x="495" y="592"/>
                    <a:pt x="495" y="592"/>
                  </a:cubicBezTo>
                  <a:cubicBezTo>
                    <a:pt x="495" y="592"/>
                    <a:pt x="494" y="592"/>
                    <a:pt x="494" y="591"/>
                  </a:cubicBezTo>
                  <a:close/>
                  <a:moveTo>
                    <a:pt x="119" y="584"/>
                  </a:moveTo>
                  <a:cubicBezTo>
                    <a:pt x="118" y="583"/>
                    <a:pt x="119" y="581"/>
                    <a:pt x="120" y="581"/>
                  </a:cubicBezTo>
                  <a:cubicBezTo>
                    <a:pt x="120" y="581"/>
                    <a:pt x="120" y="581"/>
                    <a:pt x="120" y="581"/>
                  </a:cubicBezTo>
                  <a:cubicBezTo>
                    <a:pt x="121" y="581"/>
                    <a:pt x="122" y="581"/>
                    <a:pt x="122" y="582"/>
                  </a:cubicBezTo>
                  <a:cubicBezTo>
                    <a:pt x="122" y="582"/>
                    <a:pt x="122" y="582"/>
                    <a:pt x="122" y="582"/>
                  </a:cubicBezTo>
                  <a:cubicBezTo>
                    <a:pt x="123" y="583"/>
                    <a:pt x="122" y="584"/>
                    <a:pt x="121" y="585"/>
                  </a:cubicBezTo>
                  <a:cubicBezTo>
                    <a:pt x="121" y="585"/>
                    <a:pt x="121" y="585"/>
                    <a:pt x="121" y="585"/>
                  </a:cubicBezTo>
                  <a:cubicBezTo>
                    <a:pt x="121" y="585"/>
                    <a:pt x="121" y="585"/>
                    <a:pt x="121" y="585"/>
                  </a:cubicBezTo>
                  <a:cubicBezTo>
                    <a:pt x="121" y="585"/>
                    <a:pt x="121" y="585"/>
                    <a:pt x="121" y="585"/>
                  </a:cubicBezTo>
                  <a:cubicBezTo>
                    <a:pt x="120" y="585"/>
                    <a:pt x="119" y="584"/>
                    <a:pt x="119" y="584"/>
                  </a:cubicBezTo>
                  <a:close/>
                  <a:moveTo>
                    <a:pt x="499" y="580"/>
                  </a:moveTo>
                  <a:cubicBezTo>
                    <a:pt x="498" y="580"/>
                    <a:pt x="497" y="579"/>
                    <a:pt x="497" y="578"/>
                  </a:cubicBezTo>
                  <a:cubicBezTo>
                    <a:pt x="497" y="578"/>
                    <a:pt x="497" y="578"/>
                    <a:pt x="497" y="578"/>
                  </a:cubicBezTo>
                  <a:cubicBezTo>
                    <a:pt x="498" y="577"/>
                    <a:pt x="499" y="576"/>
                    <a:pt x="500" y="577"/>
                  </a:cubicBezTo>
                  <a:cubicBezTo>
                    <a:pt x="500" y="577"/>
                    <a:pt x="500" y="577"/>
                    <a:pt x="500" y="577"/>
                  </a:cubicBezTo>
                  <a:cubicBezTo>
                    <a:pt x="501" y="577"/>
                    <a:pt x="502" y="578"/>
                    <a:pt x="501" y="579"/>
                  </a:cubicBezTo>
                  <a:cubicBezTo>
                    <a:pt x="501" y="579"/>
                    <a:pt x="501" y="579"/>
                    <a:pt x="501" y="579"/>
                  </a:cubicBezTo>
                  <a:cubicBezTo>
                    <a:pt x="501" y="580"/>
                    <a:pt x="500" y="580"/>
                    <a:pt x="499" y="580"/>
                  </a:cubicBezTo>
                  <a:cubicBezTo>
                    <a:pt x="499" y="580"/>
                    <a:pt x="499" y="580"/>
                    <a:pt x="499" y="580"/>
                  </a:cubicBezTo>
                  <a:cubicBezTo>
                    <a:pt x="499" y="580"/>
                    <a:pt x="499" y="580"/>
                    <a:pt x="499" y="580"/>
                  </a:cubicBezTo>
                  <a:close/>
                  <a:moveTo>
                    <a:pt x="114" y="573"/>
                  </a:moveTo>
                  <a:cubicBezTo>
                    <a:pt x="114" y="571"/>
                    <a:pt x="114" y="570"/>
                    <a:pt x="115" y="570"/>
                  </a:cubicBezTo>
                  <a:cubicBezTo>
                    <a:pt x="115" y="570"/>
                    <a:pt x="115" y="570"/>
                    <a:pt x="115" y="570"/>
                  </a:cubicBezTo>
                  <a:cubicBezTo>
                    <a:pt x="116" y="569"/>
                    <a:pt x="117" y="570"/>
                    <a:pt x="118" y="571"/>
                  </a:cubicBezTo>
                  <a:cubicBezTo>
                    <a:pt x="118" y="571"/>
                    <a:pt x="118" y="571"/>
                    <a:pt x="118" y="571"/>
                  </a:cubicBezTo>
                  <a:cubicBezTo>
                    <a:pt x="118" y="572"/>
                    <a:pt x="118" y="573"/>
                    <a:pt x="117" y="574"/>
                  </a:cubicBezTo>
                  <a:cubicBezTo>
                    <a:pt x="117" y="574"/>
                    <a:pt x="117" y="574"/>
                    <a:pt x="117" y="574"/>
                  </a:cubicBezTo>
                  <a:cubicBezTo>
                    <a:pt x="117" y="574"/>
                    <a:pt x="116" y="574"/>
                    <a:pt x="116" y="574"/>
                  </a:cubicBezTo>
                  <a:cubicBezTo>
                    <a:pt x="116" y="574"/>
                    <a:pt x="116" y="574"/>
                    <a:pt x="116" y="574"/>
                  </a:cubicBezTo>
                  <a:cubicBezTo>
                    <a:pt x="115" y="574"/>
                    <a:pt x="115" y="573"/>
                    <a:pt x="114" y="573"/>
                  </a:cubicBezTo>
                  <a:close/>
                  <a:moveTo>
                    <a:pt x="503" y="569"/>
                  </a:moveTo>
                  <a:cubicBezTo>
                    <a:pt x="502" y="569"/>
                    <a:pt x="502" y="568"/>
                    <a:pt x="502" y="567"/>
                  </a:cubicBezTo>
                  <a:cubicBezTo>
                    <a:pt x="502" y="567"/>
                    <a:pt x="502" y="567"/>
                    <a:pt x="502" y="567"/>
                  </a:cubicBezTo>
                  <a:cubicBezTo>
                    <a:pt x="502" y="566"/>
                    <a:pt x="504" y="565"/>
                    <a:pt x="505" y="566"/>
                  </a:cubicBezTo>
                  <a:cubicBezTo>
                    <a:pt x="505" y="566"/>
                    <a:pt x="505" y="566"/>
                    <a:pt x="505" y="566"/>
                  </a:cubicBezTo>
                  <a:cubicBezTo>
                    <a:pt x="506" y="566"/>
                    <a:pt x="506" y="567"/>
                    <a:pt x="506" y="568"/>
                  </a:cubicBezTo>
                  <a:cubicBezTo>
                    <a:pt x="506" y="568"/>
                    <a:pt x="506" y="568"/>
                    <a:pt x="506" y="568"/>
                  </a:cubicBezTo>
                  <a:cubicBezTo>
                    <a:pt x="505" y="569"/>
                    <a:pt x="505" y="569"/>
                    <a:pt x="504" y="569"/>
                  </a:cubicBezTo>
                  <a:cubicBezTo>
                    <a:pt x="504" y="569"/>
                    <a:pt x="504" y="569"/>
                    <a:pt x="504" y="569"/>
                  </a:cubicBezTo>
                  <a:cubicBezTo>
                    <a:pt x="504" y="569"/>
                    <a:pt x="503" y="569"/>
                    <a:pt x="503" y="569"/>
                  </a:cubicBezTo>
                  <a:close/>
                  <a:moveTo>
                    <a:pt x="110" y="561"/>
                  </a:moveTo>
                  <a:cubicBezTo>
                    <a:pt x="109" y="560"/>
                    <a:pt x="110" y="559"/>
                    <a:pt x="111" y="559"/>
                  </a:cubicBezTo>
                  <a:cubicBezTo>
                    <a:pt x="111" y="559"/>
                    <a:pt x="111" y="559"/>
                    <a:pt x="111" y="559"/>
                  </a:cubicBezTo>
                  <a:cubicBezTo>
                    <a:pt x="112" y="558"/>
                    <a:pt x="113" y="559"/>
                    <a:pt x="113" y="560"/>
                  </a:cubicBezTo>
                  <a:cubicBezTo>
                    <a:pt x="113" y="560"/>
                    <a:pt x="113" y="560"/>
                    <a:pt x="113" y="560"/>
                  </a:cubicBezTo>
                  <a:cubicBezTo>
                    <a:pt x="114" y="561"/>
                    <a:pt x="113" y="562"/>
                    <a:pt x="112" y="562"/>
                  </a:cubicBezTo>
                  <a:cubicBezTo>
                    <a:pt x="112" y="562"/>
                    <a:pt x="112" y="562"/>
                    <a:pt x="112" y="562"/>
                  </a:cubicBezTo>
                  <a:cubicBezTo>
                    <a:pt x="112" y="563"/>
                    <a:pt x="112" y="563"/>
                    <a:pt x="111" y="563"/>
                  </a:cubicBezTo>
                  <a:cubicBezTo>
                    <a:pt x="111" y="563"/>
                    <a:pt x="111" y="563"/>
                    <a:pt x="111" y="563"/>
                  </a:cubicBezTo>
                  <a:cubicBezTo>
                    <a:pt x="111" y="563"/>
                    <a:pt x="110" y="562"/>
                    <a:pt x="110" y="561"/>
                  </a:cubicBezTo>
                  <a:close/>
                  <a:moveTo>
                    <a:pt x="508" y="558"/>
                  </a:moveTo>
                  <a:cubicBezTo>
                    <a:pt x="507" y="558"/>
                    <a:pt x="506" y="557"/>
                    <a:pt x="507" y="556"/>
                  </a:cubicBezTo>
                  <a:cubicBezTo>
                    <a:pt x="507" y="556"/>
                    <a:pt x="507" y="556"/>
                    <a:pt x="507" y="556"/>
                  </a:cubicBezTo>
                  <a:cubicBezTo>
                    <a:pt x="507" y="555"/>
                    <a:pt x="508" y="554"/>
                    <a:pt x="509" y="554"/>
                  </a:cubicBezTo>
                  <a:cubicBezTo>
                    <a:pt x="509" y="554"/>
                    <a:pt x="509" y="554"/>
                    <a:pt x="509" y="554"/>
                  </a:cubicBezTo>
                  <a:cubicBezTo>
                    <a:pt x="510" y="555"/>
                    <a:pt x="511" y="556"/>
                    <a:pt x="510" y="557"/>
                  </a:cubicBezTo>
                  <a:cubicBezTo>
                    <a:pt x="510" y="557"/>
                    <a:pt x="510" y="557"/>
                    <a:pt x="510" y="557"/>
                  </a:cubicBezTo>
                  <a:cubicBezTo>
                    <a:pt x="510" y="558"/>
                    <a:pt x="509" y="558"/>
                    <a:pt x="508" y="558"/>
                  </a:cubicBezTo>
                  <a:cubicBezTo>
                    <a:pt x="508" y="558"/>
                    <a:pt x="508" y="558"/>
                    <a:pt x="508" y="558"/>
                  </a:cubicBezTo>
                  <a:cubicBezTo>
                    <a:pt x="508" y="558"/>
                    <a:pt x="508" y="558"/>
                    <a:pt x="508" y="558"/>
                  </a:cubicBezTo>
                  <a:close/>
                  <a:moveTo>
                    <a:pt x="105" y="550"/>
                  </a:moveTo>
                  <a:cubicBezTo>
                    <a:pt x="105" y="549"/>
                    <a:pt x="105" y="548"/>
                    <a:pt x="106" y="548"/>
                  </a:cubicBezTo>
                  <a:cubicBezTo>
                    <a:pt x="106" y="548"/>
                    <a:pt x="106" y="548"/>
                    <a:pt x="106" y="548"/>
                  </a:cubicBezTo>
                  <a:cubicBezTo>
                    <a:pt x="107" y="547"/>
                    <a:pt x="108" y="548"/>
                    <a:pt x="109" y="549"/>
                  </a:cubicBezTo>
                  <a:cubicBezTo>
                    <a:pt x="109" y="549"/>
                    <a:pt x="109" y="549"/>
                    <a:pt x="109" y="549"/>
                  </a:cubicBezTo>
                  <a:cubicBezTo>
                    <a:pt x="109" y="550"/>
                    <a:pt x="109" y="551"/>
                    <a:pt x="108" y="551"/>
                  </a:cubicBezTo>
                  <a:cubicBezTo>
                    <a:pt x="108" y="551"/>
                    <a:pt x="108" y="551"/>
                    <a:pt x="108" y="551"/>
                  </a:cubicBezTo>
                  <a:cubicBezTo>
                    <a:pt x="107" y="552"/>
                    <a:pt x="107" y="552"/>
                    <a:pt x="107" y="552"/>
                  </a:cubicBezTo>
                  <a:cubicBezTo>
                    <a:pt x="107" y="552"/>
                    <a:pt x="107" y="552"/>
                    <a:pt x="107" y="552"/>
                  </a:cubicBezTo>
                  <a:cubicBezTo>
                    <a:pt x="106" y="552"/>
                    <a:pt x="105" y="551"/>
                    <a:pt x="105" y="550"/>
                  </a:cubicBezTo>
                  <a:close/>
                  <a:moveTo>
                    <a:pt x="512" y="547"/>
                  </a:moveTo>
                  <a:cubicBezTo>
                    <a:pt x="511" y="547"/>
                    <a:pt x="511" y="545"/>
                    <a:pt x="511" y="544"/>
                  </a:cubicBezTo>
                  <a:cubicBezTo>
                    <a:pt x="511" y="544"/>
                    <a:pt x="511" y="544"/>
                    <a:pt x="511" y="544"/>
                  </a:cubicBezTo>
                  <a:cubicBezTo>
                    <a:pt x="512" y="543"/>
                    <a:pt x="513" y="543"/>
                    <a:pt x="514" y="543"/>
                  </a:cubicBezTo>
                  <a:cubicBezTo>
                    <a:pt x="514" y="543"/>
                    <a:pt x="514" y="543"/>
                    <a:pt x="514" y="543"/>
                  </a:cubicBezTo>
                  <a:cubicBezTo>
                    <a:pt x="515" y="544"/>
                    <a:pt x="515" y="545"/>
                    <a:pt x="515" y="546"/>
                  </a:cubicBezTo>
                  <a:cubicBezTo>
                    <a:pt x="515" y="546"/>
                    <a:pt x="515" y="546"/>
                    <a:pt x="515" y="546"/>
                  </a:cubicBezTo>
                  <a:cubicBezTo>
                    <a:pt x="515" y="547"/>
                    <a:pt x="514" y="547"/>
                    <a:pt x="513" y="547"/>
                  </a:cubicBezTo>
                  <a:cubicBezTo>
                    <a:pt x="513" y="547"/>
                    <a:pt x="513" y="547"/>
                    <a:pt x="513" y="547"/>
                  </a:cubicBezTo>
                  <a:cubicBezTo>
                    <a:pt x="513" y="547"/>
                    <a:pt x="513" y="547"/>
                    <a:pt x="512" y="547"/>
                  </a:cubicBezTo>
                  <a:close/>
                  <a:moveTo>
                    <a:pt x="100" y="539"/>
                  </a:moveTo>
                  <a:cubicBezTo>
                    <a:pt x="100" y="538"/>
                    <a:pt x="101" y="537"/>
                    <a:pt x="102" y="537"/>
                  </a:cubicBezTo>
                  <a:cubicBezTo>
                    <a:pt x="102" y="537"/>
                    <a:pt x="102" y="537"/>
                    <a:pt x="102" y="537"/>
                  </a:cubicBezTo>
                  <a:cubicBezTo>
                    <a:pt x="103" y="536"/>
                    <a:pt x="104" y="537"/>
                    <a:pt x="104" y="538"/>
                  </a:cubicBezTo>
                  <a:cubicBezTo>
                    <a:pt x="104" y="538"/>
                    <a:pt x="104" y="538"/>
                    <a:pt x="104" y="538"/>
                  </a:cubicBezTo>
                  <a:cubicBezTo>
                    <a:pt x="105" y="539"/>
                    <a:pt x="104" y="540"/>
                    <a:pt x="103" y="540"/>
                  </a:cubicBezTo>
                  <a:cubicBezTo>
                    <a:pt x="103" y="540"/>
                    <a:pt x="103" y="540"/>
                    <a:pt x="103" y="540"/>
                  </a:cubicBezTo>
                  <a:cubicBezTo>
                    <a:pt x="103" y="540"/>
                    <a:pt x="103" y="540"/>
                    <a:pt x="102" y="540"/>
                  </a:cubicBezTo>
                  <a:cubicBezTo>
                    <a:pt x="102" y="540"/>
                    <a:pt x="102" y="540"/>
                    <a:pt x="102" y="540"/>
                  </a:cubicBezTo>
                  <a:cubicBezTo>
                    <a:pt x="102" y="540"/>
                    <a:pt x="101" y="540"/>
                    <a:pt x="100" y="539"/>
                  </a:cubicBezTo>
                  <a:close/>
                  <a:moveTo>
                    <a:pt x="517" y="536"/>
                  </a:moveTo>
                  <a:cubicBezTo>
                    <a:pt x="516" y="536"/>
                    <a:pt x="515" y="534"/>
                    <a:pt x="516" y="533"/>
                  </a:cubicBezTo>
                  <a:cubicBezTo>
                    <a:pt x="516" y="533"/>
                    <a:pt x="516" y="533"/>
                    <a:pt x="516" y="533"/>
                  </a:cubicBezTo>
                  <a:cubicBezTo>
                    <a:pt x="516" y="532"/>
                    <a:pt x="517" y="532"/>
                    <a:pt x="518" y="532"/>
                  </a:cubicBezTo>
                  <a:cubicBezTo>
                    <a:pt x="518" y="532"/>
                    <a:pt x="518" y="532"/>
                    <a:pt x="518" y="532"/>
                  </a:cubicBezTo>
                  <a:cubicBezTo>
                    <a:pt x="519" y="533"/>
                    <a:pt x="520" y="534"/>
                    <a:pt x="519" y="535"/>
                  </a:cubicBezTo>
                  <a:cubicBezTo>
                    <a:pt x="519" y="535"/>
                    <a:pt x="519" y="535"/>
                    <a:pt x="519" y="535"/>
                  </a:cubicBezTo>
                  <a:cubicBezTo>
                    <a:pt x="519" y="536"/>
                    <a:pt x="518" y="536"/>
                    <a:pt x="518" y="536"/>
                  </a:cubicBezTo>
                  <a:cubicBezTo>
                    <a:pt x="518" y="536"/>
                    <a:pt x="518" y="536"/>
                    <a:pt x="518" y="536"/>
                  </a:cubicBezTo>
                  <a:cubicBezTo>
                    <a:pt x="517" y="536"/>
                    <a:pt x="517" y="536"/>
                    <a:pt x="517" y="536"/>
                  </a:cubicBezTo>
                  <a:close/>
                  <a:moveTo>
                    <a:pt x="96" y="528"/>
                  </a:moveTo>
                  <a:cubicBezTo>
                    <a:pt x="95" y="527"/>
                    <a:pt x="96" y="526"/>
                    <a:pt x="97" y="526"/>
                  </a:cubicBezTo>
                  <a:cubicBezTo>
                    <a:pt x="97" y="526"/>
                    <a:pt x="97" y="526"/>
                    <a:pt x="97" y="526"/>
                  </a:cubicBezTo>
                  <a:cubicBezTo>
                    <a:pt x="98" y="525"/>
                    <a:pt x="99" y="526"/>
                    <a:pt x="100" y="527"/>
                  </a:cubicBezTo>
                  <a:cubicBezTo>
                    <a:pt x="100" y="527"/>
                    <a:pt x="100" y="527"/>
                    <a:pt x="100" y="527"/>
                  </a:cubicBezTo>
                  <a:cubicBezTo>
                    <a:pt x="100" y="528"/>
                    <a:pt x="100" y="529"/>
                    <a:pt x="99" y="529"/>
                  </a:cubicBezTo>
                  <a:cubicBezTo>
                    <a:pt x="99" y="529"/>
                    <a:pt x="99" y="529"/>
                    <a:pt x="99" y="529"/>
                  </a:cubicBezTo>
                  <a:cubicBezTo>
                    <a:pt x="98" y="529"/>
                    <a:pt x="98" y="529"/>
                    <a:pt x="98" y="529"/>
                  </a:cubicBezTo>
                  <a:cubicBezTo>
                    <a:pt x="98" y="529"/>
                    <a:pt x="98" y="529"/>
                    <a:pt x="98" y="529"/>
                  </a:cubicBezTo>
                  <a:cubicBezTo>
                    <a:pt x="97" y="529"/>
                    <a:pt x="96" y="529"/>
                    <a:pt x="96" y="528"/>
                  </a:cubicBezTo>
                  <a:close/>
                  <a:moveTo>
                    <a:pt x="521" y="525"/>
                  </a:moveTo>
                  <a:cubicBezTo>
                    <a:pt x="520" y="524"/>
                    <a:pt x="520" y="523"/>
                    <a:pt x="520" y="522"/>
                  </a:cubicBezTo>
                  <a:cubicBezTo>
                    <a:pt x="520" y="522"/>
                    <a:pt x="520" y="522"/>
                    <a:pt x="520" y="522"/>
                  </a:cubicBezTo>
                  <a:cubicBezTo>
                    <a:pt x="521" y="521"/>
                    <a:pt x="522" y="521"/>
                    <a:pt x="523" y="521"/>
                  </a:cubicBezTo>
                  <a:cubicBezTo>
                    <a:pt x="523" y="521"/>
                    <a:pt x="523" y="521"/>
                    <a:pt x="523" y="521"/>
                  </a:cubicBezTo>
                  <a:cubicBezTo>
                    <a:pt x="524" y="522"/>
                    <a:pt x="524" y="523"/>
                    <a:pt x="524" y="524"/>
                  </a:cubicBezTo>
                  <a:cubicBezTo>
                    <a:pt x="524" y="524"/>
                    <a:pt x="524" y="524"/>
                    <a:pt x="524" y="524"/>
                  </a:cubicBezTo>
                  <a:cubicBezTo>
                    <a:pt x="524" y="525"/>
                    <a:pt x="523" y="525"/>
                    <a:pt x="522" y="525"/>
                  </a:cubicBezTo>
                  <a:cubicBezTo>
                    <a:pt x="522" y="525"/>
                    <a:pt x="522" y="525"/>
                    <a:pt x="522" y="525"/>
                  </a:cubicBezTo>
                  <a:cubicBezTo>
                    <a:pt x="522" y="525"/>
                    <a:pt x="522" y="525"/>
                    <a:pt x="521" y="525"/>
                  </a:cubicBezTo>
                  <a:close/>
                  <a:moveTo>
                    <a:pt x="91" y="517"/>
                  </a:moveTo>
                  <a:cubicBezTo>
                    <a:pt x="91" y="516"/>
                    <a:pt x="91" y="515"/>
                    <a:pt x="92" y="514"/>
                  </a:cubicBezTo>
                  <a:cubicBezTo>
                    <a:pt x="92" y="514"/>
                    <a:pt x="92" y="514"/>
                    <a:pt x="92" y="514"/>
                  </a:cubicBezTo>
                  <a:cubicBezTo>
                    <a:pt x="93" y="514"/>
                    <a:pt x="95" y="514"/>
                    <a:pt x="95" y="516"/>
                  </a:cubicBezTo>
                  <a:cubicBezTo>
                    <a:pt x="95" y="516"/>
                    <a:pt x="95" y="516"/>
                    <a:pt x="95" y="516"/>
                  </a:cubicBezTo>
                  <a:cubicBezTo>
                    <a:pt x="95" y="517"/>
                    <a:pt x="95" y="518"/>
                    <a:pt x="94" y="518"/>
                  </a:cubicBezTo>
                  <a:cubicBezTo>
                    <a:pt x="94" y="518"/>
                    <a:pt x="94" y="518"/>
                    <a:pt x="94" y="518"/>
                  </a:cubicBezTo>
                  <a:cubicBezTo>
                    <a:pt x="94" y="518"/>
                    <a:pt x="93" y="518"/>
                    <a:pt x="93" y="518"/>
                  </a:cubicBezTo>
                  <a:cubicBezTo>
                    <a:pt x="93" y="518"/>
                    <a:pt x="93" y="518"/>
                    <a:pt x="93" y="518"/>
                  </a:cubicBezTo>
                  <a:cubicBezTo>
                    <a:pt x="92" y="518"/>
                    <a:pt x="92" y="518"/>
                    <a:pt x="91" y="517"/>
                  </a:cubicBezTo>
                  <a:close/>
                  <a:moveTo>
                    <a:pt x="526" y="514"/>
                  </a:moveTo>
                  <a:cubicBezTo>
                    <a:pt x="525" y="513"/>
                    <a:pt x="524" y="512"/>
                    <a:pt x="525" y="511"/>
                  </a:cubicBezTo>
                  <a:cubicBezTo>
                    <a:pt x="525" y="511"/>
                    <a:pt x="525" y="511"/>
                    <a:pt x="525" y="511"/>
                  </a:cubicBezTo>
                  <a:cubicBezTo>
                    <a:pt x="525" y="510"/>
                    <a:pt x="526" y="510"/>
                    <a:pt x="527" y="510"/>
                  </a:cubicBezTo>
                  <a:cubicBezTo>
                    <a:pt x="527" y="510"/>
                    <a:pt x="527" y="510"/>
                    <a:pt x="527" y="510"/>
                  </a:cubicBezTo>
                  <a:cubicBezTo>
                    <a:pt x="529" y="510"/>
                    <a:pt x="529" y="512"/>
                    <a:pt x="529" y="513"/>
                  </a:cubicBezTo>
                  <a:cubicBezTo>
                    <a:pt x="529" y="513"/>
                    <a:pt x="529" y="513"/>
                    <a:pt x="529" y="513"/>
                  </a:cubicBezTo>
                  <a:cubicBezTo>
                    <a:pt x="528" y="513"/>
                    <a:pt x="528" y="514"/>
                    <a:pt x="527" y="514"/>
                  </a:cubicBezTo>
                  <a:cubicBezTo>
                    <a:pt x="527" y="514"/>
                    <a:pt x="527" y="514"/>
                    <a:pt x="527" y="514"/>
                  </a:cubicBezTo>
                  <a:cubicBezTo>
                    <a:pt x="526" y="514"/>
                    <a:pt x="526" y="514"/>
                    <a:pt x="526" y="514"/>
                  </a:cubicBezTo>
                  <a:close/>
                  <a:moveTo>
                    <a:pt x="87" y="506"/>
                  </a:moveTo>
                  <a:cubicBezTo>
                    <a:pt x="86" y="505"/>
                    <a:pt x="87" y="504"/>
                    <a:pt x="88" y="503"/>
                  </a:cubicBezTo>
                  <a:cubicBezTo>
                    <a:pt x="88" y="503"/>
                    <a:pt x="88" y="503"/>
                    <a:pt x="88" y="503"/>
                  </a:cubicBezTo>
                  <a:cubicBezTo>
                    <a:pt x="89" y="503"/>
                    <a:pt x="90" y="503"/>
                    <a:pt x="90" y="504"/>
                  </a:cubicBezTo>
                  <a:cubicBezTo>
                    <a:pt x="90" y="504"/>
                    <a:pt x="90" y="504"/>
                    <a:pt x="90" y="504"/>
                  </a:cubicBezTo>
                  <a:cubicBezTo>
                    <a:pt x="91" y="505"/>
                    <a:pt x="90" y="507"/>
                    <a:pt x="89" y="507"/>
                  </a:cubicBezTo>
                  <a:cubicBezTo>
                    <a:pt x="89" y="507"/>
                    <a:pt x="89" y="507"/>
                    <a:pt x="89" y="507"/>
                  </a:cubicBezTo>
                  <a:cubicBezTo>
                    <a:pt x="89" y="507"/>
                    <a:pt x="89" y="507"/>
                    <a:pt x="89" y="507"/>
                  </a:cubicBezTo>
                  <a:cubicBezTo>
                    <a:pt x="89" y="507"/>
                    <a:pt x="89" y="507"/>
                    <a:pt x="89" y="507"/>
                  </a:cubicBezTo>
                  <a:cubicBezTo>
                    <a:pt x="88" y="507"/>
                    <a:pt x="87" y="507"/>
                    <a:pt x="87" y="506"/>
                  </a:cubicBezTo>
                  <a:close/>
                  <a:moveTo>
                    <a:pt x="531" y="503"/>
                  </a:moveTo>
                  <a:cubicBezTo>
                    <a:pt x="530" y="502"/>
                    <a:pt x="529" y="501"/>
                    <a:pt x="529" y="500"/>
                  </a:cubicBezTo>
                  <a:cubicBezTo>
                    <a:pt x="529" y="500"/>
                    <a:pt x="529" y="500"/>
                    <a:pt x="529" y="500"/>
                  </a:cubicBezTo>
                  <a:cubicBezTo>
                    <a:pt x="530" y="499"/>
                    <a:pt x="531" y="499"/>
                    <a:pt x="532" y="499"/>
                  </a:cubicBezTo>
                  <a:cubicBezTo>
                    <a:pt x="532" y="499"/>
                    <a:pt x="532" y="499"/>
                    <a:pt x="532" y="499"/>
                  </a:cubicBezTo>
                  <a:cubicBezTo>
                    <a:pt x="533" y="499"/>
                    <a:pt x="534" y="501"/>
                    <a:pt x="533" y="502"/>
                  </a:cubicBezTo>
                  <a:cubicBezTo>
                    <a:pt x="533" y="502"/>
                    <a:pt x="533" y="502"/>
                    <a:pt x="533" y="502"/>
                  </a:cubicBezTo>
                  <a:cubicBezTo>
                    <a:pt x="533" y="502"/>
                    <a:pt x="532" y="503"/>
                    <a:pt x="531" y="503"/>
                  </a:cubicBezTo>
                  <a:cubicBezTo>
                    <a:pt x="531" y="503"/>
                    <a:pt x="531" y="503"/>
                    <a:pt x="531" y="503"/>
                  </a:cubicBezTo>
                  <a:cubicBezTo>
                    <a:pt x="531" y="503"/>
                    <a:pt x="531" y="503"/>
                    <a:pt x="531" y="503"/>
                  </a:cubicBezTo>
                  <a:close/>
                  <a:moveTo>
                    <a:pt x="82" y="495"/>
                  </a:moveTo>
                  <a:cubicBezTo>
                    <a:pt x="82" y="494"/>
                    <a:pt x="82" y="493"/>
                    <a:pt x="83" y="492"/>
                  </a:cubicBezTo>
                  <a:cubicBezTo>
                    <a:pt x="83" y="492"/>
                    <a:pt x="83" y="492"/>
                    <a:pt x="83" y="492"/>
                  </a:cubicBezTo>
                  <a:cubicBezTo>
                    <a:pt x="84" y="492"/>
                    <a:pt x="85" y="492"/>
                    <a:pt x="86" y="493"/>
                  </a:cubicBezTo>
                  <a:cubicBezTo>
                    <a:pt x="86" y="493"/>
                    <a:pt x="86" y="493"/>
                    <a:pt x="86" y="493"/>
                  </a:cubicBezTo>
                  <a:cubicBezTo>
                    <a:pt x="86" y="494"/>
                    <a:pt x="86" y="495"/>
                    <a:pt x="85" y="496"/>
                  </a:cubicBezTo>
                  <a:cubicBezTo>
                    <a:pt x="85" y="496"/>
                    <a:pt x="85" y="496"/>
                    <a:pt x="85" y="496"/>
                  </a:cubicBezTo>
                  <a:cubicBezTo>
                    <a:pt x="85" y="496"/>
                    <a:pt x="84" y="496"/>
                    <a:pt x="84" y="496"/>
                  </a:cubicBezTo>
                  <a:cubicBezTo>
                    <a:pt x="84" y="496"/>
                    <a:pt x="84" y="496"/>
                    <a:pt x="84" y="496"/>
                  </a:cubicBezTo>
                  <a:cubicBezTo>
                    <a:pt x="83" y="496"/>
                    <a:pt x="83" y="496"/>
                    <a:pt x="82" y="495"/>
                  </a:cubicBezTo>
                  <a:close/>
                  <a:moveTo>
                    <a:pt x="535" y="492"/>
                  </a:moveTo>
                  <a:cubicBezTo>
                    <a:pt x="534" y="491"/>
                    <a:pt x="534" y="490"/>
                    <a:pt x="534" y="489"/>
                  </a:cubicBezTo>
                  <a:cubicBezTo>
                    <a:pt x="534" y="489"/>
                    <a:pt x="534" y="489"/>
                    <a:pt x="534" y="489"/>
                  </a:cubicBezTo>
                  <a:cubicBezTo>
                    <a:pt x="534" y="488"/>
                    <a:pt x="536" y="487"/>
                    <a:pt x="537" y="488"/>
                  </a:cubicBezTo>
                  <a:cubicBezTo>
                    <a:pt x="537" y="488"/>
                    <a:pt x="537" y="488"/>
                    <a:pt x="537" y="488"/>
                  </a:cubicBezTo>
                  <a:cubicBezTo>
                    <a:pt x="538" y="488"/>
                    <a:pt x="538" y="489"/>
                    <a:pt x="538" y="490"/>
                  </a:cubicBezTo>
                  <a:cubicBezTo>
                    <a:pt x="538" y="490"/>
                    <a:pt x="538" y="490"/>
                    <a:pt x="538" y="490"/>
                  </a:cubicBezTo>
                  <a:cubicBezTo>
                    <a:pt x="537" y="491"/>
                    <a:pt x="537" y="492"/>
                    <a:pt x="536" y="492"/>
                  </a:cubicBezTo>
                  <a:cubicBezTo>
                    <a:pt x="536" y="492"/>
                    <a:pt x="536" y="492"/>
                    <a:pt x="536" y="492"/>
                  </a:cubicBezTo>
                  <a:cubicBezTo>
                    <a:pt x="536" y="492"/>
                    <a:pt x="535" y="492"/>
                    <a:pt x="535" y="492"/>
                  </a:cubicBezTo>
                  <a:close/>
                  <a:moveTo>
                    <a:pt x="78" y="484"/>
                  </a:moveTo>
                  <a:cubicBezTo>
                    <a:pt x="77" y="483"/>
                    <a:pt x="78" y="482"/>
                    <a:pt x="79" y="481"/>
                  </a:cubicBezTo>
                  <a:cubicBezTo>
                    <a:pt x="79" y="481"/>
                    <a:pt x="79" y="481"/>
                    <a:pt x="79" y="481"/>
                  </a:cubicBezTo>
                  <a:cubicBezTo>
                    <a:pt x="80" y="481"/>
                    <a:pt x="81" y="481"/>
                    <a:pt x="81" y="482"/>
                  </a:cubicBezTo>
                  <a:cubicBezTo>
                    <a:pt x="81" y="482"/>
                    <a:pt x="81" y="482"/>
                    <a:pt x="81" y="482"/>
                  </a:cubicBezTo>
                  <a:cubicBezTo>
                    <a:pt x="82" y="483"/>
                    <a:pt x="81" y="484"/>
                    <a:pt x="80" y="485"/>
                  </a:cubicBezTo>
                  <a:cubicBezTo>
                    <a:pt x="80" y="485"/>
                    <a:pt x="80" y="485"/>
                    <a:pt x="80" y="485"/>
                  </a:cubicBezTo>
                  <a:cubicBezTo>
                    <a:pt x="80" y="485"/>
                    <a:pt x="80" y="485"/>
                    <a:pt x="79" y="485"/>
                  </a:cubicBezTo>
                  <a:cubicBezTo>
                    <a:pt x="79" y="485"/>
                    <a:pt x="79" y="485"/>
                    <a:pt x="79" y="485"/>
                  </a:cubicBezTo>
                  <a:cubicBezTo>
                    <a:pt x="79" y="485"/>
                    <a:pt x="78" y="485"/>
                    <a:pt x="78" y="484"/>
                  </a:cubicBezTo>
                  <a:close/>
                  <a:moveTo>
                    <a:pt x="540" y="480"/>
                  </a:moveTo>
                  <a:cubicBezTo>
                    <a:pt x="539" y="480"/>
                    <a:pt x="538" y="479"/>
                    <a:pt x="539" y="478"/>
                  </a:cubicBezTo>
                  <a:cubicBezTo>
                    <a:pt x="539" y="478"/>
                    <a:pt x="539" y="478"/>
                    <a:pt x="539" y="478"/>
                  </a:cubicBezTo>
                  <a:cubicBezTo>
                    <a:pt x="539" y="477"/>
                    <a:pt x="540" y="476"/>
                    <a:pt x="541" y="477"/>
                  </a:cubicBezTo>
                  <a:cubicBezTo>
                    <a:pt x="541" y="477"/>
                    <a:pt x="541" y="477"/>
                    <a:pt x="541" y="477"/>
                  </a:cubicBezTo>
                  <a:cubicBezTo>
                    <a:pt x="542" y="477"/>
                    <a:pt x="543" y="478"/>
                    <a:pt x="542" y="479"/>
                  </a:cubicBezTo>
                  <a:cubicBezTo>
                    <a:pt x="542" y="479"/>
                    <a:pt x="542" y="479"/>
                    <a:pt x="542" y="479"/>
                  </a:cubicBezTo>
                  <a:cubicBezTo>
                    <a:pt x="542" y="480"/>
                    <a:pt x="541" y="481"/>
                    <a:pt x="540" y="481"/>
                  </a:cubicBezTo>
                  <a:cubicBezTo>
                    <a:pt x="540" y="481"/>
                    <a:pt x="540" y="481"/>
                    <a:pt x="540" y="481"/>
                  </a:cubicBezTo>
                  <a:cubicBezTo>
                    <a:pt x="540" y="481"/>
                    <a:pt x="540" y="481"/>
                    <a:pt x="540" y="480"/>
                  </a:cubicBezTo>
                  <a:close/>
                  <a:moveTo>
                    <a:pt x="73" y="473"/>
                  </a:moveTo>
                  <a:cubicBezTo>
                    <a:pt x="73" y="472"/>
                    <a:pt x="73" y="470"/>
                    <a:pt x="74" y="470"/>
                  </a:cubicBezTo>
                  <a:cubicBezTo>
                    <a:pt x="74" y="470"/>
                    <a:pt x="74" y="470"/>
                    <a:pt x="74" y="470"/>
                  </a:cubicBezTo>
                  <a:cubicBezTo>
                    <a:pt x="75" y="470"/>
                    <a:pt x="76" y="470"/>
                    <a:pt x="77" y="471"/>
                  </a:cubicBezTo>
                  <a:cubicBezTo>
                    <a:pt x="77" y="471"/>
                    <a:pt x="77" y="471"/>
                    <a:pt x="77" y="471"/>
                  </a:cubicBezTo>
                  <a:cubicBezTo>
                    <a:pt x="77" y="472"/>
                    <a:pt x="77" y="473"/>
                    <a:pt x="76" y="474"/>
                  </a:cubicBezTo>
                  <a:cubicBezTo>
                    <a:pt x="76" y="474"/>
                    <a:pt x="76" y="474"/>
                    <a:pt x="76" y="474"/>
                  </a:cubicBezTo>
                  <a:cubicBezTo>
                    <a:pt x="75" y="474"/>
                    <a:pt x="75" y="474"/>
                    <a:pt x="75" y="474"/>
                  </a:cubicBezTo>
                  <a:cubicBezTo>
                    <a:pt x="75" y="474"/>
                    <a:pt x="75" y="474"/>
                    <a:pt x="75" y="474"/>
                  </a:cubicBezTo>
                  <a:cubicBezTo>
                    <a:pt x="74" y="474"/>
                    <a:pt x="73" y="473"/>
                    <a:pt x="73" y="473"/>
                  </a:cubicBezTo>
                  <a:close/>
                  <a:moveTo>
                    <a:pt x="544" y="469"/>
                  </a:moveTo>
                  <a:cubicBezTo>
                    <a:pt x="543" y="469"/>
                    <a:pt x="543" y="468"/>
                    <a:pt x="543" y="467"/>
                  </a:cubicBezTo>
                  <a:cubicBezTo>
                    <a:pt x="543" y="467"/>
                    <a:pt x="543" y="467"/>
                    <a:pt x="543" y="467"/>
                  </a:cubicBezTo>
                  <a:cubicBezTo>
                    <a:pt x="544" y="466"/>
                    <a:pt x="545" y="465"/>
                    <a:pt x="546" y="466"/>
                  </a:cubicBezTo>
                  <a:cubicBezTo>
                    <a:pt x="546" y="466"/>
                    <a:pt x="546" y="466"/>
                    <a:pt x="546" y="466"/>
                  </a:cubicBezTo>
                  <a:cubicBezTo>
                    <a:pt x="547" y="466"/>
                    <a:pt x="547" y="467"/>
                    <a:pt x="547" y="468"/>
                  </a:cubicBezTo>
                  <a:cubicBezTo>
                    <a:pt x="547" y="468"/>
                    <a:pt x="547" y="468"/>
                    <a:pt x="547" y="468"/>
                  </a:cubicBezTo>
                  <a:cubicBezTo>
                    <a:pt x="547" y="469"/>
                    <a:pt x="546" y="470"/>
                    <a:pt x="545" y="470"/>
                  </a:cubicBezTo>
                  <a:cubicBezTo>
                    <a:pt x="545" y="470"/>
                    <a:pt x="545" y="470"/>
                    <a:pt x="545" y="470"/>
                  </a:cubicBezTo>
                  <a:cubicBezTo>
                    <a:pt x="545" y="470"/>
                    <a:pt x="544" y="469"/>
                    <a:pt x="544" y="469"/>
                  </a:cubicBezTo>
                  <a:close/>
                  <a:moveTo>
                    <a:pt x="69" y="462"/>
                  </a:moveTo>
                  <a:cubicBezTo>
                    <a:pt x="68" y="461"/>
                    <a:pt x="69" y="459"/>
                    <a:pt x="70" y="459"/>
                  </a:cubicBezTo>
                  <a:cubicBezTo>
                    <a:pt x="70" y="459"/>
                    <a:pt x="70" y="459"/>
                    <a:pt x="70" y="459"/>
                  </a:cubicBezTo>
                  <a:cubicBezTo>
                    <a:pt x="71" y="459"/>
                    <a:pt x="72" y="459"/>
                    <a:pt x="72" y="460"/>
                  </a:cubicBezTo>
                  <a:cubicBezTo>
                    <a:pt x="72" y="460"/>
                    <a:pt x="72" y="460"/>
                    <a:pt x="72" y="460"/>
                  </a:cubicBezTo>
                  <a:cubicBezTo>
                    <a:pt x="73" y="461"/>
                    <a:pt x="72" y="462"/>
                    <a:pt x="71" y="463"/>
                  </a:cubicBezTo>
                  <a:cubicBezTo>
                    <a:pt x="71" y="463"/>
                    <a:pt x="71" y="463"/>
                    <a:pt x="71" y="463"/>
                  </a:cubicBezTo>
                  <a:cubicBezTo>
                    <a:pt x="71" y="463"/>
                    <a:pt x="71" y="463"/>
                    <a:pt x="70" y="463"/>
                  </a:cubicBezTo>
                  <a:cubicBezTo>
                    <a:pt x="70" y="463"/>
                    <a:pt x="70" y="463"/>
                    <a:pt x="70" y="463"/>
                  </a:cubicBezTo>
                  <a:cubicBezTo>
                    <a:pt x="70" y="463"/>
                    <a:pt x="69" y="462"/>
                    <a:pt x="69" y="462"/>
                  </a:cubicBezTo>
                  <a:close/>
                  <a:moveTo>
                    <a:pt x="549" y="458"/>
                  </a:moveTo>
                  <a:cubicBezTo>
                    <a:pt x="548" y="458"/>
                    <a:pt x="547" y="457"/>
                    <a:pt x="548" y="456"/>
                  </a:cubicBezTo>
                  <a:cubicBezTo>
                    <a:pt x="548" y="456"/>
                    <a:pt x="548" y="456"/>
                    <a:pt x="548" y="456"/>
                  </a:cubicBezTo>
                  <a:cubicBezTo>
                    <a:pt x="548" y="455"/>
                    <a:pt x="549" y="454"/>
                    <a:pt x="550" y="455"/>
                  </a:cubicBezTo>
                  <a:cubicBezTo>
                    <a:pt x="550" y="455"/>
                    <a:pt x="550" y="455"/>
                    <a:pt x="550" y="455"/>
                  </a:cubicBezTo>
                  <a:cubicBezTo>
                    <a:pt x="551" y="455"/>
                    <a:pt x="552" y="456"/>
                    <a:pt x="551" y="457"/>
                  </a:cubicBezTo>
                  <a:cubicBezTo>
                    <a:pt x="551" y="457"/>
                    <a:pt x="551" y="457"/>
                    <a:pt x="551" y="457"/>
                  </a:cubicBezTo>
                  <a:cubicBezTo>
                    <a:pt x="551" y="458"/>
                    <a:pt x="550" y="458"/>
                    <a:pt x="550" y="458"/>
                  </a:cubicBezTo>
                  <a:cubicBezTo>
                    <a:pt x="550" y="458"/>
                    <a:pt x="550" y="458"/>
                    <a:pt x="550" y="458"/>
                  </a:cubicBezTo>
                  <a:cubicBezTo>
                    <a:pt x="549" y="458"/>
                    <a:pt x="549" y="458"/>
                    <a:pt x="549" y="458"/>
                  </a:cubicBezTo>
                  <a:close/>
                  <a:moveTo>
                    <a:pt x="64" y="450"/>
                  </a:moveTo>
                  <a:cubicBezTo>
                    <a:pt x="64" y="449"/>
                    <a:pt x="64" y="448"/>
                    <a:pt x="65" y="448"/>
                  </a:cubicBezTo>
                  <a:cubicBezTo>
                    <a:pt x="65" y="448"/>
                    <a:pt x="65" y="448"/>
                    <a:pt x="65" y="448"/>
                  </a:cubicBezTo>
                  <a:cubicBezTo>
                    <a:pt x="66" y="447"/>
                    <a:pt x="67" y="448"/>
                    <a:pt x="68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450"/>
                    <a:pt x="68" y="451"/>
                    <a:pt x="67" y="452"/>
                  </a:cubicBezTo>
                  <a:cubicBezTo>
                    <a:pt x="67" y="452"/>
                    <a:pt x="67" y="452"/>
                    <a:pt x="67" y="452"/>
                  </a:cubicBezTo>
                  <a:cubicBezTo>
                    <a:pt x="66" y="452"/>
                    <a:pt x="66" y="452"/>
                    <a:pt x="66" y="452"/>
                  </a:cubicBezTo>
                  <a:cubicBezTo>
                    <a:pt x="66" y="452"/>
                    <a:pt x="66" y="452"/>
                    <a:pt x="66" y="452"/>
                  </a:cubicBezTo>
                  <a:cubicBezTo>
                    <a:pt x="65" y="452"/>
                    <a:pt x="64" y="451"/>
                    <a:pt x="64" y="450"/>
                  </a:cubicBezTo>
                  <a:close/>
                  <a:moveTo>
                    <a:pt x="553" y="447"/>
                  </a:moveTo>
                  <a:cubicBezTo>
                    <a:pt x="552" y="447"/>
                    <a:pt x="552" y="446"/>
                    <a:pt x="552" y="44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53" y="444"/>
                    <a:pt x="554" y="443"/>
                    <a:pt x="555" y="443"/>
                  </a:cubicBezTo>
                  <a:cubicBezTo>
                    <a:pt x="555" y="443"/>
                    <a:pt x="555" y="443"/>
                    <a:pt x="555" y="443"/>
                  </a:cubicBezTo>
                  <a:cubicBezTo>
                    <a:pt x="556" y="444"/>
                    <a:pt x="556" y="445"/>
                    <a:pt x="556" y="446"/>
                  </a:cubicBezTo>
                  <a:cubicBezTo>
                    <a:pt x="556" y="446"/>
                    <a:pt x="556" y="446"/>
                    <a:pt x="556" y="446"/>
                  </a:cubicBezTo>
                  <a:cubicBezTo>
                    <a:pt x="556" y="447"/>
                    <a:pt x="555" y="447"/>
                    <a:pt x="554" y="447"/>
                  </a:cubicBezTo>
                  <a:cubicBezTo>
                    <a:pt x="554" y="447"/>
                    <a:pt x="554" y="447"/>
                    <a:pt x="554" y="447"/>
                  </a:cubicBezTo>
                  <a:cubicBezTo>
                    <a:pt x="554" y="447"/>
                    <a:pt x="554" y="447"/>
                    <a:pt x="553" y="447"/>
                  </a:cubicBezTo>
                  <a:close/>
                  <a:moveTo>
                    <a:pt x="59" y="439"/>
                  </a:moveTo>
                  <a:cubicBezTo>
                    <a:pt x="59" y="438"/>
                    <a:pt x="59" y="437"/>
                    <a:pt x="60" y="437"/>
                  </a:cubicBezTo>
                  <a:cubicBezTo>
                    <a:pt x="60" y="437"/>
                    <a:pt x="60" y="437"/>
                    <a:pt x="60" y="437"/>
                  </a:cubicBezTo>
                  <a:cubicBezTo>
                    <a:pt x="61" y="436"/>
                    <a:pt x="63" y="437"/>
                    <a:pt x="63" y="438"/>
                  </a:cubicBezTo>
                  <a:cubicBezTo>
                    <a:pt x="63" y="438"/>
                    <a:pt x="63" y="438"/>
                    <a:pt x="63" y="438"/>
                  </a:cubicBezTo>
                  <a:cubicBezTo>
                    <a:pt x="63" y="439"/>
                    <a:pt x="63" y="440"/>
                    <a:pt x="62" y="440"/>
                  </a:cubicBezTo>
                  <a:cubicBezTo>
                    <a:pt x="62" y="440"/>
                    <a:pt x="62" y="440"/>
                    <a:pt x="62" y="440"/>
                  </a:cubicBezTo>
                  <a:cubicBezTo>
                    <a:pt x="62" y="441"/>
                    <a:pt x="61" y="441"/>
                    <a:pt x="61" y="441"/>
                  </a:cubicBezTo>
                  <a:cubicBezTo>
                    <a:pt x="61" y="441"/>
                    <a:pt x="61" y="441"/>
                    <a:pt x="61" y="441"/>
                  </a:cubicBezTo>
                  <a:cubicBezTo>
                    <a:pt x="60" y="441"/>
                    <a:pt x="60" y="440"/>
                    <a:pt x="59" y="439"/>
                  </a:cubicBezTo>
                  <a:close/>
                  <a:moveTo>
                    <a:pt x="558" y="436"/>
                  </a:moveTo>
                  <a:cubicBezTo>
                    <a:pt x="557" y="436"/>
                    <a:pt x="556" y="434"/>
                    <a:pt x="557" y="433"/>
                  </a:cubicBezTo>
                  <a:cubicBezTo>
                    <a:pt x="557" y="433"/>
                    <a:pt x="557" y="433"/>
                    <a:pt x="557" y="433"/>
                  </a:cubicBezTo>
                  <a:cubicBezTo>
                    <a:pt x="557" y="432"/>
                    <a:pt x="558" y="432"/>
                    <a:pt x="559" y="432"/>
                  </a:cubicBezTo>
                  <a:cubicBezTo>
                    <a:pt x="559" y="432"/>
                    <a:pt x="559" y="432"/>
                    <a:pt x="559" y="432"/>
                  </a:cubicBezTo>
                  <a:cubicBezTo>
                    <a:pt x="560" y="433"/>
                    <a:pt x="561" y="434"/>
                    <a:pt x="561" y="435"/>
                  </a:cubicBezTo>
                  <a:cubicBezTo>
                    <a:pt x="561" y="435"/>
                    <a:pt x="561" y="435"/>
                    <a:pt x="561" y="435"/>
                  </a:cubicBezTo>
                  <a:cubicBezTo>
                    <a:pt x="560" y="436"/>
                    <a:pt x="559" y="436"/>
                    <a:pt x="559" y="436"/>
                  </a:cubicBezTo>
                  <a:cubicBezTo>
                    <a:pt x="559" y="436"/>
                    <a:pt x="559" y="436"/>
                    <a:pt x="559" y="436"/>
                  </a:cubicBezTo>
                  <a:cubicBezTo>
                    <a:pt x="558" y="436"/>
                    <a:pt x="558" y="436"/>
                    <a:pt x="558" y="436"/>
                  </a:cubicBezTo>
                  <a:close/>
                  <a:moveTo>
                    <a:pt x="55" y="428"/>
                  </a:moveTo>
                  <a:cubicBezTo>
                    <a:pt x="54" y="427"/>
                    <a:pt x="55" y="426"/>
                    <a:pt x="56" y="426"/>
                  </a:cubicBezTo>
                  <a:cubicBezTo>
                    <a:pt x="56" y="426"/>
                    <a:pt x="56" y="426"/>
                    <a:pt x="56" y="426"/>
                  </a:cubicBezTo>
                  <a:cubicBezTo>
                    <a:pt x="57" y="425"/>
                    <a:pt x="58" y="426"/>
                    <a:pt x="59" y="427"/>
                  </a:cubicBezTo>
                  <a:cubicBezTo>
                    <a:pt x="59" y="427"/>
                    <a:pt x="59" y="427"/>
                    <a:pt x="59" y="427"/>
                  </a:cubicBezTo>
                  <a:cubicBezTo>
                    <a:pt x="59" y="428"/>
                    <a:pt x="58" y="429"/>
                    <a:pt x="57" y="429"/>
                  </a:cubicBezTo>
                  <a:cubicBezTo>
                    <a:pt x="57" y="429"/>
                    <a:pt x="57" y="429"/>
                    <a:pt x="57" y="429"/>
                  </a:cubicBezTo>
                  <a:cubicBezTo>
                    <a:pt x="57" y="429"/>
                    <a:pt x="57" y="429"/>
                    <a:pt x="57" y="429"/>
                  </a:cubicBezTo>
                  <a:cubicBezTo>
                    <a:pt x="57" y="429"/>
                    <a:pt x="57" y="429"/>
                    <a:pt x="57" y="429"/>
                  </a:cubicBezTo>
                  <a:cubicBezTo>
                    <a:pt x="56" y="429"/>
                    <a:pt x="55" y="429"/>
                    <a:pt x="55" y="428"/>
                  </a:cubicBezTo>
                  <a:close/>
                  <a:moveTo>
                    <a:pt x="562" y="425"/>
                  </a:moveTo>
                  <a:cubicBezTo>
                    <a:pt x="561" y="425"/>
                    <a:pt x="561" y="423"/>
                    <a:pt x="561" y="422"/>
                  </a:cubicBezTo>
                  <a:cubicBezTo>
                    <a:pt x="561" y="422"/>
                    <a:pt x="561" y="422"/>
                    <a:pt x="561" y="422"/>
                  </a:cubicBezTo>
                  <a:cubicBezTo>
                    <a:pt x="562" y="421"/>
                    <a:pt x="563" y="421"/>
                    <a:pt x="564" y="421"/>
                  </a:cubicBezTo>
                  <a:cubicBezTo>
                    <a:pt x="564" y="421"/>
                    <a:pt x="564" y="421"/>
                    <a:pt x="564" y="421"/>
                  </a:cubicBezTo>
                  <a:cubicBezTo>
                    <a:pt x="565" y="422"/>
                    <a:pt x="565" y="423"/>
                    <a:pt x="565" y="424"/>
                  </a:cubicBezTo>
                  <a:cubicBezTo>
                    <a:pt x="565" y="424"/>
                    <a:pt x="565" y="424"/>
                    <a:pt x="565" y="424"/>
                  </a:cubicBezTo>
                  <a:cubicBezTo>
                    <a:pt x="565" y="425"/>
                    <a:pt x="564" y="425"/>
                    <a:pt x="563" y="425"/>
                  </a:cubicBezTo>
                  <a:cubicBezTo>
                    <a:pt x="563" y="425"/>
                    <a:pt x="563" y="425"/>
                    <a:pt x="563" y="425"/>
                  </a:cubicBezTo>
                  <a:cubicBezTo>
                    <a:pt x="563" y="425"/>
                    <a:pt x="563" y="425"/>
                    <a:pt x="562" y="425"/>
                  </a:cubicBezTo>
                  <a:close/>
                  <a:moveTo>
                    <a:pt x="51" y="417"/>
                  </a:moveTo>
                  <a:cubicBezTo>
                    <a:pt x="50" y="416"/>
                    <a:pt x="51" y="415"/>
                    <a:pt x="52" y="414"/>
                  </a:cubicBezTo>
                  <a:cubicBezTo>
                    <a:pt x="52" y="414"/>
                    <a:pt x="52" y="414"/>
                    <a:pt x="52" y="414"/>
                  </a:cubicBezTo>
                  <a:cubicBezTo>
                    <a:pt x="53" y="414"/>
                    <a:pt x="54" y="415"/>
                    <a:pt x="54" y="416"/>
                  </a:cubicBezTo>
                  <a:cubicBezTo>
                    <a:pt x="54" y="416"/>
                    <a:pt x="54" y="416"/>
                    <a:pt x="54" y="416"/>
                  </a:cubicBezTo>
                  <a:cubicBezTo>
                    <a:pt x="55" y="417"/>
                    <a:pt x="54" y="418"/>
                    <a:pt x="53" y="418"/>
                  </a:cubicBezTo>
                  <a:cubicBezTo>
                    <a:pt x="53" y="418"/>
                    <a:pt x="53" y="418"/>
                    <a:pt x="53" y="418"/>
                  </a:cubicBezTo>
                  <a:cubicBezTo>
                    <a:pt x="53" y="418"/>
                    <a:pt x="53" y="418"/>
                    <a:pt x="52" y="418"/>
                  </a:cubicBezTo>
                  <a:cubicBezTo>
                    <a:pt x="52" y="418"/>
                    <a:pt x="52" y="418"/>
                    <a:pt x="52" y="418"/>
                  </a:cubicBezTo>
                  <a:cubicBezTo>
                    <a:pt x="52" y="418"/>
                    <a:pt x="51" y="418"/>
                    <a:pt x="51" y="417"/>
                  </a:cubicBezTo>
                  <a:close/>
                  <a:moveTo>
                    <a:pt x="567" y="414"/>
                  </a:moveTo>
                  <a:cubicBezTo>
                    <a:pt x="566" y="413"/>
                    <a:pt x="565" y="412"/>
                    <a:pt x="565" y="411"/>
                  </a:cubicBezTo>
                  <a:cubicBezTo>
                    <a:pt x="565" y="411"/>
                    <a:pt x="565" y="411"/>
                    <a:pt x="565" y="411"/>
                  </a:cubicBezTo>
                  <a:cubicBezTo>
                    <a:pt x="565" y="411"/>
                    <a:pt x="565" y="411"/>
                    <a:pt x="565" y="411"/>
                  </a:cubicBezTo>
                  <a:cubicBezTo>
                    <a:pt x="565" y="411"/>
                    <a:pt x="565" y="411"/>
                    <a:pt x="565" y="411"/>
                  </a:cubicBezTo>
                  <a:cubicBezTo>
                    <a:pt x="566" y="410"/>
                    <a:pt x="567" y="410"/>
                    <a:pt x="568" y="410"/>
                  </a:cubicBezTo>
                  <a:cubicBezTo>
                    <a:pt x="568" y="410"/>
                    <a:pt x="568" y="410"/>
                    <a:pt x="568" y="410"/>
                  </a:cubicBezTo>
                  <a:cubicBezTo>
                    <a:pt x="569" y="410"/>
                    <a:pt x="569" y="411"/>
                    <a:pt x="569" y="412"/>
                  </a:cubicBezTo>
                  <a:cubicBezTo>
                    <a:pt x="569" y="412"/>
                    <a:pt x="569" y="412"/>
                    <a:pt x="569" y="412"/>
                  </a:cubicBezTo>
                  <a:cubicBezTo>
                    <a:pt x="569" y="413"/>
                    <a:pt x="568" y="414"/>
                    <a:pt x="567" y="414"/>
                  </a:cubicBezTo>
                  <a:cubicBezTo>
                    <a:pt x="567" y="414"/>
                    <a:pt x="567" y="414"/>
                    <a:pt x="567" y="414"/>
                  </a:cubicBezTo>
                  <a:cubicBezTo>
                    <a:pt x="567" y="414"/>
                    <a:pt x="567" y="414"/>
                    <a:pt x="567" y="414"/>
                  </a:cubicBezTo>
                  <a:close/>
                  <a:moveTo>
                    <a:pt x="47" y="405"/>
                  </a:moveTo>
                  <a:cubicBezTo>
                    <a:pt x="46" y="404"/>
                    <a:pt x="47" y="403"/>
                    <a:pt x="48" y="403"/>
                  </a:cubicBezTo>
                  <a:cubicBezTo>
                    <a:pt x="48" y="403"/>
                    <a:pt x="48" y="403"/>
                    <a:pt x="48" y="403"/>
                  </a:cubicBezTo>
                  <a:cubicBezTo>
                    <a:pt x="49" y="403"/>
                    <a:pt x="50" y="403"/>
                    <a:pt x="51" y="404"/>
                  </a:cubicBezTo>
                  <a:cubicBezTo>
                    <a:pt x="51" y="404"/>
                    <a:pt x="51" y="404"/>
                    <a:pt x="51" y="404"/>
                  </a:cubicBezTo>
                  <a:cubicBezTo>
                    <a:pt x="51" y="405"/>
                    <a:pt x="50" y="406"/>
                    <a:pt x="49" y="407"/>
                  </a:cubicBezTo>
                  <a:cubicBezTo>
                    <a:pt x="49" y="407"/>
                    <a:pt x="49" y="407"/>
                    <a:pt x="49" y="407"/>
                  </a:cubicBezTo>
                  <a:cubicBezTo>
                    <a:pt x="49" y="407"/>
                    <a:pt x="49" y="407"/>
                    <a:pt x="49" y="407"/>
                  </a:cubicBezTo>
                  <a:cubicBezTo>
                    <a:pt x="49" y="407"/>
                    <a:pt x="49" y="407"/>
                    <a:pt x="49" y="407"/>
                  </a:cubicBezTo>
                  <a:cubicBezTo>
                    <a:pt x="48" y="407"/>
                    <a:pt x="47" y="406"/>
                    <a:pt x="47" y="405"/>
                  </a:cubicBezTo>
                  <a:close/>
                  <a:moveTo>
                    <a:pt x="570" y="402"/>
                  </a:moveTo>
                  <a:cubicBezTo>
                    <a:pt x="569" y="402"/>
                    <a:pt x="569" y="401"/>
                    <a:pt x="569" y="400"/>
                  </a:cubicBezTo>
                  <a:cubicBezTo>
                    <a:pt x="569" y="400"/>
                    <a:pt x="569" y="400"/>
                    <a:pt x="569" y="400"/>
                  </a:cubicBezTo>
                  <a:cubicBezTo>
                    <a:pt x="569" y="400"/>
                    <a:pt x="569" y="400"/>
                    <a:pt x="569" y="400"/>
                  </a:cubicBezTo>
                  <a:cubicBezTo>
                    <a:pt x="569" y="400"/>
                    <a:pt x="569" y="400"/>
                    <a:pt x="569" y="400"/>
                  </a:cubicBezTo>
                  <a:cubicBezTo>
                    <a:pt x="569" y="399"/>
                    <a:pt x="570" y="398"/>
                    <a:pt x="571" y="398"/>
                  </a:cubicBezTo>
                  <a:cubicBezTo>
                    <a:pt x="571" y="398"/>
                    <a:pt x="571" y="398"/>
                    <a:pt x="571" y="398"/>
                  </a:cubicBezTo>
                  <a:cubicBezTo>
                    <a:pt x="572" y="399"/>
                    <a:pt x="573" y="400"/>
                    <a:pt x="573" y="401"/>
                  </a:cubicBezTo>
                  <a:cubicBezTo>
                    <a:pt x="573" y="401"/>
                    <a:pt x="573" y="401"/>
                    <a:pt x="573" y="401"/>
                  </a:cubicBezTo>
                  <a:cubicBezTo>
                    <a:pt x="572" y="402"/>
                    <a:pt x="572" y="402"/>
                    <a:pt x="571" y="402"/>
                  </a:cubicBezTo>
                  <a:cubicBezTo>
                    <a:pt x="571" y="402"/>
                    <a:pt x="571" y="402"/>
                    <a:pt x="571" y="402"/>
                  </a:cubicBezTo>
                  <a:cubicBezTo>
                    <a:pt x="571" y="402"/>
                    <a:pt x="570" y="402"/>
                    <a:pt x="570" y="402"/>
                  </a:cubicBezTo>
                  <a:close/>
                  <a:moveTo>
                    <a:pt x="44" y="394"/>
                  </a:moveTo>
                  <a:cubicBezTo>
                    <a:pt x="43" y="393"/>
                    <a:pt x="44" y="392"/>
                    <a:pt x="45" y="391"/>
                  </a:cubicBezTo>
                  <a:cubicBezTo>
                    <a:pt x="45" y="391"/>
                    <a:pt x="45" y="391"/>
                    <a:pt x="45" y="391"/>
                  </a:cubicBezTo>
                  <a:cubicBezTo>
                    <a:pt x="46" y="391"/>
                    <a:pt x="47" y="392"/>
                    <a:pt x="47" y="393"/>
                  </a:cubicBezTo>
                  <a:cubicBezTo>
                    <a:pt x="47" y="393"/>
                    <a:pt x="47" y="393"/>
                    <a:pt x="47" y="393"/>
                  </a:cubicBezTo>
                  <a:cubicBezTo>
                    <a:pt x="48" y="394"/>
                    <a:pt x="47" y="395"/>
                    <a:pt x="46" y="395"/>
                  </a:cubicBezTo>
                  <a:cubicBezTo>
                    <a:pt x="46" y="395"/>
                    <a:pt x="46" y="395"/>
                    <a:pt x="46" y="395"/>
                  </a:cubicBezTo>
                  <a:cubicBezTo>
                    <a:pt x="46" y="395"/>
                    <a:pt x="46" y="395"/>
                    <a:pt x="45" y="395"/>
                  </a:cubicBezTo>
                  <a:cubicBezTo>
                    <a:pt x="45" y="395"/>
                    <a:pt x="45" y="395"/>
                    <a:pt x="45" y="395"/>
                  </a:cubicBezTo>
                  <a:cubicBezTo>
                    <a:pt x="45" y="395"/>
                    <a:pt x="44" y="395"/>
                    <a:pt x="44" y="394"/>
                  </a:cubicBezTo>
                  <a:close/>
                  <a:moveTo>
                    <a:pt x="573" y="391"/>
                  </a:moveTo>
                  <a:cubicBezTo>
                    <a:pt x="572" y="390"/>
                    <a:pt x="572" y="389"/>
                    <a:pt x="572" y="388"/>
                  </a:cubicBezTo>
                  <a:cubicBezTo>
                    <a:pt x="572" y="388"/>
                    <a:pt x="572" y="388"/>
                    <a:pt x="572" y="388"/>
                  </a:cubicBezTo>
                  <a:cubicBezTo>
                    <a:pt x="572" y="387"/>
                    <a:pt x="573" y="387"/>
                    <a:pt x="574" y="387"/>
                  </a:cubicBezTo>
                  <a:cubicBezTo>
                    <a:pt x="574" y="387"/>
                    <a:pt x="574" y="387"/>
                    <a:pt x="574" y="387"/>
                  </a:cubicBezTo>
                  <a:cubicBezTo>
                    <a:pt x="575" y="387"/>
                    <a:pt x="576" y="388"/>
                    <a:pt x="576" y="389"/>
                  </a:cubicBezTo>
                  <a:cubicBezTo>
                    <a:pt x="576" y="389"/>
                    <a:pt x="576" y="389"/>
                    <a:pt x="576" y="389"/>
                  </a:cubicBezTo>
                  <a:cubicBezTo>
                    <a:pt x="576" y="390"/>
                    <a:pt x="575" y="391"/>
                    <a:pt x="574" y="391"/>
                  </a:cubicBezTo>
                  <a:cubicBezTo>
                    <a:pt x="574" y="391"/>
                    <a:pt x="574" y="391"/>
                    <a:pt x="574" y="391"/>
                  </a:cubicBezTo>
                  <a:cubicBezTo>
                    <a:pt x="574" y="391"/>
                    <a:pt x="574" y="391"/>
                    <a:pt x="573" y="391"/>
                  </a:cubicBezTo>
                  <a:close/>
                  <a:moveTo>
                    <a:pt x="41" y="382"/>
                  </a:moveTo>
                  <a:cubicBezTo>
                    <a:pt x="41" y="381"/>
                    <a:pt x="41" y="380"/>
                    <a:pt x="42" y="380"/>
                  </a:cubicBezTo>
                  <a:cubicBezTo>
                    <a:pt x="42" y="380"/>
                    <a:pt x="42" y="380"/>
                    <a:pt x="42" y="380"/>
                  </a:cubicBezTo>
                  <a:cubicBezTo>
                    <a:pt x="43" y="379"/>
                    <a:pt x="44" y="380"/>
                    <a:pt x="45" y="381"/>
                  </a:cubicBezTo>
                  <a:cubicBezTo>
                    <a:pt x="45" y="381"/>
                    <a:pt x="45" y="381"/>
                    <a:pt x="45" y="381"/>
                  </a:cubicBezTo>
                  <a:cubicBezTo>
                    <a:pt x="45" y="382"/>
                    <a:pt x="44" y="383"/>
                    <a:pt x="43" y="384"/>
                  </a:cubicBezTo>
                  <a:cubicBezTo>
                    <a:pt x="43" y="384"/>
                    <a:pt x="43" y="384"/>
                    <a:pt x="43" y="384"/>
                  </a:cubicBezTo>
                  <a:cubicBezTo>
                    <a:pt x="43" y="384"/>
                    <a:pt x="43" y="384"/>
                    <a:pt x="43" y="384"/>
                  </a:cubicBezTo>
                  <a:cubicBezTo>
                    <a:pt x="43" y="384"/>
                    <a:pt x="43" y="384"/>
                    <a:pt x="43" y="384"/>
                  </a:cubicBezTo>
                  <a:cubicBezTo>
                    <a:pt x="42" y="384"/>
                    <a:pt x="41" y="383"/>
                    <a:pt x="41" y="382"/>
                  </a:cubicBezTo>
                  <a:close/>
                  <a:moveTo>
                    <a:pt x="576" y="379"/>
                  </a:moveTo>
                  <a:cubicBezTo>
                    <a:pt x="575" y="379"/>
                    <a:pt x="574" y="378"/>
                    <a:pt x="574" y="377"/>
                  </a:cubicBezTo>
                  <a:cubicBezTo>
                    <a:pt x="574" y="377"/>
                    <a:pt x="574" y="377"/>
                    <a:pt x="574" y="377"/>
                  </a:cubicBezTo>
                  <a:cubicBezTo>
                    <a:pt x="575" y="376"/>
                    <a:pt x="576" y="375"/>
                    <a:pt x="577" y="375"/>
                  </a:cubicBezTo>
                  <a:cubicBezTo>
                    <a:pt x="577" y="375"/>
                    <a:pt x="577" y="375"/>
                    <a:pt x="577" y="375"/>
                  </a:cubicBezTo>
                  <a:cubicBezTo>
                    <a:pt x="578" y="375"/>
                    <a:pt x="579" y="376"/>
                    <a:pt x="578" y="377"/>
                  </a:cubicBezTo>
                  <a:cubicBezTo>
                    <a:pt x="578" y="377"/>
                    <a:pt x="578" y="377"/>
                    <a:pt x="578" y="377"/>
                  </a:cubicBezTo>
                  <a:cubicBezTo>
                    <a:pt x="578" y="378"/>
                    <a:pt x="577" y="379"/>
                    <a:pt x="576" y="379"/>
                  </a:cubicBezTo>
                  <a:cubicBezTo>
                    <a:pt x="576" y="379"/>
                    <a:pt x="576" y="379"/>
                    <a:pt x="576" y="379"/>
                  </a:cubicBezTo>
                  <a:cubicBezTo>
                    <a:pt x="576" y="379"/>
                    <a:pt x="576" y="379"/>
                    <a:pt x="576" y="379"/>
                  </a:cubicBezTo>
                  <a:close/>
                  <a:moveTo>
                    <a:pt x="39" y="370"/>
                  </a:moveTo>
                  <a:cubicBezTo>
                    <a:pt x="38" y="369"/>
                    <a:pt x="39" y="368"/>
                    <a:pt x="40" y="368"/>
                  </a:cubicBezTo>
                  <a:cubicBezTo>
                    <a:pt x="40" y="368"/>
                    <a:pt x="40" y="368"/>
                    <a:pt x="40" y="368"/>
                  </a:cubicBezTo>
                  <a:cubicBezTo>
                    <a:pt x="41" y="368"/>
                    <a:pt x="42" y="368"/>
                    <a:pt x="43" y="370"/>
                  </a:cubicBezTo>
                  <a:cubicBezTo>
                    <a:pt x="43" y="370"/>
                    <a:pt x="43" y="370"/>
                    <a:pt x="43" y="370"/>
                  </a:cubicBezTo>
                  <a:cubicBezTo>
                    <a:pt x="43" y="370"/>
                    <a:pt x="43" y="370"/>
                    <a:pt x="43" y="370"/>
                  </a:cubicBezTo>
                  <a:cubicBezTo>
                    <a:pt x="43" y="370"/>
                    <a:pt x="43" y="370"/>
                    <a:pt x="43" y="370"/>
                  </a:cubicBezTo>
                  <a:cubicBezTo>
                    <a:pt x="43" y="371"/>
                    <a:pt x="42" y="372"/>
                    <a:pt x="41" y="372"/>
                  </a:cubicBezTo>
                  <a:cubicBezTo>
                    <a:pt x="41" y="372"/>
                    <a:pt x="41" y="372"/>
                    <a:pt x="41" y="372"/>
                  </a:cubicBezTo>
                  <a:cubicBezTo>
                    <a:pt x="41" y="372"/>
                    <a:pt x="41" y="372"/>
                    <a:pt x="41" y="372"/>
                  </a:cubicBezTo>
                  <a:cubicBezTo>
                    <a:pt x="41" y="372"/>
                    <a:pt x="41" y="372"/>
                    <a:pt x="41" y="372"/>
                  </a:cubicBezTo>
                  <a:cubicBezTo>
                    <a:pt x="40" y="372"/>
                    <a:pt x="39" y="371"/>
                    <a:pt x="39" y="370"/>
                  </a:cubicBezTo>
                  <a:close/>
                  <a:moveTo>
                    <a:pt x="578" y="367"/>
                  </a:moveTo>
                  <a:cubicBezTo>
                    <a:pt x="577" y="367"/>
                    <a:pt x="576" y="366"/>
                    <a:pt x="576" y="365"/>
                  </a:cubicBezTo>
                  <a:cubicBezTo>
                    <a:pt x="576" y="365"/>
                    <a:pt x="576" y="365"/>
                    <a:pt x="576" y="365"/>
                  </a:cubicBezTo>
                  <a:cubicBezTo>
                    <a:pt x="576" y="365"/>
                    <a:pt x="576" y="365"/>
                    <a:pt x="576" y="365"/>
                  </a:cubicBezTo>
                  <a:cubicBezTo>
                    <a:pt x="576" y="365"/>
                    <a:pt x="576" y="365"/>
                    <a:pt x="576" y="365"/>
                  </a:cubicBezTo>
                  <a:cubicBezTo>
                    <a:pt x="577" y="364"/>
                    <a:pt x="578" y="363"/>
                    <a:pt x="579" y="363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580" y="363"/>
                    <a:pt x="580" y="364"/>
                    <a:pt x="580" y="365"/>
                  </a:cubicBezTo>
                  <a:cubicBezTo>
                    <a:pt x="580" y="365"/>
                    <a:pt x="580" y="365"/>
                    <a:pt x="580" y="365"/>
                  </a:cubicBezTo>
                  <a:cubicBezTo>
                    <a:pt x="580" y="366"/>
                    <a:pt x="579" y="367"/>
                    <a:pt x="578" y="367"/>
                  </a:cubicBezTo>
                  <a:cubicBezTo>
                    <a:pt x="578" y="367"/>
                    <a:pt x="578" y="367"/>
                    <a:pt x="578" y="367"/>
                  </a:cubicBezTo>
                  <a:cubicBezTo>
                    <a:pt x="578" y="367"/>
                    <a:pt x="578" y="367"/>
                    <a:pt x="578" y="367"/>
                  </a:cubicBezTo>
                  <a:close/>
                  <a:moveTo>
                    <a:pt x="37" y="358"/>
                  </a:moveTo>
                  <a:cubicBezTo>
                    <a:pt x="37" y="357"/>
                    <a:pt x="38" y="356"/>
                    <a:pt x="39" y="356"/>
                  </a:cubicBezTo>
                  <a:cubicBezTo>
                    <a:pt x="39" y="356"/>
                    <a:pt x="39" y="356"/>
                    <a:pt x="39" y="356"/>
                  </a:cubicBezTo>
                  <a:cubicBezTo>
                    <a:pt x="40" y="356"/>
                    <a:pt x="41" y="357"/>
                    <a:pt x="41" y="358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1" y="359"/>
                    <a:pt x="40" y="360"/>
                    <a:pt x="39" y="360"/>
                  </a:cubicBezTo>
                  <a:cubicBezTo>
                    <a:pt x="39" y="360"/>
                    <a:pt x="39" y="360"/>
                    <a:pt x="39" y="360"/>
                  </a:cubicBezTo>
                  <a:cubicBezTo>
                    <a:pt x="39" y="360"/>
                    <a:pt x="39" y="360"/>
                    <a:pt x="39" y="360"/>
                  </a:cubicBezTo>
                  <a:cubicBezTo>
                    <a:pt x="39" y="360"/>
                    <a:pt x="39" y="360"/>
                    <a:pt x="39" y="360"/>
                  </a:cubicBezTo>
                  <a:cubicBezTo>
                    <a:pt x="38" y="360"/>
                    <a:pt x="37" y="359"/>
                    <a:pt x="37" y="358"/>
                  </a:cubicBezTo>
                  <a:close/>
                  <a:moveTo>
                    <a:pt x="580" y="355"/>
                  </a:moveTo>
                  <a:cubicBezTo>
                    <a:pt x="578" y="355"/>
                    <a:pt x="578" y="354"/>
                    <a:pt x="578" y="353"/>
                  </a:cubicBezTo>
                  <a:cubicBezTo>
                    <a:pt x="578" y="353"/>
                    <a:pt x="578" y="353"/>
                    <a:pt x="578" y="353"/>
                  </a:cubicBezTo>
                  <a:cubicBezTo>
                    <a:pt x="578" y="352"/>
                    <a:pt x="579" y="351"/>
                    <a:pt x="580" y="351"/>
                  </a:cubicBezTo>
                  <a:cubicBezTo>
                    <a:pt x="580" y="351"/>
                    <a:pt x="580" y="351"/>
                    <a:pt x="580" y="351"/>
                  </a:cubicBezTo>
                  <a:cubicBezTo>
                    <a:pt x="581" y="351"/>
                    <a:pt x="582" y="352"/>
                    <a:pt x="582" y="353"/>
                  </a:cubicBezTo>
                  <a:cubicBezTo>
                    <a:pt x="582" y="353"/>
                    <a:pt x="582" y="353"/>
                    <a:pt x="582" y="353"/>
                  </a:cubicBezTo>
                  <a:cubicBezTo>
                    <a:pt x="582" y="354"/>
                    <a:pt x="581" y="355"/>
                    <a:pt x="580" y="355"/>
                  </a:cubicBezTo>
                  <a:cubicBezTo>
                    <a:pt x="580" y="355"/>
                    <a:pt x="580" y="355"/>
                    <a:pt x="580" y="355"/>
                  </a:cubicBezTo>
                  <a:cubicBezTo>
                    <a:pt x="580" y="355"/>
                    <a:pt x="580" y="355"/>
                    <a:pt x="580" y="355"/>
                  </a:cubicBezTo>
                  <a:close/>
                  <a:moveTo>
                    <a:pt x="36" y="346"/>
                  </a:moveTo>
                  <a:cubicBezTo>
                    <a:pt x="36" y="346"/>
                    <a:pt x="36" y="346"/>
                    <a:pt x="36" y="346"/>
                  </a:cubicBezTo>
                  <a:cubicBezTo>
                    <a:pt x="36" y="345"/>
                    <a:pt x="36" y="344"/>
                    <a:pt x="38" y="344"/>
                  </a:cubicBezTo>
                  <a:cubicBezTo>
                    <a:pt x="38" y="344"/>
                    <a:pt x="38" y="344"/>
                    <a:pt x="38" y="344"/>
                  </a:cubicBezTo>
                  <a:cubicBezTo>
                    <a:pt x="39" y="344"/>
                    <a:pt x="40" y="345"/>
                    <a:pt x="40" y="346"/>
                  </a:cubicBezTo>
                  <a:cubicBezTo>
                    <a:pt x="40" y="346"/>
                    <a:pt x="40" y="346"/>
                    <a:pt x="40" y="346"/>
                  </a:cubicBezTo>
                  <a:cubicBezTo>
                    <a:pt x="40" y="347"/>
                    <a:pt x="39" y="348"/>
                    <a:pt x="38" y="348"/>
                  </a:cubicBezTo>
                  <a:cubicBezTo>
                    <a:pt x="38" y="348"/>
                    <a:pt x="38" y="348"/>
                    <a:pt x="38" y="348"/>
                  </a:cubicBezTo>
                  <a:cubicBezTo>
                    <a:pt x="38" y="348"/>
                    <a:pt x="38" y="348"/>
                    <a:pt x="38" y="348"/>
                  </a:cubicBezTo>
                  <a:cubicBezTo>
                    <a:pt x="38" y="348"/>
                    <a:pt x="38" y="348"/>
                    <a:pt x="38" y="348"/>
                  </a:cubicBezTo>
                  <a:cubicBezTo>
                    <a:pt x="37" y="348"/>
                    <a:pt x="36" y="347"/>
                    <a:pt x="36" y="346"/>
                  </a:cubicBezTo>
                  <a:close/>
                  <a:moveTo>
                    <a:pt x="581" y="343"/>
                  </a:moveTo>
                  <a:cubicBezTo>
                    <a:pt x="580" y="343"/>
                    <a:pt x="579" y="342"/>
                    <a:pt x="579" y="341"/>
                  </a:cubicBezTo>
                  <a:cubicBezTo>
                    <a:pt x="579" y="341"/>
                    <a:pt x="579" y="341"/>
                    <a:pt x="579" y="341"/>
                  </a:cubicBezTo>
                  <a:cubicBezTo>
                    <a:pt x="579" y="340"/>
                    <a:pt x="580" y="339"/>
                    <a:pt x="581" y="339"/>
                  </a:cubicBezTo>
                  <a:cubicBezTo>
                    <a:pt x="581" y="339"/>
                    <a:pt x="581" y="339"/>
                    <a:pt x="581" y="339"/>
                  </a:cubicBezTo>
                  <a:cubicBezTo>
                    <a:pt x="582" y="339"/>
                    <a:pt x="583" y="340"/>
                    <a:pt x="583" y="341"/>
                  </a:cubicBezTo>
                  <a:cubicBezTo>
                    <a:pt x="583" y="341"/>
                    <a:pt x="583" y="341"/>
                    <a:pt x="583" y="341"/>
                  </a:cubicBezTo>
                  <a:cubicBezTo>
                    <a:pt x="583" y="342"/>
                    <a:pt x="582" y="343"/>
                    <a:pt x="581" y="343"/>
                  </a:cubicBezTo>
                  <a:cubicBezTo>
                    <a:pt x="581" y="343"/>
                    <a:pt x="581" y="343"/>
                    <a:pt x="581" y="343"/>
                  </a:cubicBezTo>
                  <a:cubicBezTo>
                    <a:pt x="581" y="343"/>
                    <a:pt x="581" y="343"/>
                    <a:pt x="581" y="343"/>
                  </a:cubicBezTo>
                  <a:close/>
                  <a:moveTo>
                    <a:pt x="35" y="334"/>
                  </a:moveTo>
                  <a:cubicBezTo>
                    <a:pt x="35" y="334"/>
                    <a:pt x="35" y="334"/>
                    <a:pt x="35" y="334"/>
                  </a:cubicBezTo>
                  <a:cubicBezTo>
                    <a:pt x="35" y="333"/>
                    <a:pt x="36" y="332"/>
                    <a:pt x="37" y="332"/>
                  </a:cubicBezTo>
                  <a:cubicBezTo>
                    <a:pt x="37" y="332"/>
                    <a:pt x="37" y="332"/>
                    <a:pt x="37" y="332"/>
                  </a:cubicBezTo>
                  <a:cubicBezTo>
                    <a:pt x="38" y="332"/>
                    <a:pt x="39" y="333"/>
                    <a:pt x="39" y="334"/>
                  </a:cubicBezTo>
                  <a:cubicBezTo>
                    <a:pt x="39" y="334"/>
                    <a:pt x="39" y="334"/>
                    <a:pt x="39" y="334"/>
                  </a:cubicBezTo>
                  <a:cubicBezTo>
                    <a:pt x="39" y="335"/>
                    <a:pt x="38" y="336"/>
                    <a:pt x="37" y="336"/>
                  </a:cubicBezTo>
                  <a:cubicBezTo>
                    <a:pt x="37" y="336"/>
                    <a:pt x="37" y="336"/>
                    <a:pt x="37" y="336"/>
                  </a:cubicBezTo>
                  <a:cubicBezTo>
                    <a:pt x="37" y="336"/>
                    <a:pt x="37" y="336"/>
                    <a:pt x="37" y="336"/>
                  </a:cubicBezTo>
                  <a:cubicBezTo>
                    <a:pt x="37" y="336"/>
                    <a:pt x="37" y="336"/>
                    <a:pt x="37" y="336"/>
                  </a:cubicBezTo>
                  <a:cubicBezTo>
                    <a:pt x="36" y="336"/>
                    <a:pt x="35" y="335"/>
                    <a:pt x="35" y="334"/>
                  </a:cubicBezTo>
                  <a:close/>
                  <a:moveTo>
                    <a:pt x="581" y="331"/>
                  </a:moveTo>
                  <a:cubicBezTo>
                    <a:pt x="580" y="331"/>
                    <a:pt x="579" y="330"/>
                    <a:pt x="579" y="329"/>
                  </a:cubicBezTo>
                  <a:cubicBezTo>
                    <a:pt x="579" y="329"/>
                    <a:pt x="579" y="329"/>
                    <a:pt x="579" y="329"/>
                  </a:cubicBezTo>
                  <a:cubicBezTo>
                    <a:pt x="579" y="328"/>
                    <a:pt x="580" y="327"/>
                    <a:pt x="581" y="327"/>
                  </a:cubicBezTo>
                  <a:cubicBezTo>
                    <a:pt x="581" y="327"/>
                    <a:pt x="581" y="327"/>
                    <a:pt x="581" y="327"/>
                  </a:cubicBezTo>
                  <a:cubicBezTo>
                    <a:pt x="582" y="327"/>
                    <a:pt x="583" y="328"/>
                    <a:pt x="583" y="329"/>
                  </a:cubicBezTo>
                  <a:cubicBezTo>
                    <a:pt x="583" y="329"/>
                    <a:pt x="583" y="329"/>
                    <a:pt x="583" y="329"/>
                  </a:cubicBezTo>
                  <a:cubicBezTo>
                    <a:pt x="583" y="330"/>
                    <a:pt x="582" y="331"/>
                    <a:pt x="581" y="331"/>
                  </a:cubicBezTo>
                  <a:cubicBezTo>
                    <a:pt x="581" y="331"/>
                    <a:pt x="581" y="331"/>
                    <a:pt x="581" y="331"/>
                  </a:cubicBezTo>
                  <a:cubicBezTo>
                    <a:pt x="581" y="331"/>
                    <a:pt x="581" y="331"/>
                    <a:pt x="581" y="331"/>
                  </a:cubicBezTo>
                  <a:close/>
                  <a:moveTo>
                    <a:pt x="37" y="324"/>
                  </a:moveTo>
                  <a:cubicBezTo>
                    <a:pt x="36" y="324"/>
                    <a:pt x="35" y="323"/>
                    <a:pt x="35" y="322"/>
                  </a:cubicBezTo>
                  <a:cubicBezTo>
                    <a:pt x="35" y="322"/>
                    <a:pt x="35" y="322"/>
                    <a:pt x="35" y="322"/>
                  </a:cubicBezTo>
                  <a:cubicBezTo>
                    <a:pt x="35" y="321"/>
                    <a:pt x="36" y="320"/>
                    <a:pt x="37" y="320"/>
                  </a:cubicBezTo>
                  <a:cubicBezTo>
                    <a:pt x="37" y="320"/>
                    <a:pt x="37" y="320"/>
                    <a:pt x="37" y="320"/>
                  </a:cubicBezTo>
                  <a:cubicBezTo>
                    <a:pt x="38" y="320"/>
                    <a:pt x="39" y="321"/>
                    <a:pt x="39" y="322"/>
                  </a:cubicBezTo>
                  <a:cubicBezTo>
                    <a:pt x="39" y="322"/>
                    <a:pt x="39" y="322"/>
                    <a:pt x="39" y="322"/>
                  </a:cubicBezTo>
                  <a:cubicBezTo>
                    <a:pt x="39" y="323"/>
                    <a:pt x="38" y="324"/>
                    <a:pt x="37" y="324"/>
                  </a:cubicBezTo>
                  <a:cubicBezTo>
                    <a:pt x="37" y="324"/>
                    <a:pt x="37" y="324"/>
                    <a:pt x="37" y="324"/>
                  </a:cubicBezTo>
                  <a:close/>
                  <a:moveTo>
                    <a:pt x="579" y="317"/>
                  </a:moveTo>
                  <a:cubicBezTo>
                    <a:pt x="579" y="316"/>
                    <a:pt x="580" y="315"/>
                    <a:pt x="581" y="315"/>
                  </a:cubicBezTo>
                  <a:cubicBezTo>
                    <a:pt x="581" y="315"/>
                    <a:pt x="581" y="315"/>
                    <a:pt x="581" y="315"/>
                  </a:cubicBezTo>
                  <a:cubicBezTo>
                    <a:pt x="582" y="315"/>
                    <a:pt x="583" y="316"/>
                    <a:pt x="583" y="317"/>
                  </a:cubicBezTo>
                  <a:cubicBezTo>
                    <a:pt x="583" y="317"/>
                    <a:pt x="583" y="317"/>
                    <a:pt x="583" y="317"/>
                  </a:cubicBezTo>
                  <a:cubicBezTo>
                    <a:pt x="583" y="318"/>
                    <a:pt x="582" y="319"/>
                    <a:pt x="581" y="319"/>
                  </a:cubicBezTo>
                  <a:cubicBezTo>
                    <a:pt x="581" y="319"/>
                    <a:pt x="581" y="319"/>
                    <a:pt x="581" y="319"/>
                  </a:cubicBezTo>
                  <a:cubicBezTo>
                    <a:pt x="581" y="319"/>
                    <a:pt x="581" y="319"/>
                    <a:pt x="581" y="319"/>
                  </a:cubicBezTo>
                  <a:cubicBezTo>
                    <a:pt x="581" y="319"/>
                    <a:pt x="581" y="319"/>
                    <a:pt x="581" y="319"/>
                  </a:cubicBezTo>
                  <a:cubicBezTo>
                    <a:pt x="580" y="319"/>
                    <a:pt x="579" y="318"/>
                    <a:pt x="579" y="317"/>
                  </a:cubicBezTo>
                  <a:close/>
                  <a:moveTo>
                    <a:pt x="37" y="312"/>
                  </a:moveTo>
                  <a:cubicBezTo>
                    <a:pt x="36" y="312"/>
                    <a:pt x="35" y="311"/>
                    <a:pt x="36" y="310"/>
                  </a:cubicBezTo>
                  <a:cubicBezTo>
                    <a:pt x="36" y="310"/>
                    <a:pt x="36" y="310"/>
                    <a:pt x="36" y="310"/>
                  </a:cubicBezTo>
                  <a:cubicBezTo>
                    <a:pt x="36" y="309"/>
                    <a:pt x="37" y="308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0" y="309"/>
                    <a:pt x="40" y="310"/>
                  </a:cubicBezTo>
                  <a:cubicBezTo>
                    <a:pt x="40" y="310"/>
                    <a:pt x="40" y="310"/>
                    <a:pt x="40" y="310"/>
                  </a:cubicBezTo>
                  <a:cubicBezTo>
                    <a:pt x="39" y="311"/>
                    <a:pt x="39" y="312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7" y="312"/>
                    <a:pt x="37" y="312"/>
                    <a:pt x="37" y="312"/>
                  </a:cubicBezTo>
                  <a:close/>
                  <a:moveTo>
                    <a:pt x="578" y="305"/>
                  </a:moveTo>
                  <a:cubicBezTo>
                    <a:pt x="578" y="304"/>
                    <a:pt x="579" y="303"/>
                    <a:pt x="580" y="303"/>
                  </a:cubicBezTo>
                  <a:cubicBezTo>
                    <a:pt x="580" y="303"/>
                    <a:pt x="580" y="303"/>
                    <a:pt x="580" y="303"/>
                  </a:cubicBezTo>
                  <a:cubicBezTo>
                    <a:pt x="581" y="303"/>
                    <a:pt x="582" y="304"/>
                    <a:pt x="582" y="305"/>
                  </a:cubicBezTo>
                  <a:cubicBezTo>
                    <a:pt x="582" y="305"/>
                    <a:pt x="582" y="305"/>
                    <a:pt x="582" y="305"/>
                  </a:cubicBezTo>
                  <a:cubicBezTo>
                    <a:pt x="582" y="306"/>
                    <a:pt x="582" y="307"/>
                    <a:pt x="580" y="307"/>
                  </a:cubicBezTo>
                  <a:cubicBezTo>
                    <a:pt x="580" y="307"/>
                    <a:pt x="580" y="307"/>
                    <a:pt x="580" y="307"/>
                  </a:cubicBezTo>
                  <a:cubicBezTo>
                    <a:pt x="580" y="307"/>
                    <a:pt x="580" y="307"/>
                    <a:pt x="580" y="307"/>
                  </a:cubicBezTo>
                  <a:cubicBezTo>
                    <a:pt x="580" y="307"/>
                    <a:pt x="580" y="307"/>
                    <a:pt x="580" y="307"/>
                  </a:cubicBezTo>
                  <a:cubicBezTo>
                    <a:pt x="579" y="307"/>
                    <a:pt x="578" y="307"/>
                    <a:pt x="578" y="305"/>
                  </a:cubicBezTo>
                  <a:close/>
                  <a:moveTo>
                    <a:pt x="38" y="300"/>
                  </a:moveTo>
                  <a:cubicBezTo>
                    <a:pt x="37" y="300"/>
                    <a:pt x="36" y="299"/>
                    <a:pt x="37" y="298"/>
                  </a:cubicBezTo>
                  <a:cubicBezTo>
                    <a:pt x="37" y="298"/>
                    <a:pt x="37" y="298"/>
                    <a:pt x="37" y="298"/>
                  </a:cubicBezTo>
                  <a:cubicBezTo>
                    <a:pt x="37" y="297"/>
                    <a:pt x="38" y="296"/>
                    <a:pt x="39" y="296"/>
                  </a:cubicBezTo>
                  <a:cubicBezTo>
                    <a:pt x="39" y="296"/>
                    <a:pt x="39" y="296"/>
                    <a:pt x="39" y="296"/>
                  </a:cubicBezTo>
                  <a:cubicBezTo>
                    <a:pt x="40" y="296"/>
                    <a:pt x="41" y="297"/>
                    <a:pt x="41" y="298"/>
                  </a:cubicBezTo>
                  <a:cubicBezTo>
                    <a:pt x="41" y="298"/>
                    <a:pt x="41" y="298"/>
                    <a:pt x="41" y="298"/>
                  </a:cubicBezTo>
                  <a:cubicBezTo>
                    <a:pt x="40" y="299"/>
                    <a:pt x="40" y="300"/>
                    <a:pt x="39" y="300"/>
                  </a:cubicBezTo>
                  <a:cubicBezTo>
                    <a:pt x="39" y="300"/>
                    <a:pt x="39" y="300"/>
                    <a:pt x="39" y="300"/>
                  </a:cubicBezTo>
                  <a:cubicBezTo>
                    <a:pt x="38" y="300"/>
                    <a:pt x="38" y="300"/>
                    <a:pt x="38" y="300"/>
                  </a:cubicBezTo>
                  <a:close/>
                  <a:moveTo>
                    <a:pt x="577" y="294"/>
                  </a:moveTo>
                  <a:cubicBezTo>
                    <a:pt x="577" y="292"/>
                    <a:pt x="578" y="291"/>
                    <a:pt x="579" y="291"/>
                  </a:cubicBezTo>
                  <a:cubicBezTo>
                    <a:pt x="579" y="291"/>
                    <a:pt x="579" y="291"/>
                    <a:pt x="579" y="291"/>
                  </a:cubicBezTo>
                  <a:cubicBezTo>
                    <a:pt x="580" y="291"/>
                    <a:pt x="581" y="292"/>
                    <a:pt x="581" y="293"/>
                  </a:cubicBezTo>
                  <a:cubicBezTo>
                    <a:pt x="581" y="293"/>
                    <a:pt x="581" y="293"/>
                    <a:pt x="581" y="293"/>
                  </a:cubicBezTo>
                  <a:cubicBezTo>
                    <a:pt x="581" y="294"/>
                    <a:pt x="580" y="295"/>
                    <a:pt x="579" y="295"/>
                  </a:cubicBezTo>
                  <a:cubicBezTo>
                    <a:pt x="579" y="295"/>
                    <a:pt x="579" y="295"/>
                    <a:pt x="579" y="295"/>
                  </a:cubicBezTo>
                  <a:cubicBezTo>
                    <a:pt x="579" y="295"/>
                    <a:pt x="579" y="295"/>
                    <a:pt x="579" y="295"/>
                  </a:cubicBezTo>
                  <a:cubicBezTo>
                    <a:pt x="579" y="295"/>
                    <a:pt x="579" y="295"/>
                    <a:pt x="579" y="295"/>
                  </a:cubicBezTo>
                  <a:cubicBezTo>
                    <a:pt x="578" y="295"/>
                    <a:pt x="577" y="295"/>
                    <a:pt x="577" y="294"/>
                  </a:cubicBezTo>
                  <a:close/>
                  <a:moveTo>
                    <a:pt x="40" y="288"/>
                  </a:moveTo>
                  <a:cubicBezTo>
                    <a:pt x="39" y="288"/>
                    <a:pt x="38" y="287"/>
                    <a:pt x="38" y="286"/>
                  </a:cubicBezTo>
                  <a:cubicBezTo>
                    <a:pt x="38" y="286"/>
                    <a:pt x="38" y="286"/>
                    <a:pt x="38" y="286"/>
                  </a:cubicBezTo>
                  <a:cubicBezTo>
                    <a:pt x="38" y="285"/>
                    <a:pt x="39" y="284"/>
                    <a:pt x="40" y="284"/>
                  </a:cubicBezTo>
                  <a:cubicBezTo>
                    <a:pt x="40" y="284"/>
                    <a:pt x="40" y="284"/>
                    <a:pt x="40" y="284"/>
                  </a:cubicBezTo>
                  <a:cubicBezTo>
                    <a:pt x="41" y="284"/>
                    <a:pt x="42" y="285"/>
                    <a:pt x="42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2" y="288"/>
                    <a:pt x="41" y="288"/>
                    <a:pt x="40" y="288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40" y="288"/>
                    <a:pt x="40" y="288"/>
                    <a:pt x="40" y="288"/>
                  </a:cubicBezTo>
                  <a:close/>
                  <a:moveTo>
                    <a:pt x="575" y="282"/>
                  </a:moveTo>
                  <a:cubicBezTo>
                    <a:pt x="575" y="281"/>
                    <a:pt x="576" y="280"/>
                    <a:pt x="577" y="279"/>
                  </a:cubicBezTo>
                  <a:cubicBezTo>
                    <a:pt x="577" y="279"/>
                    <a:pt x="577" y="279"/>
                    <a:pt x="577" y="279"/>
                  </a:cubicBezTo>
                  <a:cubicBezTo>
                    <a:pt x="578" y="279"/>
                    <a:pt x="579" y="280"/>
                    <a:pt x="579" y="281"/>
                  </a:cubicBezTo>
                  <a:cubicBezTo>
                    <a:pt x="579" y="281"/>
                    <a:pt x="579" y="281"/>
                    <a:pt x="579" y="281"/>
                  </a:cubicBezTo>
                  <a:cubicBezTo>
                    <a:pt x="579" y="282"/>
                    <a:pt x="579" y="283"/>
                    <a:pt x="578" y="283"/>
                  </a:cubicBezTo>
                  <a:cubicBezTo>
                    <a:pt x="578" y="283"/>
                    <a:pt x="578" y="283"/>
                    <a:pt x="578" y="283"/>
                  </a:cubicBezTo>
                  <a:cubicBezTo>
                    <a:pt x="577" y="283"/>
                    <a:pt x="577" y="283"/>
                    <a:pt x="577" y="283"/>
                  </a:cubicBezTo>
                  <a:cubicBezTo>
                    <a:pt x="577" y="283"/>
                    <a:pt x="577" y="283"/>
                    <a:pt x="577" y="283"/>
                  </a:cubicBezTo>
                  <a:cubicBezTo>
                    <a:pt x="576" y="283"/>
                    <a:pt x="575" y="283"/>
                    <a:pt x="575" y="282"/>
                  </a:cubicBezTo>
                  <a:close/>
                  <a:moveTo>
                    <a:pt x="42" y="276"/>
                  </a:moveTo>
                  <a:cubicBezTo>
                    <a:pt x="41" y="276"/>
                    <a:pt x="40" y="275"/>
                    <a:pt x="40" y="274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40" y="273"/>
                    <a:pt x="41" y="272"/>
                    <a:pt x="43" y="273"/>
                  </a:cubicBezTo>
                  <a:cubicBezTo>
                    <a:pt x="43" y="273"/>
                    <a:pt x="43" y="273"/>
                    <a:pt x="43" y="273"/>
                  </a:cubicBezTo>
                  <a:cubicBezTo>
                    <a:pt x="44" y="273"/>
                    <a:pt x="44" y="274"/>
                    <a:pt x="44" y="275"/>
                  </a:cubicBezTo>
                  <a:cubicBezTo>
                    <a:pt x="44" y="275"/>
                    <a:pt x="44" y="275"/>
                    <a:pt x="44" y="275"/>
                  </a:cubicBezTo>
                  <a:cubicBezTo>
                    <a:pt x="44" y="276"/>
                    <a:pt x="43" y="276"/>
                    <a:pt x="42" y="276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42" y="276"/>
                    <a:pt x="42" y="276"/>
                    <a:pt x="42" y="276"/>
                  </a:cubicBezTo>
                  <a:close/>
                  <a:moveTo>
                    <a:pt x="573" y="270"/>
                  </a:moveTo>
                  <a:cubicBezTo>
                    <a:pt x="573" y="269"/>
                    <a:pt x="573" y="268"/>
                    <a:pt x="575" y="268"/>
                  </a:cubicBezTo>
                  <a:cubicBezTo>
                    <a:pt x="575" y="268"/>
                    <a:pt x="575" y="268"/>
                    <a:pt x="575" y="268"/>
                  </a:cubicBezTo>
                  <a:cubicBezTo>
                    <a:pt x="576" y="267"/>
                    <a:pt x="577" y="268"/>
                    <a:pt x="577" y="269"/>
                  </a:cubicBezTo>
                  <a:cubicBezTo>
                    <a:pt x="577" y="269"/>
                    <a:pt x="577" y="269"/>
                    <a:pt x="577" y="269"/>
                  </a:cubicBezTo>
                  <a:cubicBezTo>
                    <a:pt x="577" y="270"/>
                    <a:pt x="576" y="271"/>
                    <a:pt x="575" y="272"/>
                  </a:cubicBezTo>
                  <a:cubicBezTo>
                    <a:pt x="575" y="272"/>
                    <a:pt x="575" y="272"/>
                    <a:pt x="575" y="272"/>
                  </a:cubicBezTo>
                  <a:cubicBezTo>
                    <a:pt x="575" y="272"/>
                    <a:pt x="575" y="272"/>
                    <a:pt x="575" y="272"/>
                  </a:cubicBezTo>
                  <a:cubicBezTo>
                    <a:pt x="575" y="272"/>
                    <a:pt x="575" y="272"/>
                    <a:pt x="575" y="272"/>
                  </a:cubicBezTo>
                  <a:cubicBezTo>
                    <a:pt x="574" y="272"/>
                    <a:pt x="573" y="271"/>
                    <a:pt x="573" y="270"/>
                  </a:cubicBezTo>
                  <a:close/>
                  <a:moveTo>
                    <a:pt x="44" y="265"/>
                  </a:moveTo>
                  <a:cubicBezTo>
                    <a:pt x="43" y="264"/>
                    <a:pt x="43" y="263"/>
                    <a:pt x="43" y="262"/>
                  </a:cubicBezTo>
                  <a:cubicBezTo>
                    <a:pt x="43" y="262"/>
                    <a:pt x="43" y="262"/>
                    <a:pt x="43" y="262"/>
                  </a:cubicBezTo>
                  <a:cubicBezTo>
                    <a:pt x="43" y="261"/>
                    <a:pt x="44" y="261"/>
                    <a:pt x="45" y="261"/>
                  </a:cubicBezTo>
                  <a:cubicBezTo>
                    <a:pt x="45" y="261"/>
                    <a:pt x="45" y="261"/>
                    <a:pt x="45" y="261"/>
                  </a:cubicBezTo>
                  <a:cubicBezTo>
                    <a:pt x="46" y="261"/>
                    <a:pt x="47" y="262"/>
                    <a:pt x="47" y="263"/>
                  </a:cubicBezTo>
                  <a:cubicBezTo>
                    <a:pt x="47" y="263"/>
                    <a:pt x="47" y="263"/>
                    <a:pt x="47" y="263"/>
                  </a:cubicBezTo>
                  <a:cubicBezTo>
                    <a:pt x="46" y="264"/>
                    <a:pt x="46" y="265"/>
                    <a:pt x="45" y="265"/>
                  </a:cubicBezTo>
                  <a:cubicBezTo>
                    <a:pt x="45" y="265"/>
                    <a:pt x="45" y="265"/>
                    <a:pt x="45" y="265"/>
                  </a:cubicBezTo>
                  <a:cubicBezTo>
                    <a:pt x="45" y="265"/>
                    <a:pt x="44" y="265"/>
                    <a:pt x="44" y="265"/>
                  </a:cubicBezTo>
                  <a:close/>
                  <a:moveTo>
                    <a:pt x="570" y="258"/>
                  </a:moveTo>
                  <a:cubicBezTo>
                    <a:pt x="570" y="257"/>
                    <a:pt x="571" y="256"/>
                    <a:pt x="572" y="256"/>
                  </a:cubicBezTo>
                  <a:cubicBezTo>
                    <a:pt x="572" y="256"/>
                    <a:pt x="572" y="256"/>
                    <a:pt x="572" y="256"/>
                  </a:cubicBezTo>
                  <a:cubicBezTo>
                    <a:pt x="573" y="256"/>
                    <a:pt x="574" y="256"/>
                    <a:pt x="574" y="257"/>
                  </a:cubicBezTo>
                  <a:cubicBezTo>
                    <a:pt x="574" y="257"/>
                    <a:pt x="574" y="257"/>
                    <a:pt x="574" y="257"/>
                  </a:cubicBezTo>
                  <a:cubicBezTo>
                    <a:pt x="574" y="259"/>
                    <a:pt x="574" y="260"/>
                    <a:pt x="573" y="260"/>
                  </a:cubicBezTo>
                  <a:cubicBezTo>
                    <a:pt x="573" y="260"/>
                    <a:pt x="573" y="260"/>
                    <a:pt x="573" y="260"/>
                  </a:cubicBezTo>
                  <a:cubicBezTo>
                    <a:pt x="572" y="260"/>
                    <a:pt x="572" y="260"/>
                    <a:pt x="572" y="260"/>
                  </a:cubicBezTo>
                  <a:cubicBezTo>
                    <a:pt x="572" y="260"/>
                    <a:pt x="572" y="260"/>
                    <a:pt x="572" y="260"/>
                  </a:cubicBezTo>
                  <a:cubicBezTo>
                    <a:pt x="571" y="260"/>
                    <a:pt x="570" y="259"/>
                    <a:pt x="570" y="258"/>
                  </a:cubicBezTo>
                  <a:close/>
                  <a:moveTo>
                    <a:pt x="47" y="253"/>
                  </a:moveTo>
                  <a:cubicBezTo>
                    <a:pt x="46" y="253"/>
                    <a:pt x="46" y="252"/>
                    <a:pt x="46" y="251"/>
                  </a:cubicBezTo>
                  <a:cubicBezTo>
                    <a:pt x="46" y="251"/>
                    <a:pt x="46" y="251"/>
                    <a:pt x="46" y="251"/>
                  </a:cubicBezTo>
                  <a:cubicBezTo>
                    <a:pt x="46" y="250"/>
                    <a:pt x="47" y="249"/>
                    <a:pt x="48" y="249"/>
                  </a:cubicBezTo>
                  <a:cubicBezTo>
                    <a:pt x="48" y="249"/>
                    <a:pt x="48" y="249"/>
                    <a:pt x="48" y="249"/>
                  </a:cubicBezTo>
                  <a:cubicBezTo>
                    <a:pt x="49" y="250"/>
                    <a:pt x="50" y="251"/>
                    <a:pt x="50" y="252"/>
                  </a:cubicBezTo>
                  <a:cubicBezTo>
                    <a:pt x="50" y="252"/>
                    <a:pt x="50" y="252"/>
                    <a:pt x="50" y="252"/>
                  </a:cubicBezTo>
                  <a:cubicBezTo>
                    <a:pt x="50" y="253"/>
                    <a:pt x="49" y="253"/>
                    <a:pt x="48" y="253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48" y="253"/>
                    <a:pt x="47" y="253"/>
                    <a:pt x="47" y="253"/>
                  </a:cubicBezTo>
                  <a:close/>
                  <a:moveTo>
                    <a:pt x="567" y="247"/>
                  </a:moveTo>
                  <a:cubicBezTo>
                    <a:pt x="567" y="246"/>
                    <a:pt x="567" y="245"/>
                    <a:pt x="568" y="245"/>
                  </a:cubicBezTo>
                  <a:cubicBezTo>
                    <a:pt x="568" y="245"/>
                    <a:pt x="568" y="245"/>
                    <a:pt x="568" y="245"/>
                  </a:cubicBezTo>
                  <a:cubicBezTo>
                    <a:pt x="569" y="244"/>
                    <a:pt x="570" y="245"/>
                    <a:pt x="571" y="246"/>
                  </a:cubicBezTo>
                  <a:cubicBezTo>
                    <a:pt x="571" y="246"/>
                    <a:pt x="571" y="246"/>
                    <a:pt x="571" y="246"/>
                  </a:cubicBezTo>
                  <a:cubicBezTo>
                    <a:pt x="571" y="247"/>
                    <a:pt x="570" y="248"/>
                    <a:pt x="569" y="248"/>
                  </a:cubicBezTo>
                  <a:cubicBezTo>
                    <a:pt x="569" y="248"/>
                    <a:pt x="569" y="248"/>
                    <a:pt x="569" y="248"/>
                  </a:cubicBezTo>
                  <a:cubicBezTo>
                    <a:pt x="569" y="248"/>
                    <a:pt x="569" y="248"/>
                    <a:pt x="569" y="248"/>
                  </a:cubicBezTo>
                  <a:cubicBezTo>
                    <a:pt x="569" y="248"/>
                    <a:pt x="569" y="248"/>
                    <a:pt x="569" y="248"/>
                  </a:cubicBezTo>
                  <a:cubicBezTo>
                    <a:pt x="568" y="248"/>
                    <a:pt x="567" y="248"/>
                    <a:pt x="567" y="247"/>
                  </a:cubicBezTo>
                  <a:close/>
                  <a:moveTo>
                    <a:pt x="51" y="242"/>
                  </a:moveTo>
                  <a:cubicBezTo>
                    <a:pt x="50" y="241"/>
                    <a:pt x="49" y="240"/>
                    <a:pt x="50" y="239"/>
                  </a:cubicBezTo>
                  <a:cubicBezTo>
                    <a:pt x="50" y="239"/>
                    <a:pt x="50" y="239"/>
                    <a:pt x="50" y="239"/>
                  </a:cubicBezTo>
                  <a:cubicBezTo>
                    <a:pt x="50" y="238"/>
                    <a:pt x="51" y="238"/>
                    <a:pt x="52" y="238"/>
                  </a:cubicBezTo>
                  <a:cubicBezTo>
                    <a:pt x="52" y="238"/>
                    <a:pt x="52" y="238"/>
                    <a:pt x="52" y="238"/>
                  </a:cubicBezTo>
                  <a:cubicBezTo>
                    <a:pt x="53" y="238"/>
                    <a:pt x="54" y="239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3" y="241"/>
                    <a:pt x="52" y="242"/>
                    <a:pt x="51" y="242"/>
                  </a:cubicBezTo>
                  <a:cubicBezTo>
                    <a:pt x="51" y="242"/>
                    <a:pt x="51" y="242"/>
                    <a:pt x="51" y="242"/>
                  </a:cubicBezTo>
                  <a:cubicBezTo>
                    <a:pt x="51" y="242"/>
                    <a:pt x="51" y="242"/>
                    <a:pt x="51" y="242"/>
                  </a:cubicBezTo>
                  <a:close/>
                  <a:moveTo>
                    <a:pt x="563" y="236"/>
                  </a:moveTo>
                  <a:cubicBezTo>
                    <a:pt x="563" y="236"/>
                    <a:pt x="563" y="236"/>
                    <a:pt x="563" y="236"/>
                  </a:cubicBezTo>
                  <a:cubicBezTo>
                    <a:pt x="563" y="236"/>
                    <a:pt x="563" y="236"/>
                    <a:pt x="563" y="236"/>
                  </a:cubicBezTo>
                  <a:cubicBezTo>
                    <a:pt x="563" y="235"/>
                    <a:pt x="563" y="234"/>
                    <a:pt x="564" y="233"/>
                  </a:cubicBezTo>
                  <a:cubicBezTo>
                    <a:pt x="564" y="233"/>
                    <a:pt x="564" y="233"/>
                    <a:pt x="564" y="233"/>
                  </a:cubicBezTo>
                  <a:cubicBezTo>
                    <a:pt x="565" y="233"/>
                    <a:pt x="566" y="233"/>
                    <a:pt x="567" y="234"/>
                  </a:cubicBezTo>
                  <a:cubicBezTo>
                    <a:pt x="567" y="234"/>
                    <a:pt x="567" y="234"/>
                    <a:pt x="567" y="234"/>
                  </a:cubicBezTo>
                  <a:cubicBezTo>
                    <a:pt x="567" y="235"/>
                    <a:pt x="567" y="237"/>
                    <a:pt x="566" y="237"/>
                  </a:cubicBezTo>
                  <a:cubicBezTo>
                    <a:pt x="566" y="237"/>
                    <a:pt x="566" y="237"/>
                    <a:pt x="566" y="237"/>
                  </a:cubicBezTo>
                  <a:cubicBezTo>
                    <a:pt x="565" y="237"/>
                    <a:pt x="565" y="237"/>
                    <a:pt x="565" y="237"/>
                  </a:cubicBezTo>
                  <a:cubicBezTo>
                    <a:pt x="565" y="237"/>
                    <a:pt x="565" y="237"/>
                    <a:pt x="565" y="237"/>
                  </a:cubicBezTo>
                  <a:cubicBezTo>
                    <a:pt x="564" y="237"/>
                    <a:pt x="563" y="237"/>
                    <a:pt x="563" y="236"/>
                  </a:cubicBezTo>
                  <a:close/>
                  <a:moveTo>
                    <a:pt x="55" y="230"/>
                  </a:moveTo>
                  <a:cubicBezTo>
                    <a:pt x="54" y="230"/>
                    <a:pt x="53" y="229"/>
                    <a:pt x="54" y="228"/>
                  </a:cubicBezTo>
                  <a:cubicBezTo>
                    <a:pt x="54" y="228"/>
                    <a:pt x="54" y="228"/>
                    <a:pt x="54" y="228"/>
                  </a:cubicBezTo>
                  <a:cubicBezTo>
                    <a:pt x="54" y="227"/>
                    <a:pt x="55" y="226"/>
                    <a:pt x="56" y="227"/>
                  </a:cubicBezTo>
                  <a:cubicBezTo>
                    <a:pt x="56" y="227"/>
                    <a:pt x="56" y="227"/>
                    <a:pt x="56" y="227"/>
                  </a:cubicBezTo>
                  <a:cubicBezTo>
                    <a:pt x="57" y="227"/>
                    <a:pt x="58" y="228"/>
                    <a:pt x="57" y="229"/>
                  </a:cubicBezTo>
                  <a:cubicBezTo>
                    <a:pt x="57" y="229"/>
                    <a:pt x="57" y="229"/>
                    <a:pt x="57" y="229"/>
                  </a:cubicBezTo>
                  <a:cubicBezTo>
                    <a:pt x="57" y="230"/>
                    <a:pt x="56" y="231"/>
                    <a:pt x="56" y="231"/>
                  </a:cubicBezTo>
                  <a:cubicBezTo>
                    <a:pt x="56" y="231"/>
                    <a:pt x="56" y="231"/>
                    <a:pt x="56" y="231"/>
                  </a:cubicBezTo>
                  <a:cubicBezTo>
                    <a:pt x="55" y="231"/>
                    <a:pt x="55" y="230"/>
                    <a:pt x="55" y="230"/>
                  </a:cubicBezTo>
                  <a:close/>
                  <a:moveTo>
                    <a:pt x="559" y="225"/>
                  </a:moveTo>
                  <a:cubicBezTo>
                    <a:pt x="558" y="224"/>
                    <a:pt x="559" y="222"/>
                    <a:pt x="560" y="222"/>
                  </a:cubicBezTo>
                  <a:cubicBezTo>
                    <a:pt x="560" y="222"/>
                    <a:pt x="560" y="222"/>
                    <a:pt x="560" y="222"/>
                  </a:cubicBezTo>
                  <a:cubicBezTo>
                    <a:pt x="561" y="222"/>
                    <a:pt x="562" y="222"/>
                    <a:pt x="562" y="223"/>
                  </a:cubicBezTo>
                  <a:cubicBezTo>
                    <a:pt x="562" y="223"/>
                    <a:pt x="562" y="223"/>
                    <a:pt x="562" y="223"/>
                  </a:cubicBezTo>
                  <a:cubicBezTo>
                    <a:pt x="563" y="224"/>
                    <a:pt x="562" y="225"/>
                    <a:pt x="561" y="226"/>
                  </a:cubicBezTo>
                  <a:cubicBezTo>
                    <a:pt x="561" y="226"/>
                    <a:pt x="561" y="226"/>
                    <a:pt x="561" y="226"/>
                  </a:cubicBezTo>
                  <a:cubicBezTo>
                    <a:pt x="561" y="226"/>
                    <a:pt x="561" y="226"/>
                    <a:pt x="561" y="226"/>
                  </a:cubicBezTo>
                  <a:cubicBezTo>
                    <a:pt x="561" y="226"/>
                    <a:pt x="561" y="226"/>
                    <a:pt x="561" y="226"/>
                  </a:cubicBezTo>
                  <a:cubicBezTo>
                    <a:pt x="560" y="226"/>
                    <a:pt x="559" y="225"/>
                    <a:pt x="559" y="225"/>
                  </a:cubicBezTo>
                  <a:close/>
                  <a:moveTo>
                    <a:pt x="59" y="219"/>
                  </a:moveTo>
                  <a:cubicBezTo>
                    <a:pt x="58" y="219"/>
                    <a:pt x="58" y="218"/>
                    <a:pt x="58" y="217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59" y="216"/>
                    <a:pt x="60" y="215"/>
                    <a:pt x="61" y="216"/>
                  </a:cubicBezTo>
                  <a:cubicBezTo>
                    <a:pt x="61" y="216"/>
                    <a:pt x="61" y="216"/>
                    <a:pt x="61" y="216"/>
                  </a:cubicBezTo>
                  <a:cubicBezTo>
                    <a:pt x="62" y="216"/>
                    <a:pt x="63" y="217"/>
                    <a:pt x="62" y="218"/>
                  </a:cubicBezTo>
                  <a:cubicBezTo>
                    <a:pt x="62" y="218"/>
                    <a:pt x="62" y="218"/>
                    <a:pt x="62" y="218"/>
                  </a:cubicBezTo>
                  <a:cubicBezTo>
                    <a:pt x="62" y="219"/>
                    <a:pt x="61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60" y="219"/>
                    <a:pt x="60" y="219"/>
                    <a:pt x="59" y="219"/>
                  </a:cubicBezTo>
                  <a:close/>
                  <a:moveTo>
                    <a:pt x="554" y="214"/>
                  </a:moveTo>
                  <a:cubicBezTo>
                    <a:pt x="554" y="214"/>
                    <a:pt x="554" y="214"/>
                    <a:pt x="554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13"/>
                    <a:pt x="554" y="212"/>
                    <a:pt x="555" y="211"/>
                  </a:cubicBezTo>
                  <a:cubicBezTo>
                    <a:pt x="555" y="211"/>
                    <a:pt x="555" y="211"/>
                    <a:pt x="555" y="211"/>
                  </a:cubicBezTo>
                  <a:cubicBezTo>
                    <a:pt x="556" y="211"/>
                    <a:pt x="557" y="211"/>
                    <a:pt x="558" y="212"/>
                  </a:cubicBezTo>
                  <a:cubicBezTo>
                    <a:pt x="558" y="212"/>
                    <a:pt x="558" y="212"/>
                    <a:pt x="558" y="212"/>
                  </a:cubicBezTo>
                  <a:cubicBezTo>
                    <a:pt x="558" y="213"/>
                    <a:pt x="558" y="214"/>
                    <a:pt x="557" y="215"/>
                  </a:cubicBezTo>
                  <a:cubicBezTo>
                    <a:pt x="557" y="215"/>
                    <a:pt x="557" y="215"/>
                    <a:pt x="557" y="215"/>
                  </a:cubicBezTo>
                  <a:cubicBezTo>
                    <a:pt x="556" y="215"/>
                    <a:pt x="556" y="215"/>
                    <a:pt x="556" y="215"/>
                  </a:cubicBezTo>
                  <a:cubicBezTo>
                    <a:pt x="556" y="215"/>
                    <a:pt x="556" y="215"/>
                    <a:pt x="556" y="215"/>
                  </a:cubicBezTo>
                  <a:cubicBezTo>
                    <a:pt x="555" y="215"/>
                    <a:pt x="554" y="214"/>
                    <a:pt x="554" y="214"/>
                  </a:cubicBezTo>
                  <a:close/>
                  <a:moveTo>
                    <a:pt x="64" y="208"/>
                  </a:moveTo>
                  <a:cubicBezTo>
                    <a:pt x="63" y="208"/>
                    <a:pt x="63" y="207"/>
                    <a:pt x="64" y="206"/>
                  </a:cubicBezTo>
                  <a:cubicBezTo>
                    <a:pt x="64" y="206"/>
                    <a:pt x="64" y="206"/>
                    <a:pt x="64" y="206"/>
                  </a:cubicBezTo>
                  <a:cubicBezTo>
                    <a:pt x="64" y="205"/>
                    <a:pt x="65" y="204"/>
                    <a:pt x="66" y="205"/>
                  </a:cubicBezTo>
                  <a:cubicBezTo>
                    <a:pt x="66" y="205"/>
                    <a:pt x="66" y="205"/>
                    <a:pt x="66" y="205"/>
                  </a:cubicBezTo>
                  <a:cubicBezTo>
                    <a:pt x="67" y="205"/>
                    <a:pt x="68" y="207"/>
                    <a:pt x="67" y="208"/>
                  </a:cubicBezTo>
                  <a:cubicBezTo>
                    <a:pt x="67" y="208"/>
                    <a:pt x="67" y="208"/>
                    <a:pt x="67" y="208"/>
                  </a:cubicBezTo>
                  <a:cubicBezTo>
                    <a:pt x="67" y="208"/>
                    <a:pt x="67" y="208"/>
                    <a:pt x="67" y="208"/>
                  </a:cubicBezTo>
                  <a:cubicBezTo>
                    <a:pt x="67" y="208"/>
                    <a:pt x="67" y="208"/>
                    <a:pt x="67" y="208"/>
                  </a:cubicBezTo>
                  <a:cubicBezTo>
                    <a:pt x="67" y="208"/>
                    <a:pt x="66" y="209"/>
                    <a:pt x="65" y="209"/>
                  </a:cubicBezTo>
                  <a:cubicBezTo>
                    <a:pt x="65" y="209"/>
                    <a:pt x="65" y="209"/>
                    <a:pt x="65" y="209"/>
                  </a:cubicBezTo>
                  <a:cubicBezTo>
                    <a:pt x="65" y="209"/>
                    <a:pt x="65" y="209"/>
                    <a:pt x="64" y="208"/>
                  </a:cubicBezTo>
                  <a:close/>
                  <a:moveTo>
                    <a:pt x="549" y="203"/>
                  </a:moveTo>
                  <a:cubicBezTo>
                    <a:pt x="548" y="202"/>
                    <a:pt x="549" y="201"/>
                    <a:pt x="550" y="200"/>
                  </a:cubicBezTo>
                  <a:cubicBezTo>
                    <a:pt x="550" y="200"/>
                    <a:pt x="550" y="200"/>
                    <a:pt x="550" y="200"/>
                  </a:cubicBezTo>
                  <a:cubicBezTo>
                    <a:pt x="551" y="200"/>
                    <a:pt x="552" y="200"/>
                    <a:pt x="552" y="201"/>
                  </a:cubicBezTo>
                  <a:cubicBezTo>
                    <a:pt x="552" y="201"/>
                    <a:pt x="552" y="201"/>
                    <a:pt x="552" y="201"/>
                  </a:cubicBezTo>
                  <a:cubicBezTo>
                    <a:pt x="553" y="202"/>
                    <a:pt x="552" y="203"/>
                    <a:pt x="551" y="204"/>
                  </a:cubicBezTo>
                  <a:cubicBezTo>
                    <a:pt x="551" y="204"/>
                    <a:pt x="551" y="204"/>
                    <a:pt x="551" y="204"/>
                  </a:cubicBezTo>
                  <a:cubicBezTo>
                    <a:pt x="551" y="204"/>
                    <a:pt x="551" y="204"/>
                    <a:pt x="551" y="204"/>
                  </a:cubicBezTo>
                  <a:cubicBezTo>
                    <a:pt x="551" y="204"/>
                    <a:pt x="551" y="204"/>
                    <a:pt x="551" y="204"/>
                  </a:cubicBezTo>
                  <a:cubicBezTo>
                    <a:pt x="550" y="204"/>
                    <a:pt x="549" y="204"/>
                    <a:pt x="549" y="203"/>
                  </a:cubicBezTo>
                  <a:close/>
                  <a:moveTo>
                    <a:pt x="70" y="198"/>
                  </a:moveTo>
                  <a:cubicBezTo>
                    <a:pt x="69" y="197"/>
                    <a:pt x="69" y="196"/>
                    <a:pt x="69" y="195"/>
                  </a:cubicBezTo>
                  <a:cubicBezTo>
                    <a:pt x="69" y="195"/>
                    <a:pt x="69" y="195"/>
                    <a:pt x="69" y="195"/>
                  </a:cubicBezTo>
                  <a:cubicBezTo>
                    <a:pt x="70" y="194"/>
                    <a:pt x="71" y="194"/>
                    <a:pt x="72" y="194"/>
                  </a:cubicBezTo>
                  <a:cubicBezTo>
                    <a:pt x="72" y="194"/>
                    <a:pt x="72" y="194"/>
                    <a:pt x="72" y="194"/>
                  </a:cubicBezTo>
                  <a:cubicBezTo>
                    <a:pt x="73" y="195"/>
                    <a:pt x="73" y="196"/>
                    <a:pt x="73" y="197"/>
                  </a:cubicBezTo>
                  <a:cubicBezTo>
                    <a:pt x="73" y="197"/>
                    <a:pt x="73" y="197"/>
                    <a:pt x="73" y="197"/>
                  </a:cubicBezTo>
                  <a:cubicBezTo>
                    <a:pt x="72" y="198"/>
                    <a:pt x="72" y="198"/>
                    <a:pt x="71" y="198"/>
                  </a:cubicBezTo>
                  <a:cubicBezTo>
                    <a:pt x="71" y="198"/>
                    <a:pt x="71" y="198"/>
                    <a:pt x="71" y="198"/>
                  </a:cubicBezTo>
                  <a:cubicBezTo>
                    <a:pt x="71" y="198"/>
                    <a:pt x="70" y="198"/>
                    <a:pt x="70" y="198"/>
                  </a:cubicBezTo>
                  <a:close/>
                  <a:moveTo>
                    <a:pt x="543" y="193"/>
                  </a:moveTo>
                  <a:cubicBezTo>
                    <a:pt x="543" y="193"/>
                    <a:pt x="543" y="193"/>
                    <a:pt x="543" y="193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2" y="192"/>
                    <a:pt x="543" y="190"/>
                    <a:pt x="544" y="190"/>
                  </a:cubicBezTo>
                  <a:cubicBezTo>
                    <a:pt x="544" y="190"/>
                    <a:pt x="544" y="190"/>
                    <a:pt x="544" y="190"/>
                  </a:cubicBezTo>
                  <a:cubicBezTo>
                    <a:pt x="545" y="189"/>
                    <a:pt x="546" y="190"/>
                    <a:pt x="546" y="191"/>
                  </a:cubicBezTo>
                  <a:cubicBezTo>
                    <a:pt x="547" y="191"/>
                    <a:pt x="547" y="191"/>
                    <a:pt x="547" y="191"/>
                  </a:cubicBezTo>
                  <a:cubicBezTo>
                    <a:pt x="547" y="192"/>
                    <a:pt x="547" y="193"/>
                    <a:pt x="546" y="193"/>
                  </a:cubicBezTo>
                  <a:cubicBezTo>
                    <a:pt x="546" y="193"/>
                    <a:pt x="546" y="193"/>
                    <a:pt x="546" y="193"/>
                  </a:cubicBezTo>
                  <a:cubicBezTo>
                    <a:pt x="545" y="193"/>
                    <a:pt x="545" y="194"/>
                    <a:pt x="545" y="194"/>
                  </a:cubicBezTo>
                  <a:cubicBezTo>
                    <a:pt x="545" y="194"/>
                    <a:pt x="545" y="194"/>
                    <a:pt x="545" y="194"/>
                  </a:cubicBezTo>
                  <a:cubicBezTo>
                    <a:pt x="544" y="194"/>
                    <a:pt x="543" y="193"/>
                    <a:pt x="543" y="193"/>
                  </a:cubicBezTo>
                  <a:close/>
                  <a:moveTo>
                    <a:pt x="76" y="187"/>
                  </a:moveTo>
                  <a:cubicBezTo>
                    <a:pt x="75" y="187"/>
                    <a:pt x="75" y="186"/>
                    <a:pt x="75" y="185"/>
                  </a:cubicBezTo>
                  <a:cubicBezTo>
                    <a:pt x="75" y="185"/>
                    <a:pt x="75" y="185"/>
                    <a:pt x="75" y="185"/>
                  </a:cubicBezTo>
                  <a:cubicBezTo>
                    <a:pt x="76" y="184"/>
                    <a:pt x="77" y="183"/>
                    <a:pt x="78" y="184"/>
                  </a:cubicBezTo>
                  <a:cubicBezTo>
                    <a:pt x="78" y="184"/>
                    <a:pt x="78" y="184"/>
                    <a:pt x="78" y="184"/>
                  </a:cubicBezTo>
                  <a:cubicBezTo>
                    <a:pt x="79" y="184"/>
                    <a:pt x="79" y="186"/>
                    <a:pt x="79" y="187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78" y="187"/>
                    <a:pt x="78" y="188"/>
                    <a:pt x="77" y="188"/>
                  </a:cubicBezTo>
                  <a:cubicBezTo>
                    <a:pt x="77" y="188"/>
                    <a:pt x="77" y="188"/>
                    <a:pt x="77" y="188"/>
                  </a:cubicBezTo>
                  <a:cubicBezTo>
                    <a:pt x="77" y="188"/>
                    <a:pt x="76" y="188"/>
                    <a:pt x="76" y="187"/>
                  </a:cubicBezTo>
                  <a:close/>
                  <a:moveTo>
                    <a:pt x="537" y="182"/>
                  </a:moveTo>
                  <a:cubicBezTo>
                    <a:pt x="536" y="181"/>
                    <a:pt x="537" y="180"/>
                    <a:pt x="537" y="180"/>
                  </a:cubicBezTo>
                  <a:cubicBezTo>
                    <a:pt x="537" y="180"/>
                    <a:pt x="537" y="180"/>
                    <a:pt x="537" y="180"/>
                  </a:cubicBezTo>
                  <a:cubicBezTo>
                    <a:pt x="538" y="179"/>
                    <a:pt x="540" y="179"/>
                    <a:pt x="540" y="180"/>
                  </a:cubicBezTo>
                  <a:cubicBezTo>
                    <a:pt x="540" y="180"/>
                    <a:pt x="540" y="180"/>
                    <a:pt x="540" y="180"/>
                  </a:cubicBezTo>
                  <a:cubicBezTo>
                    <a:pt x="541" y="181"/>
                    <a:pt x="541" y="182"/>
                    <a:pt x="540" y="183"/>
                  </a:cubicBezTo>
                  <a:cubicBezTo>
                    <a:pt x="540" y="183"/>
                    <a:pt x="540" y="183"/>
                    <a:pt x="540" y="183"/>
                  </a:cubicBezTo>
                  <a:cubicBezTo>
                    <a:pt x="539" y="183"/>
                    <a:pt x="539" y="183"/>
                    <a:pt x="539" y="183"/>
                  </a:cubicBezTo>
                  <a:cubicBezTo>
                    <a:pt x="539" y="183"/>
                    <a:pt x="539" y="183"/>
                    <a:pt x="539" y="183"/>
                  </a:cubicBezTo>
                  <a:cubicBezTo>
                    <a:pt x="538" y="183"/>
                    <a:pt x="537" y="183"/>
                    <a:pt x="537" y="182"/>
                  </a:cubicBezTo>
                  <a:close/>
                  <a:moveTo>
                    <a:pt x="82" y="177"/>
                  </a:moveTo>
                  <a:cubicBezTo>
                    <a:pt x="81" y="177"/>
                    <a:pt x="81" y="175"/>
                    <a:pt x="82" y="174"/>
                  </a:cubicBezTo>
                  <a:cubicBezTo>
                    <a:pt x="82" y="174"/>
                    <a:pt x="82" y="174"/>
                    <a:pt x="82" y="174"/>
                  </a:cubicBezTo>
                  <a:cubicBezTo>
                    <a:pt x="82" y="173"/>
                    <a:pt x="84" y="173"/>
                    <a:pt x="84" y="174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5" y="174"/>
                    <a:pt x="86" y="176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4" y="178"/>
                    <a:pt x="83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8"/>
                    <a:pt x="83" y="177"/>
                    <a:pt x="82" y="177"/>
                  </a:cubicBezTo>
                  <a:close/>
                  <a:moveTo>
                    <a:pt x="530" y="172"/>
                  </a:moveTo>
                  <a:cubicBezTo>
                    <a:pt x="530" y="172"/>
                    <a:pt x="530" y="170"/>
                    <a:pt x="531" y="170"/>
                  </a:cubicBezTo>
                  <a:cubicBezTo>
                    <a:pt x="531" y="170"/>
                    <a:pt x="531" y="170"/>
                    <a:pt x="531" y="170"/>
                  </a:cubicBezTo>
                  <a:cubicBezTo>
                    <a:pt x="532" y="169"/>
                    <a:pt x="533" y="169"/>
                    <a:pt x="534" y="170"/>
                  </a:cubicBezTo>
                  <a:cubicBezTo>
                    <a:pt x="534" y="170"/>
                    <a:pt x="534" y="170"/>
                    <a:pt x="534" y="170"/>
                  </a:cubicBezTo>
                  <a:cubicBezTo>
                    <a:pt x="534" y="171"/>
                    <a:pt x="534" y="172"/>
                    <a:pt x="533" y="173"/>
                  </a:cubicBezTo>
                  <a:cubicBezTo>
                    <a:pt x="533" y="173"/>
                    <a:pt x="533" y="173"/>
                    <a:pt x="533" y="173"/>
                  </a:cubicBezTo>
                  <a:cubicBezTo>
                    <a:pt x="533" y="173"/>
                    <a:pt x="532" y="173"/>
                    <a:pt x="532" y="173"/>
                  </a:cubicBezTo>
                  <a:cubicBezTo>
                    <a:pt x="532" y="173"/>
                    <a:pt x="532" y="173"/>
                    <a:pt x="532" y="173"/>
                  </a:cubicBezTo>
                  <a:cubicBezTo>
                    <a:pt x="531" y="173"/>
                    <a:pt x="531" y="173"/>
                    <a:pt x="530" y="172"/>
                  </a:cubicBezTo>
                  <a:close/>
                  <a:moveTo>
                    <a:pt x="89" y="167"/>
                  </a:moveTo>
                  <a:cubicBezTo>
                    <a:pt x="88" y="167"/>
                    <a:pt x="88" y="165"/>
                    <a:pt x="89" y="165"/>
                  </a:cubicBezTo>
                  <a:cubicBezTo>
                    <a:pt x="89" y="165"/>
                    <a:pt x="89" y="165"/>
                    <a:pt x="89" y="165"/>
                  </a:cubicBezTo>
                  <a:cubicBezTo>
                    <a:pt x="89" y="164"/>
                    <a:pt x="91" y="163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2" y="165"/>
                    <a:pt x="93" y="166"/>
                    <a:pt x="92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1" y="167"/>
                    <a:pt x="91" y="168"/>
                    <a:pt x="90" y="168"/>
                  </a:cubicBezTo>
                  <a:cubicBezTo>
                    <a:pt x="90" y="168"/>
                    <a:pt x="90" y="168"/>
                    <a:pt x="90" y="168"/>
                  </a:cubicBezTo>
                  <a:cubicBezTo>
                    <a:pt x="90" y="168"/>
                    <a:pt x="89" y="168"/>
                    <a:pt x="89" y="167"/>
                  </a:cubicBezTo>
                  <a:close/>
                  <a:moveTo>
                    <a:pt x="523" y="163"/>
                  </a:moveTo>
                  <a:cubicBezTo>
                    <a:pt x="523" y="162"/>
                    <a:pt x="523" y="161"/>
                    <a:pt x="524" y="160"/>
                  </a:cubicBezTo>
                  <a:cubicBezTo>
                    <a:pt x="524" y="160"/>
                    <a:pt x="524" y="160"/>
                    <a:pt x="524" y="160"/>
                  </a:cubicBezTo>
                  <a:cubicBezTo>
                    <a:pt x="524" y="159"/>
                    <a:pt x="526" y="160"/>
                    <a:pt x="526" y="160"/>
                  </a:cubicBezTo>
                  <a:cubicBezTo>
                    <a:pt x="526" y="160"/>
                    <a:pt x="526" y="160"/>
                    <a:pt x="526" y="160"/>
                  </a:cubicBezTo>
                  <a:cubicBezTo>
                    <a:pt x="527" y="161"/>
                    <a:pt x="527" y="163"/>
                    <a:pt x="526" y="163"/>
                  </a:cubicBezTo>
                  <a:cubicBezTo>
                    <a:pt x="526" y="163"/>
                    <a:pt x="526" y="163"/>
                    <a:pt x="526" y="163"/>
                  </a:cubicBezTo>
                  <a:cubicBezTo>
                    <a:pt x="526" y="164"/>
                    <a:pt x="525" y="164"/>
                    <a:pt x="525" y="164"/>
                  </a:cubicBezTo>
                  <a:cubicBezTo>
                    <a:pt x="525" y="164"/>
                    <a:pt x="525" y="164"/>
                    <a:pt x="525" y="164"/>
                  </a:cubicBezTo>
                  <a:cubicBezTo>
                    <a:pt x="524" y="164"/>
                    <a:pt x="524" y="163"/>
                    <a:pt x="523" y="163"/>
                  </a:cubicBezTo>
                  <a:close/>
                  <a:moveTo>
                    <a:pt x="96" y="158"/>
                  </a:moveTo>
                  <a:cubicBezTo>
                    <a:pt x="95" y="157"/>
                    <a:pt x="95" y="156"/>
                    <a:pt x="96" y="155"/>
                  </a:cubicBezTo>
                  <a:cubicBezTo>
                    <a:pt x="96" y="155"/>
                    <a:pt x="96" y="155"/>
                    <a:pt x="96" y="155"/>
                  </a:cubicBezTo>
                  <a:cubicBezTo>
                    <a:pt x="97" y="154"/>
                    <a:pt x="98" y="154"/>
                    <a:pt x="99" y="155"/>
                  </a:cubicBezTo>
                  <a:cubicBezTo>
                    <a:pt x="99" y="155"/>
                    <a:pt x="99" y="155"/>
                    <a:pt x="99" y="155"/>
                  </a:cubicBezTo>
                  <a:cubicBezTo>
                    <a:pt x="100" y="155"/>
                    <a:pt x="100" y="157"/>
                    <a:pt x="99" y="157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99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7" y="158"/>
                    <a:pt x="97" y="158"/>
                    <a:pt x="96" y="158"/>
                  </a:cubicBezTo>
                  <a:close/>
                  <a:moveTo>
                    <a:pt x="516" y="154"/>
                  </a:moveTo>
                  <a:cubicBezTo>
                    <a:pt x="515" y="153"/>
                    <a:pt x="515" y="151"/>
                    <a:pt x="516" y="151"/>
                  </a:cubicBezTo>
                  <a:cubicBezTo>
                    <a:pt x="516" y="151"/>
                    <a:pt x="516" y="151"/>
                    <a:pt x="516" y="151"/>
                  </a:cubicBezTo>
                  <a:cubicBezTo>
                    <a:pt x="517" y="150"/>
                    <a:pt x="518" y="150"/>
                    <a:pt x="519" y="151"/>
                  </a:cubicBezTo>
                  <a:cubicBezTo>
                    <a:pt x="519" y="151"/>
                    <a:pt x="519" y="151"/>
                    <a:pt x="519" y="151"/>
                  </a:cubicBezTo>
                  <a:cubicBezTo>
                    <a:pt x="520" y="152"/>
                    <a:pt x="519" y="153"/>
                    <a:pt x="519" y="154"/>
                  </a:cubicBezTo>
                  <a:cubicBezTo>
                    <a:pt x="519" y="154"/>
                    <a:pt x="519" y="154"/>
                    <a:pt x="519" y="154"/>
                  </a:cubicBezTo>
                  <a:cubicBezTo>
                    <a:pt x="518" y="154"/>
                    <a:pt x="518" y="154"/>
                    <a:pt x="517" y="154"/>
                  </a:cubicBezTo>
                  <a:cubicBezTo>
                    <a:pt x="517" y="154"/>
                    <a:pt x="517" y="154"/>
                    <a:pt x="517" y="154"/>
                  </a:cubicBezTo>
                  <a:cubicBezTo>
                    <a:pt x="517" y="154"/>
                    <a:pt x="516" y="154"/>
                    <a:pt x="516" y="154"/>
                  </a:cubicBezTo>
                  <a:close/>
                  <a:moveTo>
                    <a:pt x="104" y="149"/>
                  </a:moveTo>
                  <a:cubicBezTo>
                    <a:pt x="103" y="148"/>
                    <a:pt x="103" y="147"/>
                    <a:pt x="104" y="146"/>
                  </a:cubicBezTo>
                  <a:cubicBezTo>
                    <a:pt x="104" y="146"/>
                    <a:pt x="104" y="146"/>
                    <a:pt x="104" y="146"/>
                  </a:cubicBezTo>
                  <a:cubicBezTo>
                    <a:pt x="105" y="145"/>
                    <a:pt x="106" y="145"/>
                    <a:pt x="107" y="145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7" y="146"/>
                    <a:pt x="108" y="147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6" y="149"/>
                    <a:pt x="106" y="149"/>
                    <a:pt x="105" y="149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5" y="149"/>
                    <a:pt x="104" y="149"/>
                    <a:pt x="104" y="149"/>
                  </a:cubicBezTo>
                  <a:close/>
                  <a:moveTo>
                    <a:pt x="508" y="145"/>
                  </a:moveTo>
                  <a:cubicBezTo>
                    <a:pt x="508" y="145"/>
                    <a:pt x="508" y="145"/>
                    <a:pt x="508" y="145"/>
                  </a:cubicBezTo>
                  <a:cubicBezTo>
                    <a:pt x="508" y="145"/>
                    <a:pt x="508" y="145"/>
                    <a:pt x="508" y="145"/>
                  </a:cubicBezTo>
                  <a:cubicBezTo>
                    <a:pt x="507" y="144"/>
                    <a:pt x="507" y="143"/>
                    <a:pt x="508" y="142"/>
                  </a:cubicBezTo>
                  <a:cubicBezTo>
                    <a:pt x="508" y="142"/>
                    <a:pt x="508" y="142"/>
                    <a:pt x="508" y="142"/>
                  </a:cubicBezTo>
                  <a:cubicBezTo>
                    <a:pt x="509" y="141"/>
                    <a:pt x="510" y="141"/>
                    <a:pt x="511" y="142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2" y="143"/>
                    <a:pt x="512" y="144"/>
                    <a:pt x="511" y="145"/>
                  </a:cubicBezTo>
                  <a:cubicBezTo>
                    <a:pt x="511" y="145"/>
                    <a:pt x="511" y="145"/>
                    <a:pt x="511" y="145"/>
                  </a:cubicBezTo>
                  <a:cubicBezTo>
                    <a:pt x="510" y="145"/>
                    <a:pt x="510" y="145"/>
                    <a:pt x="509" y="145"/>
                  </a:cubicBezTo>
                  <a:cubicBezTo>
                    <a:pt x="509" y="145"/>
                    <a:pt x="509" y="145"/>
                    <a:pt x="509" y="145"/>
                  </a:cubicBezTo>
                  <a:cubicBezTo>
                    <a:pt x="509" y="145"/>
                    <a:pt x="508" y="145"/>
                    <a:pt x="508" y="145"/>
                  </a:cubicBezTo>
                  <a:close/>
                  <a:moveTo>
                    <a:pt x="112" y="140"/>
                  </a:moveTo>
                  <a:cubicBezTo>
                    <a:pt x="111" y="139"/>
                    <a:pt x="111" y="138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3" y="136"/>
                    <a:pt x="114" y="136"/>
                    <a:pt x="115" y="13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6" y="137"/>
                    <a:pt x="116" y="139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4" y="140"/>
                    <a:pt x="114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2" y="140"/>
                    <a:pt x="112" y="140"/>
                  </a:cubicBezTo>
                  <a:close/>
                  <a:moveTo>
                    <a:pt x="500" y="136"/>
                  </a:moveTo>
                  <a:cubicBezTo>
                    <a:pt x="499" y="135"/>
                    <a:pt x="499" y="134"/>
                    <a:pt x="500" y="133"/>
                  </a:cubicBezTo>
                  <a:cubicBezTo>
                    <a:pt x="500" y="133"/>
                    <a:pt x="500" y="133"/>
                    <a:pt x="500" y="133"/>
                  </a:cubicBezTo>
                  <a:cubicBezTo>
                    <a:pt x="501" y="132"/>
                    <a:pt x="502" y="132"/>
                    <a:pt x="503" y="133"/>
                  </a:cubicBezTo>
                  <a:cubicBezTo>
                    <a:pt x="503" y="133"/>
                    <a:pt x="503" y="133"/>
                    <a:pt x="503" y="133"/>
                  </a:cubicBezTo>
                  <a:cubicBezTo>
                    <a:pt x="503" y="134"/>
                    <a:pt x="503" y="135"/>
                    <a:pt x="503" y="136"/>
                  </a:cubicBezTo>
                  <a:cubicBezTo>
                    <a:pt x="503" y="136"/>
                    <a:pt x="503" y="136"/>
                    <a:pt x="503" y="136"/>
                  </a:cubicBezTo>
                  <a:cubicBezTo>
                    <a:pt x="502" y="136"/>
                    <a:pt x="502" y="137"/>
                    <a:pt x="501" y="137"/>
                  </a:cubicBezTo>
                  <a:cubicBezTo>
                    <a:pt x="501" y="137"/>
                    <a:pt x="501" y="137"/>
                    <a:pt x="501" y="137"/>
                  </a:cubicBezTo>
                  <a:cubicBezTo>
                    <a:pt x="501" y="137"/>
                    <a:pt x="500" y="136"/>
                    <a:pt x="500" y="136"/>
                  </a:cubicBezTo>
                  <a:close/>
                  <a:moveTo>
                    <a:pt x="120" y="131"/>
                  </a:moveTo>
                  <a:cubicBezTo>
                    <a:pt x="120" y="130"/>
                    <a:pt x="120" y="129"/>
                    <a:pt x="121" y="128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1" y="127"/>
                    <a:pt x="123" y="128"/>
                    <a:pt x="123" y="128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24" y="129"/>
                    <a:pt x="124" y="130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1" y="132"/>
                    <a:pt x="121" y="131"/>
                    <a:pt x="120" y="131"/>
                  </a:cubicBezTo>
                  <a:close/>
                  <a:moveTo>
                    <a:pt x="491" y="128"/>
                  </a:moveTo>
                  <a:cubicBezTo>
                    <a:pt x="491" y="128"/>
                    <a:pt x="491" y="128"/>
                    <a:pt x="491" y="128"/>
                  </a:cubicBezTo>
                  <a:cubicBezTo>
                    <a:pt x="491" y="128"/>
                    <a:pt x="491" y="128"/>
                    <a:pt x="491" y="128"/>
                  </a:cubicBezTo>
                  <a:cubicBezTo>
                    <a:pt x="490" y="127"/>
                    <a:pt x="490" y="126"/>
                    <a:pt x="491" y="125"/>
                  </a:cubicBezTo>
                  <a:cubicBezTo>
                    <a:pt x="491" y="125"/>
                    <a:pt x="491" y="125"/>
                    <a:pt x="491" y="125"/>
                  </a:cubicBezTo>
                  <a:cubicBezTo>
                    <a:pt x="492" y="124"/>
                    <a:pt x="493" y="124"/>
                    <a:pt x="494" y="125"/>
                  </a:cubicBezTo>
                  <a:cubicBezTo>
                    <a:pt x="494" y="125"/>
                    <a:pt x="494" y="125"/>
                    <a:pt x="494" y="125"/>
                  </a:cubicBezTo>
                  <a:cubicBezTo>
                    <a:pt x="495" y="126"/>
                    <a:pt x="495" y="127"/>
                    <a:pt x="494" y="128"/>
                  </a:cubicBezTo>
                  <a:cubicBezTo>
                    <a:pt x="494" y="128"/>
                    <a:pt x="494" y="128"/>
                    <a:pt x="494" y="128"/>
                  </a:cubicBezTo>
                  <a:cubicBezTo>
                    <a:pt x="494" y="128"/>
                    <a:pt x="493" y="128"/>
                    <a:pt x="493" y="128"/>
                  </a:cubicBezTo>
                  <a:cubicBezTo>
                    <a:pt x="493" y="128"/>
                    <a:pt x="493" y="128"/>
                    <a:pt x="493" y="128"/>
                  </a:cubicBezTo>
                  <a:cubicBezTo>
                    <a:pt x="492" y="128"/>
                    <a:pt x="492" y="128"/>
                    <a:pt x="491" y="128"/>
                  </a:cubicBezTo>
                  <a:close/>
                  <a:moveTo>
                    <a:pt x="129" y="123"/>
                  </a:moveTo>
                  <a:cubicBezTo>
                    <a:pt x="129" y="122"/>
                    <a:pt x="129" y="121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19"/>
                    <a:pt x="132" y="119"/>
                    <a:pt x="132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3" y="121"/>
                    <a:pt x="133" y="122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1" y="124"/>
                    <a:pt x="131" y="124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0" y="124"/>
                    <a:pt x="130" y="123"/>
                    <a:pt x="129" y="123"/>
                  </a:cubicBezTo>
                  <a:close/>
                  <a:moveTo>
                    <a:pt x="482" y="120"/>
                  </a:moveTo>
                  <a:cubicBezTo>
                    <a:pt x="481" y="119"/>
                    <a:pt x="481" y="118"/>
                    <a:pt x="482" y="117"/>
                  </a:cubicBezTo>
                  <a:cubicBezTo>
                    <a:pt x="482" y="117"/>
                    <a:pt x="482" y="117"/>
                    <a:pt x="482" y="117"/>
                  </a:cubicBezTo>
                  <a:cubicBezTo>
                    <a:pt x="483" y="116"/>
                    <a:pt x="484" y="116"/>
                    <a:pt x="485" y="117"/>
                  </a:cubicBezTo>
                  <a:cubicBezTo>
                    <a:pt x="485" y="117"/>
                    <a:pt x="485" y="117"/>
                    <a:pt x="485" y="117"/>
                  </a:cubicBezTo>
                  <a:cubicBezTo>
                    <a:pt x="486" y="118"/>
                    <a:pt x="486" y="119"/>
                    <a:pt x="485" y="120"/>
                  </a:cubicBezTo>
                  <a:cubicBezTo>
                    <a:pt x="485" y="120"/>
                    <a:pt x="485" y="120"/>
                    <a:pt x="485" y="120"/>
                  </a:cubicBezTo>
                  <a:cubicBezTo>
                    <a:pt x="485" y="120"/>
                    <a:pt x="484" y="120"/>
                    <a:pt x="484" y="120"/>
                  </a:cubicBezTo>
                  <a:cubicBezTo>
                    <a:pt x="484" y="120"/>
                    <a:pt x="484" y="120"/>
                    <a:pt x="484" y="120"/>
                  </a:cubicBezTo>
                  <a:cubicBezTo>
                    <a:pt x="483" y="120"/>
                    <a:pt x="483" y="120"/>
                    <a:pt x="482" y="120"/>
                  </a:cubicBezTo>
                  <a:close/>
                  <a:moveTo>
                    <a:pt x="138" y="115"/>
                  </a:moveTo>
                  <a:cubicBezTo>
                    <a:pt x="138" y="114"/>
                    <a:pt x="138" y="113"/>
                    <a:pt x="139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2"/>
                    <a:pt x="141" y="112"/>
                    <a:pt x="142" y="113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2" y="114"/>
                    <a:pt x="142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1" y="116"/>
                    <a:pt x="140" y="116"/>
                    <a:pt x="140" y="11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9" y="116"/>
                    <a:pt x="139" y="116"/>
                    <a:pt x="138" y="115"/>
                  </a:cubicBezTo>
                  <a:close/>
                  <a:moveTo>
                    <a:pt x="473" y="112"/>
                  </a:moveTo>
                  <a:cubicBezTo>
                    <a:pt x="472" y="112"/>
                    <a:pt x="472" y="110"/>
                    <a:pt x="473" y="110"/>
                  </a:cubicBezTo>
                  <a:cubicBezTo>
                    <a:pt x="473" y="110"/>
                    <a:pt x="473" y="110"/>
                    <a:pt x="473" y="110"/>
                  </a:cubicBezTo>
                  <a:cubicBezTo>
                    <a:pt x="473" y="109"/>
                    <a:pt x="475" y="109"/>
                    <a:pt x="475" y="109"/>
                  </a:cubicBezTo>
                  <a:cubicBezTo>
                    <a:pt x="475" y="109"/>
                    <a:pt x="475" y="109"/>
                    <a:pt x="475" y="109"/>
                  </a:cubicBezTo>
                  <a:cubicBezTo>
                    <a:pt x="476" y="110"/>
                    <a:pt x="476" y="111"/>
                    <a:pt x="476" y="112"/>
                  </a:cubicBezTo>
                  <a:cubicBezTo>
                    <a:pt x="476" y="112"/>
                    <a:pt x="476" y="112"/>
                    <a:pt x="476" y="112"/>
                  </a:cubicBezTo>
                  <a:cubicBezTo>
                    <a:pt x="475" y="113"/>
                    <a:pt x="475" y="113"/>
                    <a:pt x="474" y="113"/>
                  </a:cubicBezTo>
                  <a:cubicBezTo>
                    <a:pt x="474" y="113"/>
                    <a:pt x="474" y="113"/>
                    <a:pt x="474" y="113"/>
                  </a:cubicBezTo>
                  <a:cubicBezTo>
                    <a:pt x="474" y="113"/>
                    <a:pt x="473" y="113"/>
                    <a:pt x="473" y="112"/>
                  </a:cubicBezTo>
                  <a:close/>
                  <a:moveTo>
                    <a:pt x="148" y="108"/>
                  </a:moveTo>
                  <a:cubicBezTo>
                    <a:pt x="147" y="107"/>
                    <a:pt x="147" y="106"/>
                    <a:pt x="148" y="105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9" y="104"/>
                    <a:pt x="151" y="105"/>
                    <a:pt x="151" y="105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2" y="106"/>
                    <a:pt x="152" y="108"/>
                    <a:pt x="151" y="108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50" y="108"/>
                    <a:pt x="150" y="109"/>
                    <a:pt x="150" y="109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49" y="109"/>
                    <a:pt x="148" y="108"/>
                    <a:pt x="148" y="108"/>
                  </a:cubicBezTo>
                  <a:close/>
                  <a:moveTo>
                    <a:pt x="463" y="105"/>
                  </a:moveTo>
                  <a:cubicBezTo>
                    <a:pt x="463" y="105"/>
                    <a:pt x="462" y="103"/>
                    <a:pt x="463" y="103"/>
                  </a:cubicBezTo>
                  <a:cubicBezTo>
                    <a:pt x="463" y="103"/>
                    <a:pt x="463" y="103"/>
                    <a:pt x="463" y="103"/>
                  </a:cubicBezTo>
                  <a:cubicBezTo>
                    <a:pt x="464" y="102"/>
                    <a:pt x="465" y="101"/>
                    <a:pt x="466" y="102"/>
                  </a:cubicBezTo>
                  <a:cubicBezTo>
                    <a:pt x="466" y="102"/>
                    <a:pt x="466" y="102"/>
                    <a:pt x="466" y="102"/>
                  </a:cubicBezTo>
                  <a:cubicBezTo>
                    <a:pt x="467" y="103"/>
                    <a:pt x="467" y="104"/>
                    <a:pt x="466" y="105"/>
                  </a:cubicBezTo>
                  <a:cubicBezTo>
                    <a:pt x="466" y="105"/>
                    <a:pt x="466" y="105"/>
                    <a:pt x="466" y="105"/>
                  </a:cubicBezTo>
                  <a:cubicBezTo>
                    <a:pt x="466" y="105"/>
                    <a:pt x="465" y="106"/>
                    <a:pt x="465" y="106"/>
                  </a:cubicBezTo>
                  <a:cubicBezTo>
                    <a:pt x="465" y="106"/>
                    <a:pt x="465" y="106"/>
                    <a:pt x="465" y="106"/>
                  </a:cubicBezTo>
                  <a:cubicBezTo>
                    <a:pt x="464" y="106"/>
                    <a:pt x="464" y="106"/>
                    <a:pt x="463" y="105"/>
                  </a:cubicBezTo>
                  <a:close/>
                  <a:moveTo>
                    <a:pt x="158" y="101"/>
                  </a:moveTo>
                  <a:cubicBezTo>
                    <a:pt x="157" y="100"/>
                    <a:pt x="157" y="99"/>
                    <a:pt x="158" y="98"/>
                  </a:cubicBezTo>
                  <a:cubicBezTo>
                    <a:pt x="158" y="98"/>
                    <a:pt x="158" y="98"/>
                    <a:pt x="158" y="98"/>
                  </a:cubicBezTo>
                  <a:cubicBezTo>
                    <a:pt x="159" y="97"/>
                    <a:pt x="160" y="98"/>
                    <a:pt x="161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2" y="100"/>
                    <a:pt x="161" y="101"/>
                    <a:pt x="161" y="101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60" y="102"/>
                    <a:pt x="160" y="102"/>
                    <a:pt x="159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59" y="102"/>
                    <a:pt x="158" y="101"/>
                    <a:pt x="158" y="101"/>
                  </a:cubicBezTo>
                  <a:close/>
                  <a:moveTo>
                    <a:pt x="454" y="99"/>
                  </a:moveTo>
                  <a:cubicBezTo>
                    <a:pt x="453" y="98"/>
                    <a:pt x="452" y="97"/>
                    <a:pt x="453" y="96"/>
                  </a:cubicBezTo>
                  <a:cubicBezTo>
                    <a:pt x="453" y="96"/>
                    <a:pt x="453" y="96"/>
                    <a:pt x="453" y="96"/>
                  </a:cubicBezTo>
                  <a:cubicBezTo>
                    <a:pt x="454" y="95"/>
                    <a:pt x="455" y="95"/>
                    <a:pt x="456" y="95"/>
                  </a:cubicBezTo>
                  <a:cubicBezTo>
                    <a:pt x="456" y="95"/>
                    <a:pt x="456" y="95"/>
                    <a:pt x="456" y="95"/>
                  </a:cubicBezTo>
                  <a:cubicBezTo>
                    <a:pt x="457" y="96"/>
                    <a:pt x="457" y="97"/>
                    <a:pt x="456" y="98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56" y="99"/>
                    <a:pt x="455" y="99"/>
                    <a:pt x="455" y="99"/>
                  </a:cubicBezTo>
                  <a:cubicBezTo>
                    <a:pt x="455" y="99"/>
                    <a:pt x="455" y="99"/>
                    <a:pt x="455" y="99"/>
                  </a:cubicBezTo>
                  <a:cubicBezTo>
                    <a:pt x="454" y="99"/>
                    <a:pt x="454" y="99"/>
                    <a:pt x="454" y="99"/>
                  </a:cubicBezTo>
                  <a:close/>
                  <a:moveTo>
                    <a:pt x="168" y="94"/>
                  </a:moveTo>
                  <a:cubicBezTo>
                    <a:pt x="167" y="93"/>
                    <a:pt x="168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70" y="91"/>
                    <a:pt x="171" y="91"/>
                    <a:pt x="171" y="92"/>
                  </a:cubicBezTo>
                  <a:cubicBezTo>
                    <a:pt x="171" y="92"/>
                    <a:pt x="171" y="92"/>
                    <a:pt x="171" y="92"/>
                  </a:cubicBezTo>
                  <a:cubicBezTo>
                    <a:pt x="172" y="93"/>
                    <a:pt x="172" y="94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69" y="95"/>
                    <a:pt x="168" y="95"/>
                    <a:pt x="168" y="94"/>
                  </a:cubicBezTo>
                  <a:close/>
                  <a:moveTo>
                    <a:pt x="443" y="93"/>
                  </a:moveTo>
                  <a:cubicBezTo>
                    <a:pt x="442" y="92"/>
                    <a:pt x="442" y="91"/>
                    <a:pt x="443" y="90"/>
                  </a:cubicBezTo>
                  <a:cubicBezTo>
                    <a:pt x="443" y="90"/>
                    <a:pt x="443" y="90"/>
                    <a:pt x="443" y="90"/>
                  </a:cubicBezTo>
                  <a:cubicBezTo>
                    <a:pt x="443" y="89"/>
                    <a:pt x="444" y="89"/>
                    <a:pt x="445" y="89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6" y="90"/>
                    <a:pt x="447" y="91"/>
                    <a:pt x="446" y="92"/>
                  </a:cubicBezTo>
                  <a:cubicBezTo>
                    <a:pt x="446" y="92"/>
                    <a:pt x="446" y="92"/>
                    <a:pt x="446" y="92"/>
                  </a:cubicBezTo>
                  <a:cubicBezTo>
                    <a:pt x="446" y="93"/>
                    <a:pt x="445" y="93"/>
                    <a:pt x="444" y="93"/>
                  </a:cubicBezTo>
                  <a:cubicBezTo>
                    <a:pt x="444" y="93"/>
                    <a:pt x="444" y="93"/>
                    <a:pt x="444" y="93"/>
                  </a:cubicBezTo>
                  <a:cubicBezTo>
                    <a:pt x="444" y="93"/>
                    <a:pt x="444" y="93"/>
                    <a:pt x="443" y="93"/>
                  </a:cubicBezTo>
                  <a:close/>
                  <a:moveTo>
                    <a:pt x="178" y="88"/>
                  </a:moveTo>
                  <a:cubicBezTo>
                    <a:pt x="178" y="87"/>
                    <a:pt x="178" y="86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80" y="85"/>
                    <a:pt x="181" y="85"/>
                    <a:pt x="182" y="86"/>
                  </a:cubicBezTo>
                  <a:cubicBezTo>
                    <a:pt x="182" y="86"/>
                    <a:pt x="182" y="86"/>
                    <a:pt x="182" y="86"/>
                  </a:cubicBezTo>
                  <a:cubicBezTo>
                    <a:pt x="182" y="87"/>
                    <a:pt x="182" y="89"/>
                    <a:pt x="181" y="89"/>
                  </a:cubicBezTo>
                  <a:cubicBezTo>
                    <a:pt x="181" y="89"/>
                    <a:pt x="181" y="89"/>
                    <a:pt x="181" y="89"/>
                  </a:cubicBezTo>
                  <a:cubicBezTo>
                    <a:pt x="181" y="89"/>
                    <a:pt x="180" y="89"/>
                    <a:pt x="18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9" y="89"/>
                    <a:pt x="179" y="89"/>
                    <a:pt x="178" y="88"/>
                  </a:cubicBezTo>
                  <a:close/>
                  <a:moveTo>
                    <a:pt x="433" y="87"/>
                  </a:moveTo>
                  <a:cubicBezTo>
                    <a:pt x="433" y="87"/>
                    <a:pt x="433" y="87"/>
                    <a:pt x="433" y="87"/>
                  </a:cubicBezTo>
                  <a:cubicBezTo>
                    <a:pt x="433" y="87"/>
                    <a:pt x="433" y="87"/>
                    <a:pt x="433" y="87"/>
                  </a:cubicBezTo>
                  <a:cubicBezTo>
                    <a:pt x="432" y="86"/>
                    <a:pt x="432" y="85"/>
                    <a:pt x="432" y="84"/>
                  </a:cubicBezTo>
                  <a:cubicBezTo>
                    <a:pt x="432" y="84"/>
                    <a:pt x="432" y="84"/>
                    <a:pt x="432" y="84"/>
                  </a:cubicBezTo>
                  <a:cubicBezTo>
                    <a:pt x="433" y="83"/>
                    <a:pt x="434" y="83"/>
                    <a:pt x="435" y="83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436" y="84"/>
                    <a:pt x="436" y="85"/>
                    <a:pt x="436" y="86"/>
                  </a:cubicBezTo>
                  <a:cubicBezTo>
                    <a:pt x="436" y="86"/>
                    <a:pt x="436" y="86"/>
                    <a:pt x="436" y="86"/>
                  </a:cubicBezTo>
                  <a:cubicBezTo>
                    <a:pt x="435" y="87"/>
                    <a:pt x="435" y="87"/>
                    <a:pt x="434" y="87"/>
                  </a:cubicBezTo>
                  <a:cubicBezTo>
                    <a:pt x="434" y="87"/>
                    <a:pt x="434" y="87"/>
                    <a:pt x="434" y="87"/>
                  </a:cubicBezTo>
                  <a:cubicBezTo>
                    <a:pt x="434" y="87"/>
                    <a:pt x="433" y="87"/>
                    <a:pt x="433" y="87"/>
                  </a:cubicBezTo>
                  <a:close/>
                  <a:moveTo>
                    <a:pt x="189" y="83"/>
                  </a:moveTo>
                  <a:cubicBezTo>
                    <a:pt x="188" y="82"/>
                    <a:pt x="189" y="81"/>
                    <a:pt x="190" y="80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91" y="80"/>
                    <a:pt x="192" y="80"/>
                    <a:pt x="193" y="81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93" y="82"/>
                    <a:pt x="193" y="83"/>
                    <a:pt x="192" y="84"/>
                  </a:cubicBezTo>
                  <a:cubicBezTo>
                    <a:pt x="192" y="84"/>
                    <a:pt x="192" y="84"/>
                    <a:pt x="192" y="84"/>
                  </a:cubicBezTo>
                  <a:cubicBezTo>
                    <a:pt x="191" y="84"/>
                    <a:pt x="191" y="84"/>
                    <a:pt x="191" y="84"/>
                  </a:cubicBezTo>
                  <a:cubicBezTo>
                    <a:pt x="191" y="84"/>
                    <a:pt x="191" y="84"/>
                    <a:pt x="191" y="84"/>
                  </a:cubicBezTo>
                  <a:cubicBezTo>
                    <a:pt x="190" y="84"/>
                    <a:pt x="189" y="83"/>
                    <a:pt x="189" y="83"/>
                  </a:cubicBezTo>
                  <a:close/>
                  <a:moveTo>
                    <a:pt x="422" y="82"/>
                  </a:moveTo>
                  <a:cubicBezTo>
                    <a:pt x="422" y="82"/>
                    <a:pt x="422" y="82"/>
                    <a:pt x="422" y="82"/>
                  </a:cubicBezTo>
                  <a:cubicBezTo>
                    <a:pt x="422" y="82"/>
                    <a:pt x="422" y="82"/>
                    <a:pt x="422" y="82"/>
                  </a:cubicBezTo>
                  <a:cubicBezTo>
                    <a:pt x="421" y="81"/>
                    <a:pt x="421" y="80"/>
                    <a:pt x="421" y="79"/>
                  </a:cubicBezTo>
                  <a:cubicBezTo>
                    <a:pt x="421" y="79"/>
                    <a:pt x="421" y="79"/>
                    <a:pt x="421" y="79"/>
                  </a:cubicBezTo>
                  <a:cubicBezTo>
                    <a:pt x="422" y="78"/>
                    <a:pt x="423" y="78"/>
                    <a:pt x="424" y="78"/>
                  </a:cubicBezTo>
                  <a:cubicBezTo>
                    <a:pt x="424" y="78"/>
                    <a:pt x="424" y="78"/>
                    <a:pt x="424" y="78"/>
                  </a:cubicBezTo>
                  <a:cubicBezTo>
                    <a:pt x="425" y="79"/>
                    <a:pt x="425" y="80"/>
                    <a:pt x="425" y="81"/>
                  </a:cubicBezTo>
                  <a:cubicBezTo>
                    <a:pt x="425" y="81"/>
                    <a:pt x="425" y="81"/>
                    <a:pt x="425" y="81"/>
                  </a:cubicBezTo>
                  <a:cubicBezTo>
                    <a:pt x="425" y="81"/>
                    <a:pt x="424" y="82"/>
                    <a:pt x="423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3" y="82"/>
                    <a:pt x="422" y="82"/>
                    <a:pt x="422" y="82"/>
                  </a:cubicBezTo>
                  <a:close/>
                  <a:moveTo>
                    <a:pt x="200" y="78"/>
                  </a:moveTo>
                  <a:cubicBezTo>
                    <a:pt x="199" y="77"/>
                    <a:pt x="200" y="76"/>
                    <a:pt x="201" y="75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2" y="75"/>
                    <a:pt x="203" y="75"/>
                    <a:pt x="204" y="76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4" y="77"/>
                    <a:pt x="203" y="78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1" y="79"/>
                    <a:pt x="200" y="78"/>
                    <a:pt x="200" y="78"/>
                  </a:cubicBezTo>
                  <a:close/>
                  <a:moveTo>
                    <a:pt x="411" y="77"/>
                  </a:moveTo>
                  <a:cubicBezTo>
                    <a:pt x="410" y="77"/>
                    <a:pt x="410" y="75"/>
                    <a:pt x="410" y="74"/>
                  </a:cubicBezTo>
                  <a:cubicBezTo>
                    <a:pt x="410" y="74"/>
                    <a:pt x="410" y="74"/>
                    <a:pt x="410" y="74"/>
                  </a:cubicBezTo>
                  <a:cubicBezTo>
                    <a:pt x="411" y="73"/>
                    <a:pt x="412" y="73"/>
                    <a:pt x="413" y="73"/>
                  </a:cubicBezTo>
                  <a:cubicBezTo>
                    <a:pt x="413" y="73"/>
                    <a:pt x="413" y="73"/>
                    <a:pt x="413" y="73"/>
                  </a:cubicBezTo>
                  <a:cubicBezTo>
                    <a:pt x="414" y="74"/>
                    <a:pt x="414" y="75"/>
                    <a:pt x="414" y="76"/>
                  </a:cubicBezTo>
                  <a:cubicBezTo>
                    <a:pt x="414" y="76"/>
                    <a:pt x="414" y="76"/>
                    <a:pt x="414" y="76"/>
                  </a:cubicBezTo>
                  <a:cubicBezTo>
                    <a:pt x="414" y="77"/>
                    <a:pt x="413" y="77"/>
                    <a:pt x="412" y="77"/>
                  </a:cubicBezTo>
                  <a:cubicBezTo>
                    <a:pt x="412" y="77"/>
                    <a:pt x="412" y="77"/>
                    <a:pt x="412" y="77"/>
                  </a:cubicBezTo>
                  <a:cubicBezTo>
                    <a:pt x="412" y="77"/>
                    <a:pt x="412" y="77"/>
                    <a:pt x="411" y="77"/>
                  </a:cubicBezTo>
                  <a:close/>
                  <a:moveTo>
                    <a:pt x="211" y="73"/>
                  </a:moveTo>
                  <a:cubicBezTo>
                    <a:pt x="211" y="72"/>
                    <a:pt x="211" y="71"/>
                    <a:pt x="212" y="71"/>
                  </a:cubicBezTo>
                  <a:cubicBezTo>
                    <a:pt x="212" y="71"/>
                    <a:pt x="212" y="71"/>
                    <a:pt x="212" y="71"/>
                  </a:cubicBezTo>
                  <a:cubicBezTo>
                    <a:pt x="213" y="70"/>
                    <a:pt x="214" y="71"/>
                    <a:pt x="215" y="72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5" y="73"/>
                    <a:pt x="215" y="74"/>
                    <a:pt x="214" y="74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2" y="74"/>
                    <a:pt x="211" y="74"/>
                    <a:pt x="211" y="73"/>
                  </a:cubicBezTo>
                  <a:close/>
                  <a:moveTo>
                    <a:pt x="400" y="73"/>
                  </a:moveTo>
                  <a:cubicBezTo>
                    <a:pt x="400" y="73"/>
                    <a:pt x="400" y="73"/>
                    <a:pt x="400" y="73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399" y="72"/>
                    <a:pt x="399" y="71"/>
                    <a:pt x="399" y="70"/>
                  </a:cubicBezTo>
                  <a:cubicBezTo>
                    <a:pt x="399" y="70"/>
                    <a:pt x="399" y="70"/>
                    <a:pt x="399" y="70"/>
                  </a:cubicBezTo>
                  <a:cubicBezTo>
                    <a:pt x="399" y="69"/>
                    <a:pt x="400" y="69"/>
                    <a:pt x="402" y="69"/>
                  </a:cubicBezTo>
                  <a:cubicBezTo>
                    <a:pt x="402" y="69"/>
                    <a:pt x="402" y="69"/>
                    <a:pt x="402" y="69"/>
                  </a:cubicBezTo>
                  <a:cubicBezTo>
                    <a:pt x="403" y="69"/>
                    <a:pt x="403" y="70"/>
                    <a:pt x="403" y="71"/>
                  </a:cubicBezTo>
                  <a:cubicBezTo>
                    <a:pt x="403" y="71"/>
                    <a:pt x="403" y="71"/>
                    <a:pt x="403" y="71"/>
                  </a:cubicBezTo>
                  <a:cubicBezTo>
                    <a:pt x="402" y="72"/>
                    <a:pt x="402" y="73"/>
                    <a:pt x="401" y="73"/>
                  </a:cubicBezTo>
                  <a:cubicBezTo>
                    <a:pt x="401" y="73"/>
                    <a:pt x="401" y="73"/>
                    <a:pt x="401" y="73"/>
                  </a:cubicBezTo>
                  <a:cubicBezTo>
                    <a:pt x="401" y="73"/>
                    <a:pt x="400" y="73"/>
                    <a:pt x="400" y="73"/>
                  </a:cubicBezTo>
                  <a:close/>
                  <a:moveTo>
                    <a:pt x="222" y="69"/>
                  </a:moveTo>
                  <a:cubicBezTo>
                    <a:pt x="222" y="68"/>
                    <a:pt x="222" y="67"/>
                    <a:pt x="224" y="67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5" y="66"/>
                    <a:pt x="226" y="67"/>
                    <a:pt x="226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6" y="69"/>
                    <a:pt x="226" y="70"/>
                    <a:pt x="225" y="70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5" y="70"/>
                    <a:pt x="224" y="70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ubicBezTo>
                    <a:pt x="223" y="70"/>
                    <a:pt x="222" y="70"/>
                    <a:pt x="222" y="69"/>
                  </a:cubicBezTo>
                  <a:close/>
                  <a:moveTo>
                    <a:pt x="389" y="69"/>
                  </a:moveTo>
                  <a:cubicBezTo>
                    <a:pt x="388" y="69"/>
                    <a:pt x="387" y="68"/>
                    <a:pt x="388" y="66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5"/>
                    <a:pt x="389" y="65"/>
                    <a:pt x="390" y="65"/>
                  </a:cubicBezTo>
                  <a:cubicBezTo>
                    <a:pt x="390" y="65"/>
                    <a:pt x="390" y="65"/>
                    <a:pt x="390" y="65"/>
                  </a:cubicBezTo>
                  <a:cubicBezTo>
                    <a:pt x="391" y="65"/>
                    <a:pt x="392" y="67"/>
                    <a:pt x="391" y="68"/>
                  </a:cubicBezTo>
                  <a:cubicBezTo>
                    <a:pt x="391" y="68"/>
                    <a:pt x="391" y="68"/>
                    <a:pt x="391" y="68"/>
                  </a:cubicBezTo>
                  <a:cubicBezTo>
                    <a:pt x="391" y="68"/>
                    <a:pt x="390" y="69"/>
                    <a:pt x="389" y="69"/>
                  </a:cubicBezTo>
                  <a:cubicBezTo>
                    <a:pt x="389" y="69"/>
                    <a:pt x="389" y="69"/>
                    <a:pt x="389" y="69"/>
                  </a:cubicBezTo>
                  <a:cubicBezTo>
                    <a:pt x="389" y="69"/>
                    <a:pt x="389" y="69"/>
                    <a:pt x="389" y="69"/>
                  </a:cubicBezTo>
                  <a:close/>
                  <a:moveTo>
                    <a:pt x="234" y="66"/>
                  </a:moveTo>
                  <a:cubicBezTo>
                    <a:pt x="233" y="64"/>
                    <a:pt x="234" y="63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36" y="63"/>
                    <a:pt x="237" y="63"/>
                    <a:pt x="238" y="64"/>
                  </a:cubicBezTo>
                  <a:cubicBezTo>
                    <a:pt x="238" y="64"/>
                    <a:pt x="238" y="64"/>
                    <a:pt x="238" y="64"/>
                  </a:cubicBezTo>
                  <a:cubicBezTo>
                    <a:pt x="238" y="66"/>
                    <a:pt x="237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5" y="67"/>
                    <a:pt x="234" y="66"/>
                    <a:pt x="234" y="66"/>
                  </a:cubicBezTo>
                  <a:close/>
                  <a:moveTo>
                    <a:pt x="377" y="66"/>
                  </a:moveTo>
                  <a:cubicBezTo>
                    <a:pt x="376" y="65"/>
                    <a:pt x="376" y="64"/>
                    <a:pt x="376" y="63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2"/>
                    <a:pt x="377" y="62"/>
                    <a:pt x="378" y="62"/>
                  </a:cubicBezTo>
                  <a:cubicBezTo>
                    <a:pt x="378" y="62"/>
                    <a:pt x="378" y="62"/>
                    <a:pt x="378" y="62"/>
                  </a:cubicBezTo>
                  <a:cubicBezTo>
                    <a:pt x="380" y="62"/>
                    <a:pt x="380" y="63"/>
                    <a:pt x="380" y="64"/>
                  </a:cubicBezTo>
                  <a:cubicBezTo>
                    <a:pt x="380" y="64"/>
                    <a:pt x="380" y="64"/>
                    <a:pt x="380" y="64"/>
                  </a:cubicBezTo>
                  <a:cubicBezTo>
                    <a:pt x="380" y="65"/>
                    <a:pt x="379" y="66"/>
                    <a:pt x="378" y="66"/>
                  </a:cubicBezTo>
                  <a:cubicBezTo>
                    <a:pt x="378" y="66"/>
                    <a:pt x="378" y="66"/>
                    <a:pt x="378" y="66"/>
                  </a:cubicBezTo>
                  <a:cubicBezTo>
                    <a:pt x="378" y="66"/>
                    <a:pt x="378" y="66"/>
                    <a:pt x="377" y="66"/>
                  </a:cubicBezTo>
                  <a:close/>
                  <a:moveTo>
                    <a:pt x="245" y="63"/>
                  </a:moveTo>
                  <a:cubicBezTo>
                    <a:pt x="245" y="61"/>
                    <a:pt x="246" y="60"/>
                    <a:pt x="247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8" y="60"/>
                    <a:pt x="249" y="61"/>
                    <a:pt x="249" y="62"/>
                  </a:cubicBezTo>
                  <a:cubicBezTo>
                    <a:pt x="249" y="62"/>
                    <a:pt x="249" y="62"/>
                    <a:pt x="249" y="62"/>
                  </a:cubicBezTo>
                  <a:cubicBezTo>
                    <a:pt x="249" y="63"/>
                    <a:pt x="249" y="64"/>
                    <a:pt x="24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48" y="64"/>
                    <a:pt x="247" y="64"/>
                    <a:pt x="247" y="64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46" y="64"/>
                    <a:pt x="245" y="63"/>
                    <a:pt x="245" y="63"/>
                  </a:cubicBezTo>
                  <a:close/>
                  <a:moveTo>
                    <a:pt x="366" y="63"/>
                  </a:moveTo>
                  <a:cubicBezTo>
                    <a:pt x="365" y="63"/>
                    <a:pt x="364" y="62"/>
                    <a:pt x="364" y="61"/>
                  </a:cubicBezTo>
                  <a:cubicBezTo>
                    <a:pt x="364" y="61"/>
                    <a:pt x="364" y="61"/>
                    <a:pt x="364" y="61"/>
                  </a:cubicBezTo>
                  <a:cubicBezTo>
                    <a:pt x="365" y="60"/>
                    <a:pt x="366" y="59"/>
                    <a:pt x="367" y="59"/>
                  </a:cubicBezTo>
                  <a:cubicBezTo>
                    <a:pt x="367" y="59"/>
                    <a:pt x="367" y="59"/>
                    <a:pt x="367" y="59"/>
                  </a:cubicBezTo>
                  <a:cubicBezTo>
                    <a:pt x="368" y="59"/>
                    <a:pt x="368" y="60"/>
                    <a:pt x="368" y="61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8" y="62"/>
                    <a:pt x="367" y="63"/>
                    <a:pt x="366" y="63"/>
                  </a:cubicBezTo>
                  <a:cubicBezTo>
                    <a:pt x="366" y="63"/>
                    <a:pt x="366" y="63"/>
                    <a:pt x="366" y="63"/>
                  </a:cubicBezTo>
                  <a:cubicBezTo>
                    <a:pt x="366" y="63"/>
                    <a:pt x="366" y="63"/>
                    <a:pt x="366" y="63"/>
                  </a:cubicBezTo>
                  <a:close/>
                  <a:moveTo>
                    <a:pt x="257" y="60"/>
                  </a:moveTo>
                  <a:cubicBezTo>
                    <a:pt x="257" y="59"/>
                    <a:pt x="258" y="58"/>
                    <a:pt x="259" y="58"/>
                  </a:cubicBezTo>
                  <a:cubicBezTo>
                    <a:pt x="259" y="58"/>
                    <a:pt x="259" y="58"/>
                    <a:pt x="259" y="58"/>
                  </a:cubicBezTo>
                  <a:cubicBezTo>
                    <a:pt x="260" y="57"/>
                    <a:pt x="261" y="58"/>
                    <a:pt x="261" y="59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60"/>
                    <a:pt x="260" y="61"/>
                    <a:pt x="259" y="6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8" y="62"/>
                    <a:pt x="257" y="61"/>
                    <a:pt x="257" y="60"/>
                  </a:cubicBezTo>
                  <a:close/>
                  <a:moveTo>
                    <a:pt x="354" y="61"/>
                  </a:moveTo>
                  <a:cubicBezTo>
                    <a:pt x="354" y="61"/>
                    <a:pt x="354" y="61"/>
                    <a:pt x="354" y="61"/>
                  </a:cubicBezTo>
                  <a:cubicBezTo>
                    <a:pt x="354" y="61"/>
                    <a:pt x="354" y="61"/>
                    <a:pt x="354" y="61"/>
                  </a:cubicBezTo>
                  <a:cubicBezTo>
                    <a:pt x="353" y="61"/>
                    <a:pt x="352" y="60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3" y="57"/>
                    <a:pt x="354" y="57"/>
                    <a:pt x="355" y="57"/>
                  </a:cubicBezTo>
                  <a:cubicBezTo>
                    <a:pt x="355" y="57"/>
                    <a:pt x="355" y="57"/>
                    <a:pt x="355" y="57"/>
                  </a:cubicBezTo>
                  <a:cubicBezTo>
                    <a:pt x="356" y="57"/>
                    <a:pt x="357" y="58"/>
                    <a:pt x="356" y="59"/>
                  </a:cubicBezTo>
                  <a:cubicBezTo>
                    <a:pt x="356" y="59"/>
                    <a:pt x="356" y="59"/>
                    <a:pt x="356" y="59"/>
                  </a:cubicBezTo>
                  <a:cubicBezTo>
                    <a:pt x="356" y="60"/>
                    <a:pt x="355" y="61"/>
                    <a:pt x="354" y="61"/>
                  </a:cubicBezTo>
                  <a:cubicBezTo>
                    <a:pt x="354" y="61"/>
                    <a:pt x="354" y="61"/>
                    <a:pt x="354" y="61"/>
                  </a:cubicBezTo>
                  <a:cubicBezTo>
                    <a:pt x="354" y="61"/>
                    <a:pt x="354" y="61"/>
                    <a:pt x="354" y="61"/>
                  </a:cubicBezTo>
                  <a:close/>
                  <a:moveTo>
                    <a:pt x="269" y="58"/>
                  </a:moveTo>
                  <a:cubicBezTo>
                    <a:pt x="269" y="57"/>
                    <a:pt x="269" y="56"/>
                    <a:pt x="271" y="56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2" y="56"/>
                    <a:pt x="273" y="56"/>
                    <a:pt x="273" y="57"/>
                  </a:cubicBezTo>
                  <a:cubicBezTo>
                    <a:pt x="273" y="57"/>
                    <a:pt x="273" y="57"/>
                    <a:pt x="273" y="57"/>
                  </a:cubicBezTo>
                  <a:cubicBezTo>
                    <a:pt x="273" y="59"/>
                    <a:pt x="272" y="60"/>
                    <a:pt x="271" y="60"/>
                  </a:cubicBezTo>
                  <a:cubicBezTo>
                    <a:pt x="271" y="60"/>
                    <a:pt x="271" y="60"/>
                    <a:pt x="271" y="60"/>
                  </a:cubicBezTo>
                  <a:cubicBezTo>
                    <a:pt x="271" y="60"/>
                    <a:pt x="271" y="60"/>
                    <a:pt x="271" y="60"/>
                  </a:cubicBezTo>
                  <a:cubicBezTo>
                    <a:pt x="271" y="60"/>
                    <a:pt x="271" y="60"/>
                    <a:pt x="271" y="60"/>
                  </a:cubicBezTo>
                  <a:cubicBezTo>
                    <a:pt x="270" y="60"/>
                    <a:pt x="269" y="59"/>
                    <a:pt x="269" y="58"/>
                  </a:cubicBezTo>
                  <a:close/>
                  <a:moveTo>
                    <a:pt x="342" y="59"/>
                  </a:moveTo>
                  <a:cubicBezTo>
                    <a:pt x="342" y="59"/>
                    <a:pt x="342" y="59"/>
                    <a:pt x="342" y="59"/>
                  </a:cubicBezTo>
                  <a:cubicBezTo>
                    <a:pt x="342" y="59"/>
                    <a:pt x="342" y="59"/>
                    <a:pt x="342" y="59"/>
                  </a:cubicBezTo>
                  <a:cubicBezTo>
                    <a:pt x="341" y="59"/>
                    <a:pt x="340" y="58"/>
                    <a:pt x="341" y="57"/>
                  </a:cubicBezTo>
                  <a:cubicBezTo>
                    <a:pt x="341" y="57"/>
                    <a:pt x="341" y="57"/>
                    <a:pt x="341" y="57"/>
                  </a:cubicBezTo>
                  <a:cubicBezTo>
                    <a:pt x="341" y="56"/>
                    <a:pt x="342" y="55"/>
                    <a:pt x="343" y="55"/>
                  </a:cubicBezTo>
                  <a:cubicBezTo>
                    <a:pt x="343" y="55"/>
                    <a:pt x="343" y="55"/>
                    <a:pt x="343" y="55"/>
                  </a:cubicBezTo>
                  <a:cubicBezTo>
                    <a:pt x="344" y="55"/>
                    <a:pt x="345" y="56"/>
                    <a:pt x="345" y="57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44" y="58"/>
                    <a:pt x="344" y="59"/>
                    <a:pt x="343" y="59"/>
                  </a:cubicBezTo>
                  <a:cubicBezTo>
                    <a:pt x="343" y="59"/>
                    <a:pt x="343" y="59"/>
                    <a:pt x="343" y="59"/>
                  </a:cubicBezTo>
                  <a:cubicBezTo>
                    <a:pt x="343" y="59"/>
                    <a:pt x="342" y="59"/>
                    <a:pt x="342" y="59"/>
                  </a:cubicBezTo>
                  <a:close/>
                  <a:moveTo>
                    <a:pt x="281" y="57"/>
                  </a:moveTo>
                  <a:cubicBezTo>
                    <a:pt x="281" y="55"/>
                    <a:pt x="281" y="54"/>
                    <a:pt x="283" y="54"/>
                  </a:cubicBezTo>
                  <a:cubicBezTo>
                    <a:pt x="283" y="54"/>
                    <a:pt x="283" y="54"/>
                    <a:pt x="283" y="54"/>
                  </a:cubicBezTo>
                  <a:cubicBezTo>
                    <a:pt x="284" y="54"/>
                    <a:pt x="285" y="55"/>
                    <a:pt x="285" y="56"/>
                  </a:cubicBezTo>
                  <a:cubicBezTo>
                    <a:pt x="285" y="56"/>
                    <a:pt x="285" y="56"/>
                    <a:pt x="285" y="56"/>
                  </a:cubicBezTo>
                  <a:cubicBezTo>
                    <a:pt x="285" y="57"/>
                    <a:pt x="284" y="58"/>
                    <a:pt x="283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2" y="58"/>
                    <a:pt x="281" y="58"/>
                    <a:pt x="281" y="57"/>
                  </a:cubicBezTo>
                  <a:close/>
                  <a:moveTo>
                    <a:pt x="331" y="58"/>
                  </a:moveTo>
                  <a:cubicBezTo>
                    <a:pt x="331" y="58"/>
                    <a:pt x="331" y="58"/>
                    <a:pt x="331" y="58"/>
                  </a:cubicBezTo>
                  <a:cubicBezTo>
                    <a:pt x="331" y="58"/>
                    <a:pt x="331" y="58"/>
                    <a:pt x="331" y="58"/>
                  </a:cubicBezTo>
                  <a:cubicBezTo>
                    <a:pt x="329" y="58"/>
                    <a:pt x="329" y="57"/>
                    <a:pt x="329" y="56"/>
                  </a:cubicBezTo>
                  <a:cubicBezTo>
                    <a:pt x="329" y="56"/>
                    <a:pt x="329" y="56"/>
                    <a:pt x="329" y="56"/>
                  </a:cubicBezTo>
                  <a:cubicBezTo>
                    <a:pt x="329" y="55"/>
                    <a:pt x="330" y="54"/>
                    <a:pt x="331" y="54"/>
                  </a:cubicBezTo>
                  <a:cubicBezTo>
                    <a:pt x="331" y="54"/>
                    <a:pt x="331" y="54"/>
                    <a:pt x="331" y="54"/>
                  </a:cubicBezTo>
                  <a:cubicBezTo>
                    <a:pt x="332" y="54"/>
                    <a:pt x="333" y="55"/>
                    <a:pt x="333" y="56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33" y="57"/>
                    <a:pt x="332" y="58"/>
                    <a:pt x="331" y="58"/>
                  </a:cubicBezTo>
                  <a:cubicBezTo>
                    <a:pt x="331" y="58"/>
                    <a:pt x="331" y="58"/>
                    <a:pt x="331" y="58"/>
                  </a:cubicBezTo>
                  <a:cubicBezTo>
                    <a:pt x="331" y="58"/>
                    <a:pt x="331" y="58"/>
                    <a:pt x="331" y="58"/>
                  </a:cubicBezTo>
                  <a:close/>
                  <a:moveTo>
                    <a:pt x="293" y="56"/>
                  </a:moveTo>
                  <a:cubicBezTo>
                    <a:pt x="293" y="54"/>
                    <a:pt x="293" y="54"/>
                    <a:pt x="295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6" y="53"/>
                    <a:pt x="297" y="54"/>
                    <a:pt x="297" y="55"/>
                  </a:cubicBezTo>
                  <a:cubicBezTo>
                    <a:pt x="297" y="55"/>
                    <a:pt x="297" y="55"/>
                    <a:pt x="297" y="55"/>
                  </a:cubicBezTo>
                  <a:cubicBezTo>
                    <a:pt x="297" y="57"/>
                    <a:pt x="296" y="57"/>
                    <a:pt x="295" y="57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4" y="57"/>
                    <a:pt x="293" y="57"/>
                    <a:pt x="293" y="56"/>
                  </a:cubicBezTo>
                  <a:close/>
                  <a:moveTo>
                    <a:pt x="319" y="57"/>
                  </a:moveTo>
                  <a:cubicBezTo>
                    <a:pt x="318" y="57"/>
                    <a:pt x="317" y="56"/>
                    <a:pt x="317" y="55"/>
                  </a:cubicBezTo>
                  <a:cubicBezTo>
                    <a:pt x="317" y="55"/>
                    <a:pt x="317" y="55"/>
                    <a:pt x="317" y="55"/>
                  </a:cubicBezTo>
                  <a:cubicBezTo>
                    <a:pt x="317" y="54"/>
                    <a:pt x="318" y="53"/>
                    <a:pt x="319" y="53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20" y="53"/>
                    <a:pt x="321" y="54"/>
                    <a:pt x="321" y="55"/>
                  </a:cubicBezTo>
                  <a:cubicBezTo>
                    <a:pt x="321" y="55"/>
                    <a:pt x="321" y="55"/>
                    <a:pt x="321" y="55"/>
                  </a:cubicBezTo>
                  <a:cubicBezTo>
                    <a:pt x="321" y="56"/>
                    <a:pt x="320" y="57"/>
                    <a:pt x="319" y="57"/>
                  </a:cubicBezTo>
                  <a:cubicBezTo>
                    <a:pt x="319" y="57"/>
                    <a:pt x="319" y="57"/>
                    <a:pt x="319" y="57"/>
                  </a:cubicBezTo>
                  <a:cubicBezTo>
                    <a:pt x="319" y="57"/>
                    <a:pt x="319" y="57"/>
                    <a:pt x="319" y="57"/>
                  </a:cubicBezTo>
                  <a:close/>
                  <a:moveTo>
                    <a:pt x="305" y="55"/>
                  </a:moveTo>
                  <a:cubicBezTo>
                    <a:pt x="305" y="54"/>
                    <a:pt x="306" y="53"/>
                    <a:pt x="307" y="53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8" y="53"/>
                    <a:pt x="309" y="54"/>
                    <a:pt x="309" y="55"/>
                  </a:cubicBezTo>
                  <a:cubicBezTo>
                    <a:pt x="309" y="55"/>
                    <a:pt x="309" y="55"/>
                    <a:pt x="309" y="55"/>
                  </a:cubicBezTo>
                  <a:cubicBezTo>
                    <a:pt x="309" y="56"/>
                    <a:pt x="308" y="57"/>
                    <a:pt x="307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6" y="57"/>
                    <a:pt x="305" y="56"/>
                    <a:pt x="305" y="55"/>
                  </a:cubicBezTo>
                  <a:close/>
                  <a:moveTo>
                    <a:pt x="325" y="1002"/>
                  </a:moveTo>
                  <a:cubicBezTo>
                    <a:pt x="324" y="1002"/>
                    <a:pt x="324" y="1000"/>
                    <a:pt x="324" y="999"/>
                  </a:cubicBezTo>
                  <a:cubicBezTo>
                    <a:pt x="324" y="999"/>
                    <a:pt x="324" y="999"/>
                    <a:pt x="324" y="999"/>
                  </a:cubicBezTo>
                  <a:cubicBezTo>
                    <a:pt x="324" y="998"/>
                    <a:pt x="326" y="998"/>
                    <a:pt x="327" y="998"/>
                  </a:cubicBezTo>
                  <a:cubicBezTo>
                    <a:pt x="327" y="998"/>
                    <a:pt x="327" y="998"/>
                    <a:pt x="327" y="998"/>
                  </a:cubicBezTo>
                  <a:cubicBezTo>
                    <a:pt x="328" y="999"/>
                    <a:pt x="328" y="1000"/>
                    <a:pt x="328" y="1001"/>
                  </a:cubicBezTo>
                  <a:cubicBezTo>
                    <a:pt x="328" y="1001"/>
                    <a:pt x="328" y="1001"/>
                    <a:pt x="328" y="1001"/>
                  </a:cubicBezTo>
                  <a:cubicBezTo>
                    <a:pt x="327" y="1002"/>
                    <a:pt x="327" y="1002"/>
                    <a:pt x="326" y="1002"/>
                  </a:cubicBezTo>
                  <a:cubicBezTo>
                    <a:pt x="326" y="1002"/>
                    <a:pt x="326" y="1002"/>
                    <a:pt x="326" y="1002"/>
                  </a:cubicBezTo>
                  <a:cubicBezTo>
                    <a:pt x="326" y="1002"/>
                    <a:pt x="325" y="1002"/>
                    <a:pt x="325" y="1002"/>
                  </a:cubicBezTo>
                  <a:close/>
                  <a:moveTo>
                    <a:pt x="287" y="993"/>
                  </a:moveTo>
                  <a:cubicBezTo>
                    <a:pt x="286" y="992"/>
                    <a:pt x="287" y="991"/>
                    <a:pt x="288" y="990"/>
                  </a:cubicBezTo>
                  <a:cubicBezTo>
                    <a:pt x="288" y="990"/>
                    <a:pt x="288" y="990"/>
                    <a:pt x="288" y="990"/>
                  </a:cubicBezTo>
                  <a:cubicBezTo>
                    <a:pt x="289" y="990"/>
                    <a:pt x="290" y="990"/>
                    <a:pt x="290" y="991"/>
                  </a:cubicBezTo>
                  <a:cubicBezTo>
                    <a:pt x="290" y="991"/>
                    <a:pt x="290" y="991"/>
                    <a:pt x="290" y="991"/>
                  </a:cubicBezTo>
                  <a:cubicBezTo>
                    <a:pt x="291" y="992"/>
                    <a:pt x="290" y="993"/>
                    <a:pt x="289" y="994"/>
                  </a:cubicBezTo>
                  <a:cubicBezTo>
                    <a:pt x="289" y="994"/>
                    <a:pt x="289" y="994"/>
                    <a:pt x="289" y="994"/>
                  </a:cubicBezTo>
                  <a:cubicBezTo>
                    <a:pt x="289" y="994"/>
                    <a:pt x="289" y="994"/>
                    <a:pt x="289" y="994"/>
                  </a:cubicBezTo>
                  <a:cubicBezTo>
                    <a:pt x="289" y="994"/>
                    <a:pt x="289" y="994"/>
                    <a:pt x="289" y="994"/>
                  </a:cubicBezTo>
                  <a:cubicBezTo>
                    <a:pt x="288" y="994"/>
                    <a:pt x="287" y="993"/>
                    <a:pt x="287" y="993"/>
                  </a:cubicBezTo>
                  <a:close/>
                  <a:moveTo>
                    <a:pt x="330" y="991"/>
                  </a:moveTo>
                  <a:cubicBezTo>
                    <a:pt x="329" y="991"/>
                    <a:pt x="328" y="989"/>
                    <a:pt x="329" y="988"/>
                  </a:cubicBezTo>
                  <a:cubicBezTo>
                    <a:pt x="329" y="988"/>
                    <a:pt x="329" y="988"/>
                    <a:pt x="329" y="988"/>
                  </a:cubicBezTo>
                  <a:cubicBezTo>
                    <a:pt x="329" y="987"/>
                    <a:pt x="330" y="987"/>
                    <a:pt x="331" y="987"/>
                  </a:cubicBezTo>
                  <a:cubicBezTo>
                    <a:pt x="331" y="987"/>
                    <a:pt x="331" y="987"/>
                    <a:pt x="331" y="987"/>
                  </a:cubicBezTo>
                  <a:cubicBezTo>
                    <a:pt x="333" y="988"/>
                    <a:pt x="333" y="989"/>
                    <a:pt x="333" y="990"/>
                  </a:cubicBezTo>
                  <a:cubicBezTo>
                    <a:pt x="333" y="990"/>
                    <a:pt x="333" y="990"/>
                    <a:pt x="333" y="990"/>
                  </a:cubicBezTo>
                  <a:cubicBezTo>
                    <a:pt x="332" y="991"/>
                    <a:pt x="331" y="991"/>
                    <a:pt x="331" y="991"/>
                  </a:cubicBezTo>
                  <a:cubicBezTo>
                    <a:pt x="331" y="991"/>
                    <a:pt x="331" y="991"/>
                    <a:pt x="331" y="991"/>
                  </a:cubicBezTo>
                  <a:cubicBezTo>
                    <a:pt x="330" y="991"/>
                    <a:pt x="330" y="991"/>
                    <a:pt x="330" y="991"/>
                  </a:cubicBezTo>
                  <a:close/>
                  <a:moveTo>
                    <a:pt x="282" y="982"/>
                  </a:moveTo>
                  <a:cubicBezTo>
                    <a:pt x="282" y="981"/>
                    <a:pt x="282" y="980"/>
                    <a:pt x="283" y="979"/>
                  </a:cubicBezTo>
                  <a:cubicBezTo>
                    <a:pt x="283" y="979"/>
                    <a:pt x="283" y="979"/>
                    <a:pt x="283" y="979"/>
                  </a:cubicBezTo>
                  <a:cubicBezTo>
                    <a:pt x="284" y="979"/>
                    <a:pt x="285" y="979"/>
                    <a:pt x="286" y="980"/>
                  </a:cubicBezTo>
                  <a:cubicBezTo>
                    <a:pt x="286" y="980"/>
                    <a:pt x="286" y="980"/>
                    <a:pt x="286" y="980"/>
                  </a:cubicBezTo>
                  <a:cubicBezTo>
                    <a:pt x="286" y="981"/>
                    <a:pt x="286" y="982"/>
                    <a:pt x="285" y="983"/>
                  </a:cubicBezTo>
                  <a:cubicBezTo>
                    <a:pt x="285" y="983"/>
                    <a:pt x="285" y="983"/>
                    <a:pt x="285" y="983"/>
                  </a:cubicBezTo>
                  <a:cubicBezTo>
                    <a:pt x="284" y="983"/>
                    <a:pt x="284" y="983"/>
                    <a:pt x="284" y="983"/>
                  </a:cubicBezTo>
                  <a:cubicBezTo>
                    <a:pt x="284" y="983"/>
                    <a:pt x="284" y="983"/>
                    <a:pt x="284" y="983"/>
                  </a:cubicBezTo>
                  <a:cubicBezTo>
                    <a:pt x="283" y="983"/>
                    <a:pt x="282" y="983"/>
                    <a:pt x="282" y="982"/>
                  </a:cubicBezTo>
                  <a:close/>
                  <a:moveTo>
                    <a:pt x="335" y="980"/>
                  </a:moveTo>
                  <a:cubicBezTo>
                    <a:pt x="334" y="980"/>
                    <a:pt x="333" y="978"/>
                    <a:pt x="334" y="977"/>
                  </a:cubicBezTo>
                  <a:cubicBezTo>
                    <a:pt x="334" y="977"/>
                    <a:pt x="334" y="977"/>
                    <a:pt x="334" y="977"/>
                  </a:cubicBezTo>
                  <a:cubicBezTo>
                    <a:pt x="334" y="976"/>
                    <a:pt x="335" y="976"/>
                    <a:pt x="336" y="976"/>
                  </a:cubicBezTo>
                  <a:cubicBezTo>
                    <a:pt x="336" y="976"/>
                    <a:pt x="336" y="976"/>
                    <a:pt x="336" y="976"/>
                  </a:cubicBezTo>
                  <a:cubicBezTo>
                    <a:pt x="337" y="977"/>
                    <a:pt x="338" y="978"/>
                    <a:pt x="337" y="979"/>
                  </a:cubicBezTo>
                  <a:cubicBezTo>
                    <a:pt x="337" y="979"/>
                    <a:pt x="337" y="979"/>
                    <a:pt x="337" y="979"/>
                  </a:cubicBezTo>
                  <a:cubicBezTo>
                    <a:pt x="337" y="980"/>
                    <a:pt x="336" y="980"/>
                    <a:pt x="336" y="980"/>
                  </a:cubicBezTo>
                  <a:cubicBezTo>
                    <a:pt x="336" y="980"/>
                    <a:pt x="336" y="980"/>
                    <a:pt x="336" y="980"/>
                  </a:cubicBezTo>
                  <a:cubicBezTo>
                    <a:pt x="335" y="980"/>
                    <a:pt x="335" y="980"/>
                    <a:pt x="335" y="980"/>
                  </a:cubicBezTo>
                  <a:close/>
                  <a:moveTo>
                    <a:pt x="277" y="971"/>
                  </a:moveTo>
                  <a:cubicBezTo>
                    <a:pt x="277" y="970"/>
                    <a:pt x="277" y="969"/>
                    <a:pt x="278" y="968"/>
                  </a:cubicBezTo>
                  <a:cubicBezTo>
                    <a:pt x="278" y="968"/>
                    <a:pt x="278" y="968"/>
                    <a:pt x="278" y="968"/>
                  </a:cubicBezTo>
                  <a:cubicBezTo>
                    <a:pt x="279" y="968"/>
                    <a:pt x="280" y="968"/>
                    <a:pt x="281" y="969"/>
                  </a:cubicBezTo>
                  <a:cubicBezTo>
                    <a:pt x="281" y="969"/>
                    <a:pt x="281" y="969"/>
                    <a:pt x="281" y="969"/>
                  </a:cubicBezTo>
                  <a:cubicBezTo>
                    <a:pt x="281" y="970"/>
                    <a:pt x="281" y="971"/>
                    <a:pt x="280" y="972"/>
                  </a:cubicBezTo>
                  <a:cubicBezTo>
                    <a:pt x="280" y="972"/>
                    <a:pt x="280" y="972"/>
                    <a:pt x="280" y="972"/>
                  </a:cubicBezTo>
                  <a:cubicBezTo>
                    <a:pt x="280" y="972"/>
                    <a:pt x="279" y="972"/>
                    <a:pt x="279" y="972"/>
                  </a:cubicBezTo>
                  <a:cubicBezTo>
                    <a:pt x="279" y="972"/>
                    <a:pt x="279" y="972"/>
                    <a:pt x="279" y="972"/>
                  </a:cubicBezTo>
                  <a:cubicBezTo>
                    <a:pt x="278" y="972"/>
                    <a:pt x="278" y="972"/>
                    <a:pt x="277" y="971"/>
                  </a:cubicBezTo>
                  <a:close/>
                  <a:moveTo>
                    <a:pt x="340" y="969"/>
                  </a:moveTo>
                  <a:cubicBezTo>
                    <a:pt x="339" y="969"/>
                    <a:pt x="338" y="967"/>
                    <a:pt x="339" y="966"/>
                  </a:cubicBezTo>
                  <a:cubicBezTo>
                    <a:pt x="339" y="966"/>
                    <a:pt x="339" y="966"/>
                    <a:pt x="339" y="966"/>
                  </a:cubicBezTo>
                  <a:cubicBezTo>
                    <a:pt x="339" y="965"/>
                    <a:pt x="340" y="965"/>
                    <a:pt x="341" y="965"/>
                  </a:cubicBezTo>
                  <a:cubicBezTo>
                    <a:pt x="341" y="965"/>
                    <a:pt x="341" y="965"/>
                    <a:pt x="341" y="965"/>
                  </a:cubicBezTo>
                  <a:cubicBezTo>
                    <a:pt x="342" y="966"/>
                    <a:pt x="343" y="967"/>
                    <a:pt x="342" y="968"/>
                  </a:cubicBezTo>
                  <a:cubicBezTo>
                    <a:pt x="342" y="968"/>
                    <a:pt x="342" y="968"/>
                    <a:pt x="342" y="968"/>
                  </a:cubicBezTo>
                  <a:cubicBezTo>
                    <a:pt x="342" y="969"/>
                    <a:pt x="341" y="969"/>
                    <a:pt x="340" y="969"/>
                  </a:cubicBezTo>
                  <a:cubicBezTo>
                    <a:pt x="340" y="969"/>
                    <a:pt x="340" y="969"/>
                    <a:pt x="340" y="969"/>
                  </a:cubicBezTo>
                  <a:cubicBezTo>
                    <a:pt x="340" y="969"/>
                    <a:pt x="340" y="969"/>
                    <a:pt x="340" y="969"/>
                  </a:cubicBezTo>
                  <a:close/>
                  <a:moveTo>
                    <a:pt x="272" y="960"/>
                  </a:moveTo>
                  <a:cubicBezTo>
                    <a:pt x="272" y="959"/>
                    <a:pt x="272" y="958"/>
                    <a:pt x="273" y="957"/>
                  </a:cubicBezTo>
                  <a:cubicBezTo>
                    <a:pt x="273" y="957"/>
                    <a:pt x="273" y="957"/>
                    <a:pt x="273" y="957"/>
                  </a:cubicBezTo>
                  <a:cubicBezTo>
                    <a:pt x="274" y="957"/>
                    <a:pt x="276" y="957"/>
                    <a:pt x="276" y="958"/>
                  </a:cubicBezTo>
                  <a:cubicBezTo>
                    <a:pt x="276" y="958"/>
                    <a:pt x="276" y="958"/>
                    <a:pt x="276" y="958"/>
                  </a:cubicBezTo>
                  <a:cubicBezTo>
                    <a:pt x="276" y="959"/>
                    <a:pt x="276" y="960"/>
                    <a:pt x="275" y="961"/>
                  </a:cubicBezTo>
                  <a:cubicBezTo>
                    <a:pt x="275" y="961"/>
                    <a:pt x="275" y="961"/>
                    <a:pt x="275" y="961"/>
                  </a:cubicBezTo>
                  <a:cubicBezTo>
                    <a:pt x="275" y="961"/>
                    <a:pt x="274" y="961"/>
                    <a:pt x="274" y="961"/>
                  </a:cubicBezTo>
                  <a:cubicBezTo>
                    <a:pt x="274" y="961"/>
                    <a:pt x="274" y="961"/>
                    <a:pt x="274" y="961"/>
                  </a:cubicBezTo>
                  <a:cubicBezTo>
                    <a:pt x="273" y="961"/>
                    <a:pt x="273" y="961"/>
                    <a:pt x="272" y="960"/>
                  </a:cubicBezTo>
                  <a:close/>
                  <a:moveTo>
                    <a:pt x="344" y="958"/>
                  </a:moveTo>
                  <a:cubicBezTo>
                    <a:pt x="343" y="958"/>
                    <a:pt x="343" y="956"/>
                    <a:pt x="343" y="955"/>
                  </a:cubicBezTo>
                  <a:cubicBezTo>
                    <a:pt x="343" y="955"/>
                    <a:pt x="343" y="955"/>
                    <a:pt x="343" y="955"/>
                  </a:cubicBezTo>
                  <a:cubicBezTo>
                    <a:pt x="344" y="954"/>
                    <a:pt x="345" y="954"/>
                    <a:pt x="346" y="954"/>
                  </a:cubicBezTo>
                  <a:cubicBezTo>
                    <a:pt x="346" y="954"/>
                    <a:pt x="346" y="954"/>
                    <a:pt x="346" y="954"/>
                  </a:cubicBezTo>
                  <a:cubicBezTo>
                    <a:pt x="347" y="955"/>
                    <a:pt x="347" y="956"/>
                    <a:pt x="347" y="957"/>
                  </a:cubicBezTo>
                  <a:cubicBezTo>
                    <a:pt x="347" y="957"/>
                    <a:pt x="347" y="957"/>
                    <a:pt x="347" y="957"/>
                  </a:cubicBezTo>
                  <a:cubicBezTo>
                    <a:pt x="347" y="958"/>
                    <a:pt x="346" y="958"/>
                    <a:pt x="345" y="958"/>
                  </a:cubicBezTo>
                  <a:cubicBezTo>
                    <a:pt x="345" y="958"/>
                    <a:pt x="345" y="958"/>
                    <a:pt x="345" y="958"/>
                  </a:cubicBezTo>
                  <a:cubicBezTo>
                    <a:pt x="345" y="958"/>
                    <a:pt x="345" y="958"/>
                    <a:pt x="344" y="958"/>
                  </a:cubicBezTo>
                  <a:close/>
                  <a:moveTo>
                    <a:pt x="268" y="949"/>
                  </a:moveTo>
                  <a:cubicBezTo>
                    <a:pt x="267" y="948"/>
                    <a:pt x="268" y="947"/>
                    <a:pt x="269" y="946"/>
                  </a:cubicBezTo>
                  <a:cubicBezTo>
                    <a:pt x="269" y="946"/>
                    <a:pt x="269" y="946"/>
                    <a:pt x="269" y="946"/>
                  </a:cubicBezTo>
                  <a:cubicBezTo>
                    <a:pt x="270" y="946"/>
                    <a:pt x="271" y="946"/>
                    <a:pt x="271" y="947"/>
                  </a:cubicBezTo>
                  <a:cubicBezTo>
                    <a:pt x="271" y="947"/>
                    <a:pt x="271" y="947"/>
                    <a:pt x="271" y="947"/>
                  </a:cubicBezTo>
                  <a:cubicBezTo>
                    <a:pt x="272" y="948"/>
                    <a:pt x="271" y="949"/>
                    <a:pt x="270" y="950"/>
                  </a:cubicBezTo>
                  <a:cubicBezTo>
                    <a:pt x="270" y="950"/>
                    <a:pt x="270" y="950"/>
                    <a:pt x="270" y="950"/>
                  </a:cubicBezTo>
                  <a:cubicBezTo>
                    <a:pt x="270" y="950"/>
                    <a:pt x="270" y="950"/>
                    <a:pt x="269" y="950"/>
                  </a:cubicBezTo>
                  <a:cubicBezTo>
                    <a:pt x="269" y="950"/>
                    <a:pt x="269" y="950"/>
                    <a:pt x="269" y="950"/>
                  </a:cubicBezTo>
                  <a:cubicBezTo>
                    <a:pt x="269" y="950"/>
                    <a:pt x="268" y="950"/>
                    <a:pt x="268" y="949"/>
                  </a:cubicBezTo>
                  <a:close/>
                  <a:moveTo>
                    <a:pt x="349" y="947"/>
                  </a:moveTo>
                  <a:cubicBezTo>
                    <a:pt x="348" y="947"/>
                    <a:pt x="348" y="945"/>
                    <a:pt x="348" y="944"/>
                  </a:cubicBezTo>
                  <a:cubicBezTo>
                    <a:pt x="348" y="944"/>
                    <a:pt x="348" y="944"/>
                    <a:pt x="348" y="944"/>
                  </a:cubicBezTo>
                  <a:cubicBezTo>
                    <a:pt x="349" y="943"/>
                    <a:pt x="350" y="943"/>
                    <a:pt x="351" y="943"/>
                  </a:cubicBezTo>
                  <a:cubicBezTo>
                    <a:pt x="351" y="943"/>
                    <a:pt x="351" y="943"/>
                    <a:pt x="351" y="943"/>
                  </a:cubicBezTo>
                  <a:cubicBezTo>
                    <a:pt x="352" y="944"/>
                    <a:pt x="352" y="945"/>
                    <a:pt x="352" y="946"/>
                  </a:cubicBezTo>
                  <a:cubicBezTo>
                    <a:pt x="352" y="946"/>
                    <a:pt x="352" y="946"/>
                    <a:pt x="352" y="946"/>
                  </a:cubicBezTo>
                  <a:cubicBezTo>
                    <a:pt x="351" y="947"/>
                    <a:pt x="351" y="947"/>
                    <a:pt x="350" y="947"/>
                  </a:cubicBezTo>
                  <a:cubicBezTo>
                    <a:pt x="350" y="947"/>
                    <a:pt x="350" y="947"/>
                    <a:pt x="350" y="947"/>
                  </a:cubicBezTo>
                  <a:cubicBezTo>
                    <a:pt x="350" y="947"/>
                    <a:pt x="349" y="947"/>
                    <a:pt x="349" y="947"/>
                  </a:cubicBezTo>
                  <a:close/>
                  <a:moveTo>
                    <a:pt x="263" y="938"/>
                  </a:moveTo>
                  <a:cubicBezTo>
                    <a:pt x="262" y="937"/>
                    <a:pt x="263" y="936"/>
                    <a:pt x="264" y="935"/>
                  </a:cubicBezTo>
                  <a:cubicBezTo>
                    <a:pt x="264" y="935"/>
                    <a:pt x="264" y="935"/>
                    <a:pt x="264" y="935"/>
                  </a:cubicBezTo>
                  <a:cubicBezTo>
                    <a:pt x="265" y="935"/>
                    <a:pt x="266" y="935"/>
                    <a:pt x="266" y="936"/>
                  </a:cubicBezTo>
                  <a:cubicBezTo>
                    <a:pt x="266" y="936"/>
                    <a:pt x="266" y="936"/>
                    <a:pt x="266" y="936"/>
                  </a:cubicBezTo>
                  <a:cubicBezTo>
                    <a:pt x="267" y="937"/>
                    <a:pt x="266" y="938"/>
                    <a:pt x="265" y="939"/>
                  </a:cubicBezTo>
                  <a:cubicBezTo>
                    <a:pt x="265" y="939"/>
                    <a:pt x="265" y="939"/>
                    <a:pt x="265" y="939"/>
                  </a:cubicBezTo>
                  <a:cubicBezTo>
                    <a:pt x="265" y="939"/>
                    <a:pt x="265" y="939"/>
                    <a:pt x="265" y="939"/>
                  </a:cubicBezTo>
                  <a:cubicBezTo>
                    <a:pt x="265" y="939"/>
                    <a:pt x="265" y="939"/>
                    <a:pt x="265" y="939"/>
                  </a:cubicBezTo>
                  <a:cubicBezTo>
                    <a:pt x="264" y="939"/>
                    <a:pt x="263" y="939"/>
                    <a:pt x="263" y="938"/>
                  </a:cubicBezTo>
                  <a:close/>
                  <a:moveTo>
                    <a:pt x="354" y="936"/>
                  </a:moveTo>
                  <a:cubicBezTo>
                    <a:pt x="353" y="936"/>
                    <a:pt x="353" y="934"/>
                    <a:pt x="353" y="933"/>
                  </a:cubicBezTo>
                  <a:cubicBezTo>
                    <a:pt x="353" y="933"/>
                    <a:pt x="353" y="933"/>
                    <a:pt x="353" y="933"/>
                  </a:cubicBezTo>
                  <a:cubicBezTo>
                    <a:pt x="353" y="932"/>
                    <a:pt x="355" y="932"/>
                    <a:pt x="356" y="932"/>
                  </a:cubicBezTo>
                  <a:cubicBezTo>
                    <a:pt x="356" y="932"/>
                    <a:pt x="356" y="932"/>
                    <a:pt x="356" y="932"/>
                  </a:cubicBezTo>
                  <a:cubicBezTo>
                    <a:pt x="357" y="933"/>
                    <a:pt x="357" y="934"/>
                    <a:pt x="357" y="935"/>
                  </a:cubicBezTo>
                  <a:cubicBezTo>
                    <a:pt x="357" y="935"/>
                    <a:pt x="357" y="935"/>
                    <a:pt x="357" y="935"/>
                  </a:cubicBezTo>
                  <a:cubicBezTo>
                    <a:pt x="356" y="936"/>
                    <a:pt x="356" y="936"/>
                    <a:pt x="355" y="936"/>
                  </a:cubicBezTo>
                  <a:cubicBezTo>
                    <a:pt x="355" y="936"/>
                    <a:pt x="355" y="936"/>
                    <a:pt x="355" y="936"/>
                  </a:cubicBezTo>
                  <a:cubicBezTo>
                    <a:pt x="355" y="936"/>
                    <a:pt x="354" y="936"/>
                    <a:pt x="354" y="936"/>
                  </a:cubicBezTo>
                  <a:close/>
                  <a:moveTo>
                    <a:pt x="258" y="927"/>
                  </a:moveTo>
                  <a:cubicBezTo>
                    <a:pt x="257" y="926"/>
                    <a:pt x="258" y="925"/>
                    <a:pt x="259" y="924"/>
                  </a:cubicBezTo>
                  <a:cubicBezTo>
                    <a:pt x="259" y="924"/>
                    <a:pt x="259" y="924"/>
                    <a:pt x="259" y="924"/>
                  </a:cubicBezTo>
                  <a:cubicBezTo>
                    <a:pt x="260" y="924"/>
                    <a:pt x="261" y="924"/>
                    <a:pt x="262" y="925"/>
                  </a:cubicBezTo>
                  <a:cubicBezTo>
                    <a:pt x="262" y="925"/>
                    <a:pt x="262" y="925"/>
                    <a:pt x="262" y="925"/>
                  </a:cubicBezTo>
                  <a:cubicBezTo>
                    <a:pt x="262" y="926"/>
                    <a:pt x="262" y="927"/>
                    <a:pt x="261" y="928"/>
                  </a:cubicBezTo>
                  <a:cubicBezTo>
                    <a:pt x="261" y="928"/>
                    <a:pt x="261" y="928"/>
                    <a:pt x="261" y="928"/>
                  </a:cubicBezTo>
                  <a:cubicBezTo>
                    <a:pt x="260" y="928"/>
                    <a:pt x="260" y="928"/>
                    <a:pt x="260" y="928"/>
                  </a:cubicBezTo>
                  <a:cubicBezTo>
                    <a:pt x="260" y="928"/>
                    <a:pt x="260" y="928"/>
                    <a:pt x="260" y="928"/>
                  </a:cubicBezTo>
                  <a:cubicBezTo>
                    <a:pt x="259" y="928"/>
                    <a:pt x="258" y="928"/>
                    <a:pt x="258" y="927"/>
                  </a:cubicBezTo>
                  <a:close/>
                  <a:moveTo>
                    <a:pt x="359" y="925"/>
                  </a:moveTo>
                  <a:cubicBezTo>
                    <a:pt x="358" y="925"/>
                    <a:pt x="357" y="923"/>
                    <a:pt x="358" y="922"/>
                  </a:cubicBezTo>
                  <a:cubicBezTo>
                    <a:pt x="358" y="922"/>
                    <a:pt x="358" y="922"/>
                    <a:pt x="358" y="922"/>
                  </a:cubicBezTo>
                  <a:cubicBezTo>
                    <a:pt x="358" y="921"/>
                    <a:pt x="359" y="921"/>
                    <a:pt x="360" y="921"/>
                  </a:cubicBezTo>
                  <a:cubicBezTo>
                    <a:pt x="360" y="921"/>
                    <a:pt x="360" y="921"/>
                    <a:pt x="360" y="921"/>
                  </a:cubicBezTo>
                  <a:cubicBezTo>
                    <a:pt x="361" y="922"/>
                    <a:pt x="362" y="923"/>
                    <a:pt x="361" y="924"/>
                  </a:cubicBezTo>
                  <a:cubicBezTo>
                    <a:pt x="361" y="924"/>
                    <a:pt x="361" y="924"/>
                    <a:pt x="361" y="924"/>
                  </a:cubicBezTo>
                  <a:cubicBezTo>
                    <a:pt x="361" y="925"/>
                    <a:pt x="360" y="925"/>
                    <a:pt x="360" y="925"/>
                  </a:cubicBezTo>
                  <a:cubicBezTo>
                    <a:pt x="360" y="925"/>
                    <a:pt x="360" y="925"/>
                    <a:pt x="360" y="925"/>
                  </a:cubicBezTo>
                  <a:cubicBezTo>
                    <a:pt x="359" y="925"/>
                    <a:pt x="359" y="925"/>
                    <a:pt x="359" y="925"/>
                  </a:cubicBezTo>
                  <a:close/>
                  <a:moveTo>
                    <a:pt x="253" y="916"/>
                  </a:moveTo>
                  <a:cubicBezTo>
                    <a:pt x="253" y="915"/>
                    <a:pt x="253" y="914"/>
                    <a:pt x="254" y="913"/>
                  </a:cubicBezTo>
                  <a:cubicBezTo>
                    <a:pt x="254" y="913"/>
                    <a:pt x="254" y="913"/>
                    <a:pt x="254" y="913"/>
                  </a:cubicBezTo>
                  <a:cubicBezTo>
                    <a:pt x="255" y="913"/>
                    <a:pt x="256" y="913"/>
                    <a:pt x="257" y="914"/>
                  </a:cubicBezTo>
                  <a:cubicBezTo>
                    <a:pt x="257" y="914"/>
                    <a:pt x="257" y="914"/>
                    <a:pt x="257" y="914"/>
                  </a:cubicBezTo>
                  <a:cubicBezTo>
                    <a:pt x="257" y="915"/>
                    <a:pt x="257" y="916"/>
                    <a:pt x="256" y="917"/>
                  </a:cubicBezTo>
                  <a:cubicBezTo>
                    <a:pt x="256" y="917"/>
                    <a:pt x="256" y="917"/>
                    <a:pt x="256" y="917"/>
                  </a:cubicBezTo>
                  <a:cubicBezTo>
                    <a:pt x="255" y="917"/>
                    <a:pt x="255" y="917"/>
                    <a:pt x="255" y="917"/>
                  </a:cubicBezTo>
                  <a:cubicBezTo>
                    <a:pt x="255" y="917"/>
                    <a:pt x="255" y="917"/>
                    <a:pt x="255" y="917"/>
                  </a:cubicBezTo>
                  <a:cubicBezTo>
                    <a:pt x="254" y="917"/>
                    <a:pt x="253" y="917"/>
                    <a:pt x="253" y="916"/>
                  </a:cubicBezTo>
                  <a:close/>
                  <a:moveTo>
                    <a:pt x="364" y="914"/>
                  </a:moveTo>
                  <a:cubicBezTo>
                    <a:pt x="363" y="914"/>
                    <a:pt x="362" y="912"/>
                    <a:pt x="363" y="911"/>
                  </a:cubicBezTo>
                  <a:cubicBezTo>
                    <a:pt x="363" y="911"/>
                    <a:pt x="363" y="911"/>
                    <a:pt x="363" y="911"/>
                  </a:cubicBezTo>
                  <a:cubicBezTo>
                    <a:pt x="363" y="910"/>
                    <a:pt x="364" y="910"/>
                    <a:pt x="365" y="910"/>
                  </a:cubicBezTo>
                  <a:cubicBezTo>
                    <a:pt x="365" y="910"/>
                    <a:pt x="365" y="910"/>
                    <a:pt x="365" y="910"/>
                  </a:cubicBezTo>
                  <a:cubicBezTo>
                    <a:pt x="366" y="911"/>
                    <a:pt x="367" y="912"/>
                    <a:pt x="366" y="913"/>
                  </a:cubicBezTo>
                  <a:cubicBezTo>
                    <a:pt x="366" y="913"/>
                    <a:pt x="366" y="913"/>
                    <a:pt x="366" y="913"/>
                  </a:cubicBezTo>
                  <a:cubicBezTo>
                    <a:pt x="366" y="914"/>
                    <a:pt x="365" y="914"/>
                    <a:pt x="364" y="914"/>
                  </a:cubicBezTo>
                  <a:cubicBezTo>
                    <a:pt x="364" y="914"/>
                    <a:pt x="364" y="914"/>
                    <a:pt x="364" y="914"/>
                  </a:cubicBezTo>
                  <a:cubicBezTo>
                    <a:pt x="364" y="914"/>
                    <a:pt x="364" y="914"/>
                    <a:pt x="364" y="914"/>
                  </a:cubicBezTo>
                  <a:close/>
                  <a:moveTo>
                    <a:pt x="248" y="905"/>
                  </a:moveTo>
                  <a:cubicBezTo>
                    <a:pt x="248" y="904"/>
                    <a:pt x="248" y="903"/>
                    <a:pt x="249" y="902"/>
                  </a:cubicBezTo>
                  <a:cubicBezTo>
                    <a:pt x="249" y="902"/>
                    <a:pt x="249" y="902"/>
                    <a:pt x="249" y="902"/>
                  </a:cubicBezTo>
                  <a:cubicBezTo>
                    <a:pt x="250" y="902"/>
                    <a:pt x="251" y="902"/>
                    <a:pt x="252" y="903"/>
                  </a:cubicBezTo>
                  <a:cubicBezTo>
                    <a:pt x="252" y="903"/>
                    <a:pt x="252" y="903"/>
                    <a:pt x="252" y="903"/>
                  </a:cubicBezTo>
                  <a:cubicBezTo>
                    <a:pt x="252" y="904"/>
                    <a:pt x="252" y="905"/>
                    <a:pt x="251" y="906"/>
                  </a:cubicBezTo>
                  <a:cubicBezTo>
                    <a:pt x="251" y="906"/>
                    <a:pt x="251" y="906"/>
                    <a:pt x="251" y="906"/>
                  </a:cubicBezTo>
                  <a:cubicBezTo>
                    <a:pt x="251" y="906"/>
                    <a:pt x="250" y="906"/>
                    <a:pt x="250" y="906"/>
                  </a:cubicBezTo>
                  <a:cubicBezTo>
                    <a:pt x="250" y="906"/>
                    <a:pt x="250" y="906"/>
                    <a:pt x="250" y="906"/>
                  </a:cubicBezTo>
                  <a:cubicBezTo>
                    <a:pt x="249" y="906"/>
                    <a:pt x="249" y="906"/>
                    <a:pt x="248" y="905"/>
                  </a:cubicBezTo>
                  <a:close/>
                  <a:moveTo>
                    <a:pt x="368" y="903"/>
                  </a:moveTo>
                  <a:cubicBezTo>
                    <a:pt x="367" y="903"/>
                    <a:pt x="367" y="901"/>
                    <a:pt x="367" y="900"/>
                  </a:cubicBezTo>
                  <a:cubicBezTo>
                    <a:pt x="367" y="900"/>
                    <a:pt x="367" y="900"/>
                    <a:pt x="367" y="900"/>
                  </a:cubicBezTo>
                  <a:cubicBezTo>
                    <a:pt x="368" y="899"/>
                    <a:pt x="369" y="899"/>
                    <a:pt x="370" y="899"/>
                  </a:cubicBezTo>
                  <a:cubicBezTo>
                    <a:pt x="370" y="899"/>
                    <a:pt x="370" y="899"/>
                    <a:pt x="370" y="899"/>
                  </a:cubicBezTo>
                  <a:cubicBezTo>
                    <a:pt x="371" y="900"/>
                    <a:pt x="372" y="901"/>
                    <a:pt x="371" y="902"/>
                  </a:cubicBezTo>
                  <a:cubicBezTo>
                    <a:pt x="371" y="902"/>
                    <a:pt x="371" y="902"/>
                    <a:pt x="371" y="902"/>
                  </a:cubicBezTo>
                  <a:cubicBezTo>
                    <a:pt x="371" y="903"/>
                    <a:pt x="370" y="903"/>
                    <a:pt x="369" y="903"/>
                  </a:cubicBezTo>
                  <a:cubicBezTo>
                    <a:pt x="369" y="903"/>
                    <a:pt x="369" y="903"/>
                    <a:pt x="369" y="903"/>
                  </a:cubicBezTo>
                  <a:cubicBezTo>
                    <a:pt x="369" y="903"/>
                    <a:pt x="369" y="903"/>
                    <a:pt x="368" y="903"/>
                  </a:cubicBezTo>
                  <a:close/>
                  <a:moveTo>
                    <a:pt x="243" y="894"/>
                  </a:moveTo>
                  <a:cubicBezTo>
                    <a:pt x="243" y="893"/>
                    <a:pt x="243" y="892"/>
                    <a:pt x="244" y="891"/>
                  </a:cubicBezTo>
                  <a:cubicBezTo>
                    <a:pt x="244" y="891"/>
                    <a:pt x="244" y="891"/>
                    <a:pt x="244" y="891"/>
                  </a:cubicBezTo>
                  <a:cubicBezTo>
                    <a:pt x="245" y="891"/>
                    <a:pt x="247" y="891"/>
                    <a:pt x="247" y="892"/>
                  </a:cubicBezTo>
                  <a:cubicBezTo>
                    <a:pt x="247" y="892"/>
                    <a:pt x="247" y="892"/>
                    <a:pt x="247" y="892"/>
                  </a:cubicBezTo>
                  <a:cubicBezTo>
                    <a:pt x="248" y="893"/>
                    <a:pt x="247" y="894"/>
                    <a:pt x="246" y="895"/>
                  </a:cubicBezTo>
                  <a:cubicBezTo>
                    <a:pt x="246" y="895"/>
                    <a:pt x="246" y="895"/>
                    <a:pt x="246" y="895"/>
                  </a:cubicBezTo>
                  <a:cubicBezTo>
                    <a:pt x="246" y="895"/>
                    <a:pt x="246" y="895"/>
                    <a:pt x="245" y="895"/>
                  </a:cubicBezTo>
                  <a:cubicBezTo>
                    <a:pt x="245" y="895"/>
                    <a:pt x="245" y="895"/>
                    <a:pt x="245" y="895"/>
                  </a:cubicBezTo>
                  <a:cubicBezTo>
                    <a:pt x="245" y="895"/>
                    <a:pt x="244" y="895"/>
                    <a:pt x="243" y="894"/>
                  </a:cubicBezTo>
                  <a:close/>
                  <a:moveTo>
                    <a:pt x="373" y="892"/>
                  </a:moveTo>
                  <a:cubicBezTo>
                    <a:pt x="372" y="892"/>
                    <a:pt x="372" y="890"/>
                    <a:pt x="372" y="889"/>
                  </a:cubicBezTo>
                  <a:cubicBezTo>
                    <a:pt x="372" y="889"/>
                    <a:pt x="372" y="889"/>
                    <a:pt x="372" y="889"/>
                  </a:cubicBezTo>
                  <a:cubicBezTo>
                    <a:pt x="373" y="888"/>
                    <a:pt x="374" y="888"/>
                    <a:pt x="375" y="888"/>
                  </a:cubicBezTo>
                  <a:cubicBezTo>
                    <a:pt x="375" y="888"/>
                    <a:pt x="375" y="888"/>
                    <a:pt x="375" y="888"/>
                  </a:cubicBezTo>
                  <a:cubicBezTo>
                    <a:pt x="376" y="889"/>
                    <a:pt x="376" y="890"/>
                    <a:pt x="376" y="891"/>
                  </a:cubicBezTo>
                  <a:cubicBezTo>
                    <a:pt x="376" y="891"/>
                    <a:pt x="376" y="891"/>
                    <a:pt x="376" y="891"/>
                  </a:cubicBezTo>
                  <a:cubicBezTo>
                    <a:pt x="376" y="892"/>
                    <a:pt x="375" y="892"/>
                    <a:pt x="374" y="892"/>
                  </a:cubicBezTo>
                  <a:cubicBezTo>
                    <a:pt x="374" y="892"/>
                    <a:pt x="374" y="892"/>
                    <a:pt x="374" y="892"/>
                  </a:cubicBezTo>
                  <a:cubicBezTo>
                    <a:pt x="374" y="892"/>
                    <a:pt x="374" y="892"/>
                    <a:pt x="373" y="892"/>
                  </a:cubicBezTo>
                  <a:close/>
                  <a:moveTo>
                    <a:pt x="239" y="883"/>
                  </a:moveTo>
                  <a:cubicBezTo>
                    <a:pt x="238" y="882"/>
                    <a:pt x="239" y="881"/>
                    <a:pt x="240" y="880"/>
                  </a:cubicBezTo>
                  <a:cubicBezTo>
                    <a:pt x="240" y="880"/>
                    <a:pt x="240" y="880"/>
                    <a:pt x="240" y="880"/>
                  </a:cubicBezTo>
                  <a:cubicBezTo>
                    <a:pt x="241" y="880"/>
                    <a:pt x="242" y="880"/>
                    <a:pt x="242" y="881"/>
                  </a:cubicBezTo>
                  <a:cubicBezTo>
                    <a:pt x="242" y="881"/>
                    <a:pt x="242" y="881"/>
                    <a:pt x="242" y="881"/>
                  </a:cubicBezTo>
                  <a:cubicBezTo>
                    <a:pt x="243" y="882"/>
                    <a:pt x="242" y="883"/>
                    <a:pt x="241" y="884"/>
                  </a:cubicBezTo>
                  <a:cubicBezTo>
                    <a:pt x="241" y="884"/>
                    <a:pt x="241" y="884"/>
                    <a:pt x="241" y="884"/>
                  </a:cubicBezTo>
                  <a:cubicBezTo>
                    <a:pt x="241" y="884"/>
                    <a:pt x="241" y="884"/>
                    <a:pt x="240" y="884"/>
                  </a:cubicBezTo>
                  <a:cubicBezTo>
                    <a:pt x="240" y="884"/>
                    <a:pt x="240" y="884"/>
                    <a:pt x="240" y="884"/>
                  </a:cubicBezTo>
                  <a:cubicBezTo>
                    <a:pt x="240" y="884"/>
                    <a:pt x="239" y="884"/>
                    <a:pt x="239" y="883"/>
                  </a:cubicBezTo>
                  <a:close/>
                  <a:moveTo>
                    <a:pt x="378" y="881"/>
                  </a:moveTo>
                  <a:cubicBezTo>
                    <a:pt x="377" y="881"/>
                    <a:pt x="377" y="879"/>
                    <a:pt x="377" y="878"/>
                  </a:cubicBezTo>
                  <a:cubicBezTo>
                    <a:pt x="377" y="878"/>
                    <a:pt x="377" y="878"/>
                    <a:pt x="377" y="878"/>
                  </a:cubicBezTo>
                  <a:cubicBezTo>
                    <a:pt x="377" y="877"/>
                    <a:pt x="379" y="877"/>
                    <a:pt x="380" y="877"/>
                  </a:cubicBezTo>
                  <a:cubicBezTo>
                    <a:pt x="380" y="877"/>
                    <a:pt x="380" y="877"/>
                    <a:pt x="380" y="877"/>
                  </a:cubicBezTo>
                  <a:cubicBezTo>
                    <a:pt x="381" y="878"/>
                    <a:pt x="381" y="879"/>
                    <a:pt x="381" y="880"/>
                  </a:cubicBezTo>
                  <a:cubicBezTo>
                    <a:pt x="381" y="880"/>
                    <a:pt x="381" y="880"/>
                    <a:pt x="381" y="880"/>
                  </a:cubicBezTo>
                  <a:cubicBezTo>
                    <a:pt x="380" y="881"/>
                    <a:pt x="380" y="881"/>
                    <a:pt x="379" y="881"/>
                  </a:cubicBezTo>
                  <a:cubicBezTo>
                    <a:pt x="379" y="881"/>
                    <a:pt x="379" y="881"/>
                    <a:pt x="379" y="881"/>
                  </a:cubicBezTo>
                  <a:cubicBezTo>
                    <a:pt x="379" y="881"/>
                    <a:pt x="378" y="881"/>
                    <a:pt x="378" y="881"/>
                  </a:cubicBezTo>
                  <a:close/>
                  <a:moveTo>
                    <a:pt x="234" y="872"/>
                  </a:moveTo>
                  <a:cubicBezTo>
                    <a:pt x="233" y="871"/>
                    <a:pt x="234" y="870"/>
                    <a:pt x="235" y="869"/>
                  </a:cubicBezTo>
                  <a:cubicBezTo>
                    <a:pt x="235" y="869"/>
                    <a:pt x="235" y="869"/>
                    <a:pt x="235" y="869"/>
                  </a:cubicBezTo>
                  <a:cubicBezTo>
                    <a:pt x="236" y="869"/>
                    <a:pt x="237" y="869"/>
                    <a:pt x="237" y="870"/>
                  </a:cubicBezTo>
                  <a:cubicBezTo>
                    <a:pt x="237" y="870"/>
                    <a:pt x="237" y="870"/>
                    <a:pt x="237" y="870"/>
                  </a:cubicBezTo>
                  <a:cubicBezTo>
                    <a:pt x="238" y="871"/>
                    <a:pt x="237" y="872"/>
                    <a:pt x="236" y="873"/>
                  </a:cubicBezTo>
                  <a:cubicBezTo>
                    <a:pt x="236" y="873"/>
                    <a:pt x="236" y="873"/>
                    <a:pt x="236" y="873"/>
                  </a:cubicBezTo>
                  <a:cubicBezTo>
                    <a:pt x="236" y="873"/>
                    <a:pt x="236" y="873"/>
                    <a:pt x="236" y="873"/>
                  </a:cubicBezTo>
                  <a:cubicBezTo>
                    <a:pt x="236" y="873"/>
                    <a:pt x="236" y="873"/>
                    <a:pt x="236" y="873"/>
                  </a:cubicBezTo>
                  <a:cubicBezTo>
                    <a:pt x="235" y="873"/>
                    <a:pt x="234" y="873"/>
                    <a:pt x="234" y="872"/>
                  </a:cubicBezTo>
                  <a:close/>
                  <a:moveTo>
                    <a:pt x="383" y="870"/>
                  </a:moveTo>
                  <a:cubicBezTo>
                    <a:pt x="382" y="870"/>
                    <a:pt x="381" y="868"/>
                    <a:pt x="382" y="867"/>
                  </a:cubicBezTo>
                  <a:cubicBezTo>
                    <a:pt x="382" y="867"/>
                    <a:pt x="382" y="867"/>
                    <a:pt x="382" y="867"/>
                  </a:cubicBezTo>
                  <a:cubicBezTo>
                    <a:pt x="382" y="866"/>
                    <a:pt x="384" y="866"/>
                    <a:pt x="385" y="866"/>
                  </a:cubicBezTo>
                  <a:cubicBezTo>
                    <a:pt x="385" y="866"/>
                    <a:pt x="385" y="866"/>
                    <a:pt x="385" y="866"/>
                  </a:cubicBezTo>
                  <a:cubicBezTo>
                    <a:pt x="386" y="867"/>
                    <a:pt x="386" y="868"/>
                    <a:pt x="386" y="869"/>
                  </a:cubicBezTo>
                  <a:cubicBezTo>
                    <a:pt x="386" y="869"/>
                    <a:pt x="386" y="869"/>
                    <a:pt x="386" y="869"/>
                  </a:cubicBezTo>
                  <a:cubicBezTo>
                    <a:pt x="385" y="870"/>
                    <a:pt x="384" y="870"/>
                    <a:pt x="384" y="870"/>
                  </a:cubicBezTo>
                  <a:cubicBezTo>
                    <a:pt x="384" y="870"/>
                    <a:pt x="384" y="870"/>
                    <a:pt x="384" y="870"/>
                  </a:cubicBezTo>
                  <a:cubicBezTo>
                    <a:pt x="383" y="870"/>
                    <a:pt x="383" y="870"/>
                    <a:pt x="383" y="870"/>
                  </a:cubicBezTo>
                  <a:close/>
                  <a:moveTo>
                    <a:pt x="229" y="861"/>
                  </a:moveTo>
                  <a:cubicBezTo>
                    <a:pt x="229" y="860"/>
                    <a:pt x="229" y="859"/>
                    <a:pt x="230" y="858"/>
                  </a:cubicBezTo>
                  <a:cubicBezTo>
                    <a:pt x="230" y="858"/>
                    <a:pt x="230" y="858"/>
                    <a:pt x="230" y="858"/>
                  </a:cubicBezTo>
                  <a:cubicBezTo>
                    <a:pt x="231" y="858"/>
                    <a:pt x="232" y="858"/>
                    <a:pt x="233" y="859"/>
                  </a:cubicBezTo>
                  <a:cubicBezTo>
                    <a:pt x="233" y="859"/>
                    <a:pt x="233" y="859"/>
                    <a:pt x="233" y="859"/>
                  </a:cubicBezTo>
                  <a:cubicBezTo>
                    <a:pt x="233" y="860"/>
                    <a:pt x="233" y="861"/>
                    <a:pt x="232" y="862"/>
                  </a:cubicBezTo>
                  <a:cubicBezTo>
                    <a:pt x="232" y="862"/>
                    <a:pt x="232" y="862"/>
                    <a:pt x="232" y="862"/>
                  </a:cubicBezTo>
                  <a:cubicBezTo>
                    <a:pt x="231" y="862"/>
                    <a:pt x="231" y="862"/>
                    <a:pt x="231" y="862"/>
                  </a:cubicBezTo>
                  <a:cubicBezTo>
                    <a:pt x="231" y="862"/>
                    <a:pt x="231" y="862"/>
                    <a:pt x="231" y="862"/>
                  </a:cubicBezTo>
                  <a:cubicBezTo>
                    <a:pt x="230" y="862"/>
                    <a:pt x="229" y="862"/>
                    <a:pt x="229" y="861"/>
                  </a:cubicBezTo>
                  <a:close/>
                  <a:moveTo>
                    <a:pt x="388" y="859"/>
                  </a:moveTo>
                  <a:cubicBezTo>
                    <a:pt x="387" y="859"/>
                    <a:pt x="386" y="858"/>
                    <a:pt x="387" y="857"/>
                  </a:cubicBezTo>
                  <a:cubicBezTo>
                    <a:pt x="387" y="857"/>
                    <a:pt x="387" y="857"/>
                    <a:pt x="387" y="857"/>
                  </a:cubicBezTo>
                  <a:cubicBezTo>
                    <a:pt x="387" y="855"/>
                    <a:pt x="388" y="855"/>
                    <a:pt x="389" y="855"/>
                  </a:cubicBezTo>
                  <a:cubicBezTo>
                    <a:pt x="389" y="855"/>
                    <a:pt x="389" y="855"/>
                    <a:pt x="389" y="855"/>
                  </a:cubicBezTo>
                  <a:cubicBezTo>
                    <a:pt x="390" y="856"/>
                    <a:pt x="391" y="857"/>
                    <a:pt x="390" y="858"/>
                  </a:cubicBezTo>
                  <a:cubicBezTo>
                    <a:pt x="390" y="858"/>
                    <a:pt x="390" y="858"/>
                    <a:pt x="390" y="858"/>
                  </a:cubicBezTo>
                  <a:cubicBezTo>
                    <a:pt x="390" y="859"/>
                    <a:pt x="389" y="859"/>
                    <a:pt x="389" y="859"/>
                  </a:cubicBezTo>
                  <a:cubicBezTo>
                    <a:pt x="389" y="859"/>
                    <a:pt x="389" y="859"/>
                    <a:pt x="389" y="859"/>
                  </a:cubicBezTo>
                  <a:cubicBezTo>
                    <a:pt x="388" y="859"/>
                    <a:pt x="388" y="859"/>
                    <a:pt x="388" y="859"/>
                  </a:cubicBezTo>
                  <a:close/>
                  <a:moveTo>
                    <a:pt x="224" y="850"/>
                  </a:moveTo>
                  <a:cubicBezTo>
                    <a:pt x="224" y="849"/>
                    <a:pt x="224" y="848"/>
                    <a:pt x="225" y="847"/>
                  </a:cubicBezTo>
                  <a:cubicBezTo>
                    <a:pt x="225" y="847"/>
                    <a:pt x="225" y="847"/>
                    <a:pt x="225" y="847"/>
                  </a:cubicBezTo>
                  <a:cubicBezTo>
                    <a:pt x="226" y="847"/>
                    <a:pt x="227" y="847"/>
                    <a:pt x="228" y="848"/>
                  </a:cubicBezTo>
                  <a:cubicBezTo>
                    <a:pt x="228" y="848"/>
                    <a:pt x="228" y="848"/>
                    <a:pt x="228" y="848"/>
                  </a:cubicBezTo>
                  <a:cubicBezTo>
                    <a:pt x="228" y="849"/>
                    <a:pt x="228" y="850"/>
                    <a:pt x="227" y="851"/>
                  </a:cubicBezTo>
                  <a:cubicBezTo>
                    <a:pt x="227" y="851"/>
                    <a:pt x="227" y="851"/>
                    <a:pt x="227" y="851"/>
                  </a:cubicBezTo>
                  <a:cubicBezTo>
                    <a:pt x="227" y="851"/>
                    <a:pt x="226" y="851"/>
                    <a:pt x="226" y="851"/>
                  </a:cubicBezTo>
                  <a:cubicBezTo>
                    <a:pt x="226" y="851"/>
                    <a:pt x="226" y="851"/>
                    <a:pt x="226" y="851"/>
                  </a:cubicBezTo>
                  <a:cubicBezTo>
                    <a:pt x="225" y="851"/>
                    <a:pt x="225" y="851"/>
                    <a:pt x="224" y="850"/>
                  </a:cubicBezTo>
                  <a:close/>
                  <a:moveTo>
                    <a:pt x="393" y="848"/>
                  </a:moveTo>
                  <a:cubicBezTo>
                    <a:pt x="392" y="848"/>
                    <a:pt x="391" y="847"/>
                    <a:pt x="392" y="846"/>
                  </a:cubicBezTo>
                  <a:cubicBezTo>
                    <a:pt x="392" y="846"/>
                    <a:pt x="392" y="846"/>
                    <a:pt x="392" y="846"/>
                  </a:cubicBezTo>
                  <a:cubicBezTo>
                    <a:pt x="392" y="844"/>
                    <a:pt x="393" y="844"/>
                    <a:pt x="394" y="844"/>
                  </a:cubicBezTo>
                  <a:cubicBezTo>
                    <a:pt x="394" y="844"/>
                    <a:pt x="394" y="844"/>
                    <a:pt x="394" y="844"/>
                  </a:cubicBezTo>
                  <a:cubicBezTo>
                    <a:pt x="395" y="845"/>
                    <a:pt x="396" y="846"/>
                    <a:pt x="395" y="847"/>
                  </a:cubicBezTo>
                  <a:cubicBezTo>
                    <a:pt x="395" y="847"/>
                    <a:pt x="395" y="847"/>
                    <a:pt x="395" y="847"/>
                  </a:cubicBezTo>
                  <a:cubicBezTo>
                    <a:pt x="395" y="848"/>
                    <a:pt x="394" y="848"/>
                    <a:pt x="393" y="848"/>
                  </a:cubicBezTo>
                  <a:cubicBezTo>
                    <a:pt x="393" y="848"/>
                    <a:pt x="393" y="848"/>
                    <a:pt x="393" y="848"/>
                  </a:cubicBezTo>
                  <a:cubicBezTo>
                    <a:pt x="393" y="848"/>
                    <a:pt x="393" y="848"/>
                    <a:pt x="393" y="848"/>
                  </a:cubicBezTo>
                  <a:close/>
                  <a:moveTo>
                    <a:pt x="219" y="839"/>
                  </a:moveTo>
                  <a:cubicBezTo>
                    <a:pt x="219" y="838"/>
                    <a:pt x="219" y="837"/>
                    <a:pt x="220" y="836"/>
                  </a:cubicBezTo>
                  <a:cubicBezTo>
                    <a:pt x="220" y="836"/>
                    <a:pt x="220" y="836"/>
                    <a:pt x="220" y="836"/>
                  </a:cubicBezTo>
                  <a:cubicBezTo>
                    <a:pt x="221" y="836"/>
                    <a:pt x="223" y="836"/>
                    <a:pt x="223" y="837"/>
                  </a:cubicBezTo>
                  <a:cubicBezTo>
                    <a:pt x="223" y="837"/>
                    <a:pt x="223" y="837"/>
                    <a:pt x="223" y="837"/>
                  </a:cubicBezTo>
                  <a:cubicBezTo>
                    <a:pt x="223" y="838"/>
                    <a:pt x="223" y="839"/>
                    <a:pt x="222" y="840"/>
                  </a:cubicBezTo>
                  <a:cubicBezTo>
                    <a:pt x="222" y="840"/>
                    <a:pt x="222" y="840"/>
                    <a:pt x="222" y="840"/>
                  </a:cubicBezTo>
                  <a:cubicBezTo>
                    <a:pt x="222" y="840"/>
                    <a:pt x="221" y="840"/>
                    <a:pt x="221" y="840"/>
                  </a:cubicBezTo>
                  <a:cubicBezTo>
                    <a:pt x="221" y="840"/>
                    <a:pt x="221" y="840"/>
                    <a:pt x="221" y="840"/>
                  </a:cubicBezTo>
                  <a:cubicBezTo>
                    <a:pt x="220" y="840"/>
                    <a:pt x="220" y="840"/>
                    <a:pt x="219" y="839"/>
                  </a:cubicBezTo>
                  <a:close/>
                  <a:moveTo>
                    <a:pt x="397" y="837"/>
                  </a:moveTo>
                  <a:cubicBezTo>
                    <a:pt x="396" y="837"/>
                    <a:pt x="396" y="836"/>
                    <a:pt x="396" y="835"/>
                  </a:cubicBezTo>
                  <a:cubicBezTo>
                    <a:pt x="396" y="835"/>
                    <a:pt x="396" y="835"/>
                    <a:pt x="396" y="835"/>
                  </a:cubicBezTo>
                  <a:cubicBezTo>
                    <a:pt x="397" y="834"/>
                    <a:pt x="398" y="833"/>
                    <a:pt x="399" y="833"/>
                  </a:cubicBezTo>
                  <a:cubicBezTo>
                    <a:pt x="399" y="833"/>
                    <a:pt x="399" y="833"/>
                    <a:pt x="399" y="833"/>
                  </a:cubicBezTo>
                  <a:cubicBezTo>
                    <a:pt x="400" y="834"/>
                    <a:pt x="400" y="835"/>
                    <a:pt x="400" y="836"/>
                  </a:cubicBezTo>
                  <a:cubicBezTo>
                    <a:pt x="400" y="836"/>
                    <a:pt x="400" y="836"/>
                    <a:pt x="400" y="836"/>
                  </a:cubicBezTo>
                  <a:cubicBezTo>
                    <a:pt x="400" y="837"/>
                    <a:pt x="399" y="837"/>
                    <a:pt x="398" y="837"/>
                  </a:cubicBezTo>
                  <a:cubicBezTo>
                    <a:pt x="398" y="837"/>
                    <a:pt x="398" y="837"/>
                    <a:pt x="398" y="837"/>
                  </a:cubicBezTo>
                  <a:cubicBezTo>
                    <a:pt x="398" y="837"/>
                    <a:pt x="398" y="837"/>
                    <a:pt x="397" y="837"/>
                  </a:cubicBezTo>
                  <a:close/>
                  <a:moveTo>
                    <a:pt x="215" y="828"/>
                  </a:moveTo>
                  <a:cubicBezTo>
                    <a:pt x="214" y="827"/>
                    <a:pt x="215" y="826"/>
                    <a:pt x="216" y="825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17" y="825"/>
                    <a:pt x="218" y="825"/>
                    <a:pt x="218" y="826"/>
                  </a:cubicBezTo>
                  <a:cubicBezTo>
                    <a:pt x="218" y="826"/>
                    <a:pt x="218" y="826"/>
                    <a:pt x="218" y="826"/>
                  </a:cubicBezTo>
                  <a:cubicBezTo>
                    <a:pt x="219" y="827"/>
                    <a:pt x="218" y="828"/>
                    <a:pt x="217" y="829"/>
                  </a:cubicBezTo>
                  <a:cubicBezTo>
                    <a:pt x="217" y="829"/>
                    <a:pt x="217" y="829"/>
                    <a:pt x="217" y="829"/>
                  </a:cubicBezTo>
                  <a:cubicBezTo>
                    <a:pt x="217" y="829"/>
                    <a:pt x="217" y="829"/>
                    <a:pt x="216" y="829"/>
                  </a:cubicBezTo>
                  <a:cubicBezTo>
                    <a:pt x="216" y="829"/>
                    <a:pt x="216" y="829"/>
                    <a:pt x="216" y="829"/>
                  </a:cubicBezTo>
                  <a:cubicBezTo>
                    <a:pt x="216" y="829"/>
                    <a:pt x="215" y="829"/>
                    <a:pt x="215" y="828"/>
                  </a:cubicBezTo>
                  <a:close/>
                  <a:moveTo>
                    <a:pt x="402" y="826"/>
                  </a:moveTo>
                  <a:cubicBezTo>
                    <a:pt x="401" y="826"/>
                    <a:pt x="401" y="825"/>
                    <a:pt x="401" y="824"/>
                  </a:cubicBezTo>
                  <a:cubicBezTo>
                    <a:pt x="401" y="824"/>
                    <a:pt x="401" y="824"/>
                    <a:pt x="401" y="824"/>
                  </a:cubicBezTo>
                  <a:cubicBezTo>
                    <a:pt x="402" y="823"/>
                    <a:pt x="403" y="822"/>
                    <a:pt x="404" y="822"/>
                  </a:cubicBezTo>
                  <a:cubicBezTo>
                    <a:pt x="404" y="822"/>
                    <a:pt x="404" y="822"/>
                    <a:pt x="404" y="822"/>
                  </a:cubicBezTo>
                  <a:cubicBezTo>
                    <a:pt x="405" y="823"/>
                    <a:pt x="405" y="824"/>
                    <a:pt x="405" y="825"/>
                  </a:cubicBezTo>
                  <a:cubicBezTo>
                    <a:pt x="405" y="825"/>
                    <a:pt x="405" y="825"/>
                    <a:pt x="405" y="825"/>
                  </a:cubicBezTo>
                  <a:cubicBezTo>
                    <a:pt x="404" y="826"/>
                    <a:pt x="404" y="826"/>
                    <a:pt x="403" y="826"/>
                  </a:cubicBezTo>
                  <a:cubicBezTo>
                    <a:pt x="403" y="826"/>
                    <a:pt x="403" y="826"/>
                    <a:pt x="403" y="826"/>
                  </a:cubicBezTo>
                  <a:cubicBezTo>
                    <a:pt x="403" y="826"/>
                    <a:pt x="402" y="826"/>
                    <a:pt x="402" y="826"/>
                  </a:cubicBezTo>
                  <a:close/>
                  <a:moveTo>
                    <a:pt x="210" y="817"/>
                  </a:moveTo>
                  <a:cubicBezTo>
                    <a:pt x="209" y="816"/>
                    <a:pt x="210" y="815"/>
                    <a:pt x="211" y="814"/>
                  </a:cubicBezTo>
                  <a:cubicBezTo>
                    <a:pt x="211" y="814"/>
                    <a:pt x="211" y="814"/>
                    <a:pt x="211" y="814"/>
                  </a:cubicBezTo>
                  <a:cubicBezTo>
                    <a:pt x="212" y="814"/>
                    <a:pt x="213" y="814"/>
                    <a:pt x="213" y="815"/>
                  </a:cubicBezTo>
                  <a:cubicBezTo>
                    <a:pt x="213" y="815"/>
                    <a:pt x="213" y="815"/>
                    <a:pt x="213" y="815"/>
                  </a:cubicBezTo>
                  <a:cubicBezTo>
                    <a:pt x="214" y="816"/>
                    <a:pt x="213" y="817"/>
                    <a:pt x="212" y="818"/>
                  </a:cubicBezTo>
                  <a:cubicBezTo>
                    <a:pt x="212" y="818"/>
                    <a:pt x="212" y="818"/>
                    <a:pt x="212" y="818"/>
                  </a:cubicBezTo>
                  <a:cubicBezTo>
                    <a:pt x="212" y="818"/>
                    <a:pt x="212" y="818"/>
                    <a:pt x="212" y="818"/>
                  </a:cubicBezTo>
                  <a:cubicBezTo>
                    <a:pt x="212" y="818"/>
                    <a:pt x="212" y="818"/>
                    <a:pt x="212" y="818"/>
                  </a:cubicBezTo>
                  <a:cubicBezTo>
                    <a:pt x="211" y="818"/>
                    <a:pt x="210" y="818"/>
                    <a:pt x="210" y="817"/>
                  </a:cubicBezTo>
                  <a:close/>
                  <a:moveTo>
                    <a:pt x="407" y="815"/>
                  </a:moveTo>
                  <a:cubicBezTo>
                    <a:pt x="406" y="815"/>
                    <a:pt x="406" y="814"/>
                    <a:pt x="406" y="813"/>
                  </a:cubicBezTo>
                  <a:cubicBezTo>
                    <a:pt x="406" y="813"/>
                    <a:pt x="406" y="813"/>
                    <a:pt x="406" y="813"/>
                  </a:cubicBezTo>
                  <a:cubicBezTo>
                    <a:pt x="406" y="812"/>
                    <a:pt x="408" y="811"/>
                    <a:pt x="409" y="812"/>
                  </a:cubicBezTo>
                  <a:cubicBezTo>
                    <a:pt x="409" y="812"/>
                    <a:pt x="409" y="812"/>
                    <a:pt x="409" y="812"/>
                  </a:cubicBezTo>
                  <a:cubicBezTo>
                    <a:pt x="410" y="812"/>
                    <a:pt x="410" y="813"/>
                    <a:pt x="410" y="814"/>
                  </a:cubicBezTo>
                  <a:cubicBezTo>
                    <a:pt x="410" y="814"/>
                    <a:pt x="410" y="814"/>
                    <a:pt x="410" y="814"/>
                  </a:cubicBezTo>
                  <a:cubicBezTo>
                    <a:pt x="409" y="815"/>
                    <a:pt x="409" y="815"/>
                    <a:pt x="408" y="815"/>
                  </a:cubicBezTo>
                  <a:cubicBezTo>
                    <a:pt x="408" y="815"/>
                    <a:pt x="408" y="815"/>
                    <a:pt x="408" y="815"/>
                  </a:cubicBezTo>
                  <a:cubicBezTo>
                    <a:pt x="408" y="815"/>
                    <a:pt x="407" y="815"/>
                    <a:pt x="407" y="815"/>
                  </a:cubicBezTo>
                  <a:close/>
                  <a:moveTo>
                    <a:pt x="205" y="806"/>
                  </a:moveTo>
                  <a:cubicBezTo>
                    <a:pt x="204" y="805"/>
                    <a:pt x="205" y="804"/>
                    <a:pt x="206" y="803"/>
                  </a:cubicBezTo>
                  <a:cubicBezTo>
                    <a:pt x="206" y="803"/>
                    <a:pt x="206" y="803"/>
                    <a:pt x="206" y="803"/>
                  </a:cubicBezTo>
                  <a:cubicBezTo>
                    <a:pt x="207" y="803"/>
                    <a:pt x="208" y="803"/>
                    <a:pt x="209" y="804"/>
                  </a:cubicBezTo>
                  <a:cubicBezTo>
                    <a:pt x="209" y="804"/>
                    <a:pt x="209" y="804"/>
                    <a:pt x="209" y="804"/>
                  </a:cubicBezTo>
                  <a:cubicBezTo>
                    <a:pt x="209" y="805"/>
                    <a:pt x="209" y="807"/>
                    <a:pt x="208" y="807"/>
                  </a:cubicBezTo>
                  <a:cubicBezTo>
                    <a:pt x="208" y="807"/>
                    <a:pt x="208" y="807"/>
                    <a:pt x="208" y="807"/>
                  </a:cubicBezTo>
                  <a:cubicBezTo>
                    <a:pt x="207" y="807"/>
                    <a:pt x="207" y="807"/>
                    <a:pt x="207" y="807"/>
                  </a:cubicBezTo>
                  <a:cubicBezTo>
                    <a:pt x="207" y="807"/>
                    <a:pt x="207" y="807"/>
                    <a:pt x="207" y="807"/>
                  </a:cubicBezTo>
                  <a:cubicBezTo>
                    <a:pt x="206" y="807"/>
                    <a:pt x="205" y="807"/>
                    <a:pt x="205" y="806"/>
                  </a:cubicBezTo>
                  <a:close/>
                  <a:moveTo>
                    <a:pt x="412" y="804"/>
                  </a:moveTo>
                  <a:cubicBezTo>
                    <a:pt x="411" y="804"/>
                    <a:pt x="410" y="803"/>
                    <a:pt x="411" y="802"/>
                  </a:cubicBezTo>
                  <a:cubicBezTo>
                    <a:pt x="411" y="802"/>
                    <a:pt x="411" y="802"/>
                    <a:pt x="411" y="802"/>
                  </a:cubicBezTo>
                  <a:cubicBezTo>
                    <a:pt x="411" y="801"/>
                    <a:pt x="412" y="800"/>
                    <a:pt x="413" y="801"/>
                  </a:cubicBezTo>
                  <a:cubicBezTo>
                    <a:pt x="413" y="801"/>
                    <a:pt x="413" y="801"/>
                    <a:pt x="413" y="801"/>
                  </a:cubicBezTo>
                  <a:cubicBezTo>
                    <a:pt x="414" y="801"/>
                    <a:pt x="415" y="802"/>
                    <a:pt x="414" y="803"/>
                  </a:cubicBezTo>
                  <a:cubicBezTo>
                    <a:pt x="414" y="803"/>
                    <a:pt x="414" y="803"/>
                    <a:pt x="414" y="803"/>
                  </a:cubicBezTo>
                  <a:cubicBezTo>
                    <a:pt x="414" y="804"/>
                    <a:pt x="413" y="804"/>
                    <a:pt x="413" y="804"/>
                  </a:cubicBezTo>
                  <a:cubicBezTo>
                    <a:pt x="413" y="804"/>
                    <a:pt x="413" y="804"/>
                    <a:pt x="413" y="804"/>
                  </a:cubicBezTo>
                  <a:cubicBezTo>
                    <a:pt x="412" y="804"/>
                    <a:pt x="412" y="804"/>
                    <a:pt x="412" y="804"/>
                  </a:cubicBezTo>
                  <a:close/>
                  <a:moveTo>
                    <a:pt x="200" y="795"/>
                  </a:moveTo>
                  <a:cubicBezTo>
                    <a:pt x="200" y="794"/>
                    <a:pt x="200" y="793"/>
                    <a:pt x="201" y="792"/>
                  </a:cubicBezTo>
                  <a:cubicBezTo>
                    <a:pt x="201" y="792"/>
                    <a:pt x="201" y="792"/>
                    <a:pt x="201" y="792"/>
                  </a:cubicBezTo>
                  <a:cubicBezTo>
                    <a:pt x="202" y="792"/>
                    <a:pt x="203" y="792"/>
                    <a:pt x="204" y="793"/>
                  </a:cubicBezTo>
                  <a:cubicBezTo>
                    <a:pt x="204" y="793"/>
                    <a:pt x="204" y="793"/>
                    <a:pt x="204" y="793"/>
                  </a:cubicBezTo>
                  <a:cubicBezTo>
                    <a:pt x="204" y="794"/>
                    <a:pt x="204" y="796"/>
                    <a:pt x="203" y="796"/>
                  </a:cubicBezTo>
                  <a:cubicBezTo>
                    <a:pt x="203" y="796"/>
                    <a:pt x="203" y="796"/>
                    <a:pt x="203" y="796"/>
                  </a:cubicBezTo>
                  <a:cubicBezTo>
                    <a:pt x="202" y="796"/>
                    <a:pt x="202" y="796"/>
                    <a:pt x="202" y="796"/>
                  </a:cubicBezTo>
                  <a:cubicBezTo>
                    <a:pt x="202" y="796"/>
                    <a:pt x="202" y="796"/>
                    <a:pt x="202" y="796"/>
                  </a:cubicBezTo>
                  <a:cubicBezTo>
                    <a:pt x="201" y="796"/>
                    <a:pt x="200" y="796"/>
                    <a:pt x="200" y="795"/>
                  </a:cubicBezTo>
                  <a:close/>
                  <a:moveTo>
                    <a:pt x="417" y="793"/>
                  </a:moveTo>
                  <a:cubicBezTo>
                    <a:pt x="416" y="793"/>
                    <a:pt x="415" y="792"/>
                    <a:pt x="416" y="791"/>
                  </a:cubicBezTo>
                  <a:cubicBezTo>
                    <a:pt x="416" y="791"/>
                    <a:pt x="416" y="791"/>
                    <a:pt x="416" y="791"/>
                  </a:cubicBezTo>
                  <a:cubicBezTo>
                    <a:pt x="416" y="790"/>
                    <a:pt x="417" y="789"/>
                    <a:pt x="418" y="790"/>
                  </a:cubicBezTo>
                  <a:cubicBezTo>
                    <a:pt x="418" y="790"/>
                    <a:pt x="418" y="790"/>
                    <a:pt x="418" y="790"/>
                  </a:cubicBezTo>
                  <a:cubicBezTo>
                    <a:pt x="419" y="790"/>
                    <a:pt x="420" y="791"/>
                    <a:pt x="419" y="792"/>
                  </a:cubicBezTo>
                  <a:cubicBezTo>
                    <a:pt x="419" y="792"/>
                    <a:pt x="419" y="792"/>
                    <a:pt x="419" y="792"/>
                  </a:cubicBezTo>
                  <a:cubicBezTo>
                    <a:pt x="419" y="793"/>
                    <a:pt x="418" y="793"/>
                    <a:pt x="417" y="793"/>
                  </a:cubicBezTo>
                  <a:cubicBezTo>
                    <a:pt x="417" y="793"/>
                    <a:pt x="417" y="793"/>
                    <a:pt x="417" y="793"/>
                  </a:cubicBezTo>
                  <a:cubicBezTo>
                    <a:pt x="417" y="793"/>
                    <a:pt x="417" y="793"/>
                    <a:pt x="417" y="793"/>
                  </a:cubicBezTo>
                  <a:close/>
                  <a:moveTo>
                    <a:pt x="195" y="784"/>
                  </a:moveTo>
                  <a:cubicBezTo>
                    <a:pt x="195" y="783"/>
                    <a:pt x="195" y="782"/>
                    <a:pt x="196" y="781"/>
                  </a:cubicBezTo>
                  <a:cubicBezTo>
                    <a:pt x="196" y="781"/>
                    <a:pt x="196" y="781"/>
                    <a:pt x="196" y="781"/>
                  </a:cubicBezTo>
                  <a:cubicBezTo>
                    <a:pt x="197" y="781"/>
                    <a:pt x="198" y="781"/>
                    <a:pt x="199" y="782"/>
                  </a:cubicBezTo>
                  <a:cubicBezTo>
                    <a:pt x="199" y="782"/>
                    <a:pt x="199" y="782"/>
                    <a:pt x="199" y="782"/>
                  </a:cubicBezTo>
                  <a:cubicBezTo>
                    <a:pt x="199" y="783"/>
                    <a:pt x="199" y="785"/>
                    <a:pt x="198" y="785"/>
                  </a:cubicBezTo>
                  <a:cubicBezTo>
                    <a:pt x="198" y="785"/>
                    <a:pt x="198" y="785"/>
                    <a:pt x="198" y="785"/>
                  </a:cubicBezTo>
                  <a:cubicBezTo>
                    <a:pt x="198" y="785"/>
                    <a:pt x="197" y="785"/>
                    <a:pt x="197" y="785"/>
                  </a:cubicBezTo>
                  <a:cubicBezTo>
                    <a:pt x="197" y="785"/>
                    <a:pt x="197" y="785"/>
                    <a:pt x="197" y="785"/>
                  </a:cubicBezTo>
                  <a:cubicBezTo>
                    <a:pt x="196" y="785"/>
                    <a:pt x="196" y="785"/>
                    <a:pt x="195" y="784"/>
                  </a:cubicBezTo>
                  <a:close/>
                  <a:moveTo>
                    <a:pt x="421" y="782"/>
                  </a:moveTo>
                  <a:cubicBezTo>
                    <a:pt x="420" y="782"/>
                    <a:pt x="420" y="781"/>
                    <a:pt x="420" y="780"/>
                  </a:cubicBezTo>
                  <a:cubicBezTo>
                    <a:pt x="420" y="780"/>
                    <a:pt x="420" y="780"/>
                    <a:pt x="420" y="780"/>
                  </a:cubicBezTo>
                  <a:cubicBezTo>
                    <a:pt x="421" y="779"/>
                    <a:pt x="422" y="778"/>
                    <a:pt x="423" y="779"/>
                  </a:cubicBezTo>
                  <a:cubicBezTo>
                    <a:pt x="423" y="779"/>
                    <a:pt x="423" y="779"/>
                    <a:pt x="423" y="779"/>
                  </a:cubicBezTo>
                  <a:cubicBezTo>
                    <a:pt x="424" y="779"/>
                    <a:pt x="425" y="780"/>
                    <a:pt x="424" y="781"/>
                  </a:cubicBezTo>
                  <a:cubicBezTo>
                    <a:pt x="424" y="781"/>
                    <a:pt x="424" y="781"/>
                    <a:pt x="424" y="781"/>
                  </a:cubicBezTo>
                  <a:cubicBezTo>
                    <a:pt x="424" y="782"/>
                    <a:pt x="423" y="782"/>
                    <a:pt x="422" y="782"/>
                  </a:cubicBezTo>
                  <a:cubicBezTo>
                    <a:pt x="422" y="782"/>
                    <a:pt x="422" y="782"/>
                    <a:pt x="422" y="782"/>
                  </a:cubicBezTo>
                  <a:cubicBezTo>
                    <a:pt x="422" y="782"/>
                    <a:pt x="422" y="782"/>
                    <a:pt x="421" y="782"/>
                  </a:cubicBezTo>
                  <a:close/>
                  <a:moveTo>
                    <a:pt x="190" y="773"/>
                  </a:moveTo>
                  <a:cubicBezTo>
                    <a:pt x="190" y="772"/>
                    <a:pt x="190" y="771"/>
                    <a:pt x="191" y="770"/>
                  </a:cubicBezTo>
                  <a:cubicBezTo>
                    <a:pt x="191" y="770"/>
                    <a:pt x="191" y="770"/>
                    <a:pt x="191" y="770"/>
                  </a:cubicBezTo>
                  <a:cubicBezTo>
                    <a:pt x="192" y="770"/>
                    <a:pt x="194" y="770"/>
                    <a:pt x="194" y="771"/>
                  </a:cubicBezTo>
                  <a:cubicBezTo>
                    <a:pt x="194" y="771"/>
                    <a:pt x="194" y="771"/>
                    <a:pt x="194" y="771"/>
                  </a:cubicBezTo>
                  <a:cubicBezTo>
                    <a:pt x="195" y="772"/>
                    <a:pt x="194" y="774"/>
                    <a:pt x="193" y="774"/>
                  </a:cubicBezTo>
                  <a:cubicBezTo>
                    <a:pt x="193" y="774"/>
                    <a:pt x="193" y="774"/>
                    <a:pt x="193" y="774"/>
                  </a:cubicBezTo>
                  <a:cubicBezTo>
                    <a:pt x="193" y="774"/>
                    <a:pt x="193" y="774"/>
                    <a:pt x="192" y="774"/>
                  </a:cubicBezTo>
                  <a:cubicBezTo>
                    <a:pt x="192" y="774"/>
                    <a:pt x="192" y="774"/>
                    <a:pt x="192" y="774"/>
                  </a:cubicBezTo>
                  <a:cubicBezTo>
                    <a:pt x="191" y="774"/>
                    <a:pt x="191" y="774"/>
                    <a:pt x="190" y="773"/>
                  </a:cubicBezTo>
                  <a:close/>
                  <a:moveTo>
                    <a:pt x="426" y="771"/>
                  </a:moveTo>
                  <a:cubicBezTo>
                    <a:pt x="425" y="771"/>
                    <a:pt x="425" y="770"/>
                    <a:pt x="425" y="769"/>
                  </a:cubicBezTo>
                  <a:cubicBezTo>
                    <a:pt x="425" y="769"/>
                    <a:pt x="425" y="769"/>
                    <a:pt x="425" y="769"/>
                  </a:cubicBezTo>
                  <a:cubicBezTo>
                    <a:pt x="426" y="768"/>
                    <a:pt x="427" y="767"/>
                    <a:pt x="428" y="768"/>
                  </a:cubicBezTo>
                  <a:cubicBezTo>
                    <a:pt x="428" y="768"/>
                    <a:pt x="428" y="768"/>
                    <a:pt x="428" y="768"/>
                  </a:cubicBezTo>
                  <a:cubicBezTo>
                    <a:pt x="429" y="768"/>
                    <a:pt x="429" y="769"/>
                    <a:pt x="429" y="770"/>
                  </a:cubicBezTo>
                  <a:cubicBezTo>
                    <a:pt x="429" y="770"/>
                    <a:pt x="429" y="770"/>
                    <a:pt x="429" y="770"/>
                  </a:cubicBezTo>
                  <a:cubicBezTo>
                    <a:pt x="429" y="771"/>
                    <a:pt x="428" y="771"/>
                    <a:pt x="427" y="771"/>
                  </a:cubicBezTo>
                  <a:cubicBezTo>
                    <a:pt x="427" y="771"/>
                    <a:pt x="427" y="771"/>
                    <a:pt x="427" y="771"/>
                  </a:cubicBezTo>
                  <a:cubicBezTo>
                    <a:pt x="427" y="771"/>
                    <a:pt x="427" y="771"/>
                    <a:pt x="426" y="771"/>
                  </a:cubicBezTo>
                  <a:close/>
                  <a:moveTo>
                    <a:pt x="186" y="762"/>
                  </a:moveTo>
                  <a:cubicBezTo>
                    <a:pt x="185" y="761"/>
                    <a:pt x="186" y="760"/>
                    <a:pt x="187" y="759"/>
                  </a:cubicBezTo>
                  <a:cubicBezTo>
                    <a:pt x="187" y="759"/>
                    <a:pt x="187" y="759"/>
                    <a:pt x="187" y="759"/>
                  </a:cubicBezTo>
                  <a:cubicBezTo>
                    <a:pt x="188" y="759"/>
                    <a:pt x="189" y="759"/>
                    <a:pt x="189" y="760"/>
                  </a:cubicBezTo>
                  <a:cubicBezTo>
                    <a:pt x="189" y="760"/>
                    <a:pt x="189" y="760"/>
                    <a:pt x="189" y="760"/>
                  </a:cubicBezTo>
                  <a:cubicBezTo>
                    <a:pt x="190" y="761"/>
                    <a:pt x="189" y="763"/>
                    <a:pt x="188" y="763"/>
                  </a:cubicBezTo>
                  <a:cubicBezTo>
                    <a:pt x="188" y="763"/>
                    <a:pt x="188" y="763"/>
                    <a:pt x="188" y="763"/>
                  </a:cubicBezTo>
                  <a:cubicBezTo>
                    <a:pt x="188" y="763"/>
                    <a:pt x="188" y="763"/>
                    <a:pt x="187" y="763"/>
                  </a:cubicBezTo>
                  <a:cubicBezTo>
                    <a:pt x="187" y="763"/>
                    <a:pt x="187" y="763"/>
                    <a:pt x="187" y="763"/>
                  </a:cubicBezTo>
                  <a:cubicBezTo>
                    <a:pt x="187" y="763"/>
                    <a:pt x="186" y="763"/>
                    <a:pt x="186" y="762"/>
                  </a:cubicBezTo>
                  <a:close/>
                  <a:moveTo>
                    <a:pt x="431" y="760"/>
                  </a:moveTo>
                  <a:cubicBezTo>
                    <a:pt x="430" y="760"/>
                    <a:pt x="430" y="759"/>
                    <a:pt x="430" y="758"/>
                  </a:cubicBezTo>
                  <a:cubicBezTo>
                    <a:pt x="430" y="758"/>
                    <a:pt x="430" y="758"/>
                    <a:pt x="430" y="758"/>
                  </a:cubicBezTo>
                  <a:cubicBezTo>
                    <a:pt x="431" y="757"/>
                    <a:pt x="432" y="756"/>
                    <a:pt x="433" y="757"/>
                  </a:cubicBezTo>
                  <a:cubicBezTo>
                    <a:pt x="433" y="757"/>
                    <a:pt x="433" y="757"/>
                    <a:pt x="433" y="757"/>
                  </a:cubicBezTo>
                  <a:cubicBezTo>
                    <a:pt x="434" y="757"/>
                    <a:pt x="434" y="758"/>
                    <a:pt x="434" y="759"/>
                  </a:cubicBezTo>
                  <a:cubicBezTo>
                    <a:pt x="434" y="759"/>
                    <a:pt x="434" y="759"/>
                    <a:pt x="434" y="759"/>
                  </a:cubicBezTo>
                  <a:cubicBezTo>
                    <a:pt x="433" y="760"/>
                    <a:pt x="433" y="760"/>
                    <a:pt x="432" y="760"/>
                  </a:cubicBezTo>
                  <a:cubicBezTo>
                    <a:pt x="432" y="760"/>
                    <a:pt x="432" y="760"/>
                    <a:pt x="432" y="760"/>
                  </a:cubicBezTo>
                  <a:cubicBezTo>
                    <a:pt x="432" y="760"/>
                    <a:pt x="431" y="760"/>
                    <a:pt x="431" y="760"/>
                  </a:cubicBezTo>
                  <a:close/>
                  <a:moveTo>
                    <a:pt x="181" y="751"/>
                  </a:moveTo>
                  <a:cubicBezTo>
                    <a:pt x="180" y="750"/>
                    <a:pt x="181" y="749"/>
                    <a:pt x="182" y="748"/>
                  </a:cubicBezTo>
                  <a:cubicBezTo>
                    <a:pt x="182" y="748"/>
                    <a:pt x="182" y="748"/>
                    <a:pt x="182" y="748"/>
                  </a:cubicBezTo>
                  <a:cubicBezTo>
                    <a:pt x="183" y="748"/>
                    <a:pt x="184" y="748"/>
                    <a:pt x="184" y="749"/>
                  </a:cubicBezTo>
                  <a:cubicBezTo>
                    <a:pt x="184" y="749"/>
                    <a:pt x="184" y="749"/>
                    <a:pt x="184" y="749"/>
                  </a:cubicBezTo>
                  <a:cubicBezTo>
                    <a:pt x="185" y="750"/>
                    <a:pt x="184" y="752"/>
                    <a:pt x="183" y="752"/>
                  </a:cubicBezTo>
                  <a:cubicBezTo>
                    <a:pt x="183" y="752"/>
                    <a:pt x="183" y="752"/>
                    <a:pt x="183" y="752"/>
                  </a:cubicBezTo>
                  <a:cubicBezTo>
                    <a:pt x="183" y="752"/>
                    <a:pt x="183" y="752"/>
                    <a:pt x="183" y="752"/>
                  </a:cubicBezTo>
                  <a:cubicBezTo>
                    <a:pt x="183" y="752"/>
                    <a:pt x="183" y="752"/>
                    <a:pt x="183" y="752"/>
                  </a:cubicBezTo>
                  <a:cubicBezTo>
                    <a:pt x="182" y="752"/>
                    <a:pt x="181" y="752"/>
                    <a:pt x="181" y="751"/>
                  </a:cubicBezTo>
                  <a:close/>
                  <a:moveTo>
                    <a:pt x="436" y="749"/>
                  </a:moveTo>
                  <a:cubicBezTo>
                    <a:pt x="435" y="749"/>
                    <a:pt x="434" y="748"/>
                    <a:pt x="435" y="747"/>
                  </a:cubicBezTo>
                  <a:cubicBezTo>
                    <a:pt x="435" y="747"/>
                    <a:pt x="435" y="747"/>
                    <a:pt x="435" y="747"/>
                  </a:cubicBezTo>
                  <a:cubicBezTo>
                    <a:pt x="435" y="746"/>
                    <a:pt x="437" y="745"/>
                    <a:pt x="438" y="746"/>
                  </a:cubicBezTo>
                  <a:cubicBezTo>
                    <a:pt x="438" y="746"/>
                    <a:pt x="438" y="746"/>
                    <a:pt x="438" y="746"/>
                  </a:cubicBezTo>
                  <a:cubicBezTo>
                    <a:pt x="439" y="746"/>
                    <a:pt x="439" y="747"/>
                    <a:pt x="439" y="748"/>
                  </a:cubicBezTo>
                  <a:cubicBezTo>
                    <a:pt x="439" y="748"/>
                    <a:pt x="439" y="748"/>
                    <a:pt x="439" y="748"/>
                  </a:cubicBezTo>
                  <a:cubicBezTo>
                    <a:pt x="438" y="749"/>
                    <a:pt x="437" y="749"/>
                    <a:pt x="437" y="749"/>
                  </a:cubicBezTo>
                  <a:cubicBezTo>
                    <a:pt x="437" y="749"/>
                    <a:pt x="437" y="749"/>
                    <a:pt x="437" y="749"/>
                  </a:cubicBezTo>
                  <a:cubicBezTo>
                    <a:pt x="436" y="749"/>
                    <a:pt x="436" y="749"/>
                    <a:pt x="436" y="749"/>
                  </a:cubicBezTo>
                  <a:close/>
                  <a:moveTo>
                    <a:pt x="176" y="740"/>
                  </a:moveTo>
                  <a:cubicBezTo>
                    <a:pt x="176" y="739"/>
                    <a:pt x="176" y="738"/>
                    <a:pt x="177" y="737"/>
                  </a:cubicBezTo>
                  <a:cubicBezTo>
                    <a:pt x="177" y="737"/>
                    <a:pt x="177" y="737"/>
                    <a:pt x="177" y="737"/>
                  </a:cubicBezTo>
                  <a:cubicBezTo>
                    <a:pt x="178" y="737"/>
                    <a:pt x="179" y="737"/>
                    <a:pt x="180" y="738"/>
                  </a:cubicBezTo>
                  <a:cubicBezTo>
                    <a:pt x="180" y="738"/>
                    <a:pt x="180" y="738"/>
                    <a:pt x="180" y="738"/>
                  </a:cubicBezTo>
                  <a:cubicBezTo>
                    <a:pt x="180" y="739"/>
                    <a:pt x="180" y="741"/>
                    <a:pt x="179" y="741"/>
                  </a:cubicBezTo>
                  <a:cubicBezTo>
                    <a:pt x="179" y="741"/>
                    <a:pt x="179" y="741"/>
                    <a:pt x="179" y="741"/>
                  </a:cubicBezTo>
                  <a:cubicBezTo>
                    <a:pt x="178" y="741"/>
                    <a:pt x="178" y="741"/>
                    <a:pt x="178" y="741"/>
                  </a:cubicBezTo>
                  <a:cubicBezTo>
                    <a:pt x="178" y="741"/>
                    <a:pt x="178" y="741"/>
                    <a:pt x="178" y="741"/>
                  </a:cubicBezTo>
                  <a:cubicBezTo>
                    <a:pt x="177" y="741"/>
                    <a:pt x="176" y="741"/>
                    <a:pt x="176" y="740"/>
                  </a:cubicBezTo>
                  <a:close/>
                  <a:moveTo>
                    <a:pt x="441" y="738"/>
                  </a:moveTo>
                  <a:cubicBezTo>
                    <a:pt x="440" y="738"/>
                    <a:pt x="439" y="737"/>
                    <a:pt x="440" y="736"/>
                  </a:cubicBezTo>
                  <a:cubicBezTo>
                    <a:pt x="440" y="736"/>
                    <a:pt x="440" y="736"/>
                    <a:pt x="440" y="736"/>
                  </a:cubicBezTo>
                  <a:cubicBezTo>
                    <a:pt x="440" y="735"/>
                    <a:pt x="441" y="734"/>
                    <a:pt x="442" y="735"/>
                  </a:cubicBezTo>
                  <a:cubicBezTo>
                    <a:pt x="442" y="735"/>
                    <a:pt x="442" y="735"/>
                    <a:pt x="442" y="735"/>
                  </a:cubicBezTo>
                  <a:cubicBezTo>
                    <a:pt x="443" y="735"/>
                    <a:pt x="444" y="736"/>
                    <a:pt x="443" y="737"/>
                  </a:cubicBezTo>
                  <a:cubicBezTo>
                    <a:pt x="443" y="737"/>
                    <a:pt x="443" y="737"/>
                    <a:pt x="443" y="737"/>
                  </a:cubicBezTo>
                  <a:cubicBezTo>
                    <a:pt x="443" y="738"/>
                    <a:pt x="442" y="738"/>
                    <a:pt x="442" y="738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41" y="738"/>
                    <a:pt x="441" y="738"/>
                    <a:pt x="441" y="738"/>
                  </a:cubicBezTo>
                  <a:close/>
                  <a:moveTo>
                    <a:pt x="171" y="729"/>
                  </a:moveTo>
                  <a:cubicBezTo>
                    <a:pt x="171" y="728"/>
                    <a:pt x="171" y="727"/>
                    <a:pt x="172" y="726"/>
                  </a:cubicBezTo>
                  <a:cubicBezTo>
                    <a:pt x="172" y="726"/>
                    <a:pt x="172" y="726"/>
                    <a:pt x="172" y="726"/>
                  </a:cubicBezTo>
                  <a:cubicBezTo>
                    <a:pt x="173" y="726"/>
                    <a:pt x="174" y="726"/>
                    <a:pt x="175" y="727"/>
                  </a:cubicBezTo>
                  <a:cubicBezTo>
                    <a:pt x="175" y="727"/>
                    <a:pt x="175" y="727"/>
                    <a:pt x="175" y="727"/>
                  </a:cubicBezTo>
                  <a:cubicBezTo>
                    <a:pt x="175" y="728"/>
                    <a:pt x="175" y="730"/>
                    <a:pt x="174" y="730"/>
                  </a:cubicBezTo>
                  <a:cubicBezTo>
                    <a:pt x="174" y="730"/>
                    <a:pt x="174" y="730"/>
                    <a:pt x="174" y="730"/>
                  </a:cubicBezTo>
                  <a:cubicBezTo>
                    <a:pt x="174" y="730"/>
                    <a:pt x="173" y="730"/>
                    <a:pt x="173" y="730"/>
                  </a:cubicBezTo>
                  <a:cubicBezTo>
                    <a:pt x="173" y="730"/>
                    <a:pt x="173" y="730"/>
                    <a:pt x="173" y="730"/>
                  </a:cubicBezTo>
                  <a:cubicBezTo>
                    <a:pt x="172" y="730"/>
                    <a:pt x="171" y="730"/>
                    <a:pt x="171" y="729"/>
                  </a:cubicBezTo>
                  <a:close/>
                  <a:moveTo>
                    <a:pt x="446" y="727"/>
                  </a:moveTo>
                  <a:cubicBezTo>
                    <a:pt x="445" y="727"/>
                    <a:pt x="444" y="726"/>
                    <a:pt x="445" y="725"/>
                  </a:cubicBezTo>
                  <a:cubicBezTo>
                    <a:pt x="445" y="725"/>
                    <a:pt x="445" y="725"/>
                    <a:pt x="445" y="725"/>
                  </a:cubicBezTo>
                  <a:cubicBezTo>
                    <a:pt x="445" y="724"/>
                    <a:pt x="446" y="723"/>
                    <a:pt x="447" y="724"/>
                  </a:cubicBezTo>
                  <a:cubicBezTo>
                    <a:pt x="447" y="724"/>
                    <a:pt x="447" y="724"/>
                    <a:pt x="447" y="724"/>
                  </a:cubicBezTo>
                  <a:cubicBezTo>
                    <a:pt x="448" y="724"/>
                    <a:pt x="449" y="725"/>
                    <a:pt x="448" y="726"/>
                  </a:cubicBezTo>
                  <a:cubicBezTo>
                    <a:pt x="448" y="726"/>
                    <a:pt x="448" y="726"/>
                    <a:pt x="448" y="726"/>
                  </a:cubicBezTo>
                  <a:cubicBezTo>
                    <a:pt x="448" y="727"/>
                    <a:pt x="447" y="727"/>
                    <a:pt x="446" y="727"/>
                  </a:cubicBezTo>
                  <a:cubicBezTo>
                    <a:pt x="446" y="727"/>
                    <a:pt x="446" y="727"/>
                    <a:pt x="446" y="727"/>
                  </a:cubicBezTo>
                  <a:cubicBezTo>
                    <a:pt x="446" y="727"/>
                    <a:pt x="446" y="727"/>
                    <a:pt x="446" y="727"/>
                  </a:cubicBezTo>
                  <a:close/>
                  <a:moveTo>
                    <a:pt x="166" y="718"/>
                  </a:moveTo>
                  <a:cubicBezTo>
                    <a:pt x="166" y="717"/>
                    <a:pt x="166" y="716"/>
                    <a:pt x="167" y="715"/>
                  </a:cubicBezTo>
                  <a:cubicBezTo>
                    <a:pt x="167" y="715"/>
                    <a:pt x="167" y="715"/>
                    <a:pt x="167" y="715"/>
                  </a:cubicBezTo>
                  <a:cubicBezTo>
                    <a:pt x="168" y="715"/>
                    <a:pt x="170" y="715"/>
                    <a:pt x="170" y="716"/>
                  </a:cubicBezTo>
                  <a:cubicBezTo>
                    <a:pt x="170" y="716"/>
                    <a:pt x="170" y="716"/>
                    <a:pt x="170" y="716"/>
                  </a:cubicBezTo>
                  <a:cubicBezTo>
                    <a:pt x="170" y="717"/>
                    <a:pt x="170" y="719"/>
                    <a:pt x="169" y="719"/>
                  </a:cubicBezTo>
                  <a:cubicBezTo>
                    <a:pt x="169" y="719"/>
                    <a:pt x="169" y="719"/>
                    <a:pt x="169" y="719"/>
                  </a:cubicBezTo>
                  <a:cubicBezTo>
                    <a:pt x="169" y="719"/>
                    <a:pt x="168" y="719"/>
                    <a:pt x="168" y="719"/>
                  </a:cubicBezTo>
                  <a:cubicBezTo>
                    <a:pt x="168" y="719"/>
                    <a:pt x="168" y="719"/>
                    <a:pt x="168" y="719"/>
                  </a:cubicBezTo>
                  <a:cubicBezTo>
                    <a:pt x="167" y="719"/>
                    <a:pt x="167" y="719"/>
                    <a:pt x="166" y="718"/>
                  </a:cubicBezTo>
                  <a:close/>
                  <a:moveTo>
                    <a:pt x="450" y="716"/>
                  </a:moveTo>
                  <a:cubicBezTo>
                    <a:pt x="449" y="716"/>
                    <a:pt x="449" y="715"/>
                    <a:pt x="449" y="714"/>
                  </a:cubicBezTo>
                  <a:cubicBezTo>
                    <a:pt x="449" y="714"/>
                    <a:pt x="449" y="714"/>
                    <a:pt x="449" y="714"/>
                  </a:cubicBezTo>
                  <a:cubicBezTo>
                    <a:pt x="450" y="713"/>
                    <a:pt x="451" y="712"/>
                    <a:pt x="452" y="713"/>
                  </a:cubicBezTo>
                  <a:cubicBezTo>
                    <a:pt x="452" y="713"/>
                    <a:pt x="452" y="713"/>
                    <a:pt x="452" y="713"/>
                  </a:cubicBezTo>
                  <a:cubicBezTo>
                    <a:pt x="453" y="713"/>
                    <a:pt x="453" y="714"/>
                    <a:pt x="453" y="715"/>
                  </a:cubicBezTo>
                  <a:cubicBezTo>
                    <a:pt x="453" y="715"/>
                    <a:pt x="453" y="715"/>
                    <a:pt x="453" y="715"/>
                  </a:cubicBezTo>
                  <a:cubicBezTo>
                    <a:pt x="453" y="716"/>
                    <a:pt x="452" y="716"/>
                    <a:pt x="451" y="716"/>
                  </a:cubicBezTo>
                  <a:cubicBezTo>
                    <a:pt x="451" y="716"/>
                    <a:pt x="451" y="716"/>
                    <a:pt x="451" y="716"/>
                  </a:cubicBezTo>
                  <a:cubicBezTo>
                    <a:pt x="451" y="716"/>
                    <a:pt x="451" y="716"/>
                    <a:pt x="450" y="716"/>
                  </a:cubicBezTo>
                  <a:close/>
                  <a:moveTo>
                    <a:pt x="162" y="707"/>
                  </a:moveTo>
                  <a:cubicBezTo>
                    <a:pt x="161" y="706"/>
                    <a:pt x="162" y="705"/>
                    <a:pt x="163" y="704"/>
                  </a:cubicBezTo>
                  <a:cubicBezTo>
                    <a:pt x="163" y="704"/>
                    <a:pt x="163" y="704"/>
                    <a:pt x="163" y="704"/>
                  </a:cubicBezTo>
                  <a:cubicBezTo>
                    <a:pt x="164" y="704"/>
                    <a:pt x="165" y="704"/>
                    <a:pt x="165" y="705"/>
                  </a:cubicBezTo>
                  <a:cubicBezTo>
                    <a:pt x="165" y="705"/>
                    <a:pt x="165" y="705"/>
                    <a:pt x="165" y="705"/>
                  </a:cubicBezTo>
                  <a:cubicBezTo>
                    <a:pt x="166" y="706"/>
                    <a:pt x="165" y="708"/>
                    <a:pt x="164" y="708"/>
                  </a:cubicBezTo>
                  <a:cubicBezTo>
                    <a:pt x="164" y="708"/>
                    <a:pt x="164" y="708"/>
                    <a:pt x="164" y="708"/>
                  </a:cubicBezTo>
                  <a:cubicBezTo>
                    <a:pt x="164" y="708"/>
                    <a:pt x="164" y="708"/>
                    <a:pt x="163" y="708"/>
                  </a:cubicBezTo>
                  <a:cubicBezTo>
                    <a:pt x="163" y="708"/>
                    <a:pt x="163" y="708"/>
                    <a:pt x="163" y="708"/>
                  </a:cubicBezTo>
                  <a:cubicBezTo>
                    <a:pt x="163" y="708"/>
                    <a:pt x="162" y="708"/>
                    <a:pt x="162" y="707"/>
                  </a:cubicBezTo>
                  <a:close/>
                  <a:moveTo>
                    <a:pt x="455" y="705"/>
                  </a:moveTo>
                  <a:cubicBezTo>
                    <a:pt x="454" y="705"/>
                    <a:pt x="454" y="704"/>
                    <a:pt x="454" y="703"/>
                  </a:cubicBezTo>
                  <a:cubicBezTo>
                    <a:pt x="454" y="703"/>
                    <a:pt x="454" y="703"/>
                    <a:pt x="454" y="703"/>
                  </a:cubicBezTo>
                  <a:cubicBezTo>
                    <a:pt x="455" y="702"/>
                    <a:pt x="456" y="701"/>
                    <a:pt x="457" y="702"/>
                  </a:cubicBezTo>
                  <a:cubicBezTo>
                    <a:pt x="457" y="702"/>
                    <a:pt x="457" y="702"/>
                    <a:pt x="457" y="702"/>
                  </a:cubicBezTo>
                  <a:cubicBezTo>
                    <a:pt x="458" y="702"/>
                    <a:pt x="458" y="703"/>
                    <a:pt x="458" y="704"/>
                  </a:cubicBezTo>
                  <a:cubicBezTo>
                    <a:pt x="458" y="704"/>
                    <a:pt x="458" y="704"/>
                    <a:pt x="458" y="704"/>
                  </a:cubicBezTo>
                  <a:cubicBezTo>
                    <a:pt x="458" y="705"/>
                    <a:pt x="457" y="705"/>
                    <a:pt x="456" y="705"/>
                  </a:cubicBezTo>
                  <a:cubicBezTo>
                    <a:pt x="456" y="705"/>
                    <a:pt x="456" y="705"/>
                    <a:pt x="456" y="705"/>
                  </a:cubicBezTo>
                  <a:cubicBezTo>
                    <a:pt x="456" y="705"/>
                    <a:pt x="455" y="705"/>
                    <a:pt x="455" y="705"/>
                  </a:cubicBezTo>
                  <a:close/>
                  <a:moveTo>
                    <a:pt x="157" y="696"/>
                  </a:moveTo>
                  <a:cubicBezTo>
                    <a:pt x="156" y="695"/>
                    <a:pt x="157" y="694"/>
                    <a:pt x="158" y="693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159" y="693"/>
                    <a:pt x="160" y="693"/>
                    <a:pt x="160" y="694"/>
                  </a:cubicBezTo>
                  <a:cubicBezTo>
                    <a:pt x="160" y="694"/>
                    <a:pt x="160" y="694"/>
                    <a:pt x="160" y="694"/>
                  </a:cubicBezTo>
                  <a:cubicBezTo>
                    <a:pt x="161" y="695"/>
                    <a:pt x="160" y="697"/>
                    <a:pt x="159" y="697"/>
                  </a:cubicBezTo>
                  <a:cubicBezTo>
                    <a:pt x="159" y="697"/>
                    <a:pt x="159" y="697"/>
                    <a:pt x="159" y="697"/>
                  </a:cubicBezTo>
                  <a:cubicBezTo>
                    <a:pt x="159" y="697"/>
                    <a:pt x="159" y="697"/>
                    <a:pt x="159" y="697"/>
                  </a:cubicBezTo>
                  <a:cubicBezTo>
                    <a:pt x="159" y="697"/>
                    <a:pt x="159" y="697"/>
                    <a:pt x="159" y="697"/>
                  </a:cubicBezTo>
                  <a:cubicBezTo>
                    <a:pt x="158" y="697"/>
                    <a:pt x="157" y="697"/>
                    <a:pt x="157" y="696"/>
                  </a:cubicBezTo>
                  <a:close/>
                  <a:moveTo>
                    <a:pt x="460" y="694"/>
                  </a:moveTo>
                  <a:cubicBezTo>
                    <a:pt x="459" y="694"/>
                    <a:pt x="459" y="693"/>
                    <a:pt x="459" y="692"/>
                  </a:cubicBezTo>
                  <a:cubicBezTo>
                    <a:pt x="459" y="692"/>
                    <a:pt x="459" y="692"/>
                    <a:pt x="459" y="692"/>
                  </a:cubicBezTo>
                  <a:cubicBezTo>
                    <a:pt x="459" y="691"/>
                    <a:pt x="461" y="690"/>
                    <a:pt x="462" y="691"/>
                  </a:cubicBezTo>
                  <a:cubicBezTo>
                    <a:pt x="462" y="691"/>
                    <a:pt x="462" y="691"/>
                    <a:pt x="462" y="691"/>
                  </a:cubicBezTo>
                  <a:cubicBezTo>
                    <a:pt x="463" y="691"/>
                    <a:pt x="463" y="692"/>
                    <a:pt x="463" y="693"/>
                  </a:cubicBezTo>
                  <a:cubicBezTo>
                    <a:pt x="463" y="693"/>
                    <a:pt x="463" y="693"/>
                    <a:pt x="463" y="693"/>
                  </a:cubicBezTo>
                  <a:cubicBezTo>
                    <a:pt x="462" y="694"/>
                    <a:pt x="462" y="694"/>
                    <a:pt x="461" y="694"/>
                  </a:cubicBezTo>
                  <a:cubicBezTo>
                    <a:pt x="461" y="694"/>
                    <a:pt x="461" y="694"/>
                    <a:pt x="461" y="694"/>
                  </a:cubicBezTo>
                  <a:cubicBezTo>
                    <a:pt x="461" y="694"/>
                    <a:pt x="460" y="694"/>
                    <a:pt x="460" y="694"/>
                  </a:cubicBezTo>
                  <a:close/>
                  <a:moveTo>
                    <a:pt x="152" y="685"/>
                  </a:moveTo>
                  <a:cubicBezTo>
                    <a:pt x="151" y="684"/>
                    <a:pt x="152" y="683"/>
                    <a:pt x="153" y="682"/>
                  </a:cubicBezTo>
                  <a:cubicBezTo>
                    <a:pt x="153" y="682"/>
                    <a:pt x="153" y="682"/>
                    <a:pt x="153" y="682"/>
                  </a:cubicBezTo>
                  <a:cubicBezTo>
                    <a:pt x="154" y="682"/>
                    <a:pt x="155" y="682"/>
                    <a:pt x="156" y="683"/>
                  </a:cubicBezTo>
                  <a:cubicBezTo>
                    <a:pt x="156" y="683"/>
                    <a:pt x="156" y="683"/>
                    <a:pt x="156" y="683"/>
                  </a:cubicBezTo>
                  <a:cubicBezTo>
                    <a:pt x="156" y="684"/>
                    <a:pt x="156" y="686"/>
                    <a:pt x="155" y="686"/>
                  </a:cubicBezTo>
                  <a:cubicBezTo>
                    <a:pt x="155" y="686"/>
                    <a:pt x="155" y="686"/>
                    <a:pt x="155" y="686"/>
                  </a:cubicBezTo>
                  <a:cubicBezTo>
                    <a:pt x="154" y="686"/>
                    <a:pt x="154" y="686"/>
                    <a:pt x="154" y="686"/>
                  </a:cubicBezTo>
                  <a:cubicBezTo>
                    <a:pt x="154" y="686"/>
                    <a:pt x="154" y="686"/>
                    <a:pt x="154" y="686"/>
                  </a:cubicBezTo>
                  <a:cubicBezTo>
                    <a:pt x="153" y="686"/>
                    <a:pt x="152" y="686"/>
                    <a:pt x="152" y="685"/>
                  </a:cubicBezTo>
                  <a:close/>
                  <a:moveTo>
                    <a:pt x="465" y="683"/>
                  </a:moveTo>
                  <a:cubicBezTo>
                    <a:pt x="464" y="683"/>
                    <a:pt x="463" y="682"/>
                    <a:pt x="464" y="681"/>
                  </a:cubicBezTo>
                  <a:cubicBezTo>
                    <a:pt x="464" y="681"/>
                    <a:pt x="464" y="681"/>
                    <a:pt x="464" y="681"/>
                  </a:cubicBezTo>
                  <a:cubicBezTo>
                    <a:pt x="464" y="680"/>
                    <a:pt x="465" y="679"/>
                    <a:pt x="466" y="680"/>
                  </a:cubicBezTo>
                  <a:cubicBezTo>
                    <a:pt x="466" y="680"/>
                    <a:pt x="466" y="680"/>
                    <a:pt x="466" y="680"/>
                  </a:cubicBezTo>
                  <a:cubicBezTo>
                    <a:pt x="467" y="680"/>
                    <a:pt x="468" y="681"/>
                    <a:pt x="467" y="682"/>
                  </a:cubicBezTo>
                  <a:cubicBezTo>
                    <a:pt x="467" y="682"/>
                    <a:pt x="467" y="682"/>
                    <a:pt x="467" y="682"/>
                  </a:cubicBezTo>
                  <a:cubicBezTo>
                    <a:pt x="467" y="683"/>
                    <a:pt x="466" y="683"/>
                    <a:pt x="466" y="683"/>
                  </a:cubicBezTo>
                  <a:cubicBezTo>
                    <a:pt x="466" y="683"/>
                    <a:pt x="466" y="683"/>
                    <a:pt x="466" y="683"/>
                  </a:cubicBezTo>
                  <a:cubicBezTo>
                    <a:pt x="465" y="683"/>
                    <a:pt x="465" y="683"/>
                    <a:pt x="465" y="683"/>
                  </a:cubicBezTo>
                  <a:close/>
                  <a:moveTo>
                    <a:pt x="147" y="674"/>
                  </a:moveTo>
                  <a:cubicBezTo>
                    <a:pt x="147" y="673"/>
                    <a:pt x="147" y="672"/>
                    <a:pt x="148" y="671"/>
                  </a:cubicBezTo>
                  <a:cubicBezTo>
                    <a:pt x="148" y="671"/>
                    <a:pt x="148" y="671"/>
                    <a:pt x="148" y="671"/>
                  </a:cubicBezTo>
                  <a:cubicBezTo>
                    <a:pt x="149" y="671"/>
                    <a:pt x="150" y="671"/>
                    <a:pt x="151" y="672"/>
                  </a:cubicBezTo>
                  <a:cubicBezTo>
                    <a:pt x="151" y="672"/>
                    <a:pt x="151" y="672"/>
                    <a:pt x="151" y="672"/>
                  </a:cubicBezTo>
                  <a:cubicBezTo>
                    <a:pt x="151" y="673"/>
                    <a:pt x="151" y="675"/>
                    <a:pt x="150" y="675"/>
                  </a:cubicBezTo>
                  <a:cubicBezTo>
                    <a:pt x="150" y="675"/>
                    <a:pt x="150" y="675"/>
                    <a:pt x="150" y="675"/>
                  </a:cubicBezTo>
                  <a:cubicBezTo>
                    <a:pt x="149" y="675"/>
                    <a:pt x="149" y="675"/>
                    <a:pt x="149" y="675"/>
                  </a:cubicBezTo>
                  <a:cubicBezTo>
                    <a:pt x="149" y="675"/>
                    <a:pt x="149" y="675"/>
                    <a:pt x="149" y="675"/>
                  </a:cubicBezTo>
                  <a:cubicBezTo>
                    <a:pt x="148" y="675"/>
                    <a:pt x="147" y="675"/>
                    <a:pt x="147" y="674"/>
                  </a:cubicBezTo>
                  <a:close/>
                  <a:moveTo>
                    <a:pt x="470" y="672"/>
                  </a:moveTo>
                  <a:cubicBezTo>
                    <a:pt x="469" y="672"/>
                    <a:pt x="468" y="671"/>
                    <a:pt x="469" y="670"/>
                  </a:cubicBezTo>
                  <a:cubicBezTo>
                    <a:pt x="469" y="670"/>
                    <a:pt x="469" y="670"/>
                    <a:pt x="469" y="670"/>
                  </a:cubicBezTo>
                  <a:cubicBezTo>
                    <a:pt x="469" y="669"/>
                    <a:pt x="470" y="668"/>
                    <a:pt x="471" y="669"/>
                  </a:cubicBezTo>
                  <a:cubicBezTo>
                    <a:pt x="471" y="669"/>
                    <a:pt x="471" y="669"/>
                    <a:pt x="471" y="669"/>
                  </a:cubicBezTo>
                  <a:cubicBezTo>
                    <a:pt x="472" y="669"/>
                    <a:pt x="473" y="670"/>
                    <a:pt x="472" y="671"/>
                  </a:cubicBezTo>
                  <a:cubicBezTo>
                    <a:pt x="472" y="671"/>
                    <a:pt x="472" y="671"/>
                    <a:pt x="472" y="671"/>
                  </a:cubicBezTo>
                  <a:cubicBezTo>
                    <a:pt x="472" y="672"/>
                    <a:pt x="471" y="672"/>
                    <a:pt x="470" y="672"/>
                  </a:cubicBezTo>
                  <a:cubicBezTo>
                    <a:pt x="470" y="672"/>
                    <a:pt x="470" y="672"/>
                    <a:pt x="470" y="672"/>
                  </a:cubicBezTo>
                  <a:cubicBezTo>
                    <a:pt x="470" y="672"/>
                    <a:pt x="470" y="672"/>
                    <a:pt x="470" y="672"/>
                  </a:cubicBezTo>
                  <a:close/>
                  <a:moveTo>
                    <a:pt x="142" y="663"/>
                  </a:moveTo>
                  <a:cubicBezTo>
                    <a:pt x="142" y="662"/>
                    <a:pt x="142" y="661"/>
                    <a:pt x="143" y="660"/>
                  </a:cubicBezTo>
                  <a:cubicBezTo>
                    <a:pt x="143" y="660"/>
                    <a:pt x="143" y="660"/>
                    <a:pt x="143" y="660"/>
                  </a:cubicBezTo>
                  <a:cubicBezTo>
                    <a:pt x="144" y="660"/>
                    <a:pt x="145" y="660"/>
                    <a:pt x="146" y="661"/>
                  </a:cubicBezTo>
                  <a:cubicBezTo>
                    <a:pt x="146" y="661"/>
                    <a:pt x="146" y="661"/>
                    <a:pt x="146" y="661"/>
                  </a:cubicBezTo>
                  <a:cubicBezTo>
                    <a:pt x="146" y="662"/>
                    <a:pt x="146" y="664"/>
                    <a:pt x="145" y="664"/>
                  </a:cubicBezTo>
                  <a:cubicBezTo>
                    <a:pt x="145" y="664"/>
                    <a:pt x="145" y="664"/>
                    <a:pt x="145" y="664"/>
                  </a:cubicBezTo>
                  <a:cubicBezTo>
                    <a:pt x="145" y="664"/>
                    <a:pt x="144" y="664"/>
                    <a:pt x="144" y="664"/>
                  </a:cubicBezTo>
                  <a:cubicBezTo>
                    <a:pt x="144" y="664"/>
                    <a:pt x="144" y="664"/>
                    <a:pt x="144" y="664"/>
                  </a:cubicBezTo>
                  <a:cubicBezTo>
                    <a:pt x="143" y="664"/>
                    <a:pt x="143" y="664"/>
                    <a:pt x="142" y="663"/>
                  </a:cubicBezTo>
                  <a:close/>
                  <a:moveTo>
                    <a:pt x="474" y="661"/>
                  </a:moveTo>
                  <a:cubicBezTo>
                    <a:pt x="473" y="661"/>
                    <a:pt x="473" y="660"/>
                    <a:pt x="473" y="659"/>
                  </a:cubicBezTo>
                  <a:cubicBezTo>
                    <a:pt x="473" y="659"/>
                    <a:pt x="473" y="659"/>
                    <a:pt x="473" y="659"/>
                  </a:cubicBezTo>
                  <a:cubicBezTo>
                    <a:pt x="474" y="658"/>
                    <a:pt x="475" y="657"/>
                    <a:pt x="476" y="658"/>
                  </a:cubicBezTo>
                  <a:cubicBezTo>
                    <a:pt x="476" y="658"/>
                    <a:pt x="476" y="658"/>
                    <a:pt x="476" y="658"/>
                  </a:cubicBezTo>
                  <a:cubicBezTo>
                    <a:pt x="477" y="658"/>
                    <a:pt x="478" y="659"/>
                    <a:pt x="477" y="660"/>
                  </a:cubicBezTo>
                  <a:cubicBezTo>
                    <a:pt x="477" y="660"/>
                    <a:pt x="477" y="660"/>
                    <a:pt x="477" y="660"/>
                  </a:cubicBezTo>
                  <a:cubicBezTo>
                    <a:pt x="477" y="661"/>
                    <a:pt x="476" y="661"/>
                    <a:pt x="475" y="661"/>
                  </a:cubicBezTo>
                  <a:cubicBezTo>
                    <a:pt x="475" y="661"/>
                    <a:pt x="475" y="661"/>
                    <a:pt x="475" y="661"/>
                  </a:cubicBezTo>
                  <a:cubicBezTo>
                    <a:pt x="475" y="661"/>
                    <a:pt x="475" y="661"/>
                    <a:pt x="474" y="661"/>
                  </a:cubicBezTo>
                  <a:close/>
                  <a:moveTo>
                    <a:pt x="137" y="652"/>
                  </a:moveTo>
                  <a:cubicBezTo>
                    <a:pt x="137" y="651"/>
                    <a:pt x="137" y="650"/>
                    <a:pt x="138" y="649"/>
                  </a:cubicBezTo>
                  <a:cubicBezTo>
                    <a:pt x="138" y="649"/>
                    <a:pt x="138" y="649"/>
                    <a:pt x="138" y="649"/>
                  </a:cubicBezTo>
                  <a:cubicBezTo>
                    <a:pt x="139" y="649"/>
                    <a:pt x="141" y="649"/>
                    <a:pt x="141" y="650"/>
                  </a:cubicBezTo>
                  <a:cubicBezTo>
                    <a:pt x="141" y="650"/>
                    <a:pt x="141" y="650"/>
                    <a:pt x="141" y="650"/>
                  </a:cubicBezTo>
                  <a:cubicBezTo>
                    <a:pt x="142" y="651"/>
                    <a:pt x="141" y="653"/>
                    <a:pt x="140" y="653"/>
                  </a:cubicBezTo>
                  <a:cubicBezTo>
                    <a:pt x="140" y="653"/>
                    <a:pt x="140" y="653"/>
                    <a:pt x="140" y="653"/>
                  </a:cubicBezTo>
                  <a:cubicBezTo>
                    <a:pt x="140" y="653"/>
                    <a:pt x="140" y="653"/>
                    <a:pt x="139" y="653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8" y="653"/>
                    <a:pt x="138" y="653"/>
                    <a:pt x="137" y="652"/>
                  </a:cubicBezTo>
                  <a:close/>
                  <a:moveTo>
                    <a:pt x="479" y="650"/>
                  </a:moveTo>
                  <a:cubicBezTo>
                    <a:pt x="478" y="650"/>
                    <a:pt x="478" y="649"/>
                    <a:pt x="478" y="648"/>
                  </a:cubicBezTo>
                  <a:cubicBezTo>
                    <a:pt x="478" y="648"/>
                    <a:pt x="478" y="648"/>
                    <a:pt x="478" y="648"/>
                  </a:cubicBezTo>
                  <a:cubicBezTo>
                    <a:pt x="479" y="647"/>
                    <a:pt x="480" y="646"/>
                    <a:pt x="481" y="647"/>
                  </a:cubicBezTo>
                  <a:cubicBezTo>
                    <a:pt x="481" y="647"/>
                    <a:pt x="481" y="647"/>
                    <a:pt x="481" y="647"/>
                  </a:cubicBezTo>
                  <a:cubicBezTo>
                    <a:pt x="482" y="647"/>
                    <a:pt x="482" y="648"/>
                    <a:pt x="482" y="649"/>
                  </a:cubicBezTo>
                  <a:cubicBezTo>
                    <a:pt x="482" y="649"/>
                    <a:pt x="482" y="649"/>
                    <a:pt x="482" y="649"/>
                  </a:cubicBezTo>
                  <a:cubicBezTo>
                    <a:pt x="482" y="650"/>
                    <a:pt x="481" y="650"/>
                    <a:pt x="480" y="650"/>
                  </a:cubicBezTo>
                  <a:cubicBezTo>
                    <a:pt x="480" y="650"/>
                    <a:pt x="480" y="650"/>
                    <a:pt x="480" y="650"/>
                  </a:cubicBezTo>
                  <a:cubicBezTo>
                    <a:pt x="480" y="650"/>
                    <a:pt x="480" y="650"/>
                    <a:pt x="479" y="650"/>
                  </a:cubicBezTo>
                  <a:close/>
                  <a:moveTo>
                    <a:pt x="133" y="641"/>
                  </a:moveTo>
                  <a:cubicBezTo>
                    <a:pt x="132" y="640"/>
                    <a:pt x="133" y="639"/>
                    <a:pt x="134" y="638"/>
                  </a:cubicBezTo>
                  <a:cubicBezTo>
                    <a:pt x="134" y="638"/>
                    <a:pt x="134" y="638"/>
                    <a:pt x="134" y="638"/>
                  </a:cubicBezTo>
                  <a:cubicBezTo>
                    <a:pt x="135" y="638"/>
                    <a:pt x="136" y="638"/>
                    <a:pt x="136" y="639"/>
                  </a:cubicBezTo>
                  <a:cubicBezTo>
                    <a:pt x="136" y="639"/>
                    <a:pt x="136" y="639"/>
                    <a:pt x="136" y="639"/>
                  </a:cubicBezTo>
                  <a:cubicBezTo>
                    <a:pt x="137" y="640"/>
                    <a:pt x="136" y="642"/>
                    <a:pt x="135" y="642"/>
                  </a:cubicBezTo>
                  <a:cubicBezTo>
                    <a:pt x="135" y="642"/>
                    <a:pt x="135" y="642"/>
                    <a:pt x="135" y="642"/>
                  </a:cubicBezTo>
                  <a:cubicBezTo>
                    <a:pt x="135" y="642"/>
                    <a:pt x="135" y="642"/>
                    <a:pt x="134" y="642"/>
                  </a:cubicBezTo>
                  <a:cubicBezTo>
                    <a:pt x="134" y="642"/>
                    <a:pt x="134" y="642"/>
                    <a:pt x="134" y="642"/>
                  </a:cubicBezTo>
                  <a:cubicBezTo>
                    <a:pt x="134" y="642"/>
                    <a:pt x="133" y="642"/>
                    <a:pt x="133" y="641"/>
                  </a:cubicBezTo>
                  <a:close/>
                  <a:moveTo>
                    <a:pt x="484" y="639"/>
                  </a:moveTo>
                  <a:cubicBezTo>
                    <a:pt x="483" y="639"/>
                    <a:pt x="483" y="638"/>
                    <a:pt x="483" y="637"/>
                  </a:cubicBezTo>
                  <a:cubicBezTo>
                    <a:pt x="483" y="637"/>
                    <a:pt x="483" y="637"/>
                    <a:pt x="483" y="637"/>
                  </a:cubicBezTo>
                  <a:cubicBezTo>
                    <a:pt x="484" y="636"/>
                    <a:pt x="485" y="635"/>
                    <a:pt x="486" y="636"/>
                  </a:cubicBezTo>
                  <a:cubicBezTo>
                    <a:pt x="486" y="636"/>
                    <a:pt x="486" y="636"/>
                    <a:pt x="486" y="636"/>
                  </a:cubicBezTo>
                  <a:cubicBezTo>
                    <a:pt x="487" y="636"/>
                    <a:pt x="487" y="637"/>
                    <a:pt x="487" y="638"/>
                  </a:cubicBezTo>
                  <a:cubicBezTo>
                    <a:pt x="487" y="638"/>
                    <a:pt x="487" y="638"/>
                    <a:pt x="487" y="638"/>
                  </a:cubicBezTo>
                  <a:cubicBezTo>
                    <a:pt x="486" y="639"/>
                    <a:pt x="486" y="640"/>
                    <a:pt x="485" y="640"/>
                  </a:cubicBezTo>
                  <a:cubicBezTo>
                    <a:pt x="485" y="640"/>
                    <a:pt x="485" y="640"/>
                    <a:pt x="485" y="640"/>
                  </a:cubicBezTo>
                  <a:cubicBezTo>
                    <a:pt x="485" y="640"/>
                    <a:pt x="484" y="639"/>
                    <a:pt x="484" y="639"/>
                  </a:cubicBezTo>
                  <a:close/>
                  <a:moveTo>
                    <a:pt x="128" y="630"/>
                  </a:moveTo>
                  <a:cubicBezTo>
                    <a:pt x="127" y="629"/>
                    <a:pt x="128" y="628"/>
                    <a:pt x="129" y="627"/>
                  </a:cubicBezTo>
                  <a:cubicBezTo>
                    <a:pt x="129" y="627"/>
                    <a:pt x="129" y="627"/>
                    <a:pt x="129" y="627"/>
                  </a:cubicBezTo>
                  <a:cubicBezTo>
                    <a:pt x="130" y="627"/>
                    <a:pt x="131" y="627"/>
                    <a:pt x="131" y="628"/>
                  </a:cubicBezTo>
                  <a:cubicBezTo>
                    <a:pt x="131" y="628"/>
                    <a:pt x="131" y="628"/>
                    <a:pt x="131" y="628"/>
                  </a:cubicBezTo>
                  <a:cubicBezTo>
                    <a:pt x="132" y="629"/>
                    <a:pt x="131" y="631"/>
                    <a:pt x="130" y="631"/>
                  </a:cubicBezTo>
                  <a:cubicBezTo>
                    <a:pt x="130" y="631"/>
                    <a:pt x="130" y="631"/>
                    <a:pt x="130" y="631"/>
                  </a:cubicBezTo>
                  <a:cubicBezTo>
                    <a:pt x="130" y="631"/>
                    <a:pt x="130" y="631"/>
                    <a:pt x="130" y="631"/>
                  </a:cubicBezTo>
                  <a:cubicBezTo>
                    <a:pt x="130" y="631"/>
                    <a:pt x="130" y="631"/>
                    <a:pt x="130" y="631"/>
                  </a:cubicBezTo>
                  <a:cubicBezTo>
                    <a:pt x="129" y="631"/>
                    <a:pt x="128" y="631"/>
                    <a:pt x="128" y="630"/>
                  </a:cubicBezTo>
                  <a:close/>
                  <a:moveTo>
                    <a:pt x="489" y="628"/>
                  </a:moveTo>
                  <a:cubicBezTo>
                    <a:pt x="488" y="628"/>
                    <a:pt x="487" y="627"/>
                    <a:pt x="488" y="626"/>
                  </a:cubicBezTo>
                  <a:cubicBezTo>
                    <a:pt x="488" y="626"/>
                    <a:pt x="488" y="626"/>
                    <a:pt x="488" y="626"/>
                  </a:cubicBezTo>
                  <a:cubicBezTo>
                    <a:pt x="488" y="625"/>
                    <a:pt x="490" y="624"/>
                    <a:pt x="491" y="625"/>
                  </a:cubicBezTo>
                  <a:cubicBezTo>
                    <a:pt x="491" y="625"/>
                    <a:pt x="491" y="625"/>
                    <a:pt x="491" y="625"/>
                  </a:cubicBezTo>
                  <a:cubicBezTo>
                    <a:pt x="492" y="625"/>
                    <a:pt x="492" y="626"/>
                    <a:pt x="492" y="627"/>
                  </a:cubicBezTo>
                  <a:cubicBezTo>
                    <a:pt x="492" y="627"/>
                    <a:pt x="492" y="627"/>
                    <a:pt x="492" y="627"/>
                  </a:cubicBezTo>
                  <a:cubicBezTo>
                    <a:pt x="491" y="628"/>
                    <a:pt x="491" y="629"/>
                    <a:pt x="490" y="629"/>
                  </a:cubicBezTo>
                  <a:cubicBezTo>
                    <a:pt x="490" y="629"/>
                    <a:pt x="490" y="629"/>
                    <a:pt x="490" y="629"/>
                  </a:cubicBezTo>
                  <a:cubicBezTo>
                    <a:pt x="489" y="629"/>
                    <a:pt x="489" y="628"/>
                    <a:pt x="489" y="628"/>
                  </a:cubicBezTo>
                  <a:close/>
                  <a:moveTo>
                    <a:pt x="123" y="619"/>
                  </a:moveTo>
                  <a:cubicBezTo>
                    <a:pt x="123" y="618"/>
                    <a:pt x="123" y="617"/>
                    <a:pt x="124" y="616"/>
                  </a:cubicBezTo>
                  <a:cubicBezTo>
                    <a:pt x="124" y="616"/>
                    <a:pt x="124" y="616"/>
                    <a:pt x="124" y="616"/>
                  </a:cubicBezTo>
                  <a:cubicBezTo>
                    <a:pt x="125" y="616"/>
                    <a:pt x="126" y="616"/>
                    <a:pt x="127" y="617"/>
                  </a:cubicBezTo>
                  <a:cubicBezTo>
                    <a:pt x="127" y="617"/>
                    <a:pt x="127" y="617"/>
                    <a:pt x="127" y="617"/>
                  </a:cubicBezTo>
                  <a:cubicBezTo>
                    <a:pt x="127" y="619"/>
                    <a:pt x="127" y="620"/>
                    <a:pt x="126" y="620"/>
                  </a:cubicBezTo>
                  <a:cubicBezTo>
                    <a:pt x="126" y="620"/>
                    <a:pt x="126" y="620"/>
                    <a:pt x="126" y="620"/>
                  </a:cubicBezTo>
                  <a:cubicBezTo>
                    <a:pt x="125" y="620"/>
                    <a:pt x="125" y="620"/>
                    <a:pt x="125" y="620"/>
                  </a:cubicBezTo>
                  <a:cubicBezTo>
                    <a:pt x="125" y="620"/>
                    <a:pt x="125" y="620"/>
                    <a:pt x="125" y="620"/>
                  </a:cubicBezTo>
                  <a:cubicBezTo>
                    <a:pt x="124" y="620"/>
                    <a:pt x="123" y="620"/>
                    <a:pt x="123" y="619"/>
                  </a:cubicBezTo>
                  <a:close/>
                  <a:moveTo>
                    <a:pt x="494" y="617"/>
                  </a:moveTo>
                  <a:cubicBezTo>
                    <a:pt x="493" y="617"/>
                    <a:pt x="492" y="616"/>
                    <a:pt x="493" y="615"/>
                  </a:cubicBezTo>
                  <a:cubicBezTo>
                    <a:pt x="493" y="615"/>
                    <a:pt x="493" y="615"/>
                    <a:pt x="493" y="615"/>
                  </a:cubicBezTo>
                  <a:cubicBezTo>
                    <a:pt x="493" y="614"/>
                    <a:pt x="494" y="613"/>
                    <a:pt x="495" y="614"/>
                  </a:cubicBezTo>
                  <a:cubicBezTo>
                    <a:pt x="495" y="614"/>
                    <a:pt x="495" y="614"/>
                    <a:pt x="495" y="614"/>
                  </a:cubicBezTo>
                  <a:cubicBezTo>
                    <a:pt x="496" y="614"/>
                    <a:pt x="497" y="615"/>
                    <a:pt x="496" y="616"/>
                  </a:cubicBezTo>
                  <a:cubicBezTo>
                    <a:pt x="496" y="616"/>
                    <a:pt x="496" y="616"/>
                    <a:pt x="496" y="616"/>
                  </a:cubicBezTo>
                  <a:cubicBezTo>
                    <a:pt x="496" y="617"/>
                    <a:pt x="495" y="618"/>
                    <a:pt x="495" y="618"/>
                  </a:cubicBezTo>
                  <a:cubicBezTo>
                    <a:pt x="495" y="618"/>
                    <a:pt x="495" y="618"/>
                    <a:pt x="495" y="618"/>
                  </a:cubicBezTo>
                  <a:cubicBezTo>
                    <a:pt x="494" y="618"/>
                    <a:pt x="494" y="617"/>
                    <a:pt x="494" y="617"/>
                  </a:cubicBezTo>
                  <a:close/>
                  <a:moveTo>
                    <a:pt x="118" y="608"/>
                  </a:moveTo>
                  <a:cubicBezTo>
                    <a:pt x="118" y="607"/>
                    <a:pt x="118" y="606"/>
                    <a:pt x="119" y="605"/>
                  </a:cubicBezTo>
                  <a:cubicBezTo>
                    <a:pt x="119" y="605"/>
                    <a:pt x="119" y="605"/>
                    <a:pt x="119" y="605"/>
                  </a:cubicBezTo>
                  <a:cubicBezTo>
                    <a:pt x="120" y="605"/>
                    <a:pt x="121" y="605"/>
                    <a:pt x="122" y="607"/>
                  </a:cubicBezTo>
                  <a:cubicBezTo>
                    <a:pt x="122" y="607"/>
                    <a:pt x="122" y="607"/>
                    <a:pt x="122" y="607"/>
                  </a:cubicBezTo>
                  <a:cubicBezTo>
                    <a:pt x="122" y="608"/>
                    <a:pt x="122" y="609"/>
                    <a:pt x="121" y="609"/>
                  </a:cubicBezTo>
                  <a:cubicBezTo>
                    <a:pt x="121" y="609"/>
                    <a:pt x="121" y="609"/>
                    <a:pt x="121" y="609"/>
                  </a:cubicBezTo>
                  <a:cubicBezTo>
                    <a:pt x="121" y="609"/>
                    <a:pt x="120" y="609"/>
                    <a:pt x="120" y="609"/>
                  </a:cubicBezTo>
                  <a:cubicBezTo>
                    <a:pt x="120" y="609"/>
                    <a:pt x="120" y="609"/>
                    <a:pt x="120" y="609"/>
                  </a:cubicBezTo>
                  <a:cubicBezTo>
                    <a:pt x="119" y="609"/>
                    <a:pt x="118" y="609"/>
                    <a:pt x="118" y="608"/>
                  </a:cubicBezTo>
                  <a:close/>
                  <a:moveTo>
                    <a:pt x="499" y="606"/>
                  </a:moveTo>
                  <a:cubicBezTo>
                    <a:pt x="498" y="606"/>
                    <a:pt x="497" y="605"/>
                    <a:pt x="498" y="604"/>
                  </a:cubicBezTo>
                  <a:cubicBezTo>
                    <a:pt x="498" y="604"/>
                    <a:pt x="498" y="604"/>
                    <a:pt x="498" y="604"/>
                  </a:cubicBezTo>
                  <a:cubicBezTo>
                    <a:pt x="498" y="603"/>
                    <a:pt x="499" y="602"/>
                    <a:pt x="500" y="603"/>
                  </a:cubicBezTo>
                  <a:cubicBezTo>
                    <a:pt x="500" y="603"/>
                    <a:pt x="500" y="603"/>
                    <a:pt x="500" y="603"/>
                  </a:cubicBezTo>
                  <a:cubicBezTo>
                    <a:pt x="501" y="603"/>
                    <a:pt x="502" y="604"/>
                    <a:pt x="501" y="605"/>
                  </a:cubicBezTo>
                  <a:cubicBezTo>
                    <a:pt x="501" y="605"/>
                    <a:pt x="501" y="605"/>
                    <a:pt x="501" y="605"/>
                  </a:cubicBezTo>
                  <a:cubicBezTo>
                    <a:pt x="501" y="606"/>
                    <a:pt x="500" y="607"/>
                    <a:pt x="499" y="607"/>
                  </a:cubicBezTo>
                  <a:cubicBezTo>
                    <a:pt x="499" y="607"/>
                    <a:pt x="499" y="607"/>
                    <a:pt x="499" y="607"/>
                  </a:cubicBezTo>
                  <a:cubicBezTo>
                    <a:pt x="499" y="607"/>
                    <a:pt x="499" y="606"/>
                    <a:pt x="499" y="606"/>
                  </a:cubicBezTo>
                  <a:close/>
                  <a:moveTo>
                    <a:pt x="113" y="597"/>
                  </a:moveTo>
                  <a:cubicBezTo>
                    <a:pt x="113" y="596"/>
                    <a:pt x="113" y="595"/>
                    <a:pt x="114" y="594"/>
                  </a:cubicBezTo>
                  <a:cubicBezTo>
                    <a:pt x="114" y="594"/>
                    <a:pt x="114" y="594"/>
                    <a:pt x="114" y="594"/>
                  </a:cubicBezTo>
                  <a:cubicBezTo>
                    <a:pt x="115" y="594"/>
                    <a:pt x="117" y="595"/>
                    <a:pt x="117" y="596"/>
                  </a:cubicBezTo>
                  <a:cubicBezTo>
                    <a:pt x="117" y="596"/>
                    <a:pt x="117" y="596"/>
                    <a:pt x="117" y="596"/>
                  </a:cubicBezTo>
                  <a:cubicBezTo>
                    <a:pt x="117" y="597"/>
                    <a:pt x="117" y="598"/>
                    <a:pt x="116" y="598"/>
                  </a:cubicBezTo>
                  <a:cubicBezTo>
                    <a:pt x="116" y="598"/>
                    <a:pt x="116" y="598"/>
                    <a:pt x="116" y="598"/>
                  </a:cubicBezTo>
                  <a:cubicBezTo>
                    <a:pt x="116" y="598"/>
                    <a:pt x="115" y="598"/>
                    <a:pt x="115" y="598"/>
                  </a:cubicBezTo>
                  <a:cubicBezTo>
                    <a:pt x="115" y="598"/>
                    <a:pt x="115" y="598"/>
                    <a:pt x="115" y="598"/>
                  </a:cubicBezTo>
                  <a:cubicBezTo>
                    <a:pt x="114" y="598"/>
                    <a:pt x="114" y="598"/>
                    <a:pt x="113" y="597"/>
                  </a:cubicBezTo>
                  <a:close/>
                  <a:moveTo>
                    <a:pt x="503" y="595"/>
                  </a:moveTo>
                  <a:cubicBezTo>
                    <a:pt x="502" y="595"/>
                    <a:pt x="502" y="594"/>
                    <a:pt x="502" y="593"/>
                  </a:cubicBezTo>
                  <a:cubicBezTo>
                    <a:pt x="502" y="593"/>
                    <a:pt x="502" y="593"/>
                    <a:pt x="502" y="593"/>
                  </a:cubicBezTo>
                  <a:cubicBezTo>
                    <a:pt x="503" y="592"/>
                    <a:pt x="504" y="591"/>
                    <a:pt x="505" y="592"/>
                  </a:cubicBezTo>
                  <a:cubicBezTo>
                    <a:pt x="505" y="592"/>
                    <a:pt x="505" y="592"/>
                    <a:pt x="505" y="592"/>
                  </a:cubicBezTo>
                  <a:cubicBezTo>
                    <a:pt x="506" y="592"/>
                    <a:pt x="506" y="593"/>
                    <a:pt x="506" y="594"/>
                  </a:cubicBezTo>
                  <a:cubicBezTo>
                    <a:pt x="506" y="594"/>
                    <a:pt x="506" y="594"/>
                    <a:pt x="506" y="594"/>
                  </a:cubicBezTo>
                  <a:cubicBezTo>
                    <a:pt x="506" y="595"/>
                    <a:pt x="505" y="596"/>
                    <a:pt x="504" y="596"/>
                  </a:cubicBezTo>
                  <a:cubicBezTo>
                    <a:pt x="504" y="596"/>
                    <a:pt x="504" y="596"/>
                    <a:pt x="504" y="596"/>
                  </a:cubicBezTo>
                  <a:cubicBezTo>
                    <a:pt x="504" y="596"/>
                    <a:pt x="504" y="595"/>
                    <a:pt x="503" y="595"/>
                  </a:cubicBezTo>
                  <a:close/>
                  <a:moveTo>
                    <a:pt x="109" y="586"/>
                  </a:moveTo>
                  <a:cubicBezTo>
                    <a:pt x="108" y="585"/>
                    <a:pt x="109" y="584"/>
                    <a:pt x="110" y="583"/>
                  </a:cubicBezTo>
                  <a:cubicBezTo>
                    <a:pt x="110" y="583"/>
                    <a:pt x="110" y="583"/>
                    <a:pt x="110" y="583"/>
                  </a:cubicBezTo>
                  <a:cubicBezTo>
                    <a:pt x="111" y="583"/>
                    <a:pt x="112" y="584"/>
                    <a:pt x="112" y="585"/>
                  </a:cubicBezTo>
                  <a:cubicBezTo>
                    <a:pt x="112" y="585"/>
                    <a:pt x="112" y="585"/>
                    <a:pt x="112" y="585"/>
                  </a:cubicBezTo>
                  <a:cubicBezTo>
                    <a:pt x="113" y="586"/>
                    <a:pt x="112" y="587"/>
                    <a:pt x="111" y="587"/>
                  </a:cubicBezTo>
                  <a:cubicBezTo>
                    <a:pt x="111" y="587"/>
                    <a:pt x="111" y="587"/>
                    <a:pt x="111" y="587"/>
                  </a:cubicBezTo>
                  <a:cubicBezTo>
                    <a:pt x="111" y="587"/>
                    <a:pt x="111" y="587"/>
                    <a:pt x="110" y="587"/>
                  </a:cubicBezTo>
                  <a:cubicBezTo>
                    <a:pt x="110" y="587"/>
                    <a:pt x="110" y="587"/>
                    <a:pt x="110" y="587"/>
                  </a:cubicBezTo>
                  <a:cubicBezTo>
                    <a:pt x="110" y="587"/>
                    <a:pt x="109" y="587"/>
                    <a:pt x="109" y="586"/>
                  </a:cubicBezTo>
                  <a:close/>
                  <a:moveTo>
                    <a:pt x="508" y="584"/>
                  </a:moveTo>
                  <a:cubicBezTo>
                    <a:pt x="507" y="584"/>
                    <a:pt x="507" y="583"/>
                    <a:pt x="507" y="582"/>
                  </a:cubicBezTo>
                  <a:cubicBezTo>
                    <a:pt x="507" y="582"/>
                    <a:pt x="507" y="582"/>
                    <a:pt x="507" y="582"/>
                  </a:cubicBezTo>
                  <a:cubicBezTo>
                    <a:pt x="508" y="581"/>
                    <a:pt x="509" y="580"/>
                    <a:pt x="510" y="581"/>
                  </a:cubicBezTo>
                  <a:cubicBezTo>
                    <a:pt x="510" y="581"/>
                    <a:pt x="510" y="581"/>
                    <a:pt x="510" y="581"/>
                  </a:cubicBezTo>
                  <a:cubicBezTo>
                    <a:pt x="511" y="581"/>
                    <a:pt x="511" y="582"/>
                    <a:pt x="511" y="583"/>
                  </a:cubicBezTo>
                  <a:cubicBezTo>
                    <a:pt x="511" y="583"/>
                    <a:pt x="511" y="583"/>
                    <a:pt x="511" y="583"/>
                  </a:cubicBezTo>
                  <a:cubicBezTo>
                    <a:pt x="511" y="584"/>
                    <a:pt x="510" y="585"/>
                    <a:pt x="509" y="585"/>
                  </a:cubicBezTo>
                  <a:cubicBezTo>
                    <a:pt x="509" y="585"/>
                    <a:pt x="509" y="585"/>
                    <a:pt x="509" y="585"/>
                  </a:cubicBezTo>
                  <a:cubicBezTo>
                    <a:pt x="509" y="585"/>
                    <a:pt x="508" y="585"/>
                    <a:pt x="508" y="584"/>
                  </a:cubicBezTo>
                  <a:close/>
                  <a:moveTo>
                    <a:pt x="104" y="575"/>
                  </a:moveTo>
                  <a:cubicBezTo>
                    <a:pt x="103" y="574"/>
                    <a:pt x="104" y="573"/>
                    <a:pt x="105" y="573"/>
                  </a:cubicBezTo>
                  <a:cubicBezTo>
                    <a:pt x="105" y="573"/>
                    <a:pt x="105" y="573"/>
                    <a:pt x="105" y="573"/>
                  </a:cubicBezTo>
                  <a:cubicBezTo>
                    <a:pt x="106" y="572"/>
                    <a:pt x="107" y="573"/>
                    <a:pt x="107" y="574"/>
                  </a:cubicBezTo>
                  <a:cubicBezTo>
                    <a:pt x="107" y="574"/>
                    <a:pt x="107" y="574"/>
                    <a:pt x="107" y="574"/>
                  </a:cubicBezTo>
                  <a:cubicBezTo>
                    <a:pt x="108" y="575"/>
                    <a:pt x="107" y="576"/>
                    <a:pt x="106" y="576"/>
                  </a:cubicBezTo>
                  <a:cubicBezTo>
                    <a:pt x="106" y="576"/>
                    <a:pt x="106" y="576"/>
                    <a:pt x="106" y="576"/>
                  </a:cubicBezTo>
                  <a:cubicBezTo>
                    <a:pt x="106" y="576"/>
                    <a:pt x="106" y="576"/>
                    <a:pt x="106" y="576"/>
                  </a:cubicBezTo>
                  <a:cubicBezTo>
                    <a:pt x="106" y="576"/>
                    <a:pt x="106" y="576"/>
                    <a:pt x="106" y="576"/>
                  </a:cubicBezTo>
                  <a:cubicBezTo>
                    <a:pt x="105" y="576"/>
                    <a:pt x="104" y="576"/>
                    <a:pt x="104" y="575"/>
                  </a:cubicBezTo>
                  <a:close/>
                  <a:moveTo>
                    <a:pt x="513" y="573"/>
                  </a:moveTo>
                  <a:cubicBezTo>
                    <a:pt x="512" y="573"/>
                    <a:pt x="512" y="572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ubicBezTo>
                    <a:pt x="512" y="570"/>
                    <a:pt x="514" y="569"/>
                    <a:pt x="515" y="570"/>
                  </a:cubicBezTo>
                  <a:cubicBezTo>
                    <a:pt x="515" y="570"/>
                    <a:pt x="515" y="570"/>
                    <a:pt x="515" y="570"/>
                  </a:cubicBezTo>
                  <a:cubicBezTo>
                    <a:pt x="516" y="570"/>
                    <a:pt x="516" y="571"/>
                    <a:pt x="516" y="572"/>
                  </a:cubicBezTo>
                  <a:cubicBezTo>
                    <a:pt x="516" y="572"/>
                    <a:pt x="516" y="572"/>
                    <a:pt x="516" y="572"/>
                  </a:cubicBezTo>
                  <a:cubicBezTo>
                    <a:pt x="515" y="573"/>
                    <a:pt x="515" y="574"/>
                    <a:pt x="514" y="574"/>
                  </a:cubicBezTo>
                  <a:cubicBezTo>
                    <a:pt x="514" y="574"/>
                    <a:pt x="514" y="574"/>
                    <a:pt x="514" y="574"/>
                  </a:cubicBezTo>
                  <a:cubicBezTo>
                    <a:pt x="514" y="574"/>
                    <a:pt x="513" y="574"/>
                    <a:pt x="513" y="573"/>
                  </a:cubicBezTo>
                  <a:close/>
                  <a:moveTo>
                    <a:pt x="99" y="564"/>
                  </a:moveTo>
                  <a:cubicBezTo>
                    <a:pt x="98" y="563"/>
                    <a:pt x="99" y="562"/>
                    <a:pt x="100" y="562"/>
                  </a:cubicBezTo>
                  <a:cubicBezTo>
                    <a:pt x="100" y="562"/>
                    <a:pt x="100" y="562"/>
                    <a:pt x="100" y="562"/>
                  </a:cubicBezTo>
                  <a:cubicBezTo>
                    <a:pt x="101" y="561"/>
                    <a:pt x="102" y="562"/>
                    <a:pt x="103" y="563"/>
                  </a:cubicBezTo>
                  <a:cubicBezTo>
                    <a:pt x="103" y="563"/>
                    <a:pt x="103" y="563"/>
                    <a:pt x="103" y="563"/>
                  </a:cubicBezTo>
                  <a:cubicBezTo>
                    <a:pt x="103" y="564"/>
                    <a:pt x="103" y="565"/>
                    <a:pt x="102" y="565"/>
                  </a:cubicBezTo>
                  <a:cubicBezTo>
                    <a:pt x="102" y="565"/>
                    <a:pt x="102" y="565"/>
                    <a:pt x="102" y="565"/>
                  </a:cubicBezTo>
                  <a:cubicBezTo>
                    <a:pt x="101" y="565"/>
                    <a:pt x="101" y="565"/>
                    <a:pt x="101" y="565"/>
                  </a:cubicBezTo>
                  <a:cubicBezTo>
                    <a:pt x="101" y="565"/>
                    <a:pt x="101" y="565"/>
                    <a:pt x="101" y="565"/>
                  </a:cubicBezTo>
                  <a:cubicBezTo>
                    <a:pt x="100" y="565"/>
                    <a:pt x="99" y="565"/>
                    <a:pt x="99" y="564"/>
                  </a:cubicBezTo>
                  <a:close/>
                  <a:moveTo>
                    <a:pt x="518" y="562"/>
                  </a:moveTo>
                  <a:cubicBezTo>
                    <a:pt x="517" y="562"/>
                    <a:pt x="516" y="561"/>
                    <a:pt x="517" y="560"/>
                  </a:cubicBezTo>
                  <a:cubicBezTo>
                    <a:pt x="517" y="560"/>
                    <a:pt x="517" y="560"/>
                    <a:pt x="517" y="560"/>
                  </a:cubicBezTo>
                  <a:cubicBezTo>
                    <a:pt x="517" y="559"/>
                    <a:pt x="518" y="558"/>
                    <a:pt x="519" y="559"/>
                  </a:cubicBezTo>
                  <a:cubicBezTo>
                    <a:pt x="519" y="559"/>
                    <a:pt x="519" y="559"/>
                    <a:pt x="519" y="559"/>
                  </a:cubicBezTo>
                  <a:cubicBezTo>
                    <a:pt x="520" y="559"/>
                    <a:pt x="521" y="560"/>
                    <a:pt x="520" y="561"/>
                  </a:cubicBezTo>
                  <a:cubicBezTo>
                    <a:pt x="520" y="561"/>
                    <a:pt x="520" y="561"/>
                    <a:pt x="520" y="561"/>
                  </a:cubicBezTo>
                  <a:cubicBezTo>
                    <a:pt x="520" y="562"/>
                    <a:pt x="519" y="563"/>
                    <a:pt x="519" y="563"/>
                  </a:cubicBezTo>
                  <a:cubicBezTo>
                    <a:pt x="519" y="563"/>
                    <a:pt x="519" y="563"/>
                    <a:pt x="519" y="563"/>
                  </a:cubicBezTo>
                  <a:cubicBezTo>
                    <a:pt x="518" y="563"/>
                    <a:pt x="518" y="563"/>
                    <a:pt x="518" y="562"/>
                  </a:cubicBezTo>
                  <a:close/>
                  <a:moveTo>
                    <a:pt x="94" y="553"/>
                  </a:moveTo>
                  <a:cubicBezTo>
                    <a:pt x="94" y="552"/>
                    <a:pt x="94" y="551"/>
                    <a:pt x="95" y="551"/>
                  </a:cubicBezTo>
                  <a:cubicBezTo>
                    <a:pt x="95" y="551"/>
                    <a:pt x="95" y="551"/>
                    <a:pt x="95" y="551"/>
                  </a:cubicBezTo>
                  <a:cubicBezTo>
                    <a:pt x="96" y="550"/>
                    <a:pt x="97" y="551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3"/>
                    <a:pt x="98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6" y="554"/>
                    <a:pt x="96" y="554"/>
                    <a:pt x="96" y="554"/>
                  </a:cubicBezTo>
                  <a:cubicBezTo>
                    <a:pt x="96" y="554"/>
                    <a:pt x="96" y="554"/>
                    <a:pt x="96" y="554"/>
                  </a:cubicBezTo>
                  <a:cubicBezTo>
                    <a:pt x="95" y="554"/>
                    <a:pt x="94" y="554"/>
                    <a:pt x="94" y="553"/>
                  </a:cubicBezTo>
                  <a:close/>
                  <a:moveTo>
                    <a:pt x="523" y="551"/>
                  </a:moveTo>
                  <a:cubicBezTo>
                    <a:pt x="522" y="551"/>
                    <a:pt x="521" y="550"/>
                    <a:pt x="522" y="549"/>
                  </a:cubicBezTo>
                  <a:cubicBezTo>
                    <a:pt x="522" y="549"/>
                    <a:pt x="522" y="549"/>
                    <a:pt x="522" y="549"/>
                  </a:cubicBezTo>
                  <a:cubicBezTo>
                    <a:pt x="522" y="548"/>
                    <a:pt x="523" y="547"/>
                    <a:pt x="524" y="548"/>
                  </a:cubicBezTo>
                  <a:cubicBezTo>
                    <a:pt x="524" y="548"/>
                    <a:pt x="524" y="548"/>
                    <a:pt x="524" y="548"/>
                  </a:cubicBezTo>
                  <a:cubicBezTo>
                    <a:pt x="525" y="548"/>
                    <a:pt x="526" y="549"/>
                    <a:pt x="525" y="550"/>
                  </a:cubicBezTo>
                  <a:cubicBezTo>
                    <a:pt x="525" y="550"/>
                    <a:pt x="525" y="550"/>
                    <a:pt x="525" y="550"/>
                  </a:cubicBezTo>
                  <a:cubicBezTo>
                    <a:pt x="525" y="551"/>
                    <a:pt x="524" y="552"/>
                    <a:pt x="523" y="552"/>
                  </a:cubicBezTo>
                  <a:cubicBezTo>
                    <a:pt x="523" y="552"/>
                    <a:pt x="523" y="552"/>
                    <a:pt x="523" y="552"/>
                  </a:cubicBezTo>
                  <a:cubicBezTo>
                    <a:pt x="523" y="552"/>
                    <a:pt x="523" y="552"/>
                    <a:pt x="523" y="551"/>
                  </a:cubicBezTo>
                  <a:close/>
                  <a:moveTo>
                    <a:pt x="89" y="542"/>
                  </a:moveTo>
                  <a:cubicBezTo>
                    <a:pt x="89" y="541"/>
                    <a:pt x="89" y="540"/>
                    <a:pt x="90" y="540"/>
                  </a:cubicBezTo>
                  <a:cubicBezTo>
                    <a:pt x="90" y="540"/>
                    <a:pt x="90" y="540"/>
                    <a:pt x="90" y="540"/>
                  </a:cubicBezTo>
                  <a:cubicBezTo>
                    <a:pt x="91" y="539"/>
                    <a:pt x="92" y="540"/>
                    <a:pt x="93" y="541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93" y="542"/>
                    <a:pt x="93" y="543"/>
                    <a:pt x="92" y="543"/>
                  </a:cubicBezTo>
                  <a:cubicBezTo>
                    <a:pt x="92" y="543"/>
                    <a:pt x="92" y="543"/>
                    <a:pt x="92" y="543"/>
                  </a:cubicBezTo>
                  <a:cubicBezTo>
                    <a:pt x="92" y="543"/>
                    <a:pt x="91" y="543"/>
                    <a:pt x="91" y="543"/>
                  </a:cubicBezTo>
                  <a:cubicBezTo>
                    <a:pt x="91" y="543"/>
                    <a:pt x="91" y="543"/>
                    <a:pt x="91" y="543"/>
                  </a:cubicBezTo>
                  <a:cubicBezTo>
                    <a:pt x="90" y="543"/>
                    <a:pt x="90" y="543"/>
                    <a:pt x="89" y="542"/>
                  </a:cubicBezTo>
                  <a:close/>
                  <a:moveTo>
                    <a:pt x="527" y="540"/>
                  </a:moveTo>
                  <a:cubicBezTo>
                    <a:pt x="526" y="540"/>
                    <a:pt x="526" y="539"/>
                    <a:pt x="526" y="538"/>
                  </a:cubicBezTo>
                  <a:cubicBezTo>
                    <a:pt x="526" y="538"/>
                    <a:pt x="526" y="538"/>
                    <a:pt x="526" y="538"/>
                  </a:cubicBezTo>
                  <a:cubicBezTo>
                    <a:pt x="527" y="537"/>
                    <a:pt x="528" y="536"/>
                    <a:pt x="529" y="537"/>
                  </a:cubicBezTo>
                  <a:cubicBezTo>
                    <a:pt x="529" y="537"/>
                    <a:pt x="529" y="537"/>
                    <a:pt x="529" y="537"/>
                  </a:cubicBezTo>
                  <a:cubicBezTo>
                    <a:pt x="530" y="537"/>
                    <a:pt x="531" y="538"/>
                    <a:pt x="530" y="539"/>
                  </a:cubicBezTo>
                  <a:cubicBezTo>
                    <a:pt x="530" y="539"/>
                    <a:pt x="530" y="539"/>
                    <a:pt x="530" y="539"/>
                  </a:cubicBezTo>
                  <a:cubicBezTo>
                    <a:pt x="530" y="540"/>
                    <a:pt x="529" y="541"/>
                    <a:pt x="528" y="541"/>
                  </a:cubicBezTo>
                  <a:cubicBezTo>
                    <a:pt x="528" y="541"/>
                    <a:pt x="528" y="541"/>
                    <a:pt x="528" y="541"/>
                  </a:cubicBezTo>
                  <a:cubicBezTo>
                    <a:pt x="528" y="541"/>
                    <a:pt x="528" y="541"/>
                    <a:pt x="527" y="540"/>
                  </a:cubicBezTo>
                  <a:close/>
                  <a:moveTo>
                    <a:pt x="84" y="531"/>
                  </a:moveTo>
                  <a:cubicBezTo>
                    <a:pt x="84" y="530"/>
                    <a:pt x="84" y="529"/>
                    <a:pt x="85" y="529"/>
                  </a:cubicBezTo>
                  <a:cubicBezTo>
                    <a:pt x="85" y="529"/>
                    <a:pt x="85" y="529"/>
                    <a:pt x="85" y="529"/>
                  </a:cubicBezTo>
                  <a:cubicBezTo>
                    <a:pt x="86" y="528"/>
                    <a:pt x="88" y="529"/>
                    <a:pt x="88" y="530"/>
                  </a:cubicBezTo>
                  <a:cubicBezTo>
                    <a:pt x="88" y="530"/>
                    <a:pt x="88" y="530"/>
                    <a:pt x="88" y="530"/>
                  </a:cubicBezTo>
                  <a:cubicBezTo>
                    <a:pt x="89" y="531"/>
                    <a:pt x="88" y="532"/>
                    <a:pt x="87" y="532"/>
                  </a:cubicBezTo>
                  <a:cubicBezTo>
                    <a:pt x="87" y="532"/>
                    <a:pt x="87" y="532"/>
                    <a:pt x="87" y="532"/>
                  </a:cubicBezTo>
                  <a:cubicBezTo>
                    <a:pt x="87" y="532"/>
                    <a:pt x="87" y="532"/>
                    <a:pt x="86" y="532"/>
                  </a:cubicBezTo>
                  <a:cubicBezTo>
                    <a:pt x="86" y="532"/>
                    <a:pt x="86" y="532"/>
                    <a:pt x="86" y="532"/>
                  </a:cubicBezTo>
                  <a:cubicBezTo>
                    <a:pt x="85" y="532"/>
                    <a:pt x="85" y="532"/>
                    <a:pt x="84" y="531"/>
                  </a:cubicBezTo>
                  <a:close/>
                  <a:moveTo>
                    <a:pt x="532" y="529"/>
                  </a:moveTo>
                  <a:cubicBezTo>
                    <a:pt x="531" y="529"/>
                    <a:pt x="531" y="528"/>
                    <a:pt x="531" y="527"/>
                  </a:cubicBezTo>
                  <a:cubicBezTo>
                    <a:pt x="531" y="527"/>
                    <a:pt x="531" y="527"/>
                    <a:pt x="531" y="527"/>
                  </a:cubicBezTo>
                  <a:cubicBezTo>
                    <a:pt x="532" y="526"/>
                    <a:pt x="533" y="525"/>
                    <a:pt x="534" y="526"/>
                  </a:cubicBezTo>
                  <a:cubicBezTo>
                    <a:pt x="534" y="526"/>
                    <a:pt x="534" y="526"/>
                    <a:pt x="534" y="526"/>
                  </a:cubicBezTo>
                  <a:cubicBezTo>
                    <a:pt x="535" y="526"/>
                    <a:pt x="535" y="527"/>
                    <a:pt x="535" y="528"/>
                  </a:cubicBezTo>
                  <a:cubicBezTo>
                    <a:pt x="535" y="528"/>
                    <a:pt x="535" y="528"/>
                    <a:pt x="535" y="528"/>
                  </a:cubicBezTo>
                  <a:cubicBezTo>
                    <a:pt x="535" y="529"/>
                    <a:pt x="534" y="530"/>
                    <a:pt x="533" y="530"/>
                  </a:cubicBezTo>
                  <a:cubicBezTo>
                    <a:pt x="533" y="530"/>
                    <a:pt x="533" y="530"/>
                    <a:pt x="533" y="530"/>
                  </a:cubicBezTo>
                  <a:cubicBezTo>
                    <a:pt x="533" y="530"/>
                    <a:pt x="533" y="530"/>
                    <a:pt x="532" y="529"/>
                  </a:cubicBezTo>
                  <a:close/>
                  <a:moveTo>
                    <a:pt x="80" y="520"/>
                  </a:moveTo>
                  <a:cubicBezTo>
                    <a:pt x="79" y="519"/>
                    <a:pt x="80" y="518"/>
                    <a:pt x="81" y="518"/>
                  </a:cubicBezTo>
                  <a:cubicBezTo>
                    <a:pt x="81" y="518"/>
                    <a:pt x="81" y="518"/>
                    <a:pt x="81" y="518"/>
                  </a:cubicBezTo>
                  <a:cubicBezTo>
                    <a:pt x="82" y="517"/>
                    <a:pt x="83" y="518"/>
                    <a:pt x="83" y="519"/>
                  </a:cubicBezTo>
                  <a:cubicBezTo>
                    <a:pt x="83" y="519"/>
                    <a:pt x="83" y="519"/>
                    <a:pt x="83" y="519"/>
                  </a:cubicBezTo>
                  <a:cubicBezTo>
                    <a:pt x="84" y="520"/>
                    <a:pt x="83" y="521"/>
                    <a:pt x="82" y="521"/>
                  </a:cubicBezTo>
                  <a:cubicBezTo>
                    <a:pt x="82" y="521"/>
                    <a:pt x="82" y="521"/>
                    <a:pt x="82" y="521"/>
                  </a:cubicBezTo>
                  <a:cubicBezTo>
                    <a:pt x="82" y="521"/>
                    <a:pt x="82" y="521"/>
                    <a:pt x="81" y="521"/>
                  </a:cubicBezTo>
                  <a:cubicBezTo>
                    <a:pt x="81" y="521"/>
                    <a:pt x="81" y="521"/>
                    <a:pt x="81" y="521"/>
                  </a:cubicBezTo>
                  <a:cubicBezTo>
                    <a:pt x="81" y="521"/>
                    <a:pt x="80" y="521"/>
                    <a:pt x="80" y="520"/>
                  </a:cubicBezTo>
                  <a:close/>
                  <a:moveTo>
                    <a:pt x="537" y="518"/>
                  </a:moveTo>
                  <a:cubicBezTo>
                    <a:pt x="536" y="518"/>
                    <a:pt x="536" y="517"/>
                    <a:pt x="536" y="516"/>
                  </a:cubicBezTo>
                  <a:cubicBezTo>
                    <a:pt x="536" y="516"/>
                    <a:pt x="536" y="516"/>
                    <a:pt x="536" y="516"/>
                  </a:cubicBezTo>
                  <a:cubicBezTo>
                    <a:pt x="537" y="515"/>
                    <a:pt x="538" y="514"/>
                    <a:pt x="539" y="515"/>
                  </a:cubicBezTo>
                  <a:cubicBezTo>
                    <a:pt x="539" y="515"/>
                    <a:pt x="539" y="515"/>
                    <a:pt x="539" y="515"/>
                  </a:cubicBezTo>
                  <a:cubicBezTo>
                    <a:pt x="540" y="515"/>
                    <a:pt x="540" y="516"/>
                    <a:pt x="540" y="517"/>
                  </a:cubicBezTo>
                  <a:cubicBezTo>
                    <a:pt x="540" y="517"/>
                    <a:pt x="540" y="517"/>
                    <a:pt x="540" y="517"/>
                  </a:cubicBezTo>
                  <a:cubicBezTo>
                    <a:pt x="539" y="518"/>
                    <a:pt x="539" y="519"/>
                    <a:pt x="538" y="519"/>
                  </a:cubicBezTo>
                  <a:cubicBezTo>
                    <a:pt x="538" y="519"/>
                    <a:pt x="538" y="519"/>
                    <a:pt x="538" y="519"/>
                  </a:cubicBezTo>
                  <a:cubicBezTo>
                    <a:pt x="538" y="519"/>
                    <a:pt x="537" y="519"/>
                    <a:pt x="537" y="518"/>
                  </a:cubicBezTo>
                  <a:close/>
                  <a:moveTo>
                    <a:pt x="75" y="509"/>
                  </a:moveTo>
                  <a:cubicBezTo>
                    <a:pt x="74" y="508"/>
                    <a:pt x="75" y="507"/>
                    <a:pt x="76" y="507"/>
                  </a:cubicBezTo>
                  <a:cubicBezTo>
                    <a:pt x="76" y="507"/>
                    <a:pt x="76" y="507"/>
                    <a:pt x="76" y="507"/>
                  </a:cubicBezTo>
                  <a:cubicBezTo>
                    <a:pt x="77" y="506"/>
                    <a:pt x="78" y="507"/>
                    <a:pt x="78" y="508"/>
                  </a:cubicBezTo>
                  <a:cubicBezTo>
                    <a:pt x="78" y="508"/>
                    <a:pt x="78" y="508"/>
                    <a:pt x="78" y="508"/>
                  </a:cubicBezTo>
                  <a:cubicBezTo>
                    <a:pt x="79" y="509"/>
                    <a:pt x="78" y="510"/>
                    <a:pt x="77" y="510"/>
                  </a:cubicBezTo>
                  <a:cubicBezTo>
                    <a:pt x="77" y="510"/>
                    <a:pt x="77" y="510"/>
                    <a:pt x="77" y="510"/>
                  </a:cubicBezTo>
                  <a:cubicBezTo>
                    <a:pt x="77" y="510"/>
                    <a:pt x="77" y="510"/>
                    <a:pt x="77" y="510"/>
                  </a:cubicBezTo>
                  <a:cubicBezTo>
                    <a:pt x="77" y="510"/>
                    <a:pt x="77" y="510"/>
                    <a:pt x="77" y="510"/>
                  </a:cubicBezTo>
                  <a:cubicBezTo>
                    <a:pt x="76" y="510"/>
                    <a:pt x="75" y="510"/>
                    <a:pt x="75" y="509"/>
                  </a:cubicBezTo>
                  <a:close/>
                  <a:moveTo>
                    <a:pt x="542" y="507"/>
                  </a:moveTo>
                  <a:cubicBezTo>
                    <a:pt x="541" y="507"/>
                    <a:pt x="540" y="506"/>
                    <a:pt x="541" y="505"/>
                  </a:cubicBezTo>
                  <a:cubicBezTo>
                    <a:pt x="541" y="505"/>
                    <a:pt x="541" y="505"/>
                    <a:pt x="541" y="505"/>
                  </a:cubicBezTo>
                  <a:cubicBezTo>
                    <a:pt x="541" y="504"/>
                    <a:pt x="543" y="503"/>
                    <a:pt x="544" y="504"/>
                  </a:cubicBezTo>
                  <a:cubicBezTo>
                    <a:pt x="544" y="504"/>
                    <a:pt x="544" y="504"/>
                    <a:pt x="544" y="504"/>
                  </a:cubicBezTo>
                  <a:cubicBezTo>
                    <a:pt x="545" y="504"/>
                    <a:pt x="545" y="505"/>
                    <a:pt x="545" y="506"/>
                  </a:cubicBezTo>
                  <a:cubicBezTo>
                    <a:pt x="545" y="506"/>
                    <a:pt x="545" y="506"/>
                    <a:pt x="545" y="506"/>
                  </a:cubicBezTo>
                  <a:cubicBezTo>
                    <a:pt x="544" y="507"/>
                    <a:pt x="544" y="508"/>
                    <a:pt x="543" y="508"/>
                  </a:cubicBezTo>
                  <a:cubicBezTo>
                    <a:pt x="543" y="508"/>
                    <a:pt x="543" y="508"/>
                    <a:pt x="543" y="508"/>
                  </a:cubicBezTo>
                  <a:cubicBezTo>
                    <a:pt x="542" y="508"/>
                    <a:pt x="542" y="508"/>
                    <a:pt x="542" y="507"/>
                  </a:cubicBezTo>
                  <a:close/>
                  <a:moveTo>
                    <a:pt x="70" y="498"/>
                  </a:moveTo>
                  <a:cubicBezTo>
                    <a:pt x="70" y="497"/>
                    <a:pt x="70" y="496"/>
                    <a:pt x="71" y="496"/>
                  </a:cubicBezTo>
                  <a:cubicBezTo>
                    <a:pt x="71" y="496"/>
                    <a:pt x="71" y="496"/>
                    <a:pt x="71" y="496"/>
                  </a:cubicBezTo>
                  <a:cubicBezTo>
                    <a:pt x="72" y="495"/>
                    <a:pt x="73" y="496"/>
                    <a:pt x="74" y="497"/>
                  </a:cubicBezTo>
                  <a:cubicBezTo>
                    <a:pt x="74" y="497"/>
                    <a:pt x="74" y="497"/>
                    <a:pt x="74" y="497"/>
                  </a:cubicBezTo>
                  <a:cubicBezTo>
                    <a:pt x="74" y="498"/>
                    <a:pt x="74" y="499"/>
                    <a:pt x="73" y="499"/>
                  </a:cubicBezTo>
                  <a:cubicBezTo>
                    <a:pt x="73" y="499"/>
                    <a:pt x="73" y="499"/>
                    <a:pt x="73" y="499"/>
                  </a:cubicBezTo>
                  <a:cubicBezTo>
                    <a:pt x="72" y="499"/>
                    <a:pt x="72" y="499"/>
                    <a:pt x="72" y="499"/>
                  </a:cubicBezTo>
                  <a:cubicBezTo>
                    <a:pt x="72" y="499"/>
                    <a:pt x="72" y="499"/>
                    <a:pt x="72" y="499"/>
                  </a:cubicBezTo>
                  <a:cubicBezTo>
                    <a:pt x="71" y="499"/>
                    <a:pt x="70" y="499"/>
                    <a:pt x="70" y="498"/>
                  </a:cubicBezTo>
                  <a:close/>
                  <a:moveTo>
                    <a:pt x="547" y="496"/>
                  </a:moveTo>
                  <a:cubicBezTo>
                    <a:pt x="546" y="496"/>
                    <a:pt x="545" y="495"/>
                    <a:pt x="546" y="494"/>
                  </a:cubicBezTo>
                  <a:cubicBezTo>
                    <a:pt x="546" y="494"/>
                    <a:pt x="546" y="494"/>
                    <a:pt x="546" y="494"/>
                  </a:cubicBezTo>
                  <a:cubicBezTo>
                    <a:pt x="546" y="493"/>
                    <a:pt x="547" y="492"/>
                    <a:pt x="548" y="493"/>
                  </a:cubicBezTo>
                  <a:cubicBezTo>
                    <a:pt x="548" y="493"/>
                    <a:pt x="548" y="493"/>
                    <a:pt x="548" y="493"/>
                  </a:cubicBezTo>
                  <a:cubicBezTo>
                    <a:pt x="549" y="493"/>
                    <a:pt x="550" y="494"/>
                    <a:pt x="549" y="495"/>
                  </a:cubicBezTo>
                  <a:cubicBezTo>
                    <a:pt x="549" y="495"/>
                    <a:pt x="549" y="495"/>
                    <a:pt x="549" y="495"/>
                  </a:cubicBezTo>
                  <a:cubicBezTo>
                    <a:pt x="549" y="496"/>
                    <a:pt x="548" y="497"/>
                    <a:pt x="548" y="497"/>
                  </a:cubicBezTo>
                  <a:cubicBezTo>
                    <a:pt x="548" y="497"/>
                    <a:pt x="548" y="497"/>
                    <a:pt x="548" y="497"/>
                  </a:cubicBezTo>
                  <a:cubicBezTo>
                    <a:pt x="547" y="497"/>
                    <a:pt x="547" y="497"/>
                    <a:pt x="547" y="496"/>
                  </a:cubicBezTo>
                  <a:close/>
                  <a:moveTo>
                    <a:pt x="65" y="487"/>
                  </a:moveTo>
                  <a:cubicBezTo>
                    <a:pt x="65" y="486"/>
                    <a:pt x="65" y="485"/>
                    <a:pt x="66" y="485"/>
                  </a:cubicBezTo>
                  <a:cubicBezTo>
                    <a:pt x="66" y="485"/>
                    <a:pt x="66" y="485"/>
                    <a:pt x="66" y="485"/>
                  </a:cubicBezTo>
                  <a:cubicBezTo>
                    <a:pt x="67" y="484"/>
                    <a:pt x="68" y="485"/>
                    <a:pt x="69" y="486"/>
                  </a:cubicBezTo>
                  <a:cubicBezTo>
                    <a:pt x="69" y="486"/>
                    <a:pt x="69" y="486"/>
                    <a:pt x="69" y="486"/>
                  </a:cubicBezTo>
                  <a:cubicBezTo>
                    <a:pt x="69" y="487"/>
                    <a:pt x="69" y="488"/>
                    <a:pt x="68" y="488"/>
                  </a:cubicBezTo>
                  <a:cubicBezTo>
                    <a:pt x="68" y="488"/>
                    <a:pt x="68" y="488"/>
                    <a:pt x="68" y="488"/>
                  </a:cubicBezTo>
                  <a:cubicBezTo>
                    <a:pt x="68" y="488"/>
                    <a:pt x="67" y="488"/>
                    <a:pt x="67" y="488"/>
                  </a:cubicBezTo>
                  <a:cubicBezTo>
                    <a:pt x="67" y="488"/>
                    <a:pt x="67" y="488"/>
                    <a:pt x="67" y="488"/>
                  </a:cubicBezTo>
                  <a:cubicBezTo>
                    <a:pt x="66" y="488"/>
                    <a:pt x="65" y="488"/>
                    <a:pt x="65" y="487"/>
                  </a:cubicBezTo>
                  <a:close/>
                  <a:moveTo>
                    <a:pt x="552" y="485"/>
                  </a:moveTo>
                  <a:cubicBezTo>
                    <a:pt x="551" y="485"/>
                    <a:pt x="550" y="484"/>
                    <a:pt x="551" y="483"/>
                  </a:cubicBezTo>
                  <a:cubicBezTo>
                    <a:pt x="551" y="483"/>
                    <a:pt x="551" y="483"/>
                    <a:pt x="551" y="483"/>
                  </a:cubicBezTo>
                  <a:cubicBezTo>
                    <a:pt x="551" y="482"/>
                    <a:pt x="552" y="481"/>
                    <a:pt x="553" y="482"/>
                  </a:cubicBezTo>
                  <a:cubicBezTo>
                    <a:pt x="553" y="482"/>
                    <a:pt x="553" y="482"/>
                    <a:pt x="553" y="482"/>
                  </a:cubicBezTo>
                  <a:cubicBezTo>
                    <a:pt x="554" y="482"/>
                    <a:pt x="555" y="483"/>
                    <a:pt x="554" y="484"/>
                  </a:cubicBezTo>
                  <a:cubicBezTo>
                    <a:pt x="554" y="484"/>
                    <a:pt x="554" y="484"/>
                    <a:pt x="554" y="484"/>
                  </a:cubicBezTo>
                  <a:cubicBezTo>
                    <a:pt x="554" y="485"/>
                    <a:pt x="553" y="486"/>
                    <a:pt x="552" y="486"/>
                  </a:cubicBezTo>
                  <a:cubicBezTo>
                    <a:pt x="552" y="486"/>
                    <a:pt x="552" y="486"/>
                    <a:pt x="552" y="486"/>
                  </a:cubicBezTo>
                  <a:cubicBezTo>
                    <a:pt x="552" y="486"/>
                    <a:pt x="552" y="486"/>
                    <a:pt x="552" y="485"/>
                  </a:cubicBezTo>
                  <a:close/>
                  <a:moveTo>
                    <a:pt x="60" y="476"/>
                  </a:moveTo>
                  <a:cubicBezTo>
                    <a:pt x="60" y="475"/>
                    <a:pt x="60" y="474"/>
                    <a:pt x="61" y="474"/>
                  </a:cubicBezTo>
                  <a:cubicBezTo>
                    <a:pt x="61" y="474"/>
                    <a:pt x="61" y="474"/>
                    <a:pt x="61" y="474"/>
                  </a:cubicBezTo>
                  <a:cubicBezTo>
                    <a:pt x="62" y="473"/>
                    <a:pt x="64" y="474"/>
                    <a:pt x="64" y="475"/>
                  </a:cubicBezTo>
                  <a:cubicBezTo>
                    <a:pt x="64" y="475"/>
                    <a:pt x="64" y="475"/>
                    <a:pt x="64" y="475"/>
                  </a:cubicBezTo>
                  <a:cubicBezTo>
                    <a:pt x="64" y="476"/>
                    <a:pt x="64" y="477"/>
                    <a:pt x="63" y="477"/>
                  </a:cubicBezTo>
                  <a:cubicBezTo>
                    <a:pt x="63" y="477"/>
                    <a:pt x="63" y="477"/>
                    <a:pt x="63" y="477"/>
                  </a:cubicBezTo>
                  <a:cubicBezTo>
                    <a:pt x="63" y="477"/>
                    <a:pt x="62" y="477"/>
                    <a:pt x="62" y="477"/>
                  </a:cubicBezTo>
                  <a:cubicBezTo>
                    <a:pt x="62" y="477"/>
                    <a:pt x="62" y="477"/>
                    <a:pt x="62" y="477"/>
                  </a:cubicBezTo>
                  <a:cubicBezTo>
                    <a:pt x="61" y="477"/>
                    <a:pt x="61" y="477"/>
                    <a:pt x="60" y="476"/>
                  </a:cubicBezTo>
                  <a:close/>
                  <a:moveTo>
                    <a:pt x="556" y="474"/>
                  </a:moveTo>
                  <a:cubicBezTo>
                    <a:pt x="555" y="474"/>
                    <a:pt x="555" y="473"/>
                    <a:pt x="555" y="472"/>
                  </a:cubicBezTo>
                  <a:cubicBezTo>
                    <a:pt x="555" y="472"/>
                    <a:pt x="555" y="472"/>
                    <a:pt x="555" y="472"/>
                  </a:cubicBezTo>
                  <a:cubicBezTo>
                    <a:pt x="556" y="471"/>
                    <a:pt x="557" y="470"/>
                    <a:pt x="558" y="471"/>
                  </a:cubicBezTo>
                  <a:cubicBezTo>
                    <a:pt x="558" y="471"/>
                    <a:pt x="558" y="471"/>
                    <a:pt x="558" y="471"/>
                  </a:cubicBezTo>
                  <a:cubicBezTo>
                    <a:pt x="559" y="471"/>
                    <a:pt x="559" y="472"/>
                    <a:pt x="559" y="473"/>
                  </a:cubicBezTo>
                  <a:cubicBezTo>
                    <a:pt x="559" y="473"/>
                    <a:pt x="559" y="473"/>
                    <a:pt x="559" y="473"/>
                  </a:cubicBezTo>
                  <a:cubicBezTo>
                    <a:pt x="559" y="474"/>
                    <a:pt x="558" y="475"/>
                    <a:pt x="557" y="475"/>
                  </a:cubicBezTo>
                  <a:cubicBezTo>
                    <a:pt x="557" y="475"/>
                    <a:pt x="557" y="475"/>
                    <a:pt x="557" y="475"/>
                  </a:cubicBezTo>
                  <a:cubicBezTo>
                    <a:pt x="557" y="475"/>
                    <a:pt x="557" y="475"/>
                    <a:pt x="556" y="474"/>
                  </a:cubicBezTo>
                  <a:close/>
                  <a:moveTo>
                    <a:pt x="56" y="465"/>
                  </a:moveTo>
                  <a:cubicBezTo>
                    <a:pt x="55" y="464"/>
                    <a:pt x="56" y="463"/>
                    <a:pt x="57" y="463"/>
                  </a:cubicBezTo>
                  <a:cubicBezTo>
                    <a:pt x="57" y="463"/>
                    <a:pt x="57" y="463"/>
                    <a:pt x="57" y="463"/>
                  </a:cubicBezTo>
                  <a:cubicBezTo>
                    <a:pt x="58" y="462"/>
                    <a:pt x="59" y="463"/>
                    <a:pt x="59" y="464"/>
                  </a:cubicBezTo>
                  <a:cubicBezTo>
                    <a:pt x="59" y="464"/>
                    <a:pt x="59" y="464"/>
                    <a:pt x="59" y="464"/>
                  </a:cubicBezTo>
                  <a:cubicBezTo>
                    <a:pt x="60" y="465"/>
                    <a:pt x="59" y="466"/>
                    <a:pt x="58" y="466"/>
                  </a:cubicBezTo>
                  <a:cubicBezTo>
                    <a:pt x="58" y="466"/>
                    <a:pt x="58" y="466"/>
                    <a:pt x="58" y="466"/>
                  </a:cubicBezTo>
                  <a:cubicBezTo>
                    <a:pt x="58" y="466"/>
                    <a:pt x="58" y="466"/>
                    <a:pt x="57" y="466"/>
                  </a:cubicBezTo>
                  <a:cubicBezTo>
                    <a:pt x="57" y="466"/>
                    <a:pt x="57" y="466"/>
                    <a:pt x="57" y="466"/>
                  </a:cubicBezTo>
                  <a:cubicBezTo>
                    <a:pt x="57" y="466"/>
                    <a:pt x="56" y="466"/>
                    <a:pt x="56" y="465"/>
                  </a:cubicBezTo>
                  <a:close/>
                  <a:moveTo>
                    <a:pt x="561" y="463"/>
                  </a:moveTo>
                  <a:cubicBezTo>
                    <a:pt x="560" y="463"/>
                    <a:pt x="560" y="462"/>
                    <a:pt x="560" y="461"/>
                  </a:cubicBezTo>
                  <a:cubicBezTo>
                    <a:pt x="560" y="461"/>
                    <a:pt x="560" y="461"/>
                    <a:pt x="560" y="461"/>
                  </a:cubicBezTo>
                  <a:cubicBezTo>
                    <a:pt x="561" y="460"/>
                    <a:pt x="562" y="459"/>
                    <a:pt x="563" y="460"/>
                  </a:cubicBezTo>
                  <a:cubicBezTo>
                    <a:pt x="563" y="460"/>
                    <a:pt x="563" y="460"/>
                    <a:pt x="563" y="460"/>
                  </a:cubicBezTo>
                  <a:cubicBezTo>
                    <a:pt x="564" y="460"/>
                    <a:pt x="564" y="461"/>
                    <a:pt x="564" y="462"/>
                  </a:cubicBezTo>
                  <a:cubicBezTo>
                    <a:pt x="564" y="462"/>
                    <a:pt x="564" y="462"/>
                    <a:pt x="564" y="462"/>
                  </a:cubicBezTo>
                  <a:cubicBezTo>
                    <a:pt x="564" y="463"/>
                    <a:pt x="563" y="464"/>
                    <a:pt x="562" y="464"/>
                  </a:cubicBezTo>
                  <a:cubicBezTo>
                    <a:pt x="562" y="464"/>
                    <a:pt x="562" y="464"/>
                    <a:pt x="562" y="464"/>
                  </a:cubicBezTo>
                  <a:cubicBezTo>
                    <a:pt x="562" y="464"/>
                    <a:pt x="561" y="464"/>
                    <a:pt x="561" y="463"/>
                  </a:cubicBezTo>
                  <a:close/>
                  <a:moveTo>
                    <a:pt x="51" y="454"/>
                  </a:moveTo>
                  <a:cubicBezTo>
                    <a:pt x="50" y="453"/>
                    <a:pt x="51" y="452"/>
                    <a:pt x="52" y="452"/>
                  </a:cubicBezTo>
                  <a:cubicBezTo>
                    <a:pt x="52" y="452"/>
                    <a:pt x="52" y="452"/>
                    <a:pt x="52" y="452"/>
                  </a:cubicBezTo>
                  <a:cubicBezTo>
                    <a:pt x="53" y="451"/>
                    <a:pt x="54" y="452"/>
                    <a:pt x="54" y="453"/>
                  </a:cubicBezTo>
                  <a:cubicBezTo>
                    <a:pt x="54" y="453"/>
                    <a:pt x="54" y="453"/>
                    <a:pt x="54" y="453"/>
                  </a:cubicBezTo>
                  <a:cubicBezTo>
                    <a:pt x="55" y="454"/>
                    <a:pt x="54" y="455"/>
                    <a:pt x="53" y="455"/>
                  </a:cubicBezTo>
                  <a:cubicBezTo>
                    <a:pt x="53" y="455"/>
                    <a:pt x="53" y="455"/>
                    <a:pt x="53" y="455"/>
                  </a:cubicBezTo>
                  <a:cubicBezTo>
                    <a:pt x="53" y="455"/>
                    <a:pt x="53" y="455"/>
                    <a:pt x="53" y="455"/>
                  </a:cubicBezTo>
                  <a:cubicBezTo>
                    <a:pt x="53" y="455"/>
                    <a:pt x="53" y="455"/>
                    <a:pt x="53" y="455"/>
                  </a:cubicBezTo>
                  <a:cubicBezTo>
                    <a:pt x="52" y="455"/>
                    <a:pt x="51" y="455"/>
                    <a:pt x="51" y="454"/>
                  </a:cubicBezTo>
                  <a:close/>
                  <a:moveTo>
                    <a:pt x="566" y="453"/>
                  </a:moveTo>
                  <a:cubicBezTo>
                    <a:pt x="565" y="452"/>
                    <a:pt x="565" y="451"/>
                    <a:pt x="565" y="450"/>
                  </a:cubicBezTo>
                  <a:cubicBezTo>
                    <a:pt x="565" y="450"/>
                    <a:pt x="565" y="450"/>
                    <a:pt x="565" y="450"/>
                  </a:cubicBezTo>
                  <a:cubicBezTo>
                    <a:pt x="565" y="449"/>
                    <a:pt x="567" y="448"/>
                    <a:pt x="568" y="449"/>
                  </a:cubicBezTo>
                  <a:cubicBezTo>
                    <a:pt x="568" y="449"/>
                    <a:pt x="568" y="449"/>
                    <a:pt x="568" y="449"/>
                  </a:cubicBezTo>
                  <a:cubicBezTo>
                    <a:pt x="569" y="449"/>
                    <a:pt x="569" y="450"/>
                    <a:pt x="569" y="451"/>
                  </a:cubicBezTo>
                  <a:cubicBezTo>
                    <a:pt x="569" y="451"/>
                    <a:pt x="569" y="451"/>
                    <a:pt x="569" y="451"/>
                  </a:cubicBezTo>
                  <a:cubicBezTo>
                    <a:pt x="568" y="452"/>
                    <a:pt x="568" y="453"/>
                    <a:pt x="567" y="453"/>
                  </a:cubicBezTo>
                  <a:cubicBezTo>
                    <a:pt x="567" y="453"/>
                    <a:pt x="567" y="453"/>
                    <a:pt x="567" y="453"/>
                  </a:cubicBezTo>
                  <a:cubicBezTo>
                    <a:pt x="567" y="453"/>
                    <a:pt x="566" y="453"/>
                    <a:pt x="566" y="453"/>
                  </a:cubicBezTo>
                  <a:close/>
                  <a:moveTo>
                    <a:pt x="46" y="443"/>
                  </a:moveTo>
                  <a:cubicBezTo>
                    <a:pt x="45" y="442"/>
                    <a:pt x="46" y="441"/>
                    <a:pt x="47" y="441"/>
                  </a:cubicBezTo>
                  <a:cubicBezTo>
                    <a:pt x="47" y="441"/>
                    <a:pt x="47" y="441"/>
                    <a:pt x="47" y="441"/>
                  </a:cubicBezTo>
                  <a:cubicBezTo>
                    <a:pt x="48" y="440"/>
                    <a:pt x="49" y="441"/>
                    <a:pt x="50" y="442"/>
                  </a:cubicBezTo>
                  <a:cubicBezTo>
                    <a:pt x="50" y="442"/>
                    <a:pt x="50" y="442"/>
                    <a:pt x="50" y="442"/>
                  </a:cubicBezTo>
                  <a:cubicBezTo>
                    <a:pt x="50" y="443"/>
                    <a:pt x="50" y="444"/>
                    <a:pt x="48" y="444"/>
                  </a:cubicBezTo>
                  <a:cubicBezTo>
                    <a:pt x="48" y="444"/>
                    <a:pt x="48" y="444"/>
                    <a:pt x="48" y="444"/>
                  </a:cubicBezTo>
                  <a:cubicBezTo>
                    <a:pt x="48" y="444"/>
                    <a:pt x="48" y="444"/>
                    <a:pt x="48" y="444"/>
                  </a:cubicBezTo>
                  <a:cubicBezTo>
                    <a:pt x="48" y="444"/>
                    <a:pt x="48" y="444"/>
                    <a:pt x="48" y="444"/>
                  </a:cubicBezTo>
                  <a:cubicBezTo>
                    <a:pt x="47" y="444"/>
                    <a:pt x="46" y="444"/>
                    <a:pt x="46" y="443"/>
                  </a:cubicBezTo>
                  <a:close/>
                  <a:moveTo>
                    <a:pt x="571" y="442"/>
                  </a:moveTo>
                  <a:cubicBezTo>
                    <a:pt x="570" y="441"/>
                    <a:pt x="569" y="440"/>
                    <a:pt x="570" y="439"/>
                  </a:cubicBezTo>
                  <a:cubicBezTo>
                    <a:pt x="570" y="439"/>
                    <a:pt x="570" y="439"/>
                    <a:pt x="570" y="439"/>
                  </a:cubicBezTo>
                  <a:cubicBezTo>
                    <a:pt x="570" y="438"/>
                    <a:pt x="571" y="437"/>
                    <a:pt x="572" y="438"/>
                  </a:cubicBezTo>
                  <a:cubicBezTo>
                    <a:pt x="572" y="438"/>
                    <a:pt x="572" y="438"/>
                    <a:pt x="572" y="438"/>
                  </a:cubicBezTo>
                  <a:cubicBezTo>
                    <a:pt x="573" y="438"/>
                    <a:pt x="574" y="439"/>
                    <a:pt x="573" y="440"/>
                  </a:cubicBezTo>
                  <a:cubicBezTo>
                    <a:pt x="573" y="440"/>
                    <a:pt x="573" y="440"/>
                    <a:pt x="573" y="440"/>
                  </a:cubicBezTo>
                  <a:cubicBezTo>
                    <a:pt x="573" y="441"/>
                    <a:pt x="572" y="442"/>
                    <a:pt x="572" y="442"/>
                  </a:cubicBezTo>
                  <a:cubicBezTo>
                    <a:pt x="572" y="442"/>
                    <a:pt x="572" y="442"/>
                    <a:pt x="572" y="442"/>
                  </a:cubicBezTo>
                  <a:cubicBezTo>
                    <a:pt x="571" y="442"/>
                    <a:pt x="571" y="442"/>
                    <a:pt x="571" y="442"/>
                  </a:cubicBezTo>
                  <a:close/>
                  <a:moveTo>
                    <a:pt x="41" y="432"/>
                  </a:moveTo>
                  <a:cubicBezTo>
                    <a:pt x="41" y="431"/>
                    <a:pt x="41" y="430"/>
                    <a:pt x="42" y="430"/>
                  </a:cubicBezTo>
                  <a:cubicBezTo>
                    <a:pt x="42" y="430"/>
                    <a:pt x="42" y="430"/>
                    <a:pt x="42" y="430"/>
                  </a:cubicBezTo>
                  <a:cubicBezTo>
                    <a:pt x="43" y="429"/>
                    <a:pt x="44" y="430"/>
                    <a:pt x="45" y="431"/>
                  </a:cubicBezTo>
                  <a:cubicBezTo>
                    <a:pt x="45" y="431"/>
                    <a:pt x="45" y="431"/>
                    <a:pt x="45" y="431"/>
                  </a:cubicBezTo>
                  <a:cubicBezTo>
                    <a:pt x="45" y="432"/>
                    <a:pt x="45" y="433"/>
                    <a:pt x="44" y="433"/>
                  </a:cubicBezTo>
                  <a:cubicBezTo>
                    <a:pt x="44" y="433"/>
                    <a:pt x="44" y="433"/>
                    <a:pt x="44" y="433"/>
                  </a:cubicBezTo>
                  <a:cubicBezTo>
                    <a:pt x="43" y="433"/>
                    <a:pt x="43" y="433"/>
                    <a:pt x="43" y="433"/>
                  </a:cubicBezTo>
                  <a:cubicBezTo>
                    <a:pt x="43" y="433"/>
                    <a:pt x="43" y="433"/>
                    <a:pt x="43" y="433"/>
                  </a:cubicBezTo>
                  <a:cubicBezTo>
                    <a:pt x="42" y="433"/>
                    <a:pt x="41" y="433"/>
                    <a:pt x="41" y="432"/>
                  </a:cubicBezTo>
                  <a:close/>
                  <a:moveTo>
                    <a:pt x="576" y="431"/>
                  </a:moveTo>
                  <a:cubicBezTo>
                    <a:pt x="575" y="430"/>
                    <a:pt x="574" y="429"/>
                    <a:pt x="575" y="428"/>
                  </a:cubicBezTo>
                  <a:cubicBezTo>
                    <a:pt x="575" y="428"/>
                    <a:pt x="575" y="428"/>
                    <a:pt x="575" y="428"/>
                  </a:cubicBezTo>
                  <a:cubicBezTo>
                    <a:pt x="575" y="427"/>
                    <a:pt x="576" y="426"/>
                    <a:pt x="577" y="427"/>
                  </a:cubicBezTo>
                  <a:cubicBezTo>
                    <a:pt x="577" y="427"/>
                    <a:pt x="577" y="427"/>
                    <a:pt x="577" y="427"/>
                  </a:cubicBezTo>
                  <a:cubicBezTo>
                    <a:pt x="578" y="427"/>
                    <a:pt x="579" y="428"/>
                    <a:pt x="578" y="429"/>
                  </a:cubicBezTo>
                  <a:cubicBezTo>
                    <a:pt x="578" y="429"/>
                    <a:pt x="578" y="429"/>
                    <a:pt x="578" y="429"/>
                  </a:cubicBezTo>
                  <a:cubicBezTo>
                    <a:pt x="578" y="430"/>
                    <a:pt x="577" y="431"/>
                    <a:pt x="576" y="431"/>
                  </a:cubicBezTo>
                  <a:cubicBezTo>
                    <a:pt x="576" y="431"/>
                    <a:pt x="576" y="431"/>
                    <a:pt x="576" y="431"/>
                  </a:cubicBezTo>
                  <a:cubicBezTo>
                    <a:pt x="576" y="431"/>
                    <a:pt x="576" y="431"/>
                    <a:pt x="576" y="431"/>
                  </a:cubicBezTo>
                  <a:close/>
                  <a:moveTo>
                    <a:pt x="37" y="421"/>
                  </a:moveTo>
                  <a:cubicBezTo>
                    <a:pt x="36" y="420"/>
                    <a:pt x="37" y="419"/>
                    <a:pt x="38" y="418"/>
                  </a:cubicBezTo>
                  <a:cubicBezTo>
                    <a:pt x="38" y="418"/>
                    <a:pt x="38" y="418"/>
                    <a:pt x="38" y="418"/>
                  </a:cubicBezTo>
                  <a:cubicBezTo>
                    <a:pt x="39" y="418"/>
                    <a:pt x="40" y="419"/>
                    <a:pt x="40" y="420"/>
                  </a:cubicBezTo>
                  <a:cubicBezTo>
                    <a:pt x="40" y="420"/>
                    <a:pt x="40" y="420"/>
                    <a:pt x="40" y="420"/>
                  </a:cubicBezTo>
                  <a:cubicBezTo>
                    <a:pt x="41" y="421"/>
                    <a:pt x="40" y="422"/>
                    <a:pt x="39" y="422"/>
                  </a:cubicBezTo>
                  <a:cubicBezTo>
                    <a:pt x="39" y="422"/>
                    <a:pt x="39" y="422"/>
                    <a:pt x="39" y="422"/>
                  </a:cubicBezTo>
                  <a:cubicBezTo>
                    <a:pt x="39" y="422"/>
                    <a:pt x="39" y="422"/>
                    <a:pt x="38" y="422"/>
                  </a:cubicBezTo>
                  <a:cubicBezTo>
                    <a:pt x="38" y="422"/>
                    <a:pt x="38" y="422"/>
                    <a:pt x="38" y="422"/>
                  </a:cubicBezTo>
                  <a:cubicBezTo>
                    <a:pt x="38" y="422"/>
                    <a:pt x="37" y="422"/>
                    <a:pt x="37" y="421"/>
                  </a:cubicBezTo>
                  <a:close/>
                  <a:moveTo>
                    <a:pt x="580" y="419"/>
                  </a:moveTo>
                  <a:cubicBezTo>
                    <a:pt x="579" y="419"/>
                    <a:pt x="579" y="418"/>
                    <a:pt x="579" y="417"/>
                  </a:cubicBezTo>
                  <a:cubicBezTo>
                    <a:pt x="579" y="417"/>
                    <a:pt x="579" y="417"/>
                    <a:pt x="579" y="417"/>
                  </a:cubicBezTo>
                  <a:cubicBezTo>
                    <a:pt x="579" y="416"/>
                    <a:pt x="580" y="415"/>
                    <a:pt x="582" y="416"/>
                  </a:cubicBezTo>
                  <a:cubicBezTo>
                    <a:pt x="582" y="416"/>
                    <a:pt x="582" y="416"/>
                    <a:pt x="582" y="416"/>
                  </a:cubicBezTo>
                  <a:cubicBezTo>
                    <a:pt x="583" y="416"/>
                    <a:pt x="583" y="417"/>
                    <a:pt x="583" y="418"/>
                  </a:cubicBezTo>
                  <a:cubicBezTo>
                    <a:pt x="583" y="418"/>
                    <a:pt x="583" y="418"/>
                    <a:pt x="583" y="418"/>
                  </a:cubicBezTo>
                  <a:cubicBezTo>
                    <a:pt x="582" y="419"/>
                    <a:pt x="582" y="420"/>
                    <a:pt x="581" y="420"/>
                  </a:cubicBezTo>
                  <a:cubicBezTo>
                    <a:pt x="581" y="420"/>
                    <a:pt x="581" y="420"/>
                    <a:pt x="581" y="420"/>
                  </a:cubicBezTo>
                  <a:cubicBezTo>
                    <a:pt x="581" y="420"/>
                    <a:pt x="580" y="419"/>
                    <a:pt x="580" y="419"/>
                  </a:cubicBezTo>
                  <a:close/>
                  <a:moveTo>
                    <a:pt x="32" y="410"/>
                  </a:moveTo>
                  <a:cubicBezTo>
                    <a:pt x="32" y="409"/>
                    <a:pt x="33" y="408"/>
                    <a:pt x="34" y="407"/>
                  </a:cubicBezTo>
                  <a:cubicBezTo>
                    <a:pt x="34" y="407"/>
                    <a:pt x="34" y="407"/>
                    <a:pt x="34" y="407"/>
                  </a:cubicBezTo>
                  <a:cubicBezTo>
                    <a:pt x="35" y="407"/>
                    <a:pt x="36" y="407"/>
                    <a:pt x="36" y="408"/>
                  </a:cubicBezTo>
                  <a:cubicBezTo>
                    <a:pt x="36" y="408"/>
                    <a:pt x="36" y="408"/>
                    <a:pt x="36" y="408"/>
                  </a:cubicBezTo>
                  <a:cubicBezTo>
                    <a:pt x="37" y="409"/>
                    <a:pt x="36" y="411"/>
                    <a:pt x="35" y="411"/>
                  </a:cubicBezTo>
                  <a:cubicBezTo>
                    <a:pt x="35" y="411"/>
                    <a:pt x="35" y="411"/>
                    <a:pt x="35" y="411"/>
                  </a:cubicBezTo>
                  <a:cubicBezTo>
                    <a:pt x="35" y="411"/>
                    <a:pt x="35" y="411"/>
                    <a:pt x="34" y="411"/>
                  </a:cubicBezTo>
                  <a:cubicBezTo>
                    <a:pt x="34" y="411"/>
                    <a:pt x="34" y="411"/>
                    <a:pt x="34" y="411"/>
                  </a:cubicBezTo>
                  <a:cubicBezTo>
                    <a:pt x="33" y="411"/>
                    <a:pt x="33" y="411"/>
                    <a:pt x="32" y="410"/>
                  </a:cubicBezTo>
                  <a:close/>
                  <a:moveTo>
                    <a:pt x="584" y="408"/>
                  </a:moveTo>
                  <a:cubicBezTo>
                    <a:pt x="583" y="408"/>
                    <a:pt x="583" y="407"/>
                    <a:pt x="583" y="406"/>
                  </a:cubicBezTo>
                  <a:cubicBezTo>
                    <a:pt x="583" y="406"/>
                    <a:pt x="583" y="406"/>
                    <a:pt x="583" y="406"/>
                  </a:cubicBezTo>
                  <a:cubicBezTo>
                    <a:pt x="583" y="406"/>
                    <a:pt x="583" y="406"/>
                    <a:pt x="583" y="406"/>
                  </a:cubicBezTo>
                  <a:cubicBezTo>
                    <a:pt x="583" y="406"/>
                    <a:pt x="583" y="406"/>
                    <a:pt x="583" y="406"/>
                  </a:cubicBezTo>
                  <a:cubicBezTo>
                    <a:pt x="583" y="404"/>
                    <a:pt x="584" y="404"/>
                    <a:pt x="585" y="404"/>
                  </a:cubicBezTo>
                  <a:cubicBezTo>
                    <a:pt x="585" y="404"/>
                    <a:pt x="585" y="404"/>
                    <a:pt x="585" y="404"/>
                  </a:cubicBezTo>
                  <a:cubicBezTo>
                    <a:pt x="586" y="405"/>
                    <a:pt x="587" y="406"/>
                    <a:pt x="587" y="407"/>
                  </a:cubicBezTo>
                  <a:cubicBezTo>
                    <a:pt x="587" y="407"/>
                    <a:pt x="587" y="407"/>
                    <a:pt x="587" y="407"/>
                  </a:cubicBezTo>
                  <a:cubicBezTo>
                    <a:pt x="586" y="408"/>
                    <a:pt x="586" y="408"/>
                    <a:pt x="585" y="408"/>
                  </a:cubicBezTo>
                  <a:cubicBezTo>
                    <a:pt x="585" y="408"/>
                    <a:pt x="585" y="408"/>
                    <a:pt x="585" y="408"/>
                  </a:cubicBezTo>
                  <a:cubicBezTo>
                    <a:pt x="585" y="408"/>
                    <a:pt x="584" y="408"/>
                    <a:pt x="584" y="408"/>
                  </a:cubicBezTo>
                  <a:close/>
                  <a:moveTo>
                    <a:pt x="29" y="398"/>
                  </a:moveTo>
                  <a:cubicBezTo>
                    <a:pt x="29" y="397"/>
                    <a:pt x="29" y="396"/>
                    <a:pt x="30" y="396"/>
                  </a:cubicBezTo>
                  <a:cubicBezTo>
                    <a:pt x="30" y="396"/>
                    <a:pt x="30" y="396"/>
                    <a:pt x="30" y="396"/>
                  </a:cubicBezTo>
                  <a:cubicBezTo>
                    <a:pt x="31" y="395"/>
                    <a:pt x="32" y="396"/>
                    <a:pt x="33" y="397"/>
                  </a:cubicBezTo>
                  <a:cubicBezTo>
                    <a:pt x="33" y="397"/>
                    <a:pt x="33" y="397"/>
                    <a:pt x="33" y="397"/>
                  </a:cubicBezTo>
                  <a:cubicBezTo>
                    <a:pt x="33" y="398"/>
                    <a:pt x="32" y="399"/>
                    <a:pt x="31" y="400"/>
                  </a:cubicBezTo>
                  <a:cubicBezTo>
                    <a:pt x="31" y="400"/>
                    <a:pt x="31" y="400"/>
                    <a:pt x="31" y="400"/>
                  </a:cubicBezTo>
                  <a:cubicBezTo>
                    <a:pt x="31" y="400"/>
                    <a:pt x="31" y="400"/>
                    <a:pt x="31" y="400"/>
                  </a:cubicBezTo>
                  <a:cubicBezTo>
                    <a:pt x="31" y="400"/>
                    <a:pt x="31" y="400"/>
                    <a:pt x="31" y="400"/>
                  </a:cubicBezTo>
                  <a:cubicBezTo>
                    <a:pt x="30" y="400"/>
                    <a:pt x="29" y="399"/>
                    <a:pt x="29" y="398"/>
                  </a:cubicBezTo>
                  <a:close/>
                  <a:moveTo>
                    <a:pt x="588" y="397"/>
                  </a:moveTo>
                  <a:cubicBezTo>
                    <a:pt x="587" y="396"/>
                    <a:pt x="586" y="395"/>
                    <a:pt x="586" y="394"/>
                  </a:cubicBezTo>
                  <a:cubicBezTo>
                    <a:pt x="586" y="394"/>
                    <a:pt x="586" y="394"/>
                    <a:pt x="586" y="394"/>
                  </a:cubicBezTo>
                  <a:cubicBezTo>
                    <a:pt x="587" y="393"/>
                    <a:pt x="588" y="392"/>
                    <a:pt x="589" y="393"/>
                  </a:cubicBezTo>
                  <a:cubicBezTo>
                    <a:pt x="589" y="393"/>
                    <a:pt x="589" y="393"/>
                    <a:pt x="589" y="393"/>
                  </a:cubicBezTo>
                  <a:cubicBezTo>
                    <a:pt x="590" y="393"/>
                    <a:pt x="590" y="394"/>
                    <a:pt x="590" y="395"/>
                  </a:cubicBezTo>
                  <a:cubicBezTo>
                    <a:pt x="590" y="395"/>
                    <a:pt x="590" y="395"/>
                    <a:pt x="590" y="395"/>
                  </a:cubicBezTo>
                  <a:cubicBezTo>
                    <a:pt x="590" y="396"/>
                    <a:pt x="589" y="397"/>
                    <a:pt x="588" y="397"/>
                  </a:cubicBezTo>
                  <a:cubicBezTo>
                    <a:pt x="588" y="397"/>
                    <a:pt x="588" y="397"/>
                    <a:pt x="588" y="397"/>
                  </a:cubicBezTo>
                  <a:cubicBezTo>
                    <a:pt x="588" y="397"/>
                    <a:pt x="588" y="397"/>
                    <a:pt x="588" y="397"/>
                  </a:cubicBezTo>
                  <a:close/>
                  <a:moveTo>
                    <a:pt x="26" y="387"/>
                  </a:moveTo>
                  <a:cubicBezTo>
                    <a:pt x="25" y="385"/>
                    <a:pt x="26" y="384"/>
                    <a:pt x="27" y="384"/>
                  </a:cubicBezTo>
                  <a:cubicBezTo>
                    <a:pt x="27" y="384"/>
                    <a:pt x="27" y="384"/>
                    <a:pt x="27" y="384"/>
                  </a:cubicBezTo>
                  <a:cubicBezTo>
                    <a:pt x="28" y="384"/>
                    <a:pt x="29" y="384"/>
                    <a:pt x="30" y="386"/>
                  </a:cubicBezTo>
                  <a:cubicBezTo>
                    <a:pt x="30" y="386"/>
                    <a:pt x="30" y="386"/>
                    <a:pt x="30" y="386"/>
                  </a:cubicBezTo>
                  <a:cubicBezTo>
                    <a:pt x="30" y="386"/>
                    <a:pt x="30" y="386"/>
                    <a:pt x="30" y="386"/>
                  </a:cubicBezTo>
                  <a:cubicBezTo>
                    <a:pt x="30" y="386"/>
                    <a:pt x="30" y="386"/>
                    <a:pt x="30" y="386"/>
                  </a:cubicBezTo>
                  <a:cubicBezTo>
                    <a:pt x="30" y="387"/>
                    <a:pt x="29" y="388"/>
                    <a:pt x="28" y="388"/>
                  </a:cubicBezTo>
                  <a:cubicBezTo>
                    <a:pt x="28" y="388"/>
                    <a:pt x="28" y="388"/>
                    <a:pt x="28" y="388"/>
                  </a:cubicBezTo>
                  <a:cubicBezTo>
                    <a:pt x="28" y="388"/>
                    <a:pt x="28" y="388"/>
                    <a:pt x="28" y="388"/>
                  </a:cubicBezTo>
                  <a:cubicBezTo>
                    <a:pt x="28" y="388"/>
                    <a:pt x="28" y="388"/>
                    <a:pt x="28" y="388"/>
                  </a:cubicBezTo>
                  <a:cubicBezTo>
                    <a:pt x="27" y="388"/>
                    <a:pt x="26" y="387"/>
                    <a:pt x="26" y="387"/>
                  </a:cubicBezTo>
                  <a:close/>
                  <a:moveTo>
                    <a:pt x="591" y="385"/>
                  </a:moveTo>
                  <a:cubicBezTo>
                    <a:pt x="590" y="385"/>
                    <a:pt x="589" y="384"/>
                    <a:pt x="589" y="383"/>
                  </a:cubicBezTo>
                  <a:cubicBezTo>
                    <a:pt x="589" y="383"/>
                    <a:pt x="589" y="383"/>
                    <a:pt x="589" y="383"/>
                  </a:cubicBezTo>
                  <a:cubicBezTo>
                    <a:pt x="590" y="381"/>
                    <a:pt x="591" y="381"/>
                    <a:pt x="592" y="381"/>
                  </a:cubicBezTo>
                  <a:cubicBezTo>
                    <a:pt x="592" y="381"/>
                    <a:pt x="592" y="381"/>
                    <a:pt x="592" y="381"/>
                  </a:cubicBezTo>
                  <a:cubicBezTo>
                    <a:pt x="593" y="381"/>
                    <a:pt x="593" y="382"/>
                    <a:pt x="593" y="383"/>
                  </a:cubicBezTo>
                  <a:cubicBezTo>
                    <a:pt x="593" y="383"/>
                    <a:pt x="593" y="383"/>
                    <a:pt x="593" y="383"/>
                  </a:cubicBezTo>
                  <a:cubicBezTo>
                    <a:pt x="593" y="384"/>
                    <a:pt x="592" y="385"/>
                    <a:pt x="591" y="385"/>
                  </a:cubicBezTo>
                  <a:cubicBezTo>
                    <a:pt x="591" y="385"/>
                    <a:pt x="591" y="385"/>
                    <a:pt x="591" y="385"/>
                  </a:cubicBezTo>
                  <a:cubicBezTo>
                    <a:pt x="591" y="385"/>
                    <a:pt x="591" y="385"/>
                    <a:pt x="591" y="385"/>
                  </a:cubicBezTo>
                  <a:close/>
                  <a:moveTo>
                    <a:pt x="23" y="375"/>
                  </a:moveTo>
                  <a:cubicBezTo>
                    <a:pt x="23" y="374"/>
                    <a:pt x="24" y="373"/>
                    <a:pt x="25" y="372"/>
                  </a:cubicBezTo>
                  <a:cubicBezTo>
                    <a:pt x="25" y="372"/>
                    <a:pt x="25" y="372"/>
                    <a:pt x="25" y="372"/>
                  </a:cubicBezTo>
                  <a:cubicBezTo>
                    <a:pt x="26" y="372"/>
                    <a:pt x="27" y="373"/>
                    <a:pt x="27" y="374"/>
                  </a:cubicBezTo>
                  <a:cubicBezTo>
                    <a:pt x="27" y="374"/>
                    <a:pt x="27" y="374"/>
                    <a:pt x="27" y="374"/>
                  </a:cubicBezTo>
                  <a:cubicBezTo>
                    <a:pt x="27" y="374"/>
                    <a:pt x="27" y="374"/>
                    <a:pt x="27" y="374"/>
                  </a:cubicBezTo>
                  <a:cubicBezTo>
                    <a:pt x="27" y="374"/>
                    <a:pt x="27" y="374"/>
                    <a:pt x="27" y="374"/>
                  </a:cubicBezTo>
                  <a:cubicBezTo>
                    <a:pt x="27" y="375"/>
                    <a:pt x="27" y="376"/>
                    <a:pt x="25" y="376"/>
                  </a:cubicBezTo>
                  <a:cubicBezTo>
                    <a:pt x="25" y="376"/>
                    <a:pt x="25" y="376"/>
                    <a:pt x="25" y="376"/>
                  </a:cubicBezTo>
                  <a:cubicBezTo>
                    <a:pt x="25" y="376"/>
                    <a:pt x="25" y="376"/>
                    <a:pt x="25" y="376"/>
                  </a:cubicBezTo>
                  <a:cubicBezTo>
                    <a:pt x="25" y="376"/>
                    <a:pt x="25" y="376"/>
                    <a:pt x="25" y="376"/>
                  </a:cubicBezTo>
                  <a:cubicBezTo>
                    <a:pt x="24" y="376"/>
                    <a:pt x="23" y="376"/>
                    <a:pt x="23" y="375"/>
                  </a:cubicBezTo>
                  <a:close/>
                  <a:moveTo>
                    <a:pt x="593" y="373"/>
                  </a:moveTo>
                  <a:cubicBezTo>
                    <a:pt x="592" y="373"/>
                    <a:pt x="592" y="372"/>
                    <a:pt x="592" y="371"/>
                  </a:cubicBezTo>
                  <a:cubicBezTo>
                    <a:pt x="592" y="371"/>
                    <a:pt x="592" y="371"/>
                    <a:pt x="592" y="371"/>
                  </a:cubicBezTo>
                  <a:cubicBezTo>
                    <a:pt x="592" y="370"/>
                    <a:pt x="593" y="369"/>
                    <a:pt x="594" y="369"/>
                  </a:cubicBezTo>
                  <a:cubicBezTo>
                    <a:pt x="594" y="369"/>
                    <a:pt x="594" y="369"/>
                    <a:pt x="594" y="369"/>
                  </a:cubicBezTo>
                  <a:cubicBezTo>
                    <a:pt x="595" y="370"/>
                    <a:pt x="596" y="371"/>
                    <a:pt x="596" y="372"/>
                  </a:cubicBezTo>
                  <a:cubicBezTo>
                    <a:pt x="596" y="372"/>
                    <a:pt x="596" y="372"/>
                    <a:pt x="596" y="372"/>
                  </a:cubicBezTo>
                  <a:cubicBezTo>
                    <a:pt x="595" y="373"/>
                    <a:pt x="595" y="373"/>
                    <a:pt x="594" y="373"/>
                  </a:cubicBezTo>
                  <a:cubicBezTo>
                    <a:pt x="594" y="373"/>
                    <a:pt x="594" y="373"/>
                    <a:pt x="594" y="373"/>
                  </a:cubicBezTo>
                  <a:cubicBezTo>
                    <a:pt x="594" y="373"/>
                    <a:pt x="593" y="373"/>
                    <a:pt x="593" y="373"/>
                  </a:cubicBezTo>
                  <a:close/>
                  <a:moveTo>
                    <a:pt x="21" y="363"/>
                  </a:moveTo>
                  <a:cubicBezTo>
                    <a:pt x="21" y="363"/>
                    <a:pt x="21" y="363"/>
                    <a:pt x="21" y="363"/>
                  </a:cubicBezTo>
                  <a:cubicBezTo>
                    <a:pt x="21" y="362"/>
                    <a:pt x="21" y="361"/>
                    <a:pt x="23" y="361"/>
                  </a:cubicBezTo>
                  <a:cubicBezTo>
                    <a:pt x="23" y="361"/>
                    <a:pt x="23" y="361"/>
                    <a:pt x="23" y="361"/>
                  </a:cubicBezTo>
                  <a:cubicBezTo>
                    <a:pt x="24" y="360"/>
                    <a:pt x="25" y="361"/>
                    <a:pt x="25" y="362"/>
                  </a:cubicBezTo>
                  <a:cubicBezTo>
                    <a:pt x="25" y="362"/>
                    <a:pt x="25" y="362"/>
                    <a:pt x="25" y="362"/>
                  </a:cubicBezTo>
                  <a:cubicBezTo>
                    <a:pt x="25" y="363"/>
                    <a:pt x="24" y="364"/>
                    <a:pt x="23" y="365"/>
                  </a:cubicBezTo>
                  <a:cubicBezTo>
                    <a:pt x="23" y="365"/>
                    <a:pt x="23" y="365"/>
                    <a:pt x="23" y="365"/>
                  </a:cubicBezTo>
                  <a:cubicBezTo>
                    <a:pt x="23" y="365"/>
                    <a:pt x="23" y="365"/>
                    <a:pt x="23" y="365"/>
                  </a:cubicBezTo>
                  <a:cubicBezTo>
                    <a:pt x="23" y="365"/>
                    <a:pt x="23" y="365"/>
                    <a:pt x="23" y="365"/>
                  </a:cubicBezTo>
                  <a:cubicBezTo>
                    <a:pt x="22" y="365"/>
                    <a:pt x="21" y="364"/>
                    <a:pt x="21" y="363"/>
                  </a:cubicBezTo>
                  <a:close/>
                  <a:moveTo>
                    <a:pt x="595" y="361"/>
                  </a:moveTo>
                  <a:cubicBezTo>
                    <a:pt x="594" y="361"/>
                    <a:pt x="594" y="360"/>
                    <a:pt x="594" y="359"/>
                  </a:cubicBezTo>
                  <a:cubicBezTo>
                    <a:pt x="594" y="359"/>
                    <a:pt x="594" y="359"/>
                    <a:pt x="594" y="359"/>
                  </a:cubicBezTo>
                  <a:cubicBezTo>
                    <a:pt x="594" y="359"/>
                    <a:pt x="594" y="359"/>
                    <a:pt x="594" y="359"/>
                  </a:cubicBezTo>
                  <a:cubicBezTo>
                    <a:pt x="594" y="359"/>
                    <a:pt x="594" y="359"/>
                    <a:pt x="594" y="359"/>
                  </a:cubicBezTo>
                  <a:cubicBezTo>
                    <a:pt x="594" y="358"/>
                    <a:pt x="595" y="357"/>
                    <a:pt x="596" y="357"/>
                  </a:cubicBezTo>
                  <a:cubicBezTo>
                    <a:pt x="596" y="357"/>
                    <a:pt x="596" y="357"/>
                    <a:pt x="596" y="357"/>
                  </a:cubicBezTo>
                  <a:cubicBezTo>
                    <a:pt x="597" y="358"/>
                    <a:pt x="598" y="359"/>
                    <a:pt x="598" y="360"/>
                  </a:cubicBezTo>
                  <a:cubicBezTo>
                    <a:pt x="598" y="360"/>
                    <a:pt x="598" y="360"/>
                    <a:pt x="598" y="360"/>
                  </a:cubicBezTo>
                  <a:cubicBezTo>
                    <a:pt x="598" y="361"/>
                    <a:pt x="597" y="361"/>
                    <a:pt x="596" y="361"/>
                  </a:cubicBezTo>
                  <a:cubicBezTo>
                    <a:pt x="596" y="361"/>
                    <a:pt x="596" y="361"/>
                    <a:pt x="596" y="361"/>
                  </a:cubicBezTo>
                  <a:cubicBezTo>
                    <a:pt x="596" y="361"/>
                    <a:pt x="596" y="361"/>
                    <a:pt x="595" y="361"/>
                  </a:cubicBezTo>
                  <a:close/>
                  <a:moveTo>
                    <a:pt x="19" y="351"/>
                  </a:moveTo>
                  <a:cubicBezTo>
                    <a:pt x="19" y="350"/>
                    <a:pt x="20" y="349"/>
                    <a:pt x="21" y="349"/>
                  </a:cubicBezTo>
                  <a:cubicBezTo>
                    <a:pt x="21" y="349"/>
                    <a:pt x="21" y="349"/>
                    <a:pt x="21" y="349"/>
                  </a:cubicBezTo>
                  <a:cubicBezTo>
                    <a:pt x="22" y="349"/>
                    <a:pt x="23" y="349"/>
                    <a:pt x="23" y="350"/>
                  </a:cubicBezTo>
                  <a:cubicBezTo>
                    <a:pt x="23" y="350"/>
                    <a:pt x="23" y="350"/>
                    <a:pt x="23" y="350"/>
                  </a:cubicBezTo>
                  <a:cubicBezTo>
                    <a:pt x="23" y="352"/>
                    <a:pt x="23" y="353"/>
                    <a:pt x="21" y="353"/>
                  </a:cubicBezTo>
                  <a:cubicBezTo>
                    <a:pt x="21" y="353"/>
                    <a:pt x="21" y="353"/>
                    <a:pt x="21" y="353"/>
                  </a:cubicBezTo>
                  <a:cubicBezTo>
                    <a:pt x="21" y="353"/>
                    <a:pt x="21" y="353"/>
                    <a:pt x="21" y="353"/>
                  </a:cubicBezTo>
                  <a:cubicBezTo>
                    <a:pt x="21" y="353"/>
                    <a:pt x="21" y="353"/>
                    <a:pt x="21" y="353"/>
                  </a:cubicBezTo>
                  <a:cubicBezTo>
                    <a:pt x="20" y="353"/>
                    <a:pt x="19" y="352"/>
                    <a:pt x="19" y="351"/>
                  </a:cubicBezTo>
                  <a:close/>
                  <a:moveTo>
                    <a:pt x="597" y="350"/>
                  </a:moveTo>
                  <a:cubicBezTo>
                    <a:pt x="596" y="349"/>
                    <a:pt x="595" y="348"/>
                    <a:pt x="595" y="347"/>
                  </a:cubicBezTo>
                  <a:cubicBezTo>
                    <a:pt x="595" y="347"/>
                    <a:pt x="595" y="347"/>
                    <a:pt x="595" y="347"/>
                  </a:cubicBezTo>
                  <a:cubicBezTo>
                    <a:pt x="595" y="346"/>
                    <a:pt x="596" y="345"/>
                    <a:pt x="597" y="346"/>
                  </a:cubicBezTo>
                  <a:cubicBezTo>
                    <a:pt x="597" y="346"/>
                    <a:pt x="597" y="346"/>
                    <a:pt x="597" y="346"/>
                  </a:cubicBezTo>
                  <a:cubicBezTo>
                    <a:pt x="599" y="346"/>
                    <a:pt x="599" y="347"/>
                    <a:pt x="599" y="348"/>
                  </a:cubicBezTo>
                  <a:cubicBezTo>
                    <a:pt x="599" y="348"/>
                    <a:pt x="599" y="348"/>
                    <a:pt x="599" y="348"/>
                  </a:cubicBezTo>
                  <a:cubicBezTo>
                    <a:pt x="599" y="349"/>
                    <a:pt x="598" y="350"/>
                    <a:pt x="597" y="350"/>
                  </a:cubicBezTo>
                  <a:cubicBezTo>
                    <a:pt x="597" y="350"/>
                    <a:pt x="597" y="350"/>
                    <a:pt x="597" y="350"/>
                  </a:cubicBezTo>
                  <a:cubicBezTo>
                    <a:pt x="597" y="350"/>
                    <a:pt x="597" y="350"/>
                    <a:pt x="597" y="350"/>
                  </a:cubicBezTo>
                  <a:close/>
                  <a:moveTo>
                    <a:pt x="18" y="339"/>
                  </a:moveTo>
                  <a:cubicBezTo>
                    <a:pt x="18" y="339"/>
                    <a:pt x="18" y="339"/>
                    <a:pt x="18" y="339"/>
                  </a:cubicBezTo>
                  <a:cubicBezTo>
                    <a:pt x="18" y="338"/>
                    <a:pt x="19" y="337"/>
                    <a:pt x="20" y="337"/>
                  </a:cubicBezTo>
                  <a:cubicBezTo>
                    <a:pt x="20" y="337"/>
                    <a:pt x="20" y="337"/>
                    <a:pt x="20" y="337"/>
                  </a:cubicBezTo>
                  <a:cubicBezTo>
                    <a:pt x="21" y="337"/>
                    <a:pt x="22" y="337"/>
                    <a:pt x="22" y="339"/>
                  </a:cubicBezTo>
                  <a:cubicBezTo>
                    <a:pt x="22" y="339"/>
                    <a:pt x="22" y="339"/>
                    <a:pt x="22" y="339"/>
                  </a:cubicBezTo>
                  <a:cubicBezTo>
                    <a:pt x="22" y="340"/>
                    <a:pt x="21" y="341"/>
                    <a:pt x="20" y="341"/>
                  </a:cubicBezTo>
                  <a:cubicBezTo>
                    <a:pt x="20" y="341"/>
                    <a:pt x="20" y="341"/>
                    <a:pt x="20" y="341"/>
                  </a:cubicBezTo>
                  <a:cubicBezTo>
                    <a:pt x="20" y="341"/>
                    <a:pt x="20" y="341"/>
                    <a:pt x="20" y="341"/>
                  </a:cubicBezTo>
                  <a:cubicBezTo>
                    <a:pt x="20" y="341"/>
                    <a:pt x="20" y="341"/>
                    <a:pt x="20" y="341"/>
                  </a:cubicBezTo>
                  <a:cubicBezTo>
                    <a:pt x="19" y="341"/>
                    <a:pt x="18" y="340"/>
                    <a:pt x="18" y="339"/>
                  </a:cubicBezTo>
                  <a:close/>
                  <a:moveTo>
                    <a:pt x="598" y="338"/>
                  </a:moveTo>
                  <a:cubicBezTo>
                    <a:pt x="597" y="338"/>
                    <a:pt x="596" y="337"/>
                    <a:pt x="596" y="335"/>
                  </a:cubicBezTo>
                  <a:cubicBezTo>
                    <a:pt x="596" y="335"/>
                    <a:pt x="596" y="335"/>
                    <a:pt x="596" y="335"/>
                  </a:cubicBezTo>
                  <a:cubicBezTo>
                    <a:pt x="596" y="334"/>
                    <a:pt x="597" y="334"/>
                    <a:pt x="598" y="334"/>
                  </a:cubicBezTo>
                  <a:cubicBezTo>
                    <a:pt x="598" y="334"/>
                    <a:pt x="598" y="334"/>
                    <a:pt x="598" y="334"/>
                  </a:cubicBezTo>
                  <a:cubicBezTo>
                    <a:pt x="599" y="334"/>
                    <a:pt x="600" y="335"/>
                    <a:pt x="600" y="336"/>
                  </a:cubicBezTo>
                  <a:cubicBezTo>
                    <a:pt x="600" y="336"/>
                    <a:pt x="600" y="336"/>
                    <a:pt x="600" y="336"/>
                  </a:cubicBezTo>
                  <a:cubicBezTo>
                    <a:pt x="600" y="337"/>
                    <a:pt x="599" y="338"/>
                    <a:pt x="598" y="338"/>
                  </a:cubicBezTo>
                  <a:cubicBezTo>
                    <a:pt x="598" y="338"/>
                    <a:pt x="598" y="338"/>
                    <a:pt x="598" y="338"/>
                  </a:cubicBezTo>
                  <a:cubicBezTo>
                    <a:pt x="598" y="338"/>
                    <a:pt x="598" y="338"/>
                    <a:pt x="598" y="338"/>
                  </a:cubicBezTo>
                  <a:close/>
                  <a:moveTo>
                    <a:pt x="18" y="327"/>
                  </a:moveTo>
                  <a:cubicBezTo>
                    <a:pt x="17" y="326"/>
                    <a:pt x="18" y="325"/>
                    <a:pt x="19" y="325"/>
                  </a:cubicBezTo>
                  <a:cubicBezTo>
                    <a:pt x="19" y="325"/>
                    <a:pt x="19" y="325"/>
                    <a:pt x="19" y="325"/>
                  </a:cubicBezTo>
                  <a:cubicBezTo>
                    <a:pt x="21" y="325"/>
                    <a:pt x="21" y="326"/>
                    <a:pt x="22" y="327"/>
                  </a:cubicBezTo>
                  <a:cubicBezTo>
                    <a:pt x="22" y="327"/>
                    <a:pt x="22" y="327"/>
                    <a:pt x="22" y="327"/>
                  </a:cubicBezTo>
                  <a:cubicBezTo>
                    <a:pt x="22" y="328"/>
                    <a:pt x="21" y="329"/>
                    <a:pt x="20" y="329"/>
                  </a:cubicBezTo>
                  <a:cubicBezTo>
                    <a:pt x="20" y="329"/>
                    <a:pt x="20" y="329"/>
                    <a:pt x="20" y="329"/>
                  </a:cubicBezTo>
                  <a:cubicBezTo>
                    <a:pt x="20" y="329"/>
                    <a:pt x="20" y="329"/>
                    <a:pt x="20" y="329"/>
                  </a:cubicBezTo>
                  <a:cubicBezTo>
                    <a:pt x="20" y="329"/>
                    <a:pt x="20" y="329"/>
                    <a:pt x="20" y="329"/>
                  </a:cubicBezTo>
                  <a:cubicBezTo>
                    <a:pt x="18" y="329"/>
                    <a:pt x="18" y="328"/>
                    <a:pt x="18" y="327"/>
                  </a:cubicBezTo>
                  <a:close/>
                  <a:moveTo>
                    <a:pt x="599" y="326"/>
                  </a:moveTo>
                  <a:cubicBezTo>
                    <a:pt x="598" y="326"/>
                    <a:pt x="597" y="325"/>
                    <a:pt x="597" y="324"/>
                  </a:cubicBezTo>
                  <a:cubicBezTo>
                    <a:pt x="597" y="324"/>
                    <a:pt x="597" y="324"/>
                    <a:pt x="597" y="324"/>
                  </a:cubicBezTo>
                  <a:cubicBezTo>
                    <a:pt x="597" y="322"/>
                    <a:pt x="598" y="322"/>
                    <a:pt x="599" y="322"/>
                  </a:cubicBezTo>
                  <a:cubicBezTo>
                    <a:pt x="599" y="322"/>
                    <a:pt x="599" y="322"/>
                    <a:pt x="599" y="322"/>
                  </a:cubicBezTo>
                  <a:cubicBezTo>
                    <a:pt x="600" y="322"/>
                    <a:pt x="601" y="323"/>
                    <a:pt x="601" y="324"/>
                  </a:cubicBezTo>
                  <a:cubicBezTo>
                    <a:pt x="601" y="324"/>
                    <a:pt x="601" y="324"/>
                    <a:pt x="601" y="324"/>
                  </a:cubicBezTo>
                  <a:cubicBezTo>
                    <a:pt x="601" y="325"/>
                    <a:pt x="600" y="326"/>
                    <a:pt x="599" y="326"/>
                  </a:cubicBezTo>
                  <a:cubicBezTo>
                    <a:pt x="599" y="326"/>
                    <a:pt x="599" y="326"/>
                    <a:pt x="599" y="326"/>
                  </a:cubicBezTo>
                  <a:cubicBezTo>
                    <a:pt x="599" y="326"/>
                    <a:pt x="599" y="326"/>
                    <a:pt x="599" y="326"/>
                  </a:cubicBezTo>
                  <a:close/>
                  <a:moveTo>
                    <a:pt x="19" y="317"/>
                  </a:moveTo>
                  <a:cubicBezTo>
                    <a:pt x="18" y="317"/>
                    <a:pt x="17" y="316"/>
                    <a:pt x="17" y="315"/>
                  </a:cubicBezTo>
                  <a:cubicBezTo>
                    <a:pt x="17" y="315"/>
                    <a:pt x="17" y="315"/>
                    <a:pt x="17" y="315"/>
                  </a:cubicBezTo>
                  <a:cubicBezTo>
                    <a:pt x="17" y="314"/>
                    <a:pt x="18" y="313"/>
                    <a:pt x="19" y="313"/>
                  </a:cubicBezTo>
                  <a:cubicBezTo>
                    <a:pt x="19" y="313"/>
                    <a:pt x="19" y="313"/>
                    <a:pt x="19" y="313"/>
                  </a:cubicBezTo>
                  <a:cubicBezTo>
                    <a:pt x="21" y="313"/>
                    <a:pt x="21" y="314"/>
                    <a:pt x="21" y="315"/>
                  </a:cubicBezTo>
                  <a:cubicBezTo>
                    <a:pt x="21" y="315"/>
                    <a:pt x="21" y="315"/>
                    <a:pt x="21" y="315"/>
                  </a:cubicBezTo>
                  <a:cubicBezTo>
                    <a:pt x="21" y="316"/>
                    <a:pt x="20" y="317"/>
                    <a:pt x="19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19" y="317"/>
                    <a:pt x="19" y="317"/>
                    <a:pt x="19" y="317"/>
                  </a:cubicBezTo>
                  <a:close/>
                  <a:moveTo>
                    <a:pt x="597" y="312"/>
                  </a:moveTo>
                  <a:cubicBezTo>
                    <a:pt x="597" y="312"/>
                    <a:pt x="597" y="312"/>
                    <a:pt x="597" y="312"/>
                  </a:cubicBezTo>
                  <a:cubicBezTo>
                    <a:pt x="597" y="312"/>
                    <a:pt x="597" y="312"/>
                    <a:pt x="597" y="312"/>
                  </a:cubicBezTo>
                  <a:cubicBezTo>
                    <a:pt x="597" y="311"/>
                    <a:pt x="598" y="310"/>
                    <a:pt x="599" y="310"/>
                  </a:cubicBezTo>
                  <a:cubicBezTo>
                    <a:pt x="599" y="310"/>
                    <a:pt x="599" y="310"/>
                    <a:pt x="599" y="310"/>
                  </a:cubicBezTo>
                  <a:cubicBezTo>
                    <a:pt x="600" y="310"/>
                    <a:pt x="601" y="310"/>
                    <a:pt x="601" y="312"/>
                  </a:cubicBezTo>
                  <a:cubicBezTo>
                    <a:pt x="601" y="312"/>
                    <a:pt x="601" y="312"/>
                    <a:pt x="601" y="312"/>
                  </a:cubicBezTo>
                  <a:cubicBezTo>
                    <a:pt x="601" y="313"/>
                    <a:pt x="600" y="314"/>
                    <a:pt x="599" y="314"/>
                  </a:cubicBezTo>
                  <a:cubicBezTo>
                    <a:pt x="599" y="314"/>
                    <a:pt x="599" y="314"/>
                    <a:pt x="599" y="314"/>
                  </a:cubicBezTo>
                  <a:cubicBezTo>
                    <a:pt x="599" y="314"/>
                    <a:pt x="599" y="314"/>
                    <a:pt x="599" y="314"/>
                  </a:cubicBezTo>
                  <a:cubicBezTo>
                    <a:pt x="599" y="314"/>
                    <a:pt x="599" y="314"/>
                    <a:pt x="599" y="314"/>
                  </a:cubicBezTo>
                  <a:cubicBezTo>
                    <a:pt x="598" y="314"/>
                    <a:pt x="597" y="313"/>
                    <a:pt x="597" y="312"/>
                  </a:cubicBezTo>
                  <a:close/>
                  <a:moveTo>
                    <a:pt x="20" y="305"/>
                  </a:moveTo>
                  <a:cubicBezTo>
                    <a:pt x="19" y="305"/>
                    <a:pt x="18" y="304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2"/>
                    <a:pt x="19" y="301"/>
                    <a:pt x="20" y="301"/>
                  </a:cubicBezTo>
                  <a:cubicBezTo>
                    <a:pt x="20" y="301"/>
                    <a:pt x="20" y="301"/>
                    <a:pt x="20" y="301"/>
                  </a:cubicBezTo>
                  <a:cubicBezTo>
                    <a:pt x="21" y="301"/>
                    <a:pt x="22" y="302"/>
                    <a:pt x="22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2" y="304"/>
                    <a:pt x="21" y="305"/>
                    <a:pt x="20" y="305"/>
                  </a:cubicBezTo>
                  <a:cubicBezTo>
                    <a:pt x="20" y="305"/>
                    <a:pt x="20" y="305"/>
                    <a:pt x="20" y="305"/>
                  </a:cubicBezTo>
                  <a:cubicBezTo>
                    <a:pt x="20" y="305"/>
                    <a:pt x="20" y="305"/>
                    <a:pt x="20" y="305"/>
                  </a:cubicBezTo>
                  <a:close/>
                  <a:moveTo>
                    <a:pt x="596" y="300"/>
                  </a:moveTo>
                  <a:cubicBezTo>
                    <a:pt x="596" y="299"/>
                    <a:pt x="597" y="298"/>
                    <a:pt x="598" y="298"/>
                  </a:cubicBezTo>
                  <a:cubicBezTo>
                    <a:pt x="598" y="298"/>
                    <a:pt x="598" y="298"/>
                    <a:pt x="598" y="298"/>
                  </a:cubicBezTo>
                  <a:cubicBezTo>
                    <a:pt x="599" y="298"/>
                    <a:pt x="600" y="298"/>
                    <a:pt x="600" y="299"/>
                  </a:cubicBezTo>
                  <a:cubicBezTo>
                    <a:pt x="600" y="299"/>
                    <a:pt x="600" y="299"/>
                    <a:pt x="600" y="299"/>
                  </a:cubicBezTo>
                  <a:cubicBezTo>
                    <a:pt x="600" y="301"/>
                    <a:pt x="599" y="302"/>
                    <a:pt x="598" y="302"/>
                  </a:cubicBezTo>
                  <a:cubicBezTo>
                    <a:pt x="598" y="302"/>
                    <a:pt x="598" y="302"/>
                    <a:pt x="598" y="302"/>
                  </a:cubicBezTo>
                  <a:cubicBezTo>
                    <a:pt x="598" y="302"/>
                    <a:pt x="598" y="302"/>
                    <a:pt x="598" y="302"/>
                  </a:cubicBezTo>
                  <a:cubicBezTo>
                    <a:pt x="598" y="302"/>
                    <a:pt x="598" y="302"/>
                    <a:pt x="598" y="302"/>
                  </a:cubicBezTo>
                  <a:cubicBezTo>
                    <a:pt x="597" y="302"/>
                    <a:pt x="596" y="301"/>
                    <a:pt x="596" y="300"/>
                  </a:cubicBezTo>
                  <a:close/>
                  <a:moveTo>
                    <a:pt x="20" y="293"/>
                  </a:moveTo>
                  <a:cubicBezTo>
                    <a:pt x="19" y="293"/>
                    <a:pt x="19" y="292"/>
                    <a:pt x="19" y="291"/>
                  </a:cubicBezTo>
                  <a:cubicBezTo>
                    <a:pt x="19" y="291"/>
                    <a:pt x="19" y="291"/>
                    <a:pt x="19" y="291"/>
                  </a:cubicBezTo>
                  <a:cubicBezTo>
                    <a:pt x="19" y="289"/>
                    <a:pt x="20" y="289"/>
                    <a:pt x="21" y="289"/>
                  </a:cubicBezTo>
                  <a:cubicBezTo>
                    <a:pt x="21" y="289"/>
                    <a:pt x="21" y="289"/>
                    <a:pt x="21" y="289"/>
                  </a:cubicBezTo>
                  <a:cubicBezTo>
                    <a:pt x="22" y="289"/>
                    <a:pt x="23" y="290"/>
                    <a:pt x="23" y="291"/>
                  </a:cubicBezTo>
                  <a:cubicBezTo>
                    <a:pt x="23" y="291"/>
                    <a:pt x="23" y="291"/>
                    <a:pt x="23" y="291"/>
                  </a:cubicBezTo>
                  <a:cubicBezTo>
                    <a:pt x="23" y="291"/>
                    <a:pt x="23" y="291"/>
                    <a:pt x="23" y="291"/>
                  </a:cubicBezTo>
                  <a:cubicBezTo>
                    <a:pt x="23" y="291"/>
                    <a:pt x="23" y="291"/>
                    <a:pt x="23" y="291"/>
                  </a:cubicBezTo>
                  <a:cubicBezTo>
                    <a:pt x="23" y="292"/>
                    <a:pt x="22" y="293"/>
                    <a:pt x="21" y="293"/>
                  </a:cubicBezTo>
                  <a:cubicBezTo>
                    <a:pt x="21" y="293"/>
                    <a:pt x="21" y="293"/>
                    <a:pt x="21" y="293"/>
                  </a:cubicBezTo>
                  <a:cubicBezTo>
                    <a:pt x="21" y="293"/>
                    <a:pt x="21" y="293"/>
                    <a:pt x="20" y="293"/>
                  </a:cubicBezTo>
                  <a:close/>
                  <a:moveTo>
                    <a:pt x="595" y="288"/>
                  </a:moveTo>
                  <a:cubicBezTo>
                    <a:pt x="595" y="287"/>
                    <a:pt x="596" y="286"/>
                    <a:pt x="597" y="286"/>
                  </a:cubicBezTo>
                  <a:cubicBezTo>
                    <a:pt x="597" y="286"/>
                    <a:pt x="597" y="286"/>
                    <a:pt x="597" y="286"/>
                  </a:cubicBezTo>
                  <a:cubicBezTo>
                    <a:pt x="598" y="286"/>
                    <a:pt x="599" y="286"/>
                    <a:pt x="599" y="287"/>
                  </a:cubicBezTo>
                  <a:cubicBezTo>
                    <a:pt x="599" y="287"/>
                    <a:pt x="599" y="287"/>
                    <a:pt x="599" y="287"/>
                  </a:cubicBezTo>
                  <a:cubicBezTo>
                    <a:pt x="599" y="289"/>
                    <a:pt x="598" y="290"/>
                    <a:pt x="597" y="290"/>
                  </a:cubicBezTo>
                  <a:cubicBezTo>
                    <a:pt x="597" y="290"/>
                    <a:pt x="597" y="290"/>
                    <a:pt x="597" y="290"/>
                  </a:cubicBezTo>
                  <a:cubicBezTo>
                    <a:pt x="597" y="290"/>
                    <a:pt x="597" y="290"/>
                    <a:pt x="597" y="290"/>
                  </a:cubicBezTo>
                  <a:cubicBezTo>
                    <a:pt x="597" y="290"/>
                    <a:pt x="597" y="290"/>
                    <a:pt x="597" y="290"/>
                  </a:cubicBezTo>
                  <a:cubicBezTo>
                    <a:pt x="596" y="290"/>
                    <a:pt x="595" y="289"/>
                    <a:pt x="595" y="288"/>
                  </a:cubicBezTo>
                  <a:close/>
                  <a:moveTo>
                    <a:pt x="22" y="281"/>
                  </a:moveTo>
                  <a:cubicBezTo>
                    <a:pt x="21" y="281"/>
                    <a:pt x="20" y="280"/>
                    <a:pt x="20" y="279"/>
                  </a:cubicBezTo>
                  <a:cubicBezTo>
                    <a:pt x="20" y="279"/>
                    <a:pt x="20" y="279"/>
                    <a:pt x="20" y="279"/>
                  </a:cubicBezTo>
                  <a:cubicBezTo>
                    <a:pt x="20" y="278"/>
                    <a:pt x="21" y="277"/>
                    <a:pt x="22" y="277"/>
                  </a:cubicBezTo>
                  <a:cubicBezTo>
                    <a:pt x="22" y="277"/>
                    <a:pt x="22" y="277"/>
                    <a:pt x="22" y="277"/>
                  </a:cubicBezTo>
                  <a:cubicBezTo>
                    <a:pt x="23" y="277"/>
                    <a:pt x="24" y="278"/>
                    <a:pt x="24" y="279"/>
                  </a:cubicBezTo>
                  <a:cubicBezTo>
                    <a:pt x="24" y="279"/>
                    <a:pt x="24" y="279"/>
                    <a:pt x="24" y="279"/>
                  </a:cubicBezTo>
                  <a:cubicBezTo>
                    <a:pt x="24" y="280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lose/>
                  <a:moveTo>
                    <a:pt x="594" y="276"/>
                  </a:moveTo>
                  <a:cubicBezTo>
                    <a:pt x="593" y="275"/>
                    <a:pt x="594" y="274"/>
                    <a:pt x="595" y="274"/>
                  </a:cubicBezTo>
                  <a:cubicBezTo>
                    <a:pt x="595" y="274"/>
                    <a:pt x="595" y="274"/>
                    <a:pt x="595" y="274"/>
                  </a:cubicBezTo>
                  <a:cubicBezTo>
                    <a:pt x="596" y="274"/>
                    <a:pt x="597" y="274"/>
                    <a:pt x="598" y="275"/>
                  </a:cubicBezTo>
                  <a:cubicBezTo>
                    <a:pt x="598" y="275"/>
                    <a:pt x="598" y="275"/>
                    <a:pt x="598" y="275"/>
                  </a:cubicBezTo>
                  <a:cubicBezTo>
                    <a:pt x="598" y="277"/>
                    <a:pt x="597" y="278"/>
                    <a:pt x="596" y="278"/>
                  </a:cubicBezTo>
                  <a:cubicBezTo>
                    <a:pt x="596" y="278"/>
                    <a:pt x="596" y="278"/>
                    <a:pt x="596" y="278"/>
                  </a:cubicBezTo>
                  <a:cubicBezTo>
                    <a:pt x="596" y="278"/>
                    <a:pt x="596" y="278"/>
                    <a:pt x="596" y="278"/>
                  </a:cubicBezTo>
                  <a:cubicBezTo>
                    <a:pt x="596" y="278"/>
                    <a:pt x="596" y="278"/>
                    <a:pt x="596" y="278"/>
                  </a:cubicBezTo>
                  <a:cubicBezTo>
                    <a:pt x="595" y="278"/>
                    <a:pt x="594" y="277"/>
                    <a:pt x="594" y="276"/>
                  </a:cubicBezTo>
                  <a:close/>
                  <a:moveTo>
                    <a:pt x="24" y="269"/>
                  </a:moveTo>
                  <a:cubicBezTo>
                    <a:pt x="23" y="269"/>
                    <a:pt x="22" y="268"/>
                    <a:pt x="22" y="267"/>
                  </a:cubicBezTo>
                  <a:cubicBezTo>
                    <a:pt x="22" y="267"/>
                    <a:pt x="22" y="267"/>
                    <a:pt x="22" y="267"/>
                  </a:cubicBezTo>
                  <a:cubicBezTo>
                    <a:pt x="22" y="266"/>
                    <a:pt x="23" y="265"/>
                    <a:pt x="24" y="265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5" y="265"/>
                    <a:pt x="26" y="266"/>
                    <a:pt x="26" y="267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6" y="268"/>
                    <a:pt x="25" y="269"/>
                    <a:pt x="24" y="269"/>
                  </a:cubicBezTo>
                  <a:cubicBezTo>
                    <a:pt x="24" y="269"/>
                    <a:pt x="24" y="269"/>
                    <a:pt x="24" y="269"/>
                  </a:cubicBezTo>
                  <a:cubicBezTo>
                    <a:pt x="24" y="269"/>
                    <a:pt x="24" y="269"/>
                    <a:pt x="24" y="269"/>
                  </a:cubicBezTo>
                  <a:close/>
                  <a:moveTo>
                    <a:pt x="592" y="264"/>
                  </a:moveTo>
                  <a:cubicBezTo>
                    <a:pt x="591" y="263"/>
                    <a:pt x="592" y="262"/>
                    <a:pt x="593" y="262"/>
                  </a:cubicBezTo>
                  <a:cubicBezTo>
                    <a:pt x="593" y="262"/>
                    <a:pt x="593" y="262"/>
                    <a:pt x="593" y="262"/>
                  </a:cubicBezTo>
                  <a:cubicBezTo>
                    <a:pt x="594" y="262"/>
                    <a:pt x="595" y="262"/>
                    <a:pt x="596" y="263"/>
                  </a:cubicBezTo>
                  <a:cubicBezTo>
                    <a:pt x="596" y="263"/>
                    <a:pt x="596" y="263"/>
                    <a:pt x="596" y="263"/>
                  </a:cubicBezTo>
                  <a:cubicBezTo>
                    <a:pt x="596" y="265"/>
                    <a:pt x="595" y="266"/>
                    <a:pt x="594" y="266"/>
                  </a:cubicBezTo>
                  <a:cubicBezTo>
                    <a:pt x="594" y="266"/>
                    <a:pt x="594" y="266"/>
                    <a:pt x="594" y="266"/>
                  </a:cubicBezTo>
                  <a:cubicBezTo>
                    <a:pt x="594" y="266"/>
                    <a:pt x="594" y="266"/>
                    <a:pt x="594" y="266"/>
                  </a:cubicBezTo>
                  <a:cubicBezTo>
                    <a:pt x="594" y="266"/>
                    <a:pt x="594" y="266"/>
                    <a:pt x="594" y="266"/>
                  </a:cubicBezTo>
                  <a:cubicBezTo>
                    <a:pt x="593" y="266"/>
                    <a:pt x="592" y="265"/>
                    <a:pt x="592" y="264"/>
                  </a:cubicBezTo>
                  <a:close/>
                  <a:moveTo>
                    <a:pt x="26" y="257"/>
                  </a:moveTo>
                  <a:cubicBezTo>
                    <a:pt x="25" y="257"/>
                    <a:pt x="24" y="256"/>
                    <a:pt x="24" y="255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5" y="254"/>
                    <a:pt x="26" y="253"/>
                    <a:pt x="27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8" y="254"/>
                    <a:pt x="29" y="255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7"/>
                    <a:pt x="27" y="257"/>
                    <a:pt x="26" y="257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6" y="257"/>
                    <a:pt x="26" y="257"/>
                    <a:pt x="26" y="257"/>
                  </a:cubicBezTo>
                  <a:close/>
                  <a:moveTo>
                    <a:pt x="589" y="253"/>
                  </a:moveTo>
                  <a:cubicBezTo>
                    <a:pt x="589" y="252"/>
                    <a:pt x="590" y="250"/>
                    <a:pt x="591" y="250"/>
                  </a:cubicBezTo>
                  <a:cubicBezTo>
                    <a:pt x="591" y="250"/>
                    <a:pt x="591" y="250"/>
                    <a:pt x="591" y="250"/>
                  </a:cubicBezTo>
                  <a:cubicBezTo>
                    <a:pt x="592" y="250"/>
                    <a:pt x="593" y="251"/>
                    <a:pt x="593" y="252"/>
                  </a:cubicBezTo>
                  <a:cubicBezTo>
                    <a:pt x="593" y="252"/>
                    <a:pt x="593" y="252"/>
                    <a:pt x="593" y="252"/>
                  </a:cubicBezTo>
                  <a:cubicBezTo>
                    <a:pt x="593" y="253"/>
                    <a:pt x="593" y="254"/>
                    <a:pt x="591" y="254"/>
                  </a:cubicBezTo>
                  <a:cubicBezTo>
                    <a:pt x="591" y="254"/>
                    <a:pt x="591" y="254"/>
                    <a:pt x="591" y="254"/>
                  </a:cubicBezTo>
                  <a:cubicBezTo>
                    <a:pt x="591" y="254"/>
                    <a:pt x="591" y="254"/>
                    <a:pt x="591" y="254"/>
                  </a:cubicBezTo>
                  <a:cubicBezTo>
                    <a:pt x="591" y="254"/>
                    <a:pt x="591" y="254"/>
                    <a:pt x="591" y="254"/>
                  </a:cubicBezTo>
                  <a:cubicBezTo>
                    <a:pt x="590" y="254"/>
                    <a:pt x="589" y="254"/>
                    <a:pt x="589" y="253"/>
                  </a:cubicBezTo>
                  <a:close/>
                  <a:moveTo>
                    <a:pt x="29" y="246"/>
                  </a:moveTo>
                  <a:cubicBezTo>
                    <a:pt x="28" y="245"/>
                    <a:pt x="27" y="244"/>
                    <a:pt x="27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8" y="242"/>
                    <a:pt x="29" y="242"/>
                    <a:pt x="30" y="242"/>
                  </a:cubicBezTo>
                  <a:cubicBezTo>
                    <a:pt x="30" y="242"/>
                    <a:pt x="30" y="242"/>
                    <a:pt x="30" y="242"/>
                  </a:cubicBezTo>
                  <a:cubicBezTo>
                    <a:pt x="31" y="242"/>
                    <a:pt x="31" y="243"/>
                    <a:pt x="31" y="244"/>
                  </a:cubicBezTo>
                  <a:cubicBezTo>
                    <a:pt x="31" y="244"/>
                    <a:pt x="31" y="244"/>
                    <a:pt x="31" y="244"/>
                  </a:cubicBezTo>
                  <a:cubicBezTo>
                    <a:pt x="31" y="245"/>
                    <a:pt x="30" y="246"/>
                    <a:pt x="29" y="246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9" y="246"/>
                    <a:pt x="29" y="246"/>
                    <a:pt x="29" y="246"/>
                  </a:cubicBezTo>
                  <a:close/>
                  <a:moveTo>
                    <a:pt x="586" y="241"/>
                  </a:moveTo>
                  <a:cubicBezTo>
                    <a:pt x="586" y="241"/>
                    <a:pt x="586" y="241"/>
                    <a:pt x="586" y="241"/>
                  </a:cubicBezTo>
                  <a:cubicBezTo>
                    <a:pt x="586" y="241"/>
                    <a:pt x="586" y="241"/>
                    <a:pt x="586" y="241"/>
                  </a:cubicBezTo>
                  <a:cubicBezTo>
                    <a:pt x="586" y="240"/>
                    <a:pt x="586" y="239"/>
                    <a:pt x="587" y="239"/>
                  </a:cubicBezTo>
                  <a:cubicBezTo>
                    <a:pt x="587" y="239"/>
                    <a:pt x="587" y="239"/>
                    <a:pt x="587" y="239"/>
                  </a:cubicBezTo>
                  <a:cubicBezTo>
                    <a:pt x="589" y="238"/>
                    <a:pt x="590" y="239"/>
                    <a:pt x="590" y="240"/>
                  </a:cubicBezTo>
                  <a:cubicBezTo>
                    <a:pt x="590" y="240"/>
                    <a:pt x="590" y="240"/>
                    <a:pt x="590" y="240"/>
                  </a:cubicBezTo>
                  <a:cubicBezTo>
                    <a:pt x="590" y="241"/>
                    <a:pt x="590" y="242"/>
                    <a:pt x="589" y="242"/>
                  </a:cubicBezTo>
                  <a:cubicBezTo>
                    <a:pt x="589" y="242"/>
                    <a:pt x="589" y="242"/>
                    <a:pt x="589" y="242"/>
                  </a:cubicBezTo>
                  <a:cubicBezTo>
                    <a:pt x="588" y="242"/>
                    <a:pt x="588" y="242"/>
                    <a:pt x="588" y="242"/>
                  </a:cubicBezTo>
                  <a:cubicBezTo>
                    <a:pt x="588" y="242"/>
                    <a:pt x="588" y="242"/>
                    <a:pt x="588" y="242"/>
                  </a:cubicBezTo>
                  <a:cubicBezTo>
                    <a:pt x="587" y="242"/>
                    <a:pt x="586" y="242"/>
                    <a:pt x="586" y="241"/>
                  </a:cubicBezTo>
                  <a:close/>
                  <a:moveTo>
                    <a:pt x="32" y="234"/>
                  </a:moveTo>
                  <a:cubicBezTo>
                    <a:pt x="31" y="234"/>
                    <a:pt x="30" y="233"/>
                    <a:pt x="31" y="232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1"/>
                    <a:pt x="32" y="230"/>
                    <a:pt x="33" y="230"/>
                  </a:cubicBezTo>
                  <a:cubicBezTo>
                    <a:pt x="33" y="230"/>
                    <a:pt x="33" y="230"/>
                    <a:pt x="33" y="230"/>
                  </a:cubicBezTo>
                  <a:cubicBezTo>
                    <a:pt x="34" y="231"/>
                    <a:pt x="35" y="232"/>
                    <a:pt x="34" y="233"/>
                  </a:cubicBezTo>
                  <a:cubicBezTo>
                    <a:pt x="34" y="233"/>
                    <a:pt x="34" y="233"/>
                    <a:pt x="34" y="233"/>
                  </a:cubicBezTo>
                  <a:cubicBezTo>
                    <a:pt x="34" y="233"/>
                    <a:pt x="34" y="233"/>
                    <a:pt x="34" y="233"/>
                  </a:cubicBezTo>
                  <a:cubicBezTo>
                    <a:pt x="34" y="233"/>
                    <a:pt x="34" y="233"/>
                    <a:pt x="34" y="233"/>
                  </a:cubicBezTo>
                  <a:cubicBezTo>
                    <a:pt x="34" y="234"/>
                    <a:pt x="33" y="234"/>
                    <a:pt x="33" y="234"/>
                  </a:cubicBezTo>
                  <a:cubicBezTo>
                    <a:pt x="33" y="234"/>
                    <a:pt x="33" y="234"/>
                    <a:pt x="33" y="234"/>
                  </a:cubicBezTo>
                  <a:cubicBezTo>
                    <a:pt x="32" y="234"/>
                    <a:pt x="32" y="234"/>
                    <a:pt x="32" y="234"/>
                  </a:cubicBezTo>
                  <a:close/>
                  <a:moveTo>
                    <a:pt x="583" y="230"/>
                  </a:moveTo>
                  <a:cubicBezTo>
                    <a:pt x="582" y="229"/>
                    <a:pt x="583" y="227"/>
                    <a:pt x="584" y="227"/>
                  </a:cubicBezTo>
                  <a:cubicBezTo>
                    <a:pt x="584" y="227"/>
                    <a:pt x="584" y="227"/>
                    <a:pt x="584" y="227"/>
                  </a:cubicBezTo>
                  <a:cubicBezTo>
                    <a:pt x="585" y="227"/>
                    <a:pt x="586" y="227"/>
                    <a:pt x="586" y="228"/>
                  </a:cubicBezTo>
                  <a:cubicBezTo>
                    <a:pt x="586" y="228"/>
                    <a:pt x="586" y="228"/>
                    <a:pt x="586" y="228"/>
                  </a:cubicBezTo>
                  <a:cubicBezTo>
                    <a:pt x="587" y="229"/>
                    <a:pt x="586" y="231"/>
                    <a:pt x="585" y="231"/>
                  </a:cubicBezTo>
                  <a:cubicBezTo>
                    <a:pt x="585" y="231"/>
                    <a:pt x="585" y="231"/>
                    <a:pt x="585" y="231"/>
                  </a:cubicBezTo>
                  <a:cubicBezTo>
                    <a:pt x="585" y="231"/>
                    <a:pt x="585" y="231"/>
                    <a:pt x="585" y="231"/>
                  </a:cubicBezTo>
                  <a:cubicBezTo>
                    <a:pt x="585" y="231"/>
                    <a:pt x="585" y="231"/>
                    <a:pt x="585" y="231"/>
                  </a:cubicBezTo>
                  <a:cubicBezTo>
                    <a:pt x="584" y="231"/>
                    <a:pt x="583" y="230"/>
                    <a:pt x="583" y="230"/>
                  </a:cubicBezTo>
                  <a:close/>
                  <a:moveTo>
                    <a:pt x="36" y="223"/>
                  </a:moveTo>
                  <a:cubicBezTo>
                    <a:pt x="35" y="222"/>
                    <a:pt x="34" y="221"/>
                    <a:pt x="35" y="220"/>
                  </a:cubicBezTo>
                  <a:cubicBezTo>
                    <a:pt x="35" y="220"/>
                    <a:pt x="35" y="220"/>
                    <a:pt x="35" y="220"/>
                  </a:cubicBezTo>
                  <a:cubicBezTo>
                    <a:pt x="35" y="219"/>
                    <a:pt x="36" y="219"/>
                    <a:pt x="37" y="219"/>
                  </a:cubicBezTo>
                  <a:cubicBezTo>
                    <a:pt x="37" y="219"/>
                    <a:pt x="37" y="219"/>
                    <a:pt x="37" y="219"/>
                  </a:cubicBezTo>
                  <a:cubicBezTo>
                    <a:pt x="38" y="219"/>
                    <a:pt x="39" y="221"/>
                    <a:pt x="38" y="222"/>
                  </a:cubicBezTo>
                  <a:cubicBezTo>
                    <a:pt x="38" y="222"/>
                    <a:pt x="38" y="222"/>
                    <a:pt x="38" y="222"/>
                  </a:cubicBezTo>
                  <a:cubicBezTo>
                    <a:pt x="38" y="222"/>
                    <a:pt x="38" y="222"/>
                    <a:pt x="38" y="222"/>
                  </a:cubicBezTo>
                  <a:cubicBezTo>
                    <a:pt x="38" y="222"/>
                    <a:pt x="38" y="222"/>
                    <a:pt x="38" y="222"/>
                  </a:cubicBezTo>
                  <a:cubicBezTo>
                    <a:pt x="38" y="222"/>
                    <a:pt x="37" y="223"/>
                    <a:pt x="36" y="223"/>
                  </a:cubicBezTo>
                  <a:cubicBezTo>
                    <a:pt x="36" y="223"/>
                    <a:pt x="36" y="223"/>
                    <a:pt x="36" y="223"/>
                  </a:cubicBezTo>
                  <a:cubicBezTo>
                    <a:pt x="36" y="223"/>
                    <a:pt x="36" y="223"/>
                    <a:pt x="36" y="223"/>
                  </a:cubicBezTo>
                  <a:close/>
                  <a:moveTo>
                    <a:pt x="579" y="218"/>
                  </a:moveTo>
                  <a:cubicBezTo>
                    <a:pt x="578" y="217"/>
                    <a:pt x="579" y="216"/>
                    <a:pt x="580" y="216"/>
                  </a:cubicBezTo>
                  <a:cubicBezTo>
                    <a:pt x="580" y="216"/>
                    <a:pt x="580" y="216"/>
                    <a:pt x="580" y="216"/>
                  </a:cubicBezTo>
                  <a:cubicBezTo>
                    <a:pt x="581" y="215"/>
                    <a:pt x="582" y="216"/>
                    <a:pt x="582" y="217"/>
                  </a:cubicBezTo>
                  <a:cubicBezTo>
                    <a:pt x="582" y="217"/>
                    <a:pt x="582" y="217"/>
                    <a:pt x="582" y="217"/>
                  </a:cubicBezTo>
                  <a:cubicBezTo>
                    <a:pt x="583" y="218"/>
                    <a:pt x="582" y="219"/>
                    <a:pt x="581" y="220"/>
                  </a:cubicBezTo>
                  <a:cubicBezTo>
                    <a:pt x="581" y="220"/>
                    <a:pt x="581" y="220"/>
                    <a:pt x="581" y="220"/>
                  </a:cubicBezTo>
                  <a:cubicBezTo>
                    <a:pt x="581" y="220"/>
                    <a:pt x="581" y="220"/>
                    <a:pt x="581" y="220"/>
                  </a:cubicBezTo>
                  <a:cubicBezTo>
                    <a:pt x="581" y="220"/>
                    <a:pt x="581" y="220"/>
                    <a:pt x="581" y="220"/>
                  </a:cubicBezTo>
                  <a:cubicBezTo>
                    <a:pt x="580" y="220"/>
                    <a:pt x="579" y="219"/>
                    <a:pt x="579" y="218"/>
                  </a:cubicBezTo>
                  <a:close/>
                  <a:moveTo>
                    <a:pt x="40" y="212"/>
                  </a:moveTo>
                  <a:cubicBezTo>
                    <a:pt x="39" y="211"/>
                    <a:pt x="38" y="210"/>
                    <a:pt x="39" y="209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39" y="208"/>
                    <a:pt x="40" y="207"/>
                    <a:pt x="41" y="208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42" y="208"/>
                    <a:pt x="43" y="209"/>
                    <a:pt x="43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2" y="211"/>
                    <a:pt x="41" y="212"/>
                    <a:pt x="41" y="212"/>
                  </a:cubicBezTo>
                  <a:cubicBezTo>
                    <a:pt x="41" y="212"/>
                    <a:pt x="41" y="212"/>
                    <a:pt x="41" y="212"/>
                  </a:cubicBezTo>
                  <a:cubicBezTo>
                    <a:pt x="40" y="212"/>
                    <a:pt x="40" y="212"/>
                    <a:pt x="40" y="212"/>
                  </a:cubicBezTo>
                  <a:close/>
                  <a:moveTo>
                    <a:pt x="574" y="207"/>
                  </a:moveTo>
                  <a:cubicBezTo>
                    <a:pt x="574" y="206"/>
                    <a:pt x="574" y="205"/>
                    <a:pt x="575" y="205"/>
                  </a:cubicBezTo>
                  <a:cubicBezTo>
                    <a:pt x="575" y="205"/>
                    <a:pt x="575" y="205"/>
                    <a:pt x="575" y="205"/>
                  </a:cubicBezTo>
                  <a:cubicBezTo>
                    <a:pt x="576" y="204"/>
                    <a:pt x="578" y="205"/>
                    <a:pt x="578" y="206"/>
                  </a:cubicBezTo>
                  <a:cubicBezTo>
                    <a:pt x="578" y="206"/>
                    <a:pt x="578" y="206"/>
                    <a:pt x="578" y="206"/>
                  </a:cubicBezTo>
                  <a:cubicBezTo>
                    <a:pt x="578" y="207"/>
                    <a:pt x="578" y="208"/>
                    <a:pt x="577" y="208"/>
                  </a:cubicBezTo>
                  <a:cubicBezTo>
                    <a:pt x="577" y="208"/>
                    <a:pt x="577" y="208"/>
                    <a:pt x="577" y="208"/>
                  </a:cubicBezTo>
                  <a:cubicBezTo>
                    <a:pt x="577" y="208"/>
                    <a:pt x="576" y="209"/>
                    <a:pt x="576" y="209"/>
                  </a:cubicBezTo>
                  <a:cubicBezTo>
                    <a:pt x="576" y="209"/>
                    <a:pt x="576" y="209"/>
                    <a:pt x="576" y="209"/>
                  </a:cubicBezTo>
                  <a:cubicBezTo>
                    <a:pt x="575" y="209"/>
                    <a:pt x="575" y="208"/>
                    <a:pt x="574" y="207"/>
                  </a:cubicBezTo>
                  <a:close/>
                  <a:moveTo>
                    <a:pt x="45" y="200"/>
                  </a:moveTo>
                  <a:cubicBezTo>
                    <a:pt x="44" y="200"/>
                    <a:pt x="43" y="199"/>
                    <a:pt x="44" y="198"/>
                  </a:cubicBezTo>
                  <a:cubicBezTo>
                    <a:pt x="44" y="198"/>
                    <a:pt x="44" y="198"/>
                    <a:pt x="44" y="198"/>
                  </a:cubicBezTo>
                  <a:cubicBezTo>
                    <a:pt x="44" y="197"/>
                    <a:pt x="45" y="196"/>
                    <a:pt x="46" y="197"/>
                  </a:cubicBezTo>
                  <a:cubicBezTo>
                    <a:pt x="46" y="197"/>
                    <a:pt x="46" y="197"/>
                    <a:pt x="46" y="197"/>
                  </a:cubicBezTo>
                  <a:cubicBezTo>
                    <a:pt x="47" y="197"/>
                    <a:pt x="48" y="199"/>
                    <a:pt x="47" y="200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7" y="200"/>
                    <a:pt x="46" y="201"/>
                    <a:pt x="45" y="201"/>
                  </a:cubicBezTo>
                  <a:cubicBezTo>
                    <a:pt x="45" y="201"/>
                    <a:pt x="45" y="201"/>
                    <a:pt x="45" y="201"/>
                  </a:cubicBezTo>
                  <a:cubicBezTo>
                    <a:pt x="45" y="201"/>
                    <a:pt x="45" y="201"/>
                    <a:pt x="45" y="200"/>
                  </a:cubicBezTo>
                  <a:close/>
                  <a:moveTo>
                    <a:pt x="569" y="196"/>
                  </a:moveTo>
                  <a:cubicBezTo>
                    <a:pt x="569" y="195"/>
                    <a:pt x="569" y="194"/>
                    <a:pt x="570" y="194"/>
                  </a:cubicBezTo>
                  <a:cubicBezTo>
                    <a:pt x="570" y="194"/>
                    <a:pt x="570" y="194"/>
                    <a:pt x="570" y="194"/>
                  </a:cubicBezTo>
                  <a:cubicBezTo>
                    <a:pt x="571" y="193"/>
                    <a:pt x="573" y="194"/>
                    <a:pt x="573" y="195"/>
                  </a:cubicBezTo>
                  <a:cubicBezTo>
                    <a:pt x="573" y="195"/>
                    <a:pt x="573" y="195"/>
                    <a:pt x="573" y="195"/>
                  </a:cubicBezTo>
                  <a:cubicBezTo>
                    <a:pt x="574" y="196"/>
                    <a:pt x="573" y="197"/>
                    <a:pt x="572" y="197"/>
                  </a:cubicBezTo>
                  <a:cubicBezTo>
                    <a:pt x="572" y="197"/>
                    <a:pt x="572" y="197"/>
                    <a:pt x="572" y="197"/>
                  </a:cubicBezTo>
                  <a:cubicBezTo>
                    <a:pt x="572" y="197"/>
                    <a:pt x="572" y="198"/>
                    <a:pt x="571" y="198"/>
                  </a:cubicBezTo>
                  <a:cubicBezTo>
                    <a:pt x="571" y="198"/>
                    <a:pt x="571" y="198"/>
                    <a:pt x="571" y="198"/>
                  </a:cubicBezTo>
                  <a:cubicBezTo>
                    <a:pt x="571" y="198"/>
                    <a:pt x="570" y="197"/>
                    <a:pt x="569" y="196"/>
                  </a:cubicBezTo>
                  <a:close/>
                  <a:moveTo>
                    <a:pt x="50" y="190"/>
                  </a:moveTo>
                  <a:cubicBezTo>
                    <a:pt x="49" y="189"/>
                    <a:pt x="48" y="188"/>
                    <a:pt x="49" y="187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49" y="186"/>
                    <a:pt x="51" y="186"/>
                    <a:pt x="52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3" y="187"/>
                    <a:pt x="53" y="188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1" y="190"/>
                    <a:pt x="51" y="190"/>
                  </a:cubicBezTo>
                  <a:cubicBezTo>
                    <a:pt x="51" y="190"/>
                    <a:pt x="51" y="190"/>
                    <a:pt x="51" y="190"/>
                  </a:cubicBezTo>
                  <a:cubicBezTo>
                    <a:pt x="50" y="190"/>
                    <a:pt x="50" y="190"/>
                    <a:pt x="50" y="190"/>
                  </a:cubicBezTo>
                  <a:close/>
                  <a:moveTo>
                    <a:pt x="564" y="186"/>
                  </a:moveTo>
                  <a:cubicBezTo>
                    <a:pt x="564" y="185"/>
                    <a:pt x="564" y="184"/>
                    <a:pt x="565" y="183"/>
                  </a:cubicBezTo>
                  <a:cubicBezTo>
                    <a:pt x="565" y="183"/>
                    <a:pt x="565" y="183"/>
                    <a:pt x="565" y="183"/>
                  </a:cubicBezTo>
                  <a:cubicBezTo>
                    <a:pt x="566" y="182"/>
                    <a:pt x="567" y="183"/>
                    <a:pt x="568" y="184"/>
                  </a:cubicBezTo>
                  <a:cubicBezTo>
                    <a:pt x="568" y="184"/>
                    <a:pt x="568" y="184"/>
                    <a:pt x="568" y="184"/>
                  </a:cubicBezTo>
                  <a:cubicBezTo>
                    <a:pt x="568" y="185"/>
                    <a:pt x="568" y="186"/>
                    <a:pt x="567" y="187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7" y="187"/>
                    <a:pt x="566" y="187"/>
                    <a:pt x="566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65" y="187"/>
                    <a:pt x="565" y="186"/>
                    <a:pt x="564" y="186"/>
                  </a:cubicBezTo>
                  <a:close/>
                  <a:moveTo>
                    <a:pt x="55" y="179"/>
                  </a:moveTo>
                  <a:cubicBezTo>
                    <a:pt x="54" y="178"/>
                    <a:pt x="54" y="177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5"/>
                    <a:pt x="56" y="175"/>
                    <a:pt x="57" y="176"/>
                  </a:cubicBezTo>
                  <a:cubicBezTo>
                    <a:pt x="57" y="176"/>
                    <a:pt x="57" y="176"/>
                    <a:pt x="57" y="176"/>
                  </a:cubicBezTo>
                  <a:cubicBezTo>
                    <a:pt x="58" y="176"/>
                    <a:pt x="59" y="177"/>
                    <a:pt x="58" y="178"/>
                  </a:cubicBezTo>
                  <a:cubicBezTo>
                    <a:pt x="58" y="178"/>
                    <a:pt x="58" y="178"/>
                    <a:pt x="58" y="178"/>
                  </a:cubicBezTo>
                  <a:cubicBezTo>
                    <a:pt x="58" y="178"/>
                    <a:pt x="58" y="178"/>
                    <a:pt x="58" y="178"/>
                  </a:cubicBezTo>
                  <a:cubicBezTo>
                    <a:pt x="58" y="178"/>
                    <a:pt x="58" y="178"/>
                    <a:pt x="58" y="178"/>
                  </a:cubicBezTo>
                  <a:cubicBezTo>
                    <a:pt x="58" y="179"/>
                    <a:pt x="57" y="179"/>
                    <a:pt x="56" y="179"/>
                  </a:cubicBezTo>
                  <a:cubicBezTo>
                    <a:pt x="56" y="179"/>
                    <a:pt x="56" y="179"/>
                    <a:pt x="56" y="179"/>
                  </a:cubicBezTo>
                  <a:cubicBezTo>
                    <a:pt x="56" y="179"/>
                    <a:pt x="56" y="179"/>
                    <a:pt x="55" y="179"/>
                  </a:cubicBezTo>
                  <a:close/>
                  <a:moveTo>
                    <a:pt x="558" y="175"/>
                  </a:moveTo>
                  <a:cubicBezTo>
                    <a:pt x="558" y="174"/>
                    <a:pt x="558" y="173"/>
                    <a:pt x="559" y="173"/>
                  </a:cubicBezTo>
                  <a:cubicBezTo>
                    <a:pt x="559" y="173"/>
                    <a:pt x="559" y="173"/>
                    <a:pt x="559" y="173"/>
                  </a:cubicBezTo>
                  <a:cubicBezTo>
                    <a:pt x="560" y="172"/>
                    <a:pt x="561" y="172"/>
                    <a:pt x="562" y="173"/>
                  </a:cubicBezTo>
                  <a:cubicBezTo>
                    <a:pt x="562" y="173"/>
                    <a:pt x="562" y="173"/>
                    <a:pt x="562" y="173"/>
                  </a:cubicBezTo>
                  <a:cubicBezTo>
                    <a:pt x="562" y="174"/>
                    <a:pt x="562" y="175"/>
                    <a:pt x="561" y="176"/>
                  </a:cubicBezTo>
                  <a:cubicBezTo>
                    <a:pt x="561" y="176"/>
                    <a:pt x="561" y="176"/>
                    <a:pt x="561" y="176"/>
                  </a:cubicBezTo>
                  <a:cubicBezTo>
                    <a:pt x="561" y="176"/>
                    <a:pt x="561" y="176"/>
                    <a:pt x="560" y="176"/>
                  </a:cubicBezTo>
                  <a:cubicBezTo>
                    <a:pt x="560" y="176"/>
                    <a:pt x="560" y="176"/>
                    <a:pt x="560" y="176"/>
                  </a:cubicBezTo>
                  <a:cubicBezTo>
                    <a:pt x="559" y="176"/>
                    <a:pt x="559" y="176"/>
                    <a:pt x="558" y="175"/>
                  </a:cubicBezTo>
                  <a:close/>
                  <a:moveTo>
                    <a:pt x="61" y="169"/>
                  </a:moveTo>
                  <a:cubicBezTo>
                    <a:pt x="60" y="168"/>
                    <a:pt x="60" y="167"/>
                    <a:pt x="61" y="166"/>
                  </a:cubicBezTo>
                  <a:cubicBezTo>
                    <a:pt x="61" y="166"/>
                    <a:pt x="61" y="166"/>
                    <a:pt x="61" y="166"/>
                  </a:cubicBezTo>
                  <a:cubicBezTo>
                    <a:pt x="61" y="165"/>
                    <a:pt x="62" y="165"/>
                    <a:pt x="63" y="165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4" y="166"/>
                    <a:pt x="65" y="167"/>
                    <a:pt x="64" y="168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4" y="169"/>
                    <a:pt x="63" y="169"/>
                    <a:pt x="62" y="169"/>
                  </a:cubicBezTo>
                  <a:cubicBezTo>
                    <a:pt x="62" y="169"/>
                    <a:pt x="62" y="169"/>
                    <a:pt x="62" y="169"/>
                  </a:cubicBezTo>
                  <a:cubicBezTo>
                    <a:pt x="62" y="169"/>
                    <a:pt x="62" y="169"/>
                    <a:pt x="61" y="169"/>
                  </a:cubicBezTo>
                  <a:close/>
                  <a:moveTo>
                    <a:pt x="552" y="165"/>
                  </a:moveTo>
                  <a:cubicBezTo>
                    <a:pt x="552" y="165"/>
                    <a:pt x="552" y="165"/>
                    <a:pt x="552" y="165"/>
                  </a:cubicBezTo>
                  <a:cubicBezTo>
                    <a:pt x="552" y="165"/>
                    <a:pt x="552" y="165"/>
                    <a:pt x="552" y="165"/>
                  </a:cubicBezTo>
                  <a:cubicBezTo>
                    <a:pt x="552" y="164"/>
                    <a:pt x="552" y="163"/>
                    <a:pt x="553" y="162"/>
                  </a:cubicBezTo>
                  <a:cubicBezTo>
                    <a:pt x="553" y="162"/>
                    <a:pt x="553" y="162"/>
                    <a:pt x="553" y="162"/>
                  </a:cubicBezTo>
                  <a:cubicBezTo>
                    <a:pt x="554" y="162"/>
                    <a:pt x="555" y="162"/>
                    <a:pt x="556" y="163"/>
                  </a:cubicBezTo>
                  <a:cubicBezTo>
                    <a:pt x="556" y="163"/>
                    <a:pt x="556" y="163"/>
                    <a:pt x="556" y="163"/>
                  </a:cubicBezTo>
                  <a:cubicBezTo>
                    <a:pt x="556" y="164"/>
                    <a:pt x="556" y="165"/>
                    <a:pt x="555" y="166"/>
                  </a:cubicBezTo>
                  <a:cubicBezTo>
                    <a:pt x="555" y="166"/>
                    <a:pt x="555" y="166"/>
                    <a:pt x="555" y="166"/>
                  </a:cubicBezTo>
                  <a:cubicBezTo>
                    <a:pt x="555" y="166"/>
                    <a:pt x="554" y="166"/>
                    <a:pt x="554" y="166"/>
                  </a:cubicBezTo>
                  <a:cubicBezTo>
                    <a:pt x="554" y="166"/>
                    <a:pt x="554" y="166"/>
                    <a:pt x="554" y="166"/>
                  </a:cubicBezTo>
                  <a:cubicBezTo>
                    <a:pt x="553" y="166"/>
                    <a:pt x="553" y="166"/>
                    <a:pt x="552" y="165"/>
                  </a:cubicBezTo>
                  <a:close/>
                  <a:moveTo>
                    <a:pt x="68" y="158"/>
                  </a:moveTo>
                  <a:cubicBezTo>
                    <a:pt x="67" y="158"/>
                    <a:pt x="67" y="157"/>
                    <a:pt x="67" y="156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68" y="155"/>
                    <a:pt x="69" y="155"/>
                    <a:pt x="70" y="155"/>
                  </a:cubicBezTo>
                  <a:cubicBezTo>
                    <a:pt x="70" y="155"/>
                    <a:pt x="70" y="155"/>
                    <a:pt x="70" y="155"/>
                  </a:cubicBezTo>
                  <a:cubicBezTo>
                    <a:pt x="71" y="156"/>
                    <a:pt x="71" y="157"/>
                    <a:pt x="70" y="158"/>
                  </a:cubicBezTo>
                  <a:cubicBezTo>
                    <a:pt x="70" y="158"/>
                    <a:pt x="70" y="158"/>
                    <a:pt x="70" y="158"/>
                  </a:cubicBezTo>
                  <a:cubicBezTo>
                    <a:pt x="70" y="158"/>
                    <a:pt x="70" y="158"/>
                    <a:pt x="70" y="158"/>
                  </a:cubicBezTo>
                  <a:cubicBezTo>
                    <a:pt x="70" y="158"/>
                    <a:pt x="70" y="158"/>
                    <a:pt x="70" y="158"/>
                  </a:cubicBezTo>
                  <a:cubicBezTo>
                    <a:pt x="70" y="159"/>
                    <a:pt x="69" y="159"/>
                    <a:pt x="69" y="159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68" y="159"/>
                    <a:pt x="68" y="159"/>
                    <a:pt x="68" y="158"/>
                  </a:cubicBezTo>
                  <a:close/>
                  <a:moveTo>
                    <a:pt x="546" y="155"/>
                  </a:moveTo>
                  <a:cubicBezTo>
                    <a:pt x="545" y="154"/>
                    <a:pt x="545" y="153"/>
                    <a:pt x="546" y="152"/>
                  </a:cubicBezTo>
                  <a:cubicBezTo>
                    <a:pt x="546" y="152"/>
                    <a:pt x="546" y="152"/>
                    <a:pt x="546" y="152"/>
                  </a:cubicBezTo>
                  <a:cubicBezTo>
                    <a:pt x="547" y="152"/>
                    <a:pt x="548" y="152"/>
                    <a:pt x="549" y="153"/>
                  </a:cubicBezTo>
                  <a:cubicBezTo>
                    <a:pt x="549" y="153"/>
                    <a:pt x="549" y="153"/>
                    <a:pt x="549" y="153"/>
                  </a:cubicBezTo>
                  <a:cubicBezTo>
                    <a:pt x="550" y="154"/>
                    <a:pt x="549" y="155"/>
                    <a:pt x="549" y="156"/>
                  </a:cubicBezTo>
                  <a:cubicBezTo>
                    <a:pt x="549" y="156"/>
                    <a:pt x="549" y="156"/>
                    <a:pt x="549" y="156"/>
                  </a:cubicBezTo>
                  <a:cubicBezTo>
                    <a:pt x="548" y="156"/>
                    <a:pt x="548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6" y="156"/>
                    <a:pt x="546" y="155"/>
                  </a:cubicBezTo>
                  <a:close/>
                  <a:moveTo>
                    <a:pt x="75" y="149"/>
                  </a:moveTo>
                  <a:cubicBezTo>
                    <a:pt x="74" y="148"/>
                    <a:pt x="73" y="147"/>
                    <a:pt x="74" y="146"/>
                  </a:cubicBezTo>
                  <a:cubicBezTo>
                    <a:pt x="74" y="146"/>
                    <a:pt x="74" y="146"/>
                    <a:pt x="74" y="146"/>
                  </a:cubicBezTo>
                  <a:cubicBezTo>
                    <a:pt x="75" y="145"/>
                    <a:pt x="76" y="145"/>
                    <a:pt x="77" y="145"/>
                  </a:cubicBezTo>
                  <a:cubicBezTo>
                    <a:pt x="77" y="145"/>
                    <a:pt x="77" y="145"/>
                    <a:pt x="77" y="145"/>
                  </a:cubicBezTo>
                  <a:cubicBezTo>
                    <a:pt x="78" y="146"/>
                    <a:pt x="78" y="147"/>
                    <a:pt x="77" y="148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7" y="149"/>
                    <a:pt x="76" y="149"/>
                    <a:pt x="76" y="149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5" y="149"/>
                    <a:pt x="75" y="149"/>
                    <a:pt x="75" y="149"/>
                  </a:cubicBezTo>
                  <a:close/>
                  <a:moveTo>
                    <a:pt x="539" y="145"/>
                  </a:moveTo>
                  <a:cubicBezTo>
                    <a:pt x="538" y="145"/>
                    <a:pt x="538" y="143"/>
                    <a:pt x="539" y="143"/>
                  </a:cubicBezTo>
                  <a:cubicBezTo>
                    <a:pt x="539" y="143"/>
                    <a:pt x="539" y="143"/>
                    <a:pt x="539" y="143"/>
                  </a:cubicBezTo>
                  <a:cubicBezTo>
                    <a:pt x="540" y="142"/>
                    <a:pt x="541" y="142"/>
                    <a:pt x="542" y="143"/>
                  </a:cubicBezTo>
                  <a:cubicBezTo>
                    <a:pt x="542" y="143"/>
                    <a:pt x="542" y="143"/>
                    <a:pt x="542" y="143"/>
                  </a:cubicBezTo>
                  <a:cubicBezTo>
                    <a:pt x="543" y="144"/>
                    <a:pt x="542" y="145"/>
                    <a:pt x="542" y="146"/>
                  </a:cubicBezTo>
                  <a:cubicBezTo>
                    <a:pt x="542" y="146"/>
                    <a:pt x="542" y="146"/>
                    <a:pt x="542" y="146"/>
                  </a:cubicBezTo>
                  <a:cubicBezTo>
                    <a:pt x="541" y="146"/>
                    <a:pt x="541" y="146"/>
                    <a:pt x="540" y="146"/>
                  </a:cubicBezTo>
                  <a:cubicBezTo>
                    <a:pt x="540" y="146"/>
                    <a:pt x="540" y="146"/>
                    <a:pt x="540" y="146"/>
                  </a:cubicBezTo>
                  <a:cubicBezTo>
                    <a:pt x="540" y="146"/>
                    <a:pt x="539" y="146"/>
                    <a:pt x="539" y="145"/>
                  </a:cubicBezTo>
                  <a:close/>
                  <a:moveTo>
                    <a:pt x="82" y="139"/>
                  </a:moveTo>
                  <a:cubicBezTo>
                    <a:pt x="81" y="138"/>
                    <a:pt x="81" y="137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82" y="135"/>
                    <a:pt x="83" y="135"/>
                    <a:pt x="84" y="136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5" y="137"/>
                    <a:pt x="85" y="138"/>
                    <a:pt x="85" y="139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4" y="139"/>
                    <a:pt x="84" y="139"/>
                    <a:pt x="83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139"/>
                    <a:pt x="82" y="139"/>
                    <a:pt x="82" y="139"/>
                  </a:cubicBezTo>
                  <a:close/>
                  <a:moveTo>
                    <a:pt x="531" y="136"/>
                  </a:moveTo>
                  <a:cubicBezTo>
                    <a:pt x="531" y="136"/>
                    <a:pt x="531" y="136"/>
                    <a:pt x="531" y="136"/>
                  </a:cubicBezTo>
                  <a:cubicBezTo>
                    <a:pt x="531" y="136"/>
                    <a:pt x="531" y="136"/>
                    <a:pt x="531" y="136"/>
                  </a:cubicBezTo>
                  <a:cubicBezTo>
                    <a:pt x="531" y="135"/>
                    <a:pt x="531" y="134"/>
                    <a:pt x="532" y="133"/>
                  </a:cubicBezTo>
                  <a:cubicBezTo>
                    <a:pt x="532" y="133"/>
                    <a:pt x="532" y="133"/>
                    <a:pt x="532" y="133"/>
                  </a:cubicBezTo>
                  <a:cubicBezTo>
                    <a:pt x="533" y="133"/>
                    <a:pt x="534" y="133"/>
                    <a:pt x="535" y="134"/>
                  </a:cubicBezTo>
                  <a:cubicBezTo>
                    <a:pt x="535" y="134"/>
                    <a:pt x="535" y="134"/>
                    <a:pt x="535" y="134"/>
                  </a:cubicBezTo>
                  <a:cubicBezTo>
                    <a:pt x="535" y="134"/>
                    <a:pt x="535" y="136"/>
                    <a:pt x="534" y="136"/>
                  </a:cubicBezTo>
                  <a:cubicBezTo>
                    <a:pt x="534" y="136"/>
                    <a:pt x="534" y="136"/>
                    <a:pt x="534" y="136"/>
                  </a:cubicBezTo>
                  <a:cubicBezTo>
                    <a:pt x="534" y="137"/>
                    <a:pt x="533" y="137"/>
                    <a:pt x="533" y="137"/>
                  </a:cubicBezTo>
                  <a:cubicBezTo>
                    <a:pt x="533" y="137"/>
                    <a:pt x="533" y="137"/>
                    <a:pt x="533" y="137"/>
                  </a:cubicBezTo>
                  <a:cubicBezTo>
                    <a:pt x="532" y="137"/>
                    <a:pt x="532" y="137"/>
                    <a:pt x="531" y="136"/>
                  </a:cubicBezTo>
                  <a:close/>
                  <a:moveTo>
                    <a:pt x="89" y="130"/>
                  </a:moveTo>
                  <a:cubicBezTo>
                    <a:pt x="88" y="129"/>
                    <a:pt x="88" y="128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90" y="126"/>
                    <a:pt x="91" y="126"/>
                    <a:pt x="92" y="127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3" y="127"/>
                    <a:pt x="93" y="129"/>
                    <a:pt x="92" y="130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2" y="130"/>
                    <a:pt x="91" y="130"/>
                    <a:pt x="91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0" y="130"/>
                    <a:pt x="90" y="130"/>
                    <a:pt x="89" y="130"/>
                  </a:cubicBezTo>
                  <a:close/>
                  <a:moveTo>
                    <a:pt x="524" y="127"/>
                  </a:moveTo>
                  <a:cubicBezTo>
                    <a:pt x="523" y="126"/>
                    <a:pt x="523" y="125"/>
                    <a:pt x="524" y="124"/>
                  </a:cubicBezTo>
                  <a:cubicBezTo>
                    <a:pt x="524" y="124"/>
                    <a:pt x="524" y="124"/>
                    <a:pt x="524" y="124"/>
                  </a:cubicBezTo>
                  <a:cubicBezTo>
                    <a:pt x="525" y="123"/>
                    <a:pt x="526" y="123"/>
                    <a:pt x="527" y="124"/>
                  </a:cubicBezTo>
                  <a:cubicBezTo>
                    <a:pt x="527" y="124"/>
                    <a:pt x="527" y="124"/>
                    <a:pt x="527" y="124"/>
                  </a:cubicBezTo>
                  <a:cubicBezTo>
                    <a:pt x="527" y="125"/>
                    <a:pt x="527" y="126"/>
                    <a:pt x="527" y="127"/>
                  </a:cubicBezTo>
                  <a:cubicBezTo>
                    <a:pt x="527" y="127"/>
                    <a:pt x="527" y="127"/>
                    <a:pt x="527" y="127"/>
                  </a:cubicBezTo>
                  <a:cubicBezTo>
                    <a:pt x="526" y="127"/>
                    <a:pt x="526" y="128"/>
                    <a:pt x="525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5" y="128"/>
                    <a:pt x="524" y="127"/>
                    <a:pt x="524" y="127"/>
                  </a:cubicBezTo>
                  <a:close/>
                  <a:moveTo>
                    <a:pt x="97" y="121"/>
                  </a:moveTo>
                  <a:cubicBezTo>
                    <a:pt x="96" y="120"/>
                    <a:pt x="96" y="119"/>
                    <a:pt x="97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8" y="117"/>
                    <a:pt x="99" y="117"/>
                    <a:pt x="100" y="11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1" y="119"/>
                    <a:pt x="101" y="120"/>
                    <a:pt x="100" y="121"/>
                  </a:cubicBezTo>
                  <a:cubicBezTo>
                    <a:pt x="100" y="121"/>
                    <a:pt x="100" y="121"/>
                    <a:pt x="100" y="121"/>
                  </a:cubicBezTo>
                  <a:cubicBezTo>
                    <a:pt x="100" y="121"/>
                    <a:pt x="99" y="121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98" y="121"/>
                    <a:pt x="98" y="121"/>
                    <a:pt x="97" y="121"/>
                  </a:cubicBezTo>
                  <a:close/>
                  <a:moveTo>
                    <a:pt x="516" y="118"/>
                  </a:moveTo>
                  <a:cubicBezTo>
                    <a:pt x="515" y="117"/>
                    <a:pt x="515" y="116"/>
                    <a:pt x="516" y="115"/>
                  </a:cubicBezTo>
                  <a:cubicBezTo>
                    <a:pt x="516" y="115"/>
                    <a:pt x="516" y="115"/>
                    <a:pt x="516" y="115"/>
                  </a:cubicBezTo>
                  <a:cubicBezTo>
                    <a:pt x="516" y="115"/>
                    <a:pt x="518" y="115"/>
                    <a:pt x="519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6"/>
                    <a:pt x="519" y="118"/>
                    <a:pt x="518" y="118"/>
                  </a:cubicBezTo>
                  <a:cubicBezTo>
                    <a:pt x="518" y="118"/>
                    <a:pt x="518" y="118"/>
                    <a:pt x="518" y="118"/>
                  </a:cubicBezTo>
                  <a:cubicBezTo>
                    <a:pt x="518" y="119"/>
                    <a:pt x="518" y="119"/>
                    <a:pt x="517" y="119"/>
                  </a:cubicBezTo>
                  <a:cubicBezTo>
                    <a:pt x="517" y="119"/>
                    <a:pt x="517" y="119"/>
                    <a:pt x="517" y="119"/>
                  </a:cubicBezTo>
                  <a:cubicBezTo>
                    <a:pt x="517" y="119"/>
                    <a:pt x="516" y="119"/>
                    <a:pt x="516" y="118"/>
                  </a:cubicBezTo>
                  <a:close/>
                  <a:moveTo>
                    <a:pt x="106" y="112"/>
                  </a:moveTo>
                  <a:cubicBezTo>
                    <a:pt x="105" y="111"/>
                    <a:pt x="105" y="110"/>
                    <a:pt x="106" y="109"/>
                  </a:cubicBezTo>
                  <a:cubicBezTo>
                    <a:pt x="106" y="109"/>
                    <a:pt x="106" y="109"/>
                    <a:pt x="106" y="109"/>
                  </a:cubicBezTo>
                  <a:cubicBezTo>
                    <a:pt x="106" y="109"/>
                    <a:pt x="108" y="109"/>
                    <a:pt x="109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09" y="110"/>
                    <a:pt x="109" y="111"/>
                    <a:pt x="108" y="112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8" y="113"/>
                    <a:pt x="108" y="113"/>
                    <a:pt x="107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7" y="113"/>
                    <a:pt x="106" y="113"/>
                    <a:pt x="106" y="112"/>
                  </a:cubicBezTo>
                  <a:close/>
                  <a:moveTo>
                    <a:pt x="507" y="110"/>
                  </a:moveTo>
                  <a:cubicBezTo>
                    <a:pt x="506" y="109"/>
                    <a:pt x="506" y="108"/>
                    <a:pt x="507" y="107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8" y="106"/>
                    <a:pt x="509" y="106"/>
                    <a:pt x="510" y="107"/>
                  </a:cubicBezTo>
                  <a:cubicBezTo>
                    <a:pt x="510" y="107"/>
                    <a:pt x="510" y="107"/>
                    <a:pt x="510" y="107"/>
                  </a:cubicBezTo>
                  <a:cubicBezTo>
                    <a:pt x="511" y="108"/>
                    <a:pt x="511" y="109"/>
                    <a:pt x="510" y="110"/>
                  </a:cubicBezTo>
                  <a:cubicBezTo>
                    <a:pt x="510" y="110"/>
                    <a:pt x="510" y="110"/>
                    <a:pt x="510" y="110"/>
                  </a:cubicBezTo>
                  <a:cubicBezTo>
                    <a:pt x="510" y="110"/>
                    <a:pt x="509" y="110"/>
                    <a:pt x="509" y="110"/>
                  </a:cubicBezTo>
                  <a:cubicBezTo>
                    <a:pt x="509" y="110"/>
                    <a:pt x="509" y="110"/>
                    <a:pt x="509" y="110"/>
                  </a:cubicBezTo>
                  <a:cubicBezTo>
                    <a:pt x="508" y="110"/>
                    <a:pt x="508" y="110"/>
                    <a:pt x="507" y="110"/>
                  </a:cubicBezTo>
                  <a:close/>
                  <a:moveTo>
                    <a:pt x="114" y="104"/>
                  </a:moveTo>
                  <a:cubicBezTo>
                    <a:pt x="114" y="103"/>
                    <a:pt x="114" y="102"/>
                    <a:pt x="114" y="10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5" y="100"/>
                    <a:pt x="117" y="100"/>
                    <a:pt x="117" y="101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8" y="102"/>
                    <a:pt x="118" y="103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6" y="105"/>
                    <a:pt x="116" y="105"/>
                  </a:cubicBezTo>
                  <a:cubicBezTo>
                    <a:pt x="116" y="105"/>
                    <a:pt x="116" y="105"/>
                    <a:pt x="116" y="105"/>
                  </a:cubicBezTo>
                  <a:cubicBezTo>
                    <a:pt x="115" y="105"/>
                    <a:pt x="115" y="104"/>
                    <a:pt x="114" y="104"/>
                  </a:cubicBezTo>
                  <a:close/>
                  <a:moveTo>
                    <a:pt x="498" y="102"/>
                  </a:moveTo>
                  <a:cubicBezTo>
                    <a:pt x="498" y="101"/>
                    <a:pt x="498" y="100"/>
                    <a:pt x="498" y="99"/>
                  </a:cubicBezTo>
                  <a:cubicBezTo>
                    <a:pt x="498" y="99"/>
                    <a:pt x="498" y="99"/>
                    <a:pt x="498" y="99"/>
                  </a:cubicBezTo>
                  <a:cubicBezTo>
                    <a:pt x="499" y="98"/>
                    <a:pt x="500" y="98"/>
                    <a:pt x="501" y="99"/>
                  </a:cubicBezTo>
                  <a:cubicBezTo>
                    <a:pt x="501" y="99"/>
                    <a:pt x="501" y="99"/>
                    <a:pt x="501" y="99"/>
                  </a:cubicBezTo>
                  <a:cubicBezTo>
                    <a:pt x="502" y="99"/>
                    <a:pt x="502" y="101"/>
                    <a:pt x="501" y="102"/>
                  </a:cubicBezTo>
                  <a:cubicBezTo>
                    <a:pt x="501" y="102"/>
                    <a:pt x="501" y="102"/>
                    <a:pt x="501" y="102"/>
                  </a:cubicBezTo>
                  <a:cubicBezTo>
                    <a:pt x="501" y="102"/>
                    <a:pt x="500" y="102"/>
                    <a:pt x="500" y="102"/>
                  </a:cubicBezTo>
                  <a:cubicBezTo>
                    <a:pt x="500" y="102"/>
                    <a:pt x="500" y="102"/>
                    <a:pt x="500" y="102"/>
                  </a:cubicBezTo>
                  <a:cubicBezTo>
                    <a:pt x="499" y="102"/>
                    <a:pt x="499" y="102"/>
                    <a:pt x="498" y="102"/>
                  </a:cubicBezTo>
                  <a:close/>
                  <a:moveTo>
                    <a:pt x="123" y="96"/>
                  </a:moveTo>
                  <a:cubicBezTo>
                    <a:pt x="123" y="95"/>
                    <a:pt x="123" y="94"/>
                    <a:pt x="124" y="93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4" y="92"/>
                    <a:pt x="126" y="93"/>
                    <a:pt x="126" y="93"/>
                  </a:cubicBezTo>
                  <a:cubicBezTo>
                    <a:pt x="126" y="93"/>
                    <a:pt x="126" y="93"/>
                    <a:pt x="126" y="93"/>
                  </a:cubicBezTo>
                  <a:cubicBezTo>
                    <a:pt x="127" y="94"/>
                    <a:pt x="127" y="95"/>
                    <a:pt x="126" y="96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6" y="97"/>
                    <a:pt x="125" y="97"/>
                    <a:pt x="125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4" y="97"/>
                    <a:pt x="124" y="96"/>
                    <a:pt x="123" y="96"/>
                  </a:cubicBezTo>
                  <a:close/>
                  <a:moveTo>
                    <a:pt x="489" y="94"/>
                  </a:moveTo>
                  <a:cubicBezTo>
                    <a:pt x="489" y="93"/>
                    <a:pt x="488" y="92"/>
                    <a:pt x="489" y="91"/>
                  </a:cubicBezTo>
                  <a:cubicBezTo>
                    <a:pt x="489" y="91"/>
                    <a:pt x="489" y="91"/>
                    <a:pt x="489" y="91"/>
                  </a:cubicBezTo>
                  <a:cubicBezTo>
                    <a:pt x="490" y="90"/>
                    <a:pt x="491" y="90"/>
                    <a:pt x="492" y="91"/>
                  </a:cubicBezTo>
                  <a:cubicBezTo>
                    <a:pt x="492" y="91"/>
                    <a:pt x="492" y="91"/>
                    <a:pt x="492" y="91"/>
                  </a:cubicBezTo>
                  <a:cubicBezTo>
                    <a:pt x="493" y="92"/>
                    <a:pt x="493" y="93"/>
                    <a:pt x="492" y="94"/>
                  </a:cubicBezTo>
                  <a:cubicBezTo>
                    <a:pt x="492" y="94"/>
                    <a:pt x="492" y="94"/>
                    <a:pt x="492" y="94"/>
                  </a:cubicBezTo>
                  <a:cubicBezTo>
                    <a:pt x="492" y="94"/>
                    <a:pt x="491" y="95"/>
                    <a:pt x="491" y="95"/>
                  </a:cubicBezTo>
                  <a:cubicBezTo>
                    <a:pt x="491" y="95"/>
                    <a:pt x="491" y="95"/>
                    <a:pt x="491" y="95"/>
                  </a:cubicBezTo>
                  <a:cubicBezTo>
                    <a:pt x="490" y="95"/>
                    <a:pt x="490" y="94"/>
                    <a:pt x="489" y="94"/>
                  </a:cubicBezTo>
                  <a:close/>
                  <a:moveTo>
                    <a:pt x="133" y="88"/>
                  </a:moveTo>
                  <a:cubicBezTo>
                    <a:pt x="132" y="88"/>
                    <a:pt x="132" y="86"/>
                    <a:pt x="133" y="86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34" y="85"/>
                    <a:pt x="135" y="85"/>
                    <a:pt x="136" y="86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7" y="87"/>
                    <a:pt x="136" y="88"/>
                    <a:pt x="136" y="89"/>
                  </a:cubicBezTo>
                  <a:cubicBezTo>
                    <a:pt x="136" y="89"/>
                    <a:pt x="136" y="89"/>
                    <a:pt x="136" y="89"/>
                  </a:cubicBezTo>
                  <a:cubicBezTo>
                    <a:pt x="135" y="89"/>
                    <a:pt x="135" y="89"/>
                    <a:pt x="134" y="89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34" y="89"/>
                    <a:pt x="133" y="89"/>
                    <a:pt x="133" y="88"/>
                  </a:cubicBezTo>
                  <a:close/>
                  <a:moveTo>
                    <a:pt x="480" y="87"/>
                  </a:moveTo>
                  <a:cubicBezTo>
                    <a:pt x="479" y="86"/>
                    <a:pt x="479" y="85"/>
                    <a:pt x="480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80" y="83"/>
                    <a:pt x="481" y="83"/>
                    <a:pt x="482" y="84"/>
                  </a:cubicBezTo>
                  <a:cubicBezTo>
                    <a:pt x="482" y="84"/>
                    <a:pt x="482" y="84"/>
                    <a:pt x="482" y="84"/>
                  </a:cubicBezTo>
                  <a:cubicBezTo>
                    <a:pt x="483" y="84"/>
                    <a:pt x="483" y="85"/>
                    <a:pt x="483" y="86"/>
                  </a:cubicBezTo>
                  <a:cubicBezTo>
                    <a:pt x="483" y="86"/>
                    <a:pt x="483" y="86"/>
                    <a:pt x="483" y="86"/>
                  </a:cubicBezTo>
                  <a:cubicBezTo>
                    <a:pt x="482" y="87"/>
                    <a:pt x="482" y="87"/>
                    <a:pt x="481" y="87"/>
                  </a:cubicBezTo>
                  <a:cubicBezTo>
                    <a:pt x="481" y="87"/>
                    <a:pt x="481" y="87"/>
                    <a:pt x="481" y="87"/>
                  </a:cubicBezTo>
                  <a:cubicBezTo>
                    <a:pt x="481" y="87"/>
                    <a:pt x="480" y="87"/>
                    <a:pt x="480" y="87"/>
                  </a:cubicBezTo>
                  <a:close/>
                  <a:moveTo>
                    <a:pt x="142" y="81"/>
                  </a:moveTo>
                  <a:cubicBezTo>
                    <a:pt x="142" y="80"/>
                    <a:pt x="142" y="79"/>
                    <a:pt x="143" y="78"/>
                  </a:cubicBezTo>
                  <a:cubicBezTo>
                    <a:pt x="143" y="78"/>
                    <a:pt x="143" y="78"/>
                    <a:pt x="143" y="78"/>
                  </a:cubicBezTo>
                  <a:cubicBezTo>
                    <a:pt x="144" y="78"/>
                    <a:pt x="145" y="78"/>
                    <a:pt x="146" y="79"/>
                  </a:cubicBezTo>
                  <a:cubicBezTo>
                    <a:pt x="146" y="79"/>
                    <a:pt x="146" y="79"/>
                    <a:pt x="146" y="79"/>
                  </a:cubicBezTo>
                  <a:cubicBezTo>
                    <a:pt x="146" y="80"/>
                    <a:pt x="146" y="81"/>
                    <a:pt x="145" y="82"/>
                  </a:cubicBezTo>
                  <a:cubicBezTo>
                    <a:pt x="145" y="82"/>
                    <a:pt x="145" y="82"/>
                    <a:pt x="145" y="82"/>
                  </a:cubicBezTo>
                  <a:cubicBezTo>
                    <a:pt x="145" y="82"/>
                    <a:pt x="144" y="82"/>
                    <a:pt x="144" y="82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3" y="82"/>
                    <a:pt x="143" y="82"/>
                    <a:pt x="142" y="81"/>
                  </a:cubicBezTo>
                  <a:close/>
                  <a:moveTo>
                    <a:pt x="470" y="80"/>
                  </a:moveTo>
                  <a:cubicBezTo>
                    <a:pt x="469" y="79"/>
                    <a:pt x="469" y="78"/>
                    <a:pt x="470" y="77"/>
                  </a:cubicBezTo>
                  <a:cubicBezTo>
                    <a:pt x="470" y="77"/>
                    <a:pt x="470" y="77"/>
                    <a:pt x="470" y="77"/>
                  </a:cubicBezTo>
                  <a:cubicBezTo>
                    <a:pt x="470" y="76"/>
                    <a:pt x="472" y="76"/>
                    <a:pt x="473" y="77"/>
                  </a:cubicBezTo>
                  <a:cubicBezTo>
                    <a:pt x="473" y="77"/>
                    <a:pt x="473" y="77"/>
                    <a:pt x="473" y="77"/>
                  </a:cubicBezTo>
                  <a:cubicBezTo>
                    <a:pt x="473" y="77"/>
                    <a:pt x="474" y="78"/>
                    <a:pt x="473" y="79"/>
                  </a:cubicBezTo>
                  <a:cubicBezTo>
                    <a:pt x="473" y="79"/>
                    <a:pt x="473" y="79"/>
                    <a:pt x="473" y="79"/>
                  </a:cubicBezTo>
                  <a:cubicBezTo>
                    <a:pt x="473" y="80"/>
                    <a:pt x="472" y="80"/>
                    <a:pt x="471" y="80"/>
                  </a:cubicBezTo>
                  <a:cubicBezTo>
                    <a:pt x="471" y="80"/>
                    <a:pt x="471" y="80"/>
                    <a:pt x="471" y="80"/>
                  </a:cubicBezTo>
                  <a:cubicBezTo>
                    <a:pt x="471" y="80"/>
                    <a:pt x="471" y="80"/>
                    <a:pt x="470" y="80"/>
                  </a:cubicBezTo>
                  <a:close/>
                  <a:moveTo>
                    <a:pt x="152" y="75"/>
                  </a:moveTo>
                  <a:cubicBezTo>
                    <a:pt x="152" y="74"/>
                    <a:pt x="152" y="72"/>
                    <a:pt x="153" y="72"/>
                  </a:cubicBezTo>
                  <a:cubicBezTo>
                    <a:pt x="153" y="72"/>
                    <a:pt x="153" y="72"/>
                    <a:pt x="153" y="72"/>
                  </a:cubicBezTo>
                  <a:cubicBezTo>
                    <a:pt x="154" y="71"/>
                    <a:pt x="155" y="71"/>
                    <a:pt x="156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3"/>
                    <a:pt x="156" y="75"/>
                    <a:pt x="155" y="75"/>
                  </a:cubicBezTo>
                  <a:cubicBezTo>
                    <a:pt x="155" y="75"/>
                    <a:pt x="155" y="75"/>
                    <a:pt x="155" y="75"/>
                  </a:cubicBezTo>
                  <a:cubicBezTo>
                    <a:pt x="155" y="75"/>
                    <a:pt x="154" y="75"/>
                    <a:pt x="154" y="75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3" y="75"/>
                    <a:pt x="153" y="75"/>
                    <a:pt x="152" y="75"/>
                  </a:cubicBezTo>
                  <a:close/>
                  <a:moveTo>
                    <a:pt x="460" y="73"/>
                  </a:moveTo>
                  <a:cubicBezTo>
                    <a:pt x="460" y="73"/>
                    <a:pt x="460" y="73"/>
                    <a:pt x="460" y="73"/>
                  </a:cubicBezTo>
                  <a:cubicBezTo>
                    <a:pt x="460" y="73"/>
                    <a:pt x="460" y="73"/>
                    <a:pt x="460" y="73"/>
                  </a:cubicBezTo>
                  <a:cubicBezTo>
                    <a:pt x="459" y="73"/>
                    <a:pt x="459" y="72"/>
                    <a:pt x="460" y="71"/>
                  </a:cubicBezTo>
                  <a:cubicBezTo>
                    <a:pt x="460" y="71"/>
                    <a:pt x="460" y="71"/>
                    <a:pt x="460" y="71"/>
                  </a:cubicBezTo>
                  <a:cubicBezTo>
                    <a:pt x="460" y="70"/>
                    <a:pt x="462" y="69"/>
                    <a:pt x="462" y="70"/>
                  </a:cubicBezTo>
                  <a:cubicBezTo>
                    <a:pt x="462" y="70"/>
                    <a:pt x="462" y="70"/>
                    <a:pt x="462" y="70"/>
                  </a:cubicBezTo>
                  <a:cubicBezTo>
                    <a:pt x="463" y="71"/>
                    <a:pt x="464" y="72"/>
                    <a:pt x="463" y="73"/>
                  </a:cubicBezTo>
                  <a:cubicBezTo>
                    <a:pt x="463" y="73"/>
                    <a:pt x="463" y="73"/>
                    <a:pt x="463" y="73"/>
                  </a:cubicBezTo>
                  <a:cubicBezTo>
                    <a:pt x="463" y="73"/>
                    <a:pt x="462" y="74"/>
                    <a:pt x="461" y="74"/>
                  </a:cubicBezTo>
                  <a:cubicBezTo>
                    <a:pt x="461" y="74"/>
                    <a:pt x="461" y="74"/>
                    <a:pt x="461" y="74"/>
                  </a:cubicBezTo>
                  <a:cubicBezTo>
                    <a:pt x="461" y="74"/>
                    <a:pt x="461" y="74"/>
                    <a:pt x="460" y="73"/>
                  </a:cubicBezTo>
                  <a:close/>
                  <a:moveTo>
                    <a:pt x="163" y="68"/>
                  </a:moveTo>
                  <a:cubicBezTo>
                    <a:pt x="162" y="67"/>
                    <a:pt x="162" y="66"/>
                    <a:pt x="163" y="65"/>
                  </a:cubicBezTo>
                  <a:cubicBezTo>
                    <a:pt x="163" y="65"/>
                    <a:pt x="163" y="65"/>
                    <a:pt x="163" y="65"/>
                  </a:cubicBezTo>
                  <a:cubicBezTo>
                    <a:pt x="164" y="65"/>
                    <a:pt x="165" y="65"/>
                    <a:pt x="166" y="66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67" y="67"/>
                    <a:pt x="166" y="68"/>
                    <a:pt x="165" y="69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5" y="69"/>
                    <a:pt x="165" y="69"/>
                    <a:pt x="164" y="69"/>
                  </a:cubicBezTo>
                  <a:cubicBezTo>
                    <a:pt x="164" y="69"/>
                    <a:pt x="164" y="69"/>
                    <a:pt x="164" y="69"/>
                  </a:cubicBezTo>
                  <a:cubicBezTo>
                    <a:pt x="164" y="69"/>
                    <a:pt x="163" y="69"/>
                    <a:pt x="163" y="68"/>
                  </a:cubicBezTo>
                  <a:close/>
                  <a:moveTo>
                    <a:pt x="450" y="67"/>
                  </a:moveTo>
                  <a:cubicBezTo>
                    <a:pt x="449" y="67"/>
                    <a:pt x="449" y="66"/>
                    <a:pt x="449" y="65"/>
                  </a:cubicBezTo>
                  <a:cubicBezTo>
                    <a:pt x="449" y="65"/>
                    <a:pt x="449" y="65"/>
                    <a:pt x="449" y="65"/>
                  </a:cubicBezTo>
                  <a:cubicBezTo>
                    <a:pt x="450" y="64"/>
                    <a:pt x="451" y="63"/>
                    <a:pt x="452" y="64"/>
                  </a:cubicBezTo>
                  <a:cubicBezTo>
                    <a:pt x="452" y="64"/>
                    <a:pt x="452" y="64"/>
                    <a:pt x="452" y="64"/>
                  </a:cubicBezTo>
                  <a:cubicBezTo>
                    <a:pt x="453" y="64"/>
                    <a:pt x="453" y="66"/>
                    <a:pt x="453" y="67"/>
                  </a:cubicBezTo>
                  <a:cubicBezTo>
                    <a:pt x="453" y="67"/>
                    <a:pt x="453" y="67"/>
                    <a:pt x="453" y="67"/>
                  </a:cubicBezTo>
                  <a:cubicBezTo>
                    <a:pt x="452" y="67"/>
                    <a:pt x="452" y="68"/>
                    <a:pt x="451" y="68"/>
                  </a:cubicBezTo>
                  <a:cubicBezTo>
                    <a:pt x="451" y="68"/>
                    <a:pt x="451" y="68"/>
                    <a:pt x="451" y="68"/>
                  </a:cubicBezTo>
                  <a:cubicBezTo>
                    <a:pt x="451" y="68"/>
                    <a:pt x="450" y="68"/>
                    <a:pt x="450" y="67"/>
                  </a:cubicBezTo>
                  <a:close/>
                  <a:moveTo>
                    <a:pt x="173" y="62"/>
                  </a:moveTo>
                  <a:cubicBezTo>
                    <a:pt x="173" y="61"/>
                    <a:pt x="173" y="60"/>
                    <a:pt x="174" y="60"/>
                  </a:cubicBezTo>
                  <a:cubicBezTo>
                    <a:pt x="174" y="60"/>
                    <a:pt x="174" y="60"/>
                    <a:pt x="174" y="60"/>
                  </a:cubicBezTo>
                  <a:cubicBezTo>
                    <a:pt x="175" y="59"/>
                    <a:pt x="176" y="59"/>
                    <a:pt x="177" y="60"/>
                  </a:cubicBezTo>
                  <a:cubicBezTo>
                    <a:pt x="177" y="60"/>
                    <a:pt x="177" y="60"/>
                    <a:pt x="177" y="60"/>
                  </a:cubicBezTo>
                  <a:cubicBezTo>
                    <a:pt x="177" y="61"/>
                    <a:pt x="177" y="63"/>
                    <a:pt x="176" y="63"/>
                  </a:cubicBezTo>
                  <a:cubicBezTo>
                    <a:pt x="176" y="63"/>
                    <a:pt x="176" y="63"/>
                    <a:pt x="176" y="63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4" y="63"/>
                    <a:pt x="173" y="63"/>
                    <a:pt x="173" y="62"/>
                  </a:cubicBezTo>
                  <a:close/>
                  <a:moveTo>
                    <a:pt x="440" y="62"/>
                  </a:moveTo>
                  <a:cubicBezTo>
                    <a:pt x="439" y="61"/>
                    <a:pt x="438" y="60"/>
                    <a:pt x="439" y="59"/>
                  </a:cubicBezTo>
                  <a:cubicBezTo>
                    <a:pt x="439" y="59"/>
                    <a:pt x="439" y="59"/>
                    <a:pt x="439" y="59"/>
                  </a:cubicBezTo>
                  <a:cubicBezTo>
                    <a:pt x="439" y="58"/>
                    <a:pt x="440" y="58"/>
                    <a:pt x="441" y="58"/>
                  </a:cubicBezTo>
                  <a:cubicBezTo>
                    <a:pt x="441" y="58"/>
                    <a:pt x="441" y="58"/>
                    <a:pt x="441" y="58"/>
                  </a:cubicBezTo>
                  <a:cubicBezTo>
                    <a:pt x="442" y="59"/>
                    <a:pt x="443" y="60"/>
                    <a:pt x="442" y="61"/>
                  </a:cubicBezTo>
                  <a:cubicBezTo>
                    <a:pt x="442" y="61"/>
                    <a:pt x="442" y="61"/>
                    <a:pt x="442" y="61"/>
                  </a:cubicBezTo>
                  <a:cubicBezTo>
                    <a:pt x="442" y="62"/>
                    <a:pt x="441" y="62"/>
                    <a:pt x="441" y="62"/>
                  </a:cubicBezTo>
                  <a:cubicBezTo>
                    <a:pt x="441" y="62"/>
                    <a:pt x="441" y="62"/>
                    <a:pt x="441" y="62"/>
                  </a:cubicBezTo>
                  <a:cubicBezTo>
                    <a:pt x="440" y="62"/>
                    <a:pt x="440" y="62"/>
                    <a:pt x="440" y="62"/>
                  </a:cubicBezTo>
                  <a:close/>
                  <a:moveTo>
                    <a:pt x="184" y="57"/>
                  </a:moveTo>
                  <a:cubicBezTo>
                    <a:pt x="183" y="56"/>
                    <a:pt x="184" y="55"/>
                    <a:pt x="185" y="54"/>
                  </a:cubicBezTo>
                  <a:cubicBezTo>
                    <a:pt x="185" y="54"/>
                    <a:pt x="185" y="54"/>
                    <a:pt x="185" y="54"/>
                  </a:cubicBezTo>
                  <a:cubicBezTo>
                    <a:pt x="186" y="54"/>
                    <a:pt x="187" y="54"/>
                    <a:pt x="187" y="55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8" y="56"/>
                    <a:pt x="187" y="57"/>
                    <a:pt x="186" y="58"/>
                  </a:cubicBezTo>
                  <a:cubicBezTo>
                    <a:pt x="186" y="58"/>
                    <a:pt x="186" y="58"/>
                    <a:pt x="186" y="58"/>
                  </a:cubicBezTo>
                  <a:cubicBezTo>
                    <a:pt x="186" y="58"/>
                    <a:pt x="186" y="58"/>
                    <a:pt x="186" y="58"/>
                  </a:cubicBezTo>
                  <a:cubicBezTo>
                    <a:pt x="186" y="58"/>
                    <a:pt x="186" y="58"/>
                    <a:pt x="186" y="58"/>
                  </a:cubicBezTo>
                  <a:cubicBezTo>
                    <a:pt x="185" y="58"/>
                    <a:pt x="184" y="58"/>
                    <a:pt x="184" y="57"/>
                  </a:cubicBezTo>
                  <a:close/>
                  <a:moveTo>
                    <a:pt x="429" y="57"/>
                  </a:moveTo>
                  <a:cubicBezTo>
                    <a:pt x="428" y="56"/>
                    <a:pt x="427" y="55"/>
                    <a:pt x="428" y="54"/>
                  </a:cubicBezTo>
                  <a:cubicBezTo>
                    <a:pt x="428" y="54"/>
                    <a:pt x="428" y="54"/>
                    <a:pt x="428" y="54"/>
                  </a:cubicBezTo>
                  <a:cubicBezTo>
                    <a:pt x="428" y="53"/>
                    <a:pt x="430" y="52"/>
                    <a:pt x="431" y="53"/>
                  </a:cubicBezTo>
                  <a:cubicBezTo>
                    <a:pt x="431" y="53"/>
                    <a:pt x="431" y="53"/>
                    <a:pt x="431" y="53"/>
                  </a:cubicBezTo>
                  <a:cubicBezTo>
                    <a:pt x="432" y="53"/>
                    <a:pt x="432" y="55"/>
                    <a:pt x="432" y="56"/>
                  </a:cubicBezTo>
                  <a:cubicBezTo>
                    <a:pt x="432" y="56"/>
                    <a:pt x="432" y="56"/>
                    <a:pt x="432" y="56"/>
                  </a:cubicBezTo>
                  <a:cubicBezTo>
                    <a:pt x="431" y="56"/>
                    <a:pt x="430" y="57"/>
                    <a:pt x="430" y="57"/>
                  </a:cubicBezTo>
                  <a:cubicBezTo>
                    <a:pt x="430" y="57"/>
                    <a:pt x="430" y="57"/>
                    <a:pt x="430" y="57"/>
                  </a:cubicBezTo>
                  <a:cubicBezTo>
                    <a:pt x="429" y="57"/>
                    <a:pt x="429" y="57"/>
                    <a:pt x="429" y="57"/>
                  </a:cubicBezTo>
                  <a:close/>
                  <a:moveTo>
                    <a:pt x="195" y="52"/>
                  </a:moveTo>
                  <a:cubicBezTo>
                    <a:pt x="194" y="51"/>
                    <a:pt x="195" y="50"/>
                    <a:pt x="196" y="49"/>
                  </a:cubicBezTo>
                  <a:cubicBezTo>
                    <a:pt x="196" y="49"/>
                    <a:pt x="196" y="49"/>
                    <a:pt x="196" y="49"/>
                  </a:cubicBezTo>
                  <a:cubicBezTo>
                    <a:pt x="197" y="49"/>
                    <a:pt x="198" y="49"/>
                    <a:pt x="198" y="50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9" y="51"/>
                    <a:pt x="198" y="53"/>
                    <a:pt x="197" y="53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6" y="53"/>
                    <a:pt x="195" y="53"/>
                    <a:pt x="195" y="52"/>
                  </a:cubicBezTo>
                  <a:close/>
                  <a:moveTo>
                    <a:pt x="418" y="52"/>
                  </a:moveTo>
                  <a:cubicBezTo>
                    <a:pt x="418" y="52"/>
                    <a:pt x="418" y="52"/>
                    <a:pt x="418" y="52"/>
                  </a:cubicBezTo>
                  <a:cubicBezTo>
                    <a:pt x="418" y="52"/>
                    <a:pt x="418" y="52"/>
                    <a:pt x="418" y="52"/>
                  </a:cubicBezTo>
                  <a:cubicBezTo>
                    <a:pt x="417" y="51"/>
                    <a:pt x="416" y="50"/>
                    <a:pt x="417" y="49"/>
                  </a:cubicBezTo>
                  <a:cubicBezTo>
                    <a:pt x="417" y="49"/>
                    <a:pt x="417" y="49"/>
                    <a:pt x="417" y="49"/>
                  </a:cubicBezTo>
                  <a:cubicBezTo>
                    <a:pt x="417" y="48"/>
                    <a:pt x="418" y="48"/>
                    <a:pt x="419" y="48"/>
                  </a:cubicBezTo>
                  <a:cubicBezTo>
                    <a:pt x="419" y="48"/>
                    <a:pt x="419" y="48"/>
                    <a:pt x="419" y="48"/>
                  </a:cubicBezTo>
                  <a:cubicBezTo>
                    <a:pt x="420" y="49"/>
                    <a:pt x="421" y="50"/>
                    <a:pt x="421" y="51"/>
                  </a:cubicBezTo>
                  <a:cubicBezTo>
                    <a:pt x="421" y="51"/>
                    <a:pt x="421" y="51"/>
                    <a:pt x="421" y="51"/>
                  </a:cubicBezTo>
                  <a:cubicBezTo>
                    <a:pt x="420" y="51"/>
                    <a:pt x="420" y="52"/>
                    <a:pt x="419" y="52"/>
                  </a:cubicBezTo>
                  <a:cubicBezTo>
                    <a:pt x="419" y="52"/>
                    <a:pt x="419" y="52"/>
                    <a:pt x="419" y="52"/>
                  </a:cubicBezTo>
                  <a:cubicBezTo>
                    <a:pt x="418" y="52"/>
                    <a:pt x="418" y="52"/>
                    <a:pt x="418" y="52"/>
                  </a:cubicBezTo>
                  <a:close/>
                  <a:moveTo>
                    <a:pt x="206" y="47"/>
                  </a:moveTo>
                  <a:cubicBezTo>
                    <a:pt x="205" y="46"/>
                    <a:pt x="206" y="45"/>
                    <a:pt x="207" y="45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8" y="44"/>
                    <a:pt x="209" y="45"/>
                    <a:pt x="210" y="46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0" y="47"/>
                    <a:pt x="209" y="48"/>
                    <a:pt x="208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7" y="49"/>
                    <a:pt x="206" y="48"/>
                    <a:pt x="206" y="47"/>
                  </a:cubicBezTo>
                  <a:close/>
                  <a:moveTo>
                    <a:pt x="407" y="48"/>
                  </a:moveTo>
                  <a:cubicBezTo>
                    <a:pt x="406" y="47"/>
                    <a:pt x="405" y="46"/>
                    <a:pt x="406" y="45"/>
                  </a:cubicBezTo>
                  <a:cubicBezTo>
                    <a:pt x="406" y="45"/>
                    <a:pt x="406" y="45"/>
                    <a:pt x="406" y="45"/>
                  </a:cubicBezTo>
                  <a:cubicBezTo>
                    <a:pt x="406" y="44"/>
                    <a:pt x="407" y="43"/>
                    <a:pt x="408" y="44"/>
                  </a:cubicBezTo>
                  <a:cubicBezTo>
                    <a:pt x="408" y="44"/>
                    <a:pt x="408" y="44"/>
                    <a:pt x="408" y="44"/>
                  </a:cubicBezTo>
                  <a:cubicBezTo>
                    <a:pt x="409" y="44"/>
                    <a:pt x="410" y="45"/>
                    <a:pt x="409" y="46"/>
                  </a:cubicBezTo>
                  <a:cubicBezTo>
                    <a:pt x="409" y="46"/>
                    <a:pt x="409" y="46"/>
                    <a:pt x="409" y="46"/>
                  </a:cubicBezTo>
                  <a:cubicBezTo>
                    <a:pt x="409" y="47"/>
                    <a:pt x="408" y="48"/>
                    <a:pt x="408" y="48"/>
                  </a:cubicBezTo>
                  <a:cubicBezTo>
                    <a:pt x="408" y="48"/>
                    <a:pt x="408" y="48"/>
                    <a:pt x="408" y="48"/>
                  </a:cubicBezTo>
                  <a:cubicBezTo>
                    <a:pt x="407" y="48"/>
                    <a:pt x="407" y="48"/>
                    <a:pt x="407" y="48"/>
                  </a:cubicBezTo>
                  <a:close/>
                  <a:moveTo>
                    <a:pt x="217" y="43"/>
                  </a:moveTo>
                  <a:cubicBezTo>
                    <a:pt x="217" y="42"/>
                    <a:pt x="217" y="41"/>
                    <a:pt x="218" y="41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9" y="41"/>
                    <a:pt x="221" y="41"/>
                    <a:pt x="221" y="42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21" y="43"/>
                    <a:pt x="221" y="44"/>
                    <a:pt x="220" y="45"/>
                  </a:cubicBezTo>
                  <a:cubicBezTo>
                    <a:pt x="220" y="45"/>
                    <a:pt x="220" y="45"/>
                    <a:pt x="220" y="45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18" y="45"/>
                    <a:pt x="217" y="44"/>
                    <a:pt x="217" y="43"/>
                  </a:cubicBezTo>
                  <a:close/>
                  <a:moveTo>
                    <a:pt x="396" y="44"/>
                  </a:moveTo>
                  <a:cubicBezTo>
                    <a:pt x="394" y="43"/>
                    <a:pt x="394" y="42"/>
                    <a:pt x="394" y="41"/>
                  </a:cubicBezTo>
                  <a:cubicBezTo>
                    <a:pt x="394" y="41"/>
                    <a:pt x="394" y="41"/>
                    <a:pt x="394" y="41"/>
                  </a:cubicBezTo>
                  <a:cubicBezTo>
                    <a:pt x="395" y="40"/>
                    <a:pt x="396" y="40"/>
                    <a:pt x="397" y="40"/>
                  </a:cubicBezTo>
                  <a:cubicBezTo>
                    <a:pt x="397" y="40"/>
                    <a:pt x="397" y="40"/>
                    <a:pt x="397" y="40"/>
                  </a:cubicBezTo>
                  <a:cubicBezTo>
                    <a:pt x="398" y="40"/>
                    <a:pt x="398" y="41"/>
                    <a:pt x="398" y="42"/>
                  </a:cubicBezTo>
                  <a:cubicBezTo>
                    <a:pt x="398" y="42"/>
                    <a:pt x="398" y="42"/>
                    <a:pt x="398" y="42"/>
                  </a:cubicBezTo>
                  <a:cubicBezTo>
                    <a:pt x="398" y="43"/>
                    <a:pt x="397" y="44"/>
                    <a:pt x="396" y="44"/>
                  </a:cubicBezTo>
                  <a:cubicBezTo>
                    <a:pt x="396" y="44"/>
                    <a:pt x="396" y="44"/>
                    <a:pt x="396" y="44"/>
                  </a:cubicBezTo>
                  <a:cubicBezTo>
                    <a:pt x="396" y="44"/>
                    <a:pt x="396" y="44"/>
                    <a:pt x="396" y="44"/>
                  </a:cubicBezTo>
                  <a:close/>
                  <a:moveTo>
                    <a:pt x="229" y="40"/>
                  </a:moveTo>
                  <a:cubicBezTo>
                    <a:pt x="228" y="39"/>
                    <a:pt x="229" y="38"/>
                    <a:pt x="230" y="37"/>
                  </a:cubicBezTo>
                  <a:cubicBezTo>
                    <a:pt x="230" y="37"/>
                    <a:pt x="230" y="37"/>
                    <a:pt x="230" y="37"/>
                  </a:cubicBezTo>
                  <a:cubicBezTo>
                    <a:pt x="231" y="37"/>
                    <a:pt x="232" y="38"/>
                    <a:pt x="232" y="39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3" y="40"/>
                    <a:pt x="232" y="41"/>
                    <a:pt x="231" y="41"/>
                  </a:cubicBezTo>
                  <a:cubicBezTo>
                    <a:pt x="231" y="41"/>
                    <a:pt x="231" y="41"/>
                    <a:pt x="231" y="41"/>
                  </a:cubicBezTo>
                  <a:cubicBezTo>
                    <a:pt x="231" y="41"/>
                    <a:pt x="231" y="41"/>
                    <a:pt x="230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0" y="41"/>
                    <a:pt x="229" y="41"/>
                    <a:pt x="229" y="40"/>
                  </a:cubicBezTo>
                  <a:close/>
                  <a:moveTo>
                    <a:pt x="384" y="40"/>
                  </a:moveTo>
                  <a:cubicBezTo>
                    <a:pt x="384" y="40"/>
                    <a:pt x="384" y="40"/>
                    <a:pt x="384" y="40"/>
                  </a:cubicBezTo>
                  <a:cubicBezTo>
                    <a:pt x="384" y="40"/>
                    <a:pt x="384" y="40"/>
                    <a:pt x="384" y="40"/>
                  </a:cubicBezTo>
                  <a:cubicBezTo>
                    <a:pt x="383" y="40"/>
                    <a:pt x="382" y="39"/>
                    <a:pt x="383" y="38"/>
                  </a:cubicBezTo>
                  <a:cubicBezTo>
                    <a:pt x="383" y="38"/>
                    <a:pt x="383" y="38"/>
                    <a:pt x="383" y="38"/>
                  </a:cubicBezTo>
                  <a:cubicBezTo>
                    <a:pt x="383" y="37"/>
                    <a:pt x="384" y="36"/>
                    <a:pt x="385" y="37"/>
                  </a:cubicBezTo>
                  <a:cubicBezTo>
                    <a:pt x="385" y="37"/>
                    <a:pt x="385" y="37"/>
                    <a:pt x="385" y="37"/>
                  </a:cubicBezTo>
                  <a:cubicBezTo>
                    <a:pt x="386" y="37"/>
                    <a:pt x="387" y="38"/>
                    <a:pt x="387" y="39"/>
                  </a:cubicBezTo>
                  <a:cubicBezTo>
                    <a:pt x="387" y="39"/>
                    <a:pt x="387" y="39"/>
                    <a:pt x="387" y="39"/>
                  </a:cubicBezTo>
                  <a:cubicBezTo>
                    <a:pt x="386" y="40"/>
                    <a:pt x="386" y="41"/>
                    <a:pt x="385" y="41"/>
                  </a:cubicBezTo>
                  <a:cubicBezTo>
                    <a:pt x="385" y="41"/>
                    <a:pt x="385" y="41"/>
                    <a:pt x="385" y="41"/>
                  </a:cubicBezTo>
                  <a:cubicBezTo>
                    <a:pt x="384" y="41"/>
                    <a:pt x="384" y="40"/>
                    <a:pt x="384" y="40"/>
                  </a:cubicBezTo>
                  <a:close/>
                  <a:moveTo>
                    <a:pt x="240" y="37"/>
                  </a:moveTo>
                  <a:cubicBezTo>
                    <a:pt x="240" y="36"/>
                    <a:pt x="241" y="35"/>
                    <a:pt x="242" y="34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3" y="34"/>
                    <a:pt x="244" y="35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7"/>
                    <a:pt x="244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1" y="38"/>
                    <a:pt x="240" y="38"/>
                    <a:pt x="240" y="37"/>
                  </a:cubicBezTo>
                  <a:close/>
                  <a:moveTo>
                    <a:pt x="373" y="38"/>
                  </a:moveTo>
                  <a:cubicBezTo>
                    <a:pt x="371" y="37"/>
                    <a:pt x="371" y="36"/>
                    <a:pt x="371" y="35"/>
                  </a:cubicBezTo>
                  <a:cubicBezTo>
                    <a:pt x="371" y="35"/>
                    <a:pt x="371" y="35"/>
                    <a:pt x="371" y="35"/>
                  </a:cubicBezTo>
                  <a:cubicBezTo>
                    <a:pt x="371" y="34"/>
                    <a:pt x="372" y="33"/>
                    <a:pt x="373" y="34"/>
                  </a:cubicBezTo>
                  <a:cubicBezTo>
                    <a:pt x="373" y="34"/>
                    <a:pt x="373" y="34"/>
                    <a:pt x="373" y="34"/>
                  </a:cubicBezTo>
                  <a:cubicBezTo>
                    <a:pt x="374" y="34"/>
                    <a:pt x="375" y="35"/>
                    <a:pt x="375" y="36"/>
                  </a:cubicBezTo>
                  <a:cubicBezTo>
                    <a:pt x="375" y="36"/>
                    <a:pt x="375" y="36"/>
                    <a:pt x="375" y="36"/>
                  </a:cubicBezTo>
                  <a:cubicBezTo>
                    <a:pt x="375" y="37"/>
                    <a:pt x="374" y="38"/>
                    <a:pt x="373" y="38"/>
                  </a:cubicBezTo>
                  <a:cubicBezTo>
                    <a:pt x="373" y="38"/>
                    <a:pt x="373" y="38"/>
                    <a:pt x="373" y="38"/>
                  </a:cubicBezTo>
                  <a:cubicBezTo>
                    <a:pt x="373" y="38"/>
                    <a:pt x="373" y="38"/>
                    <a:pt x="373" y="38"/>
                  </a:cubicBezTo>
                  <a:close/>
                  <a:moveTo>
                    <a:pt x="252" y="34"/>
                  </a:moveTo>
                  <a:cubicBezTo>
                    <a:pt x="252" y="33"/>
                    <a:pt x="252" y="32"/>
                    <a:pt x="253" y="32"/>
                  </a:cubicBezTo>
                  <a:cubicBezTo>
                    <a:pt x="253" y="32"/>
                    <a:pt x="253" y="32"/>
                    <a:pt x="253" y="32"/>
                  </a:cubicBezTo>
                  <a:cubicBezTo>
                    <a:pt x="255" y="32"/>
                    <a:pt x="256" y="32"/>
                    <a:pt x="256" y="34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6" y="35"/>
                    <a:pt x="255" y="36"/>
                    <a:pt x="254" y="36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53" y="36"/>
                    <a:pt x="252" y="35"/>
                    <a:pt x="252" y="34"/>
                  </a:cubicBezTo>
                  <a:close/>
                  <a:moveTo>
                    <a:pt x="361" y="35"/>
                  </a:moveTo>
                  <a:cubicBezTo>
                    <a:pt x="360" y="35"/>
                    <a:pt x="359" y="34"/>
                    <a:pt x="359" y="33"/>
                  </a:cubicBezTo>
                  <a:cubicBezTo>
                    <a:pt x="359" y="33"/>
                    <a:pt x="359" y="33"/>
                    <a:pt x="359" y="33"/>
                  </a:cubicBezTo>
                  <a:cubicBezTo>
                    <a:pt x="359" y="32"/>
                    <a:pt x="360" y="31"/>
                    <a:pt x="362" y="31"/>
                  </a:cubicBezTo>
                  <a:cubicBezTo>
                    <a:pt x="362" y="31"/>
                    <a:pt x="362" y="31"/>
                    <a:pt x="362" y="31"/>
                  </a:cubicBezTo>
                  <a:cubicBezTo>
                    <a:pt x="363" y="32"/>
                    <a:pt x="363" y="33"/>
                    <a:pt x="363" y="34"/>
                  </a:cubicBezTo>
                  <a:cubicBezTo>
                    <a:pt x="363" y="34"/>
                    <a:pt x="363" y="34"/>
                    <a:pt x="363" y="34"/>
                  </a:cubicBezTo>
                  <a:cubicBezTo>
                    <a:pt x="363" y="35"/>
                    <a:pt x="362" y="35"/>
                    <a:pt x="361" y="35"/>
                  </a:cubicBezTo>
                  <a:cubicBezTo>
                    <a:pt x="361" y="35"/>
                    <a:pt x="361" y="35"/>
                    <a:pt x="361" y="35"/>
                  </a:cubicBezTo>
                  <a:cubicBezTo>
                    <a:pt x="361" y="35"/>
                    <a:pt x="361" y="35"/>
                    <a:pt x="361" y="35"/>
                  </a:cubicBezTo>
                  <a:close/>
                  <a:moveTo>
                    <a:pt x="264" y="32"/>
                  </a:moveTo>
                  <a:cubicBezTo>
                    <a:pt x="264" y="31"/>
                    <a:pt x="264" y="30"/>
                    <a:pt x="265" y="30"/>
                  </a:cubicBezTo>
                  <a:cubicBezTo>
                    <a:pt x="265" y="30"/>
                    <a:pt x="265" y="30"/>
                    <a:pt x="265" y="30"/>
                  </a:cubicBezTo>
                  <a:cubicBezTo>
                    <a:pt x="266" y="30"/>
                    <a:pt x="267" y="30"/>
                    <a:pt x="268" y="32"/>
                  </a:cubicBezTo>
                  <a:cubicBezTo>
                    <a:pt x="268" y="32"/>
                    <a:pt x="268" y="32"/>
                    <a:pt x="268" y="32"/>
                  </a:cubicBezTo>
                  <a:cubicBezTo>
                    <a:pt x="268" y="33"/>
                    <a:pt x="267" y="34"/>
                    <a:pt x="266" y="34"/>
                  </a:cubicBezTo>
                  <a:cubicBezTo>
                    <a:pt x="266" y="34"/>
                    <a:pt x="266" y="34"/>
                    <a:pt x="266" y="34"/>
                  </a:cubicBezTo>
                  <a:cubicBezTo>
                    <a:pt x="266" y="34"/>
                    <a:pt x="266" y="34"/>
                    <a:pt x="266" y="34"/>
                  </a:cubicBezTo>
                  <a:cubicBezTo>
                    <a:pt x="266" y="34"/>
                    <a:pt x="266" y="34"/>
                    <a:pt x="266" y="34"/>
                  </a:cubicBezTo>
                  <a:cubicBezTo>
                    <a:pt x="265" y="34"/>
                    <a:pt x="264" y="33"/>
                    <a:pt x="264" y="32"/>
                  </a:cubicBezTo>
                  <a:close/>
                  <a:moveTo>
                    <a:pt x="349" y="33"/>
                  </a:moveTo>
                  <a:cubicBezTo>
                    <a:pt x="349" y="33"/>
                    <a:pt x="349" y="33"/>
                    <a:pt x="349" y="33"/>
                  </a:cubicBezTo>
                  <a:cubicBezTo>
                    <a:pt x="349" y="33"/>
                    <a:pt x="349" y="33"/>
                    <a:pt x="349" y="33"/>
                  </a:cubicBezTo>
                  <a:cubicBezTo>
                    <a:pt x="348" y="33"/>
                    <a:pt x="347" y="32"/>
                    <a:pt x="347" y="31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48" y="30"/>
                    <a:pt x="349" y="29"/>
                    <a:pt x="350" y="29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1" y="30"/>
                    <a:pt x="352" y="31"/>
                    <a:pt x="351" y="32"/>
                  </a:cubicBezTo>
                  <a:cubicBezTo>
                    <a:pt x="351" y="32"/>
                    <a:pt x="351" y="32"/>
                    <a:pt x="351" y="32"/>
                  </a:cubicBezTo>
                  <a:cubicBezTo>
                    <a:pt x="351" y="33"/>
                    <a:pt x="350" y="33"/>
                    <a:pt x="349" y="33"/>
                  </a:cubicBezTo>
                  <a:cubicBezTo>
                    <a:pt x="349" y="33"/>
                    <a:pt x="349" y="33"/>
                    <a:pt x="349" y="33"/>
                  </a:cubicBezTo>
                  <a:cubicBezTo>
                    <a:pt x="349" y="33"/>
                    <a:pt x="349" y="33"/>
                    <a:pt x="349" y="33"/>
                  </a:cubicBezTo>
                  <a:close/>
                  <a:moveTo>
                    <a:pt x="276" y="31"/>
                  </a:moveTo>
                  <a:cubicBezTo>
                    <a:pt x="275" y="29"/>
                    <a:pt x="276" y="29"/>
                    <a:pt x="277" y="28"/>
                  </a:cubicBezTo>
                  <a:cubicBezTo>
                    <a:pt x="277" y="28"/>
                    <a:pt x="277" y="28"/>
                    <a:pt x="277" y="28"/>
                  </a:cubicBezTo>
                  <a:cubicBezTo>
                    <a:pt x="278" y="28"/>
                    <a:pt x="279" y="29"/>
                    <a:pt x="280" y="30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280" y="31"/>
                    <a:pt x="279" y="32"/>
                    <a:pt x="278" y="32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77" y="32"/>
                    <a:pt x="276" y="32"/>
                    <a:pt x="276" y="31"/>
                  </a:cubicBezTo>
                  <a:close/>
                  <a:moveTo>
                    <a:pt x="337" y="32"/>
                  </a:moveTo>
                  <a:cubicBezTo>
                    <a:pt x="336" y="32"/>
                    <a:pt x="335" y="31"/>
                    <a:pt x="335" y="30"/>
                  </a:cubicBezTo>
                  <a:cubicBezTo>
                    <a:pt x="335" y="30"/>
                    <a:pt x="335" y="30"/>
                    <a:pt x="335" y="30"/>
                  </a:cubicBezTo>
                  <a:cubicBezTo>
                    <a:pt x="336" y="29"/>
                    <a:pt x="337" y="28"/>
                    <a:pt x="338" y="28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9" y="28"/>
                    <a:pt x="340" y="29"/>
                    <a:pt x="339" y="30"/>
                  </a:cubicBezTo>
                  <a:cubicBezTo>
                    <a:pt x="339" y="30"/>
                    <a:pt x="339" y="30"/>
                    <a:pt x="339" y="30"/>
                  </a:cubicBezTo>
                  <a:cubicBezTo>
                    <a:pt x="339" y="31"/>
                    <a:pt x="338" y="32"/>
                    <a:pt x="337" y="32"/>
                  </a:cubicBezTo>
                  <a:cubicBezTo>
                    <a:pt x="337" y="32"/>
                    <a:pt x="337" y="32"/>
                    <a:pt x="337" y="32"/>
                  </a:cubicBezTo>
                  <a:cubicBezTo>
                    <a:pt x="337" y="32"/>
                    <a:pt x="337" y="32"/>
                    <a:pt x="337" y="32"/>
                  </a:cubicBezTo>
                  <a:close/>
                  <a:moveTo>
                    <a:pt x="288" y="29"/>
                  </a:moveTo>
                  <a:cubicBezTo>
                    <a:pt x="287" y="28"/>
                    <a:pt x="288" y="27"/>
                    <a:pt x="289" y="27"/>
                  </a:cubicBezTo>
                  <a:cubicBezTo>
                    <a:pt x="289" y="27"/>
                    <a:pt x="289" y="27"/>
                    <a:pt x="289" y="27"/>
                  </a:cubicBezTo>
                  <a:cubicBezTo>
                    <a:pt x="290" y="27"/>
                    <a:pt x="291" y="28"/>
                    <a:pt x="292" y="29"/>
                  </a:cubicBezTo>
                  <a:cubicBezTo>
                    <a:pt x="292" y="29"/>
                    <a:pt x="292" y="29"/>
                    <a:pt x="292" y="29"/>
                  </a:cubicBezTo>
                  <a:cubicBezTo>
                    <a:pt x="292" y="30"/>
                    <a:pt x="291" y="31"/>
                    <a:pt x="290" y="31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288" y="31"/>
                    <a:pt x="288" y="31"/>
                    <a:pt x="288" y="29"/>
                  </a:cubicBezTo>
                  <a:close/>
                  <a:moveTo>
                    <a:pt x="325" y="31"/>
                  </a:moveTo>
                  <a:cubicBezTo>
                    <a:pt x="324" y="31"/>
                    <a:pt x="323" y="30"/>
                    <a:pt x="323" y="29"/>
                  </a:cubicBezTo>
                  <a:cubicBezTo>
                    <a:pt x="323" y="29"/>
                    <a:pt x="323" y="29"/>
                    <a:pt x="323" y="29"/>
                  </a:cubicBezTo>
                  <a:cubicBezTo>
                    <a:pt x="324" y="28"/>
                    <a:pt x="324" y="27"/>
                    <a:pt x="326" y="27"/>
                  </a:cubicBezTo>
                  <a:cubicBezTo>
                    <a:pt x="326" y="27"/>
                    <a:pt x="326" y="27"/>
                    <a:pt x="326" y="27"/>
                  </a:cubicBezTo>
                  <a:cubicBezTo>
                    <a:pt x="327" y="27"/>
                    <a:pt x="328" y="28"/>
                    <a:pt x="327" y="29"/>
                  </a:cubicBezTo>
                  <a:cubicBezTo>
                    <a:pt x="327" y="29"/>
                    <a:pt x="327" y="29"/>
                    <a:pt x="327" y="29"/>
                  </a:cubicBezTo>
                  <a:cubicBezTo>
                    <a:pt x="327" y="30"/>
                    <a:pt x="327" y="31"/>
                    <a:pt x="325" y="31"/>
                  </a:cubicBezTo>
                  <a:cubicBezTo>
                    <a:pt x="325" y="31"/>
                    <a:pt x="325" y="31"/>
                    <a:pt x="325" y="31"/>
                  </a:cubicBezTo>
                  <a:cubicBezTo>
                    <a:pt x="325" y="31"/>
                    <a:pt x="325" y="31"/>
                    <a:pt x="325" y="31"/>
                  </a:cubicBezTo>
                  <a:close/>
                  <a:moveTo>
                    <a:pt x="300" y="29"/>
                  </a:moveTo>
                  <a:cubicBezTo>
                    <a:pt x="299" y="28"/>
                    <a:pt x="300" y="27"/>
                    <a:pt x="301" y="27"/>
                  </a:cubicBezTo>
                  <a:cubicBezTo>
                    <a:pt x="301" y="27"/>
                    <a:pt x="301" y="27"/>
                    <a:pt x="301" y="27"/>
                  </a:cubicBezTo>
                  <a:cubicBezTo>
                    <a:pt x="303" y="27"/>
                    <a:pt x="303" y="28"/>
                    <a:pt x="304" y="29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304" y="30"/>
                    <a:pt x="303" y="31"/>
                    <a:pt x="302" y="31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0" y="31"/>
                    <a:pt x="300" y="30"/>
                    <a:pt x="300" y="29"/>
                  </a:cubicBezTo>
                  <a:close/>
                  <a:moveTo>
                    <a:pt x="313" y="31"/>
                  </a:moveTo>
                  <a:cubicBezTo>
                    <a:pt x="312" y="31"/>
                    <a:pt x="311" y="30"/>
                    <a:pt x="312" y="29"/>
                  </a:cubicBezTo>
                  <a:cubicBezTo>
                    <a:pt x="312" y="29"/>
                    <a:pt x="312" y="29"/>
                    <a:pt x="312" y="29"/>
                  </a:cubicBezTo>
                  <a:cubicBezTo>
                    <a:pt x="312" y="28"/>
                    <a:pt x="312" y="27"/>
                    <a:pt x="314" y="27"/>
                  </a:cubicBezTo>
                  <a:cubicBezTo>
                    <a:pt x="314" y="27"/>
                    <a:pt x="314" y="27"/>
                    <a:pt x="314" y="27"/>
                  </a:cubicBezTo>
                  <a:cubicBezTo>
                    <a:pt x="315" y="27"/>
                    <a:pt x="316" y="28"/>
                    <a:pt x="316" y="29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5" y="30"/>
                    <a:pt x="315" y="31"/>
                    <a:pt x="313" y="31"/>
                  </a:cubicBezTo>
                  <a:cubicBezTo>
                    <a:pt x="313" y="31"/>
                    <a:pt x="313" y="31"/>
                    <a:pt x="313" y="31"/>
                  </a:cubicBezTo>
                  <a:close/>
                  <a:moveTo>
                    <a:pt x="325" y="1002"/>
                  </a:moveTo>
                  <a:cubicBezTo>
                    <a:pt x="324" y="1002"/>
                    <a:pt x="324" y="1000"/>
                    <a:pt x="324" y="999"/>
                  </a:cubicBezTo>
                  <a:cubicBezTo>
                    <a:pt x="324" y="999"/>
                    <a:pt x="324" y="999"/>
                    <a:pt x="324" y="999"/>
                  </a:cubicBezTo>
                  <a:cubicBezTo>
                    <a:pt x="325" y="998"/>
                    <a:pt x="326" y="998"/>
                    <a:pt x="327" y="998"/>
                  </a:cubicBezTo>
                  <a:cubicBezTo>
                    <a:pt x="327" y="998"/>
                    <a:pt x="327" y="998"/>
                    <a:pt x="327" y="998"/>
                  </a:cubicBezTo>
                  <a:cubicBezTo>
                    <a:pt x="328" y="999"/>
                    <a:pt x="328" y="1000"/>
                    <a:pt x="328" y="1001"/>
                  </a:cubicBezTo>
                  <a:cubicBezTo>
                    <a:pt x="328" y="1001"/>
                    <a:pt x="328" y="1001"/>
                    <a:pt x="328" y="1001"/>
                  </a:cubicBezTo>
                  <a:cubicBezTo>
                    <a:pt x="327" y="1002"/>
                    <a:pt x="327" y="1002"/>
                    <a:pt x="326" y="1002"/>
                  </a:cubicBezTo>
                  <a:cubicBezTo>
                    <a:pt x="326" y="1002"/>
                    <a:pt x="326" y="1002"/>
                    <a:pt x="326" y="1002"/>
                  </a:cubicBezTo>
                  <a:cubicBezTo>
                    <a:pt x="326" y="1002"/>
                    <a:pt x="325" y="1002"/>
                    <a:pt x="325" y="1002"/>
                  </a:cubicBezTo>
                  <a:close/>
                  <a:moveTo>
                    <a:pt x="286" y="991"/>
                  </a:moveTo>
                  <a:cubicBezTo>
                    <a:pt x="285" y="990"/>
                    <a:pt x="286" y="989"/>
                    <a:pt x="287" y="988"/>
                  </a:cubicBezTo>
                  <a:cubicBezTo>
                    <a:pt x="287" y="988"/>
                    <a:pt x="287" y="988"/>
                    <a:pt x="287" y="988"/>
                  </a:cubicBezTo>
                  <a:cubicBezTo>
                    <a:pt x="288" y="988"/>
                    <a:pt x="289" y="988"/>
                    <a:pt x="289" y="989"/>
                  </a:cubicBezTo>
                  <a:cubicBezTo>
                    <a:pt x="289" y="989"/>
                    <a:pt x="289" y="989"/>
                    <a:pt x="289" y="989"/>
                  </a:cubicBezTo>
                  <a:cubicBezTo>
                    <a:pt x="290" y="990"/>
                    <a:pt x="289" y="991"/>
                    <a:pt x="288" y="992"/>
                  </a:cubicBezTo>
                  <a:cubicBezTo>
                    <a:pt x="288" y="992"/>
                    <a:pt x="288" y="992"/>
                    <a:pt x="288" y="992"/>
                  </a:cubicBezTo>
                  <a:cubicBezTo>
                    <a:pt x="288" y="992"/>
                    <a:pt x="288" y="992"/>
                    <a:pt x="287" y="992"/>
                  </a:cubicBezTo>
                  <a:cubicBezTo>
                    <a:pt x="287" y="992"/>
                    <a:pt x="287" y="992"/>
                    <a:pt x="287" y="992"/>
                  </a:cubicBezTo>
                  <a:cubicBezTo>
                    <a:pt x="287" y="992"/>
                    <a:pt x="286" y="991"/>
                    <a:pt x="286" y="991"/>
                  </a:cubicBezTo>
                  <a:close/>
                  <a:moveTo>
                    <a:pt x="330" y="991"/>
                  </a:moveTo>
                  <a:cubicBezTo>
                    <a:pt x="329" y="991"/>
                    <a:pt x="329" y="989"/>
                    <a:pt x="329" y="988"/>
                  </a:cubicBezTo>
                  <a:cubicBezTo>
                    <a:pt x="329" y="988"/>
                    <a:pt x="329" y="988"/>
                    <a:pt x="329" y="988"/>
                  </a:cubicBezTo>
                  <a:cubicBezTo>
                    <a:pt x="330" y="987"/>
                    <a:pt x="331" y="987"/>
                    <a:pt x="332" y="987"/>
                  </a:cubicBezTo>
                  <a:cubicBezTo>
                    <a:pt x="332" y="987"/>
                    <a:pt x="332" y="987"/>
                    <a:pt x="332" y="987"/>
                  </a:cubicBezTo>
                  <a:cubicBezTo>
                    <a:pt x="333" y="988"/>
                    <a:pt x="333" y="989"/>
                    <a:pt x="333" y="990"/>
                  </a:cubicBezTo>
                  <a:cubicBezTo>
                    <a:pt x="333" y="990"/>
                    <a:pt x="333" y="990"/>
                    <a:pt x="333" y="990"/>
                  </a:cubicBezTo>
                  <a:cubicBezTo>
                    <a:pt x="333" y="991"/>
                    <a:pt x="332" y="991"/>
                    <a:pt x="331" y="991"/>
                  </a:cubicBezTo>
                  <a:cubicBezTo>
                    <a:pt x="331" y="991"/>
                    <a:pt x="331" y="991"/>
                    <a:pt x="331" y="991"/>
                  </a:cubicBezTo>
                  <a:cubicBezTo>
                    <a:pt x="331" y="991"/>
                    <a:pt x="330" y="991"/>
                    <a:pt x="330" y="991"/>
                  </a:cubicBezTo>
                  <a:close/>
                  <a:moveTo>
                    <a:pt x="280" y="980"/>
                  </a:moveTo>
                  <a:cubicBezTo>
                    <a:pt x="280" y="979"/>
                    <a:pt x="280" y="978"/>
                    <a:pt x="281" y="977"/>
                  </a:cubicBezTo>
                  <a:cubicBezTo>
                    <a:pt x="281" y="977"/>
                    <a:pt x="281" y="977"/>
                    <a:pt x="281" y="977"/>
                  </a:cubicBezTo>
                  <a:cubicBezTo>
                    <a:pt x="282" y="977"/>
                    <a:pt x="284" y="977"/>
                    <a:pt x="284" y="978"/>
                  </a:cubicBezTo>
                  <a:cubicBezTo>
                    <a:pt x="284" y="978"/>
                    <a:pt x="284" y="978"/>
                    <a:pt x="284" y="978"/>
                  </a:cubicBezTo>
                  <a:cubicBezTo>
                    <a:pt x="285" y="979"/>
                    <a:pt x="284" y="980"/>
                    <a:pt x="283" y="981"/>
                  </a:cubicBezTo>
                  <a:cubicBezTo>
                    <a:pt x="283" y="981"/>
                    <a:pt x="283" y="981"/>
                    <a:pt x="283" y="981"/>
                  </a:cubicBezTo>
                  <a:cubicBezTo>
                    <a:pt x="283" y="981"/>
                    <a:pt x="283" y="981"/>
                    <a:pt x="282" y="981"/>
                  </a:cubicBezTo>
                  <a:cubicBezTo>
                    <a:pt x="282" y="981"/>
                    <a:pt x="282" y="981"/>
                    <a:pt x="282" y="981"/>
                  </a:cubicBezTo>
                  <a:cubicBezTo>
                    <a:pt x="282" y="981"/>
                    <a:pt x="281" y="981"/>
                    <a:pt x="280" y="980"/>
                  </a:cubicBezTo>
                  <a:close/>
                  <a:moveTo>
                    <a:pt x="335" y="980"/>
                  </a:moveTo>
                  <a:cubicBezTo>
                    <a:pt x="334" y="980"/>
                    <a:pt x="334" y="979"/>
                    <a:pt x="334" y="978"/>
                  </a:cubicBezTo>
                  <a:cubicBezTo>
                    <a:pt x="334" y="978"/>
                    <a:pt x="334" y="978"/>
                    <a:pt x="334" y="978"/>
                  </a:cubicBezTo>
                  <a:cubicBezTo>
                    <a:pt x="335" y="977"/>
                    <a:pt x="336" y="976"/>
                    <a:pt x="337" y="977"/>
                  </a:cubicBezTo>
                  <a:cubicBezTo>
                    <a:pt x="337" y="977"/>
                    <a:pt x="337" y="977"/>
                    <a:pt x="337" y="977"/>
                  </a:cubicBezTo>
                  <a:cubicBezTo>
                    <a:pt x="338" y="977"/>
                    <a:pt x="338" y="978"/>
                    <a:pt x="338" y="979"/>
                  </a:cubicBezTo>
                  <a:cubicBezTo>
                    <a:pt x="338" y="979"/>
                    <a:pt x="338" y="979"/>
                    <a:pt x="338" y="979"/>
                  </a:cubicBezTo>
                  <a:cubicBezTo>
                    <a:pt x="338" y="980"/>
                    <a:pt x="337" y="980"/>
                    <a:pt x="336" y="980"/>
                  </a:cubicBezTo>
                  <a:cubicBezTo>
                    <a:pt x="336" y="980"/>
                    <a:pt x="336" y="980"/>
                    <a:pt x="336" y="980"/>
                  </a:cubicBezTo>
                  <a:cubicBezTo>
                    <a:pt x="336" y="980"/>
                    <a:pt x="336" y="980"/>
                    <a:pt x="335" y="980"/>
                  </a:cubicBezTo>
                  <a:close/>
                  <a:moveTo>
                    <a:pt x="275" y="969"/>
                  </a:moveTo>
                  <a:cubicBezTo>
                    <a:pt x="275" y="968"/>
                    <a:pt x="275" y="967"/>
                    <a:pt x="276" y="966"/>
                  </a:cubicBezTo>
                  <a:cubicBezTo>
                    <a:pt x="276" y="966"/>
                    <a:pt x="276" y="966"/>
                    <a:pt x="276" y="966"/>
                  </a:cubicBezTo>
                  <a:cubicBezTo>
                    <a:pt x="277" y="966"/>
                    <a:pt x="279" y="966"/>
                    <a:pt x="279" y="967"/>
                  </a:cubicBezTo>
                  <a:cubicBezTo>
                    <a:pt x="279" y="967"/>
                    <a:pt x="279" y="967"/>
                    <a:pt x="279" y="967"/>
                  </a:cubicBezTo>
                  <a:cubicBezTo>
                    <a:pt x="280" y="968"/>
                    <a:pt x="279" y="969"/>
                    <a:pt x="278" y="970"/>
                  </a:cubicBezTo>
                  <a:cubicBezTo>
                    <a:pt x="278" y="970"/>
                    <a:pt x="278" y="970"/>
                    <a:pt x="278" y="970"/>
                  </a:cubicBezTo>
                  <a:cubicBezTo>
                    <a:pt x="278" y="970"/>
                    <a:pt x="278" y="970"/>
                    <a:pt x="277" y="970"/>
                  </a:cubicBezTo>
                  <a:cubicBezTo>
                    <a:pt x="277" y="970"/>
                    <a:pt x="277" y="970"/>
                    <a:pt x="277" y="970"/>
                  </a:cubicBezTo>
                  <a:cubicBezTo>
                    <a:pt x="276" y="970"/>
                    <a:pt x="276" y="970"/>
                    <a:pt x="275" y="969"/>
                  </a:cubicBezTo>
                  <a:close/>
                  <a:moveTo>
                    <a:pt x="340" y="969"/>
                  </a:moveTo>
                  <a:cubicBezTo>
                    <a:pt x="339" y="969"/>
                    <a:pt x="339" y="968"/>
                    <a:pt x="339" y="967"/>
                  </a:cubicBezTo>
                  <a:cubicBezTo>
                    <a:pt x="339" y="967"/>
                    <a:pt x="339" y="967"/>
                    <a:pt x="339" y="967"/>
                  </a:cubicBezTo>
                  <a:cubicBezTo>
                    <a:pt x="340" y="966"/>
                    <a:pt x="341" y="965"/>
                    <a:pt x="342" y="966"/>
                  </a:cubicBezTo>
                  <a:cubicBezTo>
                    <a:pt x="342" y="966"/>
                    <a:pt x="342" y="966"/>
                    <a:pt x="342" y="966"/>
                  </a:cubicBezTo>
                  <a:cubicBezTo>
                    <a:pt x="343" y="966"/>
                    <a:pt x="343" y="967"/>
                    <a:pt x="343" y="968"/>
                  </a:cubicBezTo>
                  <a:cubicBezTo>
                    <a:pt x="343" y="968"/>
                    <a:pt x="343" y="968"/>
                    <a:pt x="343" y="968"/>
                  </a:cubicBezTo>
                  <a:cubicBezTo>
                    <a:pt x="343" y="969"/>
                    <a:pt x="342" y="970"/>
                    <a:pt x="341" y="970"/>
                  </a:cubicBezTo>
                  <a:cubicBezTo>
                    <a:pt x="341" y="970"/>
                    <a:pt x="341" y="970"/>
                    <a:pt x="341" y="970"/>
                  </a:cubicBezTo>
                  <a:cubicBezTo>
                    <a:pt x="341" y="970"/>
                    <a:pt x="341" y="969"/>
                    <a:pt x="340" y="969"/>
                  </a:cubicBezTo>
                  <a:close/>
                  <a:moveTo>
                    <a:pt x="270" y="958"/>
                  </a:moveTo>
                  <a:cubicBezTo>
                    <a:pt x="270" y="957"/>
                    <a:pt x="270" y="956"/>
                    <a:pt x="271" y="955"/>
                  </a:cubicBezTo>
                  <a:cubicBezTo>
                    <a:pt x="271" y="955"/>
                    <a:pt x="271" y="955"/>
                    <a:pt x="271" y="955"/>
                  </a:cubicBezTo>
                  <a:cubicBezTo>
                    <a:pt x="272" y="955"/>
                    <a:pt x="274" y="955"/>
                    <a:pt x="274" y="956"/>
                  </a:cubicBezTo>
                  <a:cubicBezTo>
                    <a:pt x="274" y="956"/>
                    <a:pt x="274" y="956"/>
                    <a:pt x="274" y="956"/>
                  </a:cubicBezTo>
                  <a:cubicBezTo>
                    <a:pt x="274" y="957"/>
                    <a:pt x="274" y="959"/>
                    <a:pt x="273" y="959"/>
                  </a:cubicBezTo>
                  <a:cubicBezTo>
                    <a:pt x="273" y="959"/>
                    <a:pt x="273" y="959"/>
                    <a:pt x="273" y="959"/>
                  </a:cubicBezTo>
                  <a:cubicBezTo>
                    <a:pt x="273" y="959"/>
                    <a:pt x="272" y="959"/>
                    <a:pt x="272" y="959"/>
                  </a:cubicBezTo>
                  <a:cubicBezTo>
                    <a:pt x="272" y="959"/>
                    <a:pt x="272" y="959"/>
                    <a:pt x="272" y="959"/>
                  </a:cubicBezTo>
                  <a:cubicBezTo>
                    <a:pt x="271" y="959"/>
                    <a:pt x="271" y="959"/>
                    <a:pt x="270" y="958"/>
                  </a:cubicBezTo>
                  <a:close/>
                  <a:moveTo>
                    <a:pt x="345" y="958"/>
                  </a:moveTo>
                  <a:cubicBezTo>
                    <a:pt x="344" y="958"/>
                    <a:pt x="344" y="957"/>
                    <a:pt x="344" y="956"/>
                  </a:cubicBezTo>
                  <a:cubicBezTo>
                    <a:pt x="344" y="956"/>
                    <a:pt x="344" y="956"/>
                    <a:pt x="344" y="956"/>
                  </a:cubicBezTo>
                  <a:cubicBezTo>
                    <a:pt x="345" y="955"/>
                    <a:pt x="346" y="954"/>
                    <a:pt x="347" y="955"/>
                  </a:cubicBezTo>
                  <a:cubicBezTo>
                    <a:pt x="347" y="955"/>
                    <a:pt x="347" y="955"/>
                    <a:pt x="347" y="955"/>
                  </a:cubicBezTo>
                  <a:cubicBezTo>
                    <a:pt x="348" y="955"/>
                    <a:pt x="349" y="956"/>
                    <a:pt x="348" y="958"/>
                  </a:cubicBezTo>
                  <a:cubicBezTo>
                    <a:pt x="348" y="958"/>
                    <a:pt x="348" y="958"/>
                    <a:pt x="348" y="958"/>
                  </a:cubicBezTo>
                  <a:cubicBezTo>
                    <a:pt x="348" y="958"/>
                    <a:pt x="347" y="959"/>
                    <a:pt x="346" y="959"/>
                  </a:cubicBezTo>
                  <a:cubicBezTo>
                    <a:pt x="346" y="959"/>
                    <a:pt x="346" y="959"/>
                    <a:pt x="346" y="959"/>
                  </a:cubicBezTo>
                  <a:cubicBezTo>
                    <a:pt x="346" y="959"/>
                    <a:pt x="346" y="959"/>
                    <a:pt x="345" y="958"/>
                  </a:cubicBezTo>
                  <a:close/>
                  <a:moveTo>
                    <a:pt x="265" y="947"/>
                  </a:moveTo>
                  <a:cubicBezTo>
                    <a:pt x="265" y="946"/>
                    <a:pt x="265" y="945"/>
                    <a:pt x="266" y="945"/>
                  </a:cubicBezTo>
                  <a:cubicBezTo>
                    <a:pt x="266" y="945"/>
                    <a:pt x="266" y="945"/>
                    <a:pt x="266" y="945"/>
                  </a:cubicBezTo>
                  <a:cubicBezTo>
                    <a:pt x="267" y="944"/>
                    <a:pt x="268" y="945"/>
                    <a:pt x="269" y="946"/>
                  </a:cubicBezTo>
                  <a:cubicBezTo>
                    <a:pt x="269" y="946"/>
                    <a:pt x="269" y="946"/>
                    <a:pt x="269" y="946"/>
                  </a:cubicBezTo>
                  <a:cubicBezTo>
                    <a:pt x="269" y="947"/>
                    <a:pt x="269" y="948"/>
                    <a:pt x="268" y="948"/>
                  </a:cubicBezTo>
                  <a:cubicBezTo>
                    <a:pt x="268" y="948"/>
                    <a:pt x="268" y="948"/>
                    <a:pt x="268" y="948"/>
                  </a:cubicBezTo>
                  <a:cubicBezTo>
                    <a:pt x="268" y="948"/>
                    <a:pt x="267" y="948"/>
                    <a:pt x="267" y="948"/>
                  </a:cubicBezTo>
                  <a:cubicBezTo>
                    <a:pt x="267" y="948"/>
                    <a:pt x="267" y="948"/>
                    <a:pt x="267" y="948"/>
                  </a:cubicBezTo>
                  <a:cubicBezTo>
                    <a:pt x="266" y="948"/>
                    <a:pt x="266" y="948"/>
                    <a:pt x="265" y="947"/>
                  </a:cubicBezTo>
                  <a:close/>
                  <a:moveTo>
                    <a:pt x="350" y="948"/>
                  </a:moveTo>
                  <a:cubicBezTo>
                    <a:pt x="349" y="947"/>
                    <a:pt x="349" y="946"/>
                    <a:pt x="350" y="945"/>
                  </a:cubicBezTo>
                  <a:cubicBezTo>
                    <a:pt x="350" y="945"/>
                    <a:pt x="350" y="945"/>
                    <a:pt x="350" y="945"/>
                  </a:cubicBezTo>
                  <a:cubicBezTo>
                    <a:pt x="350" y="944"/>
                    <a:pt x="351" y="943"/>
                    <a:pt x="352" y="944"/>
                  </a:cubicBezTo>
                  <a:cubicBezTo>
                    <a:pt x="352" y="944"/>
                    <a:pt x="352" y="944"/>
                    <a:pt x="352" y="944"/>
                  </a:cubicBezTo>
                  <a:cubicBezTo>
                    <a:pt x="353" y="944"/>
                    <a:pt x="354" y="946"/>
                    <a:pt x="353" y="947"/>
                  </a:cubicBezTo>
                  <a:cubicBezTo>
                    <a:pt x="353" y="947"/>
                    <a:pt x="353" y="947"/>
                    <a:pt x="353" y="947"/>
                  </a:cubicBezTo>
                  <a:cubicBezTo>
                    <a:pt x="353" y="947"/>
                    <a:pt x="352" y="948"/>
                    <a:pt x="351" y="948"/>
                  </a:cubicBezTo>
                  <a:cubicBezTo>
                    <a:pt x="351" y="948"/>
                    <a:pt x="351" y="948"/>
                    <a:pt x="351" y="948"/>
                  </a:cubicBezTo>
                  <a:cubicBezTo>
                    <a:pt x="351" y="948"/>
                    <a:pt x="351" y="948"/>
                    <a:pt x="350" y="948"/>
                  </a:cubicBezTo>
                  <a:close/>
                  <a:moveTo>
                    <a:pt x="260" y="936"/>
                  </a:moveTo>
                  <a:cubicBezTo>
                    <a:pt x="260" y="935"/>
                    <a:pt x="260" y="934"/>
                    <a:pt x="261" y="934"/>
                  </a:cubicBezTo>
                  <a:cubicBezTo>
                    <a:pt x="261" y="934"/>
                    <a:pt x="261" y="934"/>
                    <a:pt x="261" y="934"/>
                  </a:cubicBezTo>
                  <a:cubicBezTo>
                    <a:pt x="262" y="933"/>
                    <a:pt x="263" y="934"/>
                    <a:pt x="264" y="935"/>
                  </a:cubicBezTo>
                  <a:cubicBezTo>
                    <a:pt x="264" y="935"/>
                    <a:pt x="264" y="935"/>
                    <a:pt x="264" y="935"/>
                  </a:cubicBezTo>
                  <a:cubicBezTo>
                    <a:pt x="264" y="936"/>
                    <a:pt x="264" y="937"/>
                    <a:pt x="263" y="937"/>
                  </a:cubicBezTo>
                  <a:cubicBezTo>
                    <a:pt x="263" y="937"/>
                    <a:pt x="263" y="937"/>
                    <a:pt x="263" y="937"/>
                  </a:cubicBezTo>
                  <a:cubicBezTo>
                    <a:pt x="263" y="937"/>
                    <a:pt x="262" y="937"/>
                    <a:pt x="262" y="937"/>
                  </a:cubicBezTo>
                  <a:cubicBezTo>
                    <a:pt x="262" y="937"/>
                    <a:pt x="262" y="937"/>
                    <a:pt x="262" y="937"/>
                  </a:cubicBezTo>
                  <a:cubicBezTo>
                    <a:pt x="261" y="937"/>
                    <a:pt x="261" y="937"/>
                    <a:pt x="260" y="936"/>
                  </a:cubicBezTo>
                  <a:close/>
                  <a:moveTo>
                    <a:pt x="356" y="937"/>
                  </a:moveTo>
                  <a:cubicBezTo>
                    <a:pt x="355" y="936"/>
                    <a:pt x="354" y="935"/>
                    <a:pt x="355" y="934"/>
                  </a:cubicBezTo>
                  <a:cubicBezTo>
                    <a:pt x="355" y="934"/>
                    <a:pt x="355" y="934"/>
                    <a:pt x="355" y="934"/>
                  </a:cubicBezTo>
                  <a:cubicBezTo>
                    <a:pt x="355" y="933"/>
                    <a:pt x="356" y="933"/>
                    <a:pt x="357" y="933"/>
                  </a:cubicBezTo>
                  <a:cubicBezTo>
                    <a:pt x="357" y="933"/>
                    <a:pt x="357" y="933"/>
                    <a:pt x="357" y="933"/>
                  </a:cubicBezTo>
                  <a:cubicBezTo>
                    <a:pt x="358" y="934"/>
                    <a:pt x="359" y="935"/>
                    <a:pt x="358" y="936"/>
                  </a:cubicBezTo>
                  <a:cubicBezTo>
                    <a:pt x="358" y="936"/>
                    <a:pt x="358" y="936"/>
                    <a:pt x="358" y="936"/>
                  </a:cubicBezTo>
                  <a:cubicBezTo>
                    <a:pt x="358" y="936"/>
                    <a:pt x="357" y="937"/>
                    <a:pt x="356" y="937"/>
                  </a:cubicBezTo>
                  <a:cubicBezTo>
                    <a:pt x="356" y="937"/>
                    <a:pt x="356" y="937"/>
                    <a:pt x="356" y="937"/>
                  </a:cubicBezTo>
                  <a:cubicBezTo>
                    <a:pt x="356" y="937"/>
                    <a:pt x="356" y="937"/>
                    <a:pt x="356" y="937"/>
                  </a:cubicBezTo>
                  <a:close/>
                  <a:moveTo>
                    <a:pt x="255" y="925"/>
                  </a:moveTo>
                  <a:cubicBezTo>
                    <a:pt x="255" y="924"/>
                    <a:pt x="255" y="923"/>
                    <a:pt x="256" y="923"/>
                  </a:cubicBezTo>
                  <a:cubicBezTo>
                    <a:pt x="256" y="923"/>
                    <a:pt x="256" y="923"/>
                    <a:pt x="256" y="923"/>
                  </a:cubicBezTo>
                  <a:cubicBezTo>
                    <a:pt x="257" y="922"/>
                    <a:pt x="258" y="923"/>
                    <a:pt x="259" y="924"/>
                  </a:cubicBezTo>
                  <a:cubicBezTo>
                    <a:pt x="259" y="924"/>
                    <a:pt x="259" y="924"/>
                    <a:pt x="259" y="924"/>
                  </a:cubicBezTo>
                  <a:cubicBezTo>
                    <a:pt x="259" y="925"/>
                    <a:pt x="259" y="926"/>
                    <a:pt x="258" y="926"/>
                  </a:cubicBezTo>
                  <a:cubicBezTo>
                    <a:pt x="258" y="926"/>
                    <a:pt x="258" y="926"/>
                    <a:pt x="258" y="926"/>
                  </a:cubicBezTo>
                  <a:cubicBezTo>
                    <a:pt x="258" y="927"/>
                    <a:pt x="257" y="927"/>
                    <a:pt x="257" y="927"/>
                  </a:cubicBezTo>
                  <a:cubicBezTo>
                    <a:pt x="257" y="927"/>
                    <a:pt x="257" y="927"/>
                    <a:pt x="257" y="927"/>
                  </a:cubicBezTo>
                  <a:cubicBezTo>
                    <a:pt x="256" y="927"/>
                    <a:pt x="255" y="926"/>
                    <a:pt x="255" y="925"/>
                  </a:cubicBezTo>
                  <a:close/>
                  <a:moveTo>
                    <a:pt x="361" y="926"/>
                  </a:moveTo>
                  <a:cubicBezTo>
                    <a:pt x="360" y="925"/>
                    <a:pt x="359" y="924"/>
                    <a:pt x="360" y="923"/>
                  </a:cubicBezTo>
                  <a:cubicBezTo>
                    <a:pt x="360" y="923"/>
                    <a:pt x="360" y="923"/>
                    <a:pt x="360" y="923"/>
                  </a:cubicBezTo>
                  <a:cubicBezTo>
                    <a:pt x="360" y="922"/>
                    <a:pt x="361" y="922"/>
                    <a:pt x="362" y="922"/>
                  </a:cubicBezTo>
                  <a:cubicBezTo>
                    <a:pt x="362" y="922"/>
                    <a:pt x="362" y="922"/>
                    <a:pt x="362" y="922"/>
                  </a:cubicBezTo>
                  <a:cubicBezTo>
                    <a:pt x="363" y="923"/>
                    <a:pt x="364" y="924"/>
                    <a:pt x="363" y="925"/>
                  </a:cubicBezTo>
                  <a:cubicBezTo>
                    <a:pt x="363" y="925"/>
                    <a:pt x="363" y="925"/>
                    <a:pt x="363" y="925"/>
                  </a:cubicBezTo>
                  <a:cubicBezTo>
                    <a:pt x="363" y="926"/>
                    <a:pt x="362" y="926"/>
                    <a:pt x="361" y="926"/>
                  </a:cubicBezTo>
                  <a:cubicBezTo>
                    <a:pt x="361" y="926"/>
                    <a:pt x="361" y="926"/>
                    <a:pt x="361" y="926"/>
                  </a:cubicBezTo>
                  <a:cubicBezTo>
                    <a:pt x="361" y="926"/>
                    <a:pt x="361" y="926"/>
                    <a:pt x="361" y="926"/>
                  </a:cubicBezTo>
                  <a:close/>
                  <a:moveTo>
                    <a:pt x="250" y="915"/>
                  </a:moveTo>
                  <a:cubicBezTo>
                    <a:pt x="250" y="914"/>
                    <a:pt x="250" y="912"/>
                    <a:pt x="251" y="912"/>
                  </a:cubicBezTo>
                  <a:cubicBezTo>
                    <a:pt x="251" y="912"/>
                    <a:pt x="251" y="912"/>
                    <a:pt x="251" y="912"/>
                  </a:cubicBezTo>
                  <a:cubicBezTo>
                    <a:pt x="252" y="911"/>
                    <a:pt x="253" y="912"/>
                    <a:pt x="254" y="913"/>
                  </a:cubicBezTo>
                  <a:cubicBezTo>
                    <a:pt x="254" y="913"/>
                    <a:pt x="254" y="913"/>
                    <a:pt x="254" y="913"/>
                  </a:cubicBezTo>
                  <a:cubicBezTo>
                    <a:pt x="254" y="914"/>
                    <a:pt x="254" y="915"/>
                    <a:pt x="253" y="916"/>
                  </a:cubicBezTo>
                  <a:cubicBezTo>
                    <a:pt x="253" y="916"/>
                    <a:pt x="253" y="916"/>
                    <a:pt x="253" y="916"/>
                  </a:cubicBezTo>
                  <a:cubicBezTo>
                    <a:pt x="252" y="916"/>
                    <a:pt x="252" y="916"/>
                    <a:pt x="252" y="916"/>
                  </a:cubicBezTo>
                  <a:cubicBezTo>
                    <a:pt x="252" y="916"/>
                    <a:pt x="252" y="916"/>
                    <a:pt x="252" y="916"/>
                  </a:cubicBezTo>
                  <a:cubicBezTo>
                    <a:pt x="251" y="916"/>
                    <a:pt x="250" y="915"/>
                    <a:pt x="250" y="915"/>
                  </a:cubicBezTo>
                  <a:close/>
                  <a:moveTo>
                    <a:pt x="366" y="915"/>
                  </a:moveTo>
                  <a:cubicBezTo>
                    <a:pt x="365" y="914"/>
                    <a:pt x="364" y="913"/>
                    <a:pt x="365" y="912"/>
                  </a:cubicBezTo>
                  <a:cubicBezTo>
                    <a:pt x="365" y="912"/>
                    <a:pt x="365" y="912"/>
                    <a:pt x="365" y="912"/>
                  </a:cubicBezTo>
                  <a:cubicBezTo>
                    <a:pt x="365" y="911"/>
                    <a:pt x="366" y="911"/>
                    <a:pt x="367" y="911"/>
                  </a:cubicBezTo>
                  <a:cubicBezTo>
                    <a:pt x="367" y="911"/>
                    <a:pt x="367" y="911"/>
                    <a:pt x="367" y="911"/>
                  </a:cubicBezTo>
                  <a:cubicBezTo>
                    <a:pt x="368" y="912"/>
                    <a:pt x="369" y="913"/>
                    <a:pt x="368" y="914"/>
                  </a:cubicBezTo>
                  <a:cubicBezTo>
                    <a:pt x="368" y="914"/>
                    <a:pt x="368" y="914"/>
                    <a:pt x="368" y="914"/>
                  </a:cubicBezTo>
                  <a:cubicBezTo>
                    <a:pt x="368" y="915"/>
                    <a:pt x="367" y="915"/>
                    <a:pt x="367" y="915"/>
                  </a:cubicBezTo>
                  <a:cubicBezTo>
                    <a:pt x="367" y="915"/>
                    <a:pt x="367" y="915"/>
                    <a:pt x="367" y="915"/>
                  </a:cubicBezTo>
                  <a:cubicBezTo>
                    <a:pt x="366" y="915"/>
                    <a:pt x="366" y="915"/>
                    <a:pt x="366" y="915"/>
                  </a:cubicBezTo>
                  <a:close/>
                  <a:moveTo>
                    <a:pt x="245" y="904"/>
                  </a:moveTo>
                  <a:cubicBezTo>
                    <a:pt x="245" y="903"/>
                    <a:pt x="245" y="902"/>
                    <a:pt x="246" y="901"/>
                  </a:cubicBezTo>
                  <a:cubicBezTo>
                    <a:pt x="246" y="901"/>
                    <a:pt x="246" y="901"/>
                    <a:pt x="246" y="901"/>
                  </a:cubicBezTo>
                  <a:cubicBezTo>
                    <a:pt x="247" y="901"/>
                    <a:pt x="248" y="901"/>
                    <a:pt x="249" y="902"/>
                  </a:cubicBezTo>
                  <a:cubicBezTo>
                    <a:pt x="249" y="902"/>
                    <a:pt x="249" y="902"/>
                    <a:pt x="249" y="902"/>
                  </a:cubicBezTo>
                  <a:cubicBezTo>
                    <a:pt x="249" y="903"/>
                    <a:pt x="249" y="904"/>
                    <a:pt x="248" y="905"/>
                  </a:cubicBezTo>
                  <a:cubicBezTo>
                    <a:pt x="248" y="905"/>
                    <a:pt x="248" y="905"/>
                    <a:pt x="248" y="905"/>
                  </a:cubicBezTo>
                  <a:cubicBezTo>
                    <a:pt x="247" y="905"/>
                    <a:pt x="247" y="905"/>
                    <a:pt x="247" y="905"/>
                  </a:cubicBezTo>
                  <a:cubicBezTo>
                    <a:pt x="247" y="905"/>
                    <a:pt x="247" y="905"/>
                    <a:pt x="247" y="905"/>
                  </a:cubicBezTo>
                  <a:cubicBezTo>
                    <a:pt x="246" y="905"/>
                    <a:pt x="245" y="904"/>
                    <a:pt x="245" y="904"/>
                  </a:cubicBezTo>
                  <a:close/>
                  <a:moveTo>
                    <a:pt x="371" y="904"/>
                  </a:moveTo>
                  <a:cubicBezTo>
                    <a:pt x="370" y="904"/>
                    <a:pt x="369" y="902"/>
                    <a:pt x="370" y="901"/>
                  </a:cubicBezTo>
                  <a:cubicBezTo>
                    <a:pt x="370" y="901"/>
                    <a:pt x="370" y="901"/>
                    <a:pt x="370" y="901"/>
                  </a:cubicBezTo>
                  <a:cubicBezTo>
                    <a:pt x="370" y="900"/>
                    <a:pt x="371" y="900"/>
                    <a:pt x="372" y="900"/>
                  </a:cubicBezTo>
                  <a:cubicBezTo>
                    <a:pt x="372" y="900"/>
                    <a:pt x="372" y="900"/>
                    <a:pt x="372" y="900"/>
                  </a:cubicBezTo>
                  <a:cubicBezTo>
                    <a:pt x="373" y="901"/>
                    <a:pt x="374" y="902"/>
                    <a:pt x="373" y="903"/>
                  </a:cubicBezTo>
                  <a:cubicBezTo>
                    <a:pt x="373" y="903"/>
                    <a:pt x="373" y="903"/>
                    <a:pt x="373" y="903"/>
                  </a:cubicBezTo>
                  <a:cubicBezTo>
                    <a:pt x="373" y="904"/>
                    <a:pt x="372" y="904"/>
                    <a:pt x="372" y="904"/>
                  </a:cubicBezTo>
                  <a:cubicBezTo>
                    <a:pt x="372" y="904"/>
                    <a:pt x="372" y="904"/>
                    <a:pt x="372" y="904"/>
                  </a:cubicBezTo>
                  <a:cubicBezTo>
                    <a:pt x="371" y="904"/>
                    <a:pt x="371" y="904"/>
                    <a:pt x="371" y="904"/>
                  </a:cubicBezTo>
                  <a:close/>
                  <a:moveTo>
                    <a:pt x="240" y="893"/>
                  </a:moveTo>
                  <a:cubicBezTo>
                    <a:pt x="239" y="892"/>
                    <a:pt x="240" y="891"/>
                    <a:pt x="241" y="890"/>
                  </a:cubicBezTo>
                  <a:cubicBezTo>
                    <a:pt x="241" y="890"/>
                    <a:pt x="241" y="890"/>
                    <a:pt x="241" y="890"/>
                  </a:cubicBezTo>
                  <a:cubicBezTo>
                    <a:pt x="242" y="890"/>
                    <a:pt x="243" y="890"/>
                    <a:pt x="244" y="891"/>
                  </a:cubicBezTo>
                  <a:cubicBezTo>
                    <a:pt x="244" y="891"/>
                    <a:pt x="244" y="891"/>
                    <a:pt x="244" y="891"/>
                  </a:cubicBezTo>
                  <a:cubicBezTo>
                    <a:pt x="244" y="892"/>
                    <a:pt x="244" y="893"/>
                    <a:pt x="243" y="894"/>
                  </a:cubicBezTo>
                  <a:cubicBezTo>
                    <a:pt x="243" y="894"/>
                    <a:pt x="243" y="894"/>
                    <a:pt x="243" y="894"/>
                  </a:cubicBezTo>
                  <a:cubicBezTo>
                    <a:pt x="242" y="894"/>
                    <a:pt x="242" y="894"/>
                    <a:pt x="242" y="894"/>
                  </a:cubicBezTo>
                  <a:cubicBezTo>
                    <a:pt x="242" y="894"/>
                    <a:pt x="242" y="894"/>
                    <a:pt x="242" y="894"/>
                  </a:cubicBezTo>
                  <a:cubicBezTo>
                    <a:pt x="241" y="894"/>
                    <a:pt x="240" y="894"/>
                    <a:pt x="240" y="893"/>
                  </a:cubicBezTo>
                  <a:close/>
                  <a:moveTo>
                    <a:pt x="376" y="893"/>
                  </a:moveTo>
                  <a:cubicBezTo>
                    <a:pt x="375" y="893"/>
                    <a:pt x="374" y="892"/>
                    <a:pt x="375" y="891"/>
                  </a:cubicBezTo>
                  <a:cubicBezTo>
                    <a:pt x="375" y="891"/>
                    <a:pt x="375" y="891"/>
                    <a:pt x="375" y="891"/>
                  </a:cubicBezTo>
                  <a:cubicBezTo>
                    <a:pt x="375" y="890"/>
                    <a:pt x="377" y="889"/>
                    <a:pt x="378" y="890"/>
                  </a:cubicBezTo>
                  <a:cubicBezTo>
                    <a:pt x="378" y="890"/>
                    <a:pt x="378" y="890"/>
                    <a:pt x="378" y="890"/>
                  </a:cubicBezTo>
                  <a:cubicBezTo>
                    <a:pt x="379" y="890"/>
                    <a:pt x="379" y="891"/>
                    <a:pt x="378" y="892"/>
                  </a:cubicBezTo>
                  <a:cubicBezTo>
                    <a:pt x="378" y="892"/>
                    <a:pt x="378" y="892"/>
                    <a:pt x="378" y="892"/>
                  </a:cubicBezTo>
                  <a:cubicBezTo>
                    <a:pt x="378" y="893"/>
                    <a:pt x="377" y="893"/>
                    <a:pt x="377" y="893"/>
                  </a:cubicBezTo>
                  <a:cubicBezTo>
                    <a:pt x="377" y="893"/>
                    <a:pt x="377" y="893"/>
                    <a:pt x="377" y="893"/>
                  </a:cubicBezTo>
                  <a:cubicBezTo>
                    <a:pt x="376" y="893"/>
                    <a:pt x="376" y="893"/>
                    <a:pt x="376" y="893"/>
                  </a:cubicBezTo>
                  <a:close/>
                  <a:moveTo>
                    <a:pt x="235" y="882"/>
                  </a:moveTo>
                  <a:cubicBezTo>
                    <a:pt x="234" y="881"/>
                    <a:pt x="235" y="880"/>
                    <a:pt x="236" y="879"/>
                  </a:cubicBezTo>
                  <a:cubicBezTo>
                    <a:pt x="236" y="879"/>
                    <a:pt x="236" y="879"/>
                    <a:pt x="236" y="879"/>
                  </a:cubicBezTo>
                  <a:cubicBezTo>
                    <a:pt x="237" y="879"/>
                    <a:pt x="238" y="879"/>
                    <a:pt x="238" y="880"/>
                  </a:cubicBezTo>
                  <a:cubicBezTo>
                    <a:pt x="238" y="880"/>
                    <a:pt x="238" y="880"/>
                    <a:pt x="238" y="880"/>
                  </a:cubicBezTo>
                  <a:cubicBezTo>
                    <a:pt x="239" y="881"/>
                    <a:pt x="239" y="882"/>
                    <a:pt x="238" y="883"/>
                  </a:cubicBezTo>
                  <a:cubicBezTo>
                    <a:pt x="238" y="883"/>
                    <a:pt x="238" y="883"/>
                    <a:pt x="238" y="883"/>
                  </a:cubicBezTo>
                  <a:cubicBezTo>
                    <a:pt x="237" y="883"/>
                    <a:pt x="237" y="883"/>
                    <a:pt x="237" y="883"/>
                  </a:cubicBezTo>
                  <a:cubicBezTo>
                    <a:pt x="237" y="883"/>
                    <a:pt x="237" y="883"/>
                    <a:pt x="237" y="883"/>
                  </a:cubicBezTo>
                  <a:cubicBezTo>
                    <a:pt x="236" y="883"/>
                    <a:pt x="235" y="883"/>
                    <a:pt x="235" y="882"/>
                  </a:cubicBezTo>
                  <a:close/>
                  <a:moveTo>
                    <a:pt x="381" y="882"/>
                  </a:moveTo>
                  <a:cubicBezTo>
                    <a:pt x="380" y="882"/>
                    <a:pt x="379" y="881"/>
                    <a:pt x="380" y="880"/>
                  </a:cubicBezTo>
                  <a:cubicBezTo>
                    <a:pt x="380" y="880"/>
                    <a:pt x="380" y="880"/>
                    <a:pt x="380" y="880"/>
                  </a:cubicBezTo>
                  <a:cubicBezTo>
                    <a:pt x="380" y="879"/>
                    <a:pt x="382" y="878"/>
                    <a:pt x="383" y="879"/>
                  </a:cubicBezTo>
                  <a:cubicBezTo>
                    <a:pt x="383" y="879"/>
                    <a:pt x="383" y="879"/>
                    <a:pt x="383" y="879"/>
                  </a:cubicBezTo>
                  <a:cubicBezTo>
                    <a:pt x="384" y="879"/>
                    <a:pt x="384" y="880"/>
                    <a:pt x="384" y="881"/>
                  </a:cubicBezTo>
                  <a:cubicBezTo>
                    <a:pt x="384" y="881"/>
                    <a:pt x="384" y="881"/>
                    <a:pt x="384" y="881"/>
                  </a:cubicBezTo>
                  <a:cubicBezTo>
                    <a:pt x="383" y="882"/>
                    <a:pt x="382" y="883"/>
                    <a:pt x="382" y="883"/>
                  </a:cubicBezTo>
                  <a:cubicBezTo>
                    <a:pt x="382" y="883"/>
                    <a:pt x="382" y="883"/>
                    <a:pt x="382" y="883"/>
                  </a:cubicBezTo>
                  <a:cubicBezTo>
                    <a:pt x="381" y="883"/>
                    <a:pt x="381" y="882"/>
                    <a:pt x="381" y="882"/>
                  </a:cubicBezTo>
                  <a:close/>
                  <a:moveTo>
                    <a:pt x="230" y="871"/>
                  </a:moveTo>
                  <a:cubicBezTo>
                    <a:pt x="229" y="870"/>
                    <a:pt x="230" y="869"/>
                    <a:pt x="231" y="868"/>
                  </a:cubicBezTo>
                  <a:cubicBezTo>
                    <a:pt x="231" y="868"/>
                    <a:pt x="231" y="868"/>
                    <a:pt x="231" y="868"/>
                  </a:cubicBezTo>
                  <a:cubicBezTo>
                    <a:pt x="232" y="868"/>
                    <a:pt x="233" y="868"/>
                    <a:pt x="233" y="869"/>
                  </a:cubicBezTo>
                  <a:cubicBezTo>
                    <a:pt x="233" y="869"/>
                    <a:pt x="233" y="869"/>
                    <a:pt x="233" y="869"/>
                  </a:cubicBezTo>
                  <a:cubicBezTo>
                    <a:pt x="234" y="870"/>
                    <a:pt x="233" y="872"/>
                    <a:pt x="232" y="872"/>
                  </a:cubicBezTo>
                  <a:cubicBezTo>
                    <a:pt x="232" y="872"/>
                    <a:pt x="232" y="872"/>
                    <a:pt x="232" y="872"/>
                  </a:cubicBezTo>
                  <a:cubicBezTo>
                    <a:pt x="232" y="872"/>
                    <a:pt x="232" y="872"/>
                    <a:pt x="232" y="872"/>
                  </a:cubicBezTo>
                  <a:cubicBezTo>
                    <a:pt x="232" y="872"/>
                    <a:pt x="232" y="872"/>
                    <a:pt x="232" y="872"/>
                  </a:cubicBezTo>
                  <a:cubicBezTo>
                    <a:pt x="231" y="872"/>
                    <a:pt x="230" y="872"/>
                    <a:pt x="230" y="871"/>
                  </a:cubicBezTo>
                  <a:close/>
                  <a:moveTo>
                    <a:pt x="386" y="871"/>
                  </a:moveTo>
                  <a:cubicBezTo>
                    <a:pt x="385" y="871"/>
                    <a:pt x="385" y="870"/>
                    <a:pt x="385" y="869"/>
                  </a:cubicBezTo>
                  <a:cubicBezTo>
                    <a:pt x="385" y="869"/>
                    <a:pt x="385" y="869"/>
                    <a:pt x="385" y="869"/>
                  </a:cubicBezTo>
                  <a:cubicBezTo>
                    <a:pt x="385" y="868"/>
                    <a:pt x="387" y="867"/>
                    <a:pt x="388" y="868"/>
                  </a:cubicBezTo>
                  <a:cubicBezTo>
                    <a:pt x="388" y="868"/>
                    <a:pt x="388" y="868"/>
                    <a:pt x="388" y="868"/>
                  </a:cubicBezTo>
                  <a:cubicBezTo>
                    <a:pt x="389" y="868"/>
                    <a:pt x="389" y="869"/>
                    <a:pt x="389" y="870"/>
                  </a:cubicBezTo>
                  <a:cubicBezTo>
                    <a:pt x="389" y="870"/>
                    <a:pt x="389" y="870"/>
                    <a:pt x="389" y="870"/>
                  </a:cubicBezTo>
                  <a:cubicBezTo>
                    <a:pt x="388" y="871"/>
                    <a:pt x="388" y="872"/>
                    <a:pt x="387" y="872"/>
                  </a:cubicBezTo>
                  <a:cubicBezTo>
                    <a:pt x="387" y="872"/>
                    <a:pt x="387" y="872"/>
                    <a:pt x="387" y="872"/>
                  </a:cubicBezTo>
                  <a:cubicBezTo>
                    <a:pt x="387" y="872"/>
                    <a:pt x="386" y="872"/>
                    <a:pt x="386" y="871"/>
                  </a:cubicBezTo>
                  <a:close/>
                  <a:moveTo>
                    <a:pt x="225" y="860"/>
                  </a:moveTo>
                  <a:cubicBezTo>
                    <a:pt x="224" y="859"/>
                    <a:pt x="225" y="858"/>
                    <a:pt x="226" y="858"/>
                  </a:cubicBezTo>
                  <a:cubicBezTo>
                    <a:pt x="226" y="858"/>
                    <a:pt x="226" y="858"/>
                    <a:pt x="226" y="858"/>
                  </a:cubicBezTo>
                  <a:cubicBezTo>
                    <a:pt x="227" y="857"/>
                    <a:pt x="228" y="858"/>
                    <a:pt x="228" y="859"/>
                  </a:cubicBezTo>
                  <a:cubicBezTo>
                    <a:pt x="228" y="859"/>
                    <a:pt x="228" y="859"/>
                    <a:pt x="228" y="859"/>
                  </a:cubicBezTo>
                  <a:cubicBezTo>
                    <a:pt x="229" y="860"/>
                    <a:pt x="228" y="861"/>
                    <a:pt x="227" y="861"/>
                  </a:cubicBezTo>
                  <a:cubicBezTo>
                    <a:pt x="227" y="861"/>
                    <a:pt x="227" y="861"/>
                    <a:pt x="227" y="861"/>
                  </a:cubicBezTo>
                  <a:cubicBezTo>
                    <a:pt x="227" y="861"/>
                    <a:pt x="227" y="861"/>
                    <a:pt x="227" y="861"/>
                  </a:cubicBezTo>
                  <a:cubicBezTo>
                    <a:pt x="227" y="861"/>
                    <a:pt x="227" y="861"/>
                    <a:pt x="227" y="861"/>
                  </a:cubicBezTo>
                  <a:cubicBezTo>
                    <a:pt x="226" y="861"/>
                    <a:pt x="225" y="861"/>
                    <a:pt x="225" y="860"/>
                  </a:cubicBezTo>
                  <a:close/>
                  <a:moveTo>
                    <a:pt x="391" y="861"/>
                  </a:moveTo>
                  <a:cubicBezTo>
                    <a:pt x="390" y="860"/>
                    <a:pt x="390" y="859"/>
                    <a:pt x="390" y="858"/>
                  </a:cubicBezTo>
                  <a:cubicBezTo>
                    <a:pt x="390" y="858"/>
                    <a:pt x="390" y="858"/>
                    <a:pt x="390" y="858"/>
                  </a:cubicBezTo>
                  <a:cubicBezTo>
                    <a:pt x="391" y="857"/>
                    <a:pt x="392" y="856"/>
                    <a:pt x="393" y="857"/>
                  </a:cubicBezTo>
                  <a:cubicBezTo>
                    <a:pt x="393" y="857"/>
                    <a:pt x="393" y="857"/>
                    <a:pt x="393" y="857"/>
                  </a:cubicBezTo>
                  <a:cubicBezTo>
                    <a:pt x="394" y="857"/>
                    <a:pt x="394" y="859"/>
                    <a:pt x="394" y="860"/>
                  </a:cubicBezTo>
                  <a:cubicBezTo>
                    <a:pt x="394" y="860"/>
                    <a:pt x="394" y="860"/>
                    <a:pt x="394" y="860"/>
                  </a:cubicBezTo>
                  <a:cubicBezTo>
                    <a:pt x="393" y="860"/>
                    <a:pt x="393" y="861"/>
                    <a:pt x="392" y="861"/>
                  </a:cubicBezTo>
                  <a:cubicBezTo>
                    <a:pt x="392" y="861"/>
                    <a:pt x="392" y="861"/>
                    <a:pt x="392" y="861"/>
                  </a:cubicBezTo>
                  <a:cubicBezTo>
                    <a:pt x="392" y="861"/>
                    <a:pt x="391" y="861"/>
                    <a:pt x="391" y="861"/>
                  </a:cubicBezTo>
                  <a:close/>
                  <a:moveTo>
                    <a:pt x="220" y="849"/>
                  </a:moveTo>
                  <a:cubicBezTo>
                    <a:pt x="219" y="848"/>
                    <a:pt x="220" y="847"/>
                    <a:pt x="221" y="847"/>
                  </a:cubicBezTo>
                  <a:cubicBezTo>
                    <a:pt x="221" y="847"/>
                    <a:pt x="221" y="847"/>
                    <a:pt x="221" y="847"/>
                  </a:cubicBezTo>
                  <a:cubicBezTo>
                    <a:pt x="222" y="846"/>
                    <a:pt x="223" y="847"/>
                    <a:pt x="223" y="848"/>
                  </a:cubicBezTo>
                  <a:cubicBezTo>
                    <a:pt x="223" y="848"/>
                    <a:pt x="223" y="848"/>
                    <a:pt x="223" y="848"/>
                  </a:cubicBezTo>
                  <a:cubicBezTo>
                    <a:pt x="224" y="849"/>
                    <a:pt x="223" y="850"/>
                    <a:pt x="222" y="850"/>
                  </a:cubicBezTo>
                  <a:cubicBezTo>
                    <a:pt x="222" y="850"/>
                    <a:pt x="222" y="850"/>
                    <a:pt x="222" y="850"/>
                  </a:cubicBezTo>
                  <a:cubicBezTo>
                    <a:pt x="222" y="850"/>
                    <a:pt x="222" y="850"/>
                    <a:pt x="221" y="850"/>
                  </a:cubicBezTo>
                  <a:cubicBezTo>
                    <a:pt x="221" y="850"/>
                    <a:pt x="221" y="850"/>
                    <a:pt x="221" y="850"/>
                  </a:cubicBezTo>
                  <a:cubicBezTo>
                    <a:pt x="221" y="850"/>
                    <a:pt x="220" y="850"/>
                    <a:pt x="220" y="849"/>
                  </a:cubicBezTo>
                  <a:close/>
                  <a:moveTo>
                    <a:pt x="396" y="850"/>
                  </a:moveTo>
                  <a:cubicBezTo>
                    <a:pt x="395" y="849"/>
                    <a:pt x="395" y="848"/>
                    <a:pt x="395" y="847"/>
                  </a:cubicBezTo>
                  <a:cubicBezTo>
                    <a:pt x="395" y="847"/>
                    <a:pt x="395" y="847"/>
                    <a:pt x="395" y="847"/>
                  </a:cubicBezTo>
                  <a:cubicBezTo>
                    <a:pt x="396" y="846"/>
                    <a:pt x="397" y="846"/>
                    <a:pt x="398" y="846"/>
                  </a:cubicBezTo>
                  <a:cubicBezTo>
                    <a:pt x="398" y="846"/>
                    <a:pt x="398" y="846"/>
                    <a:pt x="398" y="846"/>
                  </a:cubicBezTo>
                  <a:cubicBezTo>
                    <a:pt x="399" y="847"/>
                    <a:pt x="399" y="848"/>
                    <a:pt x="399" y="849"/>
                  </a:cubicBezTo>
                  <a:cubicBezTo>
                    <a:pt x="399" y="849"/>
                    <a:pt x="399" y="849"/>
                    <a:pt x="399" y="849"/>
                  </a:cubicBezTo>
                  <a:cubicBezTo>
                    <a:pt x="398" y="849"/>
                    <a:pt x="398" y="850"/>
                    <a:pt x="397" y="850"/>
                  </a:cubicBezTo>
                  <a:cubicBezTo>
                    <a:pt x="397" y="850"/>
                    <a:pt x="397" y="850"/>
                    <a:pt x="397" y="850"/>
                  </a:cubicBezTo>
                  <a:cubicBezTo>
                    <a:pt x="397" y="850"/>
                    <a:pt x="396" y="850"/>
                    <a:pt x="396" y="850"/>
                  </a:cubicBezTo>
                  <a:close/>
                  <a:moveTo>
                    <a:pt x="215" y="838"/>
                  </a:moveTo>
                  <a:cubicBezTo>
                    <a:pt x="214" y="837"/>
                    <a:pt x="215" y="836"/>
                    <a:pt x="216" y="836"/>
                  </a:cubicBezTo>
                  <a:cubicBezTo>
                    <a:pt x="216" y="836"/>
                    <a:pt x="216" y="836"/>
                    <a:pt x="216" y="836"/>
                  </a:cubicBezTo>
                  <a:cubicBezTo>
                    <a:pt x="217" y="835"/>
                    <a:pt x="218" y="836"/>
                    <a:pt x="218" y="837"/>
                  </a:cubicBezTo>
                  <a:cubicBezTo>
                    <a:pt x="218" y="837"/>
                    <a:pt x="218" y="837"/>
                    <a:pt x="218" y="837"/>
                  </a:cubicBezTo>
                  <a:cubicBezTo>
                    <a:pt x="219" y="838"/>
                    <a:pt x="218" y="839"/>
                    <a:pt x="217" y="839"/>
                  </a:cubicBezTo>
                  <a:cubicBezTo>
                    <a:pt x="217" y="839"/>
                    <a:pt x="217" y="839"/>
                    <a:pt x="217" y="839"/>
                  </a:cubicBezTo>
                  <a:cubicBezTo>
                    <a:pt x="217" y="840"/>
                    <a:pt x="217" y="840"/>
                    <a:pt x="216" y="840"/>
                  </a:cubicBezTo>
                  <a:cubicBezTo>
                    <a:pt x="216" y="840"/>
                    <a:pt x="216" y="840"/>
                    <a:pt x="216" y="840"/>
                  </a:cubicBezTo>
                  <a:cubicBezTo>
                    <a:pt x="216" y="840"/>
                    <a:pt x="215" y="839"/>
                    <a:pt x="215" y="838"/>
                  </a:cubicBezTo>
                  <a:close/>
                  <a:moveTo>
                    <a:pt x="401" y="839"/>
                  </a:moveTo>
                  <a:cubicBezTo>
                    <a:pt x="400" y="838"/>
                    <a:pt x="400" y="837"/>
                    <a:pt x="400" y="836"/>
                  </a:cubicBezTo>
                  <a:cubicBezTo>
                    <a:pt x="400" y="836"/>
                    <a:pt x="400" y="836"/>
                    <a:pt x="400" y="836"/>
                  </a:cubicBezTo>
                  <a:cubicBezTo>
                    <a:pt x="401" y="835"/>
                    <a:pt x="402" y="835"/>
                    <a:pt x="403" y="835"/>
                  </a:cubicBezTo>
                  <a:cubicBezTo>
                    <a:pt x="403" y="835"/>
                    <a:pt x="403" y="835"/>
                    <a:pt x="403" y="835"/>
                  </a:cubicBezTo>
                  <a:cubicBezTo>
                    <a:pt x="404" y="836"/>
                    <a:pt x="404" y="837"/>
                    <a:pt x="404" y="838"/>
                  </a:cubicBezTo>
                  <a:cubicBezTo>
                    <a:pt x="404" y="838"/>
                    <a:pt x="404" y="838"/>
                    <a:pt x="404" y="838"/>
                  </a:cubicBezTo>
                  <a:cubicBezTo>
                    <a:pt x="403" y="839"/>
                    <a:pt x="403" y="839"/>
                    <a:pt x="402" y="839"/>
                  </a:cubicBezTo>
                  <a:cubicBezTo>
                    <a:pt x="402" y="839"/>
                    <a:pt x="402" y="839"/>
                    <a:pt x="402" y="839"/>
                  </a:cubicBezTo>
                  <a:cubicBezTo>
                    <a:pt x="402" y="839"/>
                    <a:pt x="401" y="839"/>
                    <a:pt x="401" y="839"/>
                  </a:cubicBezTo>
                  <a:close/>
                  <a:moveTo>
                    <a:pt x="210" y="828"/>
                  </a:moveTo>
                  <a:cubicBezTo>
                    <a:pt x="209" y="827"/>
                    <a:pt x="210" y="825"/>
                    <a:pt x="211" y="825"/>
                  </a:cubicBezTo>
                  <a:cubicBezTo>
                    <a:pt x="211" y="825"/>
                    <a:pt x="211" y="825"/>
                    <a:pt x="211" y="825"/>
                  </a:cubicBezTo>
                  <a:cubicBezTo>
                    <a:pt x="212" y="824"/>
                    <a:pt x="213" y="825"/>
                    <a:pt x="213" y="826"/>
                  </a:cubicBezTo>
                  <a:cubicBezTo>
                    <a:pt x="213" y="826"/>
                    <a:pt x="213" y="826"/>
                    <a:pt x="213" y="826"/>
                  </a:cubicBezTo>
                  <a:cubicBezTo>
                    <a:pt x="214" y="827"/>
                    <a:pt x="213" y="828"/>
                    <a:pt x="212" y="829"/>
                  </a:cubicBezTo>
                  <a:cubicBezTo>
                    <a:pt x="212" y="829"/>
                    <a:pt x="212" y="829"/>
                    <a:pt x="212" y="829"/>
                  </a:cubicBezTo>
                  <a:cubicBezTo>
                    <a:pt x="212" y="829"/>
                    <a:pt x="212" y="829"/>
                    <a:pt x="211" y="829"/>
                  </a:cubicBezTo>
                  <a:cubicBezTo>
                    <a:pt x="211" y="829"/>
                    <a:pt x="211" y="829"/>
                    <a:pt x="211" y="829"/>
                  </a:cubicBezTo>
                  <a:cubicBezTo>
                    <a:pt x="211" y="829"/>
                    <a:pt x="210" y="828"/>
                    <a:pt x="210" y="828"/>
                  </a:cubicBezTo>
                  <a:close/>
                  <a:moveTo>
                    <a:pt x="406" y="828"/>
                  </a:moveTo>
                  <a:cubicBezTo>
                    <a:pt x="405" y="827"/>
                    <a:pt x="405" y="826"/>
                    <a:pt x="405" y="825"/>
                  </a:cubicBezTo>
                  <a:cubicBezTo>
                    <a:pt x="405" y="825"/>
                    <a:pt x="405" y="825"/>
                    <a:pt x="405" y="825"/>
                  </a:cubicBezTo>
                  <a:cubicBezTo>
                    <a:pt x="406" y="824"/>
                    <a:pt x="407" y="824"/>
                    <a:pt x="408" y="824"/>
                  </a:cubicBezTo>
                  <a:cubicBezTo>
                    <a:pt x="408" y="824"/>
                    <a:pt x="408" y="824"/>
                    <a:pt x="408" y="824"/>
                  </a:cubicBezTo>
                  <a:cubicBezTo>
                    <a:pt x="409" y="825"/>
                    <a:pt x="409" y="826"/>
                    <a:pt x="409" y="827"/>
                  </a:cubicBezTo>
                  <a:cubicBezTo>
                    <a:pt x="409" y="827"/>
                    <a:pt x="409" y="827"/>
                    <a:pt x="409" y="827"/>
                  </a:cubicBezTo>
                  <a:cubicBezTo>
                    <a:pt x="409" y="828"/>
                    <a:pt x="408" y="828"/>
                    <a:pt x="407" y="828"/>
                  </a:cubicBezTo>
                  <a:cubicBezTo>
                    <a:pt x="407" y="828"/>
                    <a:pt x="407" y="828"/>
                    <a:pt x="407" y="828"/>
                  </a:cubicBezTo>
                  <a:cubicBezTo>
                    <a:pt x="407" y="828"/>
                    <a:pt x="406" y="828"/>
                    <a:pt x="406" y="828"/>
                  </a:cubicBezTo>
                  <a:close/>
                  <a:moveTo>
                    <a:pt x="204" y="817"/>
                  </a:moveTo>
                  <a:cubicBezTo>
                    <a:pt x="204" y="816"/>
                    <a:pt x="204" y="814"/>
                    <a:pt x="205" y="814"/>
                  </a:cubicBezTo>
                  <a:cubicBezTo>
                    <a:pt x="205" y="814"/>
                    <a:pt x="205" y="814"/>
                    <a:pt x="205" y="814"/>
                  </a:cubicBezTo>
                  <a:cubicBezTo>
                    <a:pt x="206" y="814"/>
                    <a:pt x="208" y="814"/>
                    <a:pt x="208" y="815"/>
                  </a:cubicBezTo>
                  <a:cubicBezTo>
                    <a:pt x="208" y="815"/>
                    <a:pt x="208" y="815"/>
                    <a:pt x="208" y="815"/>
                  </a:cubicBezTo>
                  <a:cubicBezTo>
                    <a:pt x="209" y="816"/>
                    <a:pt x="208" y="817"/>
                    <a:pt x="207" y="818"/>
                  </a:cubicBezTo>
                  <a:cubicBezTo>
                    <a:pt x="207" y="818"/>
                    <a:pt x="207" y="818"/>
                    <a:pt x="207" y="818"/>
                  </a:cubicBezTo>
                  <a:cubicBezTo>
                    <a:pt x="207" y="818"/>
                    <a:pt x="207" y="818"/>
                    <a:pt x="206" y="818"/>
                  </a:cubicBezTo>
                  <a:cubicBezTo>
                    <a:pt x="206" y="818"/>
                    <a:pt x="206" y="818"/>
                    <a:pt x="206" y="818"/>
                  </a:cubicBezTo>
                  <a:cubicBezTo>
                    <a:pt x="206" y="818"/>
                    <a:pt x="205" y="817"/>
                    <a:pt x="204" y="817"/>
                  </a:cubicBezTo>
                  <a:close/>
                  <a:moveTo>
                    <a:pt x="411" y="817"/>
                  </a:moveTo>
                  <a:cubicBezTo>
                    <a:pt x="410" y="817"/>
                    <a:pt x="410" y="815"/>
                    <a:pt x="410" y="814"/>
                  </a:cubicBezTo>
                  <a:cubicBezTo>
                    <a:pt x="410" y="814"/>
                    <a:pt x="410" y="814"/>
                    <a:pt x="410" y="814"/>
                  </a:cubicBezTo>
                  <a:cubicBezTo>
                    <a:pt x="411" y="813"/>
                    <a:pt x="412" y="813"/>
                    <a:pt x="413" y="813"/>
                  </a:cubicBezTo>
                  <a:cubicBezTo>
                    <a:pt x="413" y="813"/>
                    <a:pt x="413" y="813"/>
                    <a:pt x="413" y="813"/>
                  </a:cubicBezTo>
                  <a:cubicBezTo>
                    <a:pt x="414" y="814"/>
                    <a:pt x="414" y="815"/>
                    <a:pt x="414" y="816"/>
                  </a:cubicBezTo>
                  <a:cubicBezTo>
                    <a:pt x="414" y="816"/>
                    <a:pt x="414" y="816"/>
                    <a:pt x="414" y="816"/>
                  </a:cubicBezTo>
                  <a:cubicBezTo>
                    <a:pt x="414" y="817"/>
                    <a:pt x="413" y="817"/>
                    <a:pt x="412" y="817"/>
                  </a:cubicBezTo>
                  <a:cubicBezTo>
                    <a:pt x="412" y="817"/>
                    <a:pt x="412" y="817"/>
                    <a:pt x="412" y="817"/>
                  </a:cubicBezTo>
                  <a:cubicBezTo>
                    <a:pt x="412" y="817"/>
                    <a:pt x="412" y="817"/>
                    <a:pt x="411" y="817"/>
                  </a:cubicBezTo>
                  <a:close/>
                  <a:moveTo>
                    <a:pt x="199" y="806"/>
                  </a:moveTo>
                  <a:cubicBezTo>
                    <a:pt x="199" y="805"/>
                    <a:pt x="199" y="804"/>
                    <a:pt x="200" y="803"/>
                  </a:cubicBezTo>
                  <a:cubicBezTo>
                    <a:pt x="200" y="803"/>
                    <a:pt x="200" y="803"/>
                    <a:pt x="200" y="803"/>
                  </a:cubicBezTo>
                  <a:cubicBezTo>
                    <a:pt x="201" y="803"/>
                    <a:pt x="203" y="803"/>
                    <a:pt x="203" y="804"/>
                  </a:cubicBezTo>
                  <a:cubicBezTo>
                    <a:pt x="203" y="804"/>
                    <a:pt x="203" y="804"/>
                    <a:pt x="203" y="804"/>
                  </a:cubicBezTo>
                  <a:cubicBezTo>
                    <a:pt x="204" y="805"/>
                    <a:pt x="203" y="806"/>
                    <a:pt x="202" y="807"/>
                  </a:cubicBezTo>
                  <a:cubicBezTo>
                    <a:pt x="202" y="807"/>
                    <a:pt x="202" y="807"/>
                    <a:pt x="202" y="807"/>
                  </a:cubicBezTo>
                  <a:cubicBezTo>
                    <a:pt x="202" y="807"/>
                    <a:pt x="202" y="807"/>
                    <a:pt x="201" y="807"/>
                  </a:cubicBezTo>
                  <a:cubicBezTo>
                    <a:pt x="201" y="807"/>
                    <a:pt x="201" y="807"/>
                    <a:pt x="201" y="807"/>
                  </a:cubicBezTo>
                  <a:cubicBezTo>
                    <a:pt x="200" y="807"/>
                    <a:pt x="200" y="807"/>
                    <a:pt x="199" y="806"/>
                  </a:cubicBezTo>
                  <a:close/>
                  <a:moveTo>
                    <a:pt x="416" y="806"/>
                  </a:moveTo>
                  <a:cubicBezTo>
                    <a:pt x="415" y="806"/>
                    <a:pt x="415" y="805"/>
                    <a:pt x="415" y="804"/>
                  </a:cubicBezTo>
                  <a:cubicBezTo>
                    <a:pt x="415" y="804"/>
                    <a:pt x="415" y="804"/>
                    <a:pt x="415" y="804"/>
                  </a:cubicBezTo>
                  <a:cubicBezTo>
                    <a:pt x="416" y="803"/>
                    <a:pt x="417" y="802"/>
                    <a:pt x="418" y="803"/>
                  </a:cubicBezTo>
                  <a:cubicBezTo>
                    <a:pt x="418" y="803"/>
                    <a:pt x="418" y="803"/>
                    <a:pt x="418" y="803"/>
                  </a:cubicBezTo>
                  <a:cubicBezTo>
                    <a:pt x="419" y="803"/>
                    <a:pt x="419" y="804"/>
                    <a:pt x="419" y="805"/>
                  </a:cubicBezTo>
                  <a:cubicBezTo>
                    <a:pt x="419" y="805"/>
                    <a:pt x="419" y="805"/>
                    <a:pt x="419" y="805"/>
                  </a:cubicBezTo>
                  <a:cubicBezTo>
                    <a:pt x="419" y="806"/>
                    <a:pt x="418" y="806"/>
                    <a:pt x="417" y="806"/>
                  </a:cubicBezTo>
                  <a:cubicBezTo>
                    <a:pt x="417" y="806"/>
                    <a:pt x="417" y="806"/>
                    <a:pt x="417" y="806"/>
                  </a:cubicBezTo>
                  <a:cubicBezTo>
                    <a:pt x="417" y="806"/>
                    <a:pt x="417" y="806"/>
                    <a:pt x="416" y="806"/>
                  </a:cubicBezTo>
                  <a:close/>
                  <a:moveTo>
                    <a:pt x="194" y="795"/>
                  </a:moveTo>
                  <a:cubicBezTo>
                    <a:pt x="194" y="794"/>
                    <a:pt x="194" y="793"/>
                    <a:pt x="195" y="792"/>
                  </a:cubicBezTo>
                  <a:cubicBezTo>
                    <a:pt x="195" y="792"/>
                    <a:pt x="195" y="792"/>
                    <a:pt x="195" y="792"/>
                  </a:cubicBezTo>
                  <a:cubicBezTo>
                    <a:pt x="196" y="792"/>
                    <a:pt x="197" y="792"/>
                    <a:pt x="198" y="793"/>
                  </a:cubicBezTo>
                  <a:cubicBezTo>
                    <a:pt x="198" y="793"/>
                    <a:pt x="198" y="793"/>
                    <a:pt x="198" y="793"/>
                  </a:cubicBezTo>
                  <a:cubicBezTo>
                    <a:pt x="198" y="794"/>
                    <a:pt x="198" y="795"/>
                    <a:pt x="197" y="796"/>
                  </a:cubicBezTo>
                  <a:cubicBezTo>
                    <a:pt x="197" y="796"/>
                    <a:pt x="197" y="796"/>
                    <a:pt x="197" y="796"/>
                  </a:cubicBezTo>
                  <a:cubicBezTo>
                    <a:pt x="197" y="796"/>
                    <a:pt x="196" y="796"/>
                    <a:pt x="196" y="796"/>
                  </a:cubicBezTo>
                  <a:cubicBezTo>
                    <a:pt x="196" y="796"/>
                    <a:pt x="196" y="796"/>
                    <a:pt x="196" y="796"/>
                  </a:cubicBezTo>
                  <a:cubicBezTo>
                    <a:pt x="195" y="796"/>
                    <a:pt x="195" y="796"/>
                    <a:pt x="194" y="795"/>
                  </a:cubicBezTo>
                  <a:close/>
                  <a:moveTo>
                    <a:pt x="421" y="795"/>
                  </a:moveTo>
                  <a:cubicBezTo>
                    <a:pt x="420" y="795"/>
                    <a:pt x="420" y="794"/>
                    <a:pt x="420" y="793"/>
                  </a:cubicBezTo>
                  <a:cubicBezTo>
                    <a:pt x="420" y="793"/>
                    <a:pt x="420" y="793"/>
                    <a:pt x="420" y="793"/>
                  </a:cubicBezTo>
                  <a:cubicBezTo>
                    <a:pt x="421" y="792"/>
                    <a:pt x="422" y="791"/>
                    <a:pt x="423" y="792"/>
                  </a:cubicBezTo>
                  <a:cubicBezTo>
                    <a:pt x="423" y="792"/>
                    <a:pt x="423" y="792"/>
                    <a:pt x="423" y="792"/>
                  </a:cubicBezTo>
                  <a:cubicBezTo>
                    <a:pt x="424" y="792"/>
                    <a:pt x="425" y="793"/>
                    <a:pt x="424" y="794"/>
                  </a:cubicBezTo>
                  <a:cubicBezTo>
                    <a:pt x="424" y="794"/>
                    <a:pt x="424" y="794"/>
                    <a:pt x="424" y="794"/>
                  </a:cubicBezTo>
                  <a:cubicBezTo>
                    <a:pt x="424" y="795"/>
                    <a:pt x="423" y="795"/>
                    <a:pt x="422" y="795"/>
                  </a:cubicBezTo>
                  <a:cubicBezTo>
                    <a:pt x="422" y="795"/>
                    <a:pt x="422" y="795"/>
                    <a:pt x="422" y="795"/>
                  </a:cubicBezTo>
                  <a:cubicBezTo>
                    <a:pt x="422" y="795"/>
                    <a:pt x="422" y="795"/>
                    <a:pt x="421" y="795"/>
                  </a:cubicBezTo>
                  <a:close/>
                  <a:moveTo>
                    <a:pt x="189" y="784"/>
                  </a:moveTo>
                  <a:cubicBezTo>
                    <a:pt x="189" y="783"/>
                    <a:pt x="189" y="782"/>
                    <a:pt x="190" y="781"/>
                  </a:cubicBezTo>
                  <a:cubicBezTo>
                    <a:pt x="190" y="781"/>
                    <a:pt x="190" y="781"/>
                    <a:pt x="190" y="781"/>
                  </a:cubicBezTo>
                  <a:cubicBezTo>
                    <a:pt x="191" y="781"/>
                    <a:pt x="192" y="781"/>
                    <a:pt x="193" y="782"/>
                  </a:cubicBezTo>
                  <a:cubicBezTo>
                    <a:pt x="193" y="782"/>
                    <a:pt x="193" y="782"/>
                    <a:pt x="193" y="782"/>
                  </a:cubicBezTo>
                  <a:cubicBezTo>
                    <a:pt x="193" y="783"/>
                    <a:pt x="193" y="785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5"/>
                    <a:pt x="191" y="785"/>
                    <a:pt x="191" y="785"/>
                  </a:cubicBezTo>
                  <a:cubicBezTo>
                    <a:pt x="191" y="785"/>
                    <a:pt x="191" y="785"/>
                    <a:pt x="191" y="785"/>
                  </a:cubicBezTo>
                  <a:cubicBezTo>
                    <a:pt x="190" y="785"/>
                    <a:pt x="190" y="785"/>
                    <a:pt x="189" y="784"/>
                  </a:cubicBezTo>
                  <a:close/>
                  <a:moveTo>
                    <a:pt x="426" y="784"/>
                  </a:moveTo>
                  <a:cubicBezTo>
                    <a:pt x="425" y="784"/>
                    <a:pt x="425" y="783"/>
                    <a:pt x="426" y="782"/>
                  </a:cubicBezTo>
                  <a:cubicBezTo>
                    <a:pt x="426" y="782"/>
                    <a:pt x="426" y="782"/>
                    <a:pt x="426" y="782"/>
                  </a:cubicBezTo>
                  <a:cubicBezTo>
                    <a:pt x="426" y="781"/>
                    <a:pt x="427" y="780"/>
                    <a:pt x="428" y="781"/>
                  </a:cubicBezTo>
                  <a:cubicBezTo>
                    <a:pt x="428" y="781"/>
                    <a:pt x="428" y="781"/>
                    <a:pt x="428" y="781"/>
                  </a:cubicBezTo>
                  <a:cubicBezTo>
                    <a:pt x="429" y="781"/>
                    <a:pt x="430" y="782"/>
                    <a:pt x="429" y="783"/>
                  </a:cubicBezTo>
                  <a:cubicBezTo>
                    <a:pt x="429" y="783"/>
                    <a:pt x="429" y="783"/>
                    <a:pt x="429" y="783"/>
                  </a:cubicBezTo>
                  <a:cubicBezTo>
                    <a:pt x="429" y="784"/>
                    <a:pt x="428" y="785"/>
                    <a:pt x="427" y="785"/>
                  </a:cubicBezTo>
                  <a:cubicBezTo>
                    <a:pt x="427" y="785"/>
                    <a:pt x="427" y="785"/>
                    <a:pt x="427" y="785"/>
                  </a:cubicBezTo>
                  <a:cubicBezTo>
                    <a:pt x="427" y="785"/>
                    <a:pt x="427" y="785"/>
                    <a:pt x="426" y="784"/>
                  </a:cubicBezTo>
                  <a:close/>
                  <a:moveTo>
                    <a:pt x="184" y="773"/>
                  </a:moveTo>
                  <a:cubicBezTo>
                    <a:pt x="184" y="772"/>
                    <a:pt x="184" y="771"/>
                    <a:pt x="185" y="771"/>
                  </a:cubicBezTo>
                  <a:cubicBezTo>
                    <a:pt x="185" y="771"/>
                    <a:pt x="185" y="771"/>
                    <a:pt x="185" y="771"/>
                  </a:cubicBezTo>
                  <a:cubicBezTo>
                    <a:pt x="186" y="770"/>
                    <a:pt x="187" y="770"/>
                    <a:pt x="188" y="771"/>
                  </a:cubicBezTo>
                  <a:cubicBezTo>
                    <a:pt x="188" y="771"/>
                    <a:pt x="188" y="771"/>
                    <a:pt x="188" y="771"/>
                  </a:cubicBezTo>
                  <a:cubicBezTo>
                    <a:pt x="188" y="772"/>
                    <a:pt x="188" y="774"/>
                    <a:pt x="187" y="774"/>
                  </a:cubicBezTo>
                  <a:cubicBezTo>
                    <a:pt x="187" y="774"/>
                    <a:pt x="187" y="774"/>
                    <a:pt x="187" y="774"/>
                  </a:cubicBezTo>
                  <a:cubicBezTo>
                    <a:pt x="187" y="774"/>
                    <a:pt x="186" y="774"/>
                    <a:pt x="186" y="774"/>
                  </a:cubicBezTo>
                  <a:cubicBezTo>
                    <a:pt x="186" y="774"/>
                    <a:pt x="186" y="774"/>
                    <a:pt x="186" y="774"/>
                  </a:cubicBezTo>
                  <a:cubicBezTo>
                    <a:pt x="185" y="774"/>
                    <a:pt x="185" y="774"/>
                    <a:pt x="184" y="773"/>
                  </a:cubicBezTo>
                  <a:close/>
                  <a:moveTo>
                    <a:pt x="432" y="774"/>
                  </a:moveTo>
                  <a:cubicBezTo>
                    <a:pt x="431" y="773"/>
                    <a:pt x="430" y="772"/>
                    <a:pt x="431" y="771"/>
                  </a:cubicBezTo>
                  <a:cubicBezTo>
                    <a:pt x="431" y="771"/>
                    <a:pt x="431" y="771"/>
                    <a:pt x="431" y="771"/>
                  </a:cubicBezTo>
                  <a:cubicBezTo>
                    <a:pt x="431" y="770"/>
                    <a:pt x="432" y="769"/>
                    <a:pt x="433" y="770"/>
                  </a:cubicBezTo>
                  <a:cubicBezTo>
                    <a:pt x="433" y="770"/>
                    <a:pt x="433" y="770"/>
                    <a:pt x="433" y="770"/>
                  </a:cubicBezTo>
                  <a:cubicBezTo>
                    <a:pt x="434" y="770"/>
                    <a:pt x="435" y="772"/>
                    <a:pt x="434" y="773"/>
                  </a:cubicBezTo>
                  <a:cubicBezTo>
                    <a:pt x="434" y="773"/>
                    <a:pt x="434" y="773"/>
                    <a:pt x="434" y="773"/>
                  </a:cubicBezTo>
                  <a:cubicBezTo>
                    <a:pt x="434" y="773"/>
                    <a:pt x="433" y="774"/>
                    <a:pt x="432" y="774"/>
                  </a:cubicBezTo>
                  <a:cubicBezTo>
                    <a:pt x="432" y="774"/>
                    <a:pt x="432" y="774"/>
                    <a:pt x="432" y="774"/>
                  </a:cubicBezTo>
                  <a:cubicBezTo>
                    <a:pt x="432" y="774"/>
                    <a:pt x="432" y="774"/>
                    <a:pt x="432" y="774"/>
                  </a:cubicBezTo>
                  <a:close/>
                  <a:moveTo>
                    <a:pt x="179" y="762"/>
                  </a:moveTo>
                  <a:cubicBezTo>
                    <a:pt x="179" y="761"/>
                    <a:pt x="179" y="760"/>
                    <a:pt x="180" y="760"/>
                  </a:cubicBezTo>
                  <a:cubicBezTo>
                    <a:pt x="180" y="760"/>
                    <a:pt x="180" y="760"/>
                    <a:pt x="180" y="760"/>
                  </a:cubicBezTo>
                  <a:cubicBezTo>
                    <a:pt x="181" y="759"/>
                    <a:pt x="182" y="760"/>
                    <a:pt x="183" y="761"/>
                  </a:cubicBezTo>
                  <a:cubicBezTo>
                    <a:pt x="183" y="761"/>
                    <a:pt x="183" y="761"/>
                    <a:pt x="183" y="761"/>
                  </a:cubicBezTo>
                  <a:cubicBezTo>
                    <a:pt x="183" y="762"/>
                    <a:pt x="183" y="763"/>
                    <a:pt x="182" y="763"/>
                  </a:cubicBezTo>
                  <a:cubicBezTo>
                    <a:pt x="182" y="763"/>
                    <a:pt x="182" y="763"/>
                    <a:pt x="182" y="763"/>
                  </a:cubicBezTo>
                  <a:cubicBezTo>
                    <a:pt x="182" y="763"/>
                    <a:pt x="181" y="763"/>
                    <a:pt x="181" y="763"/>
                  </a:cubicBezTo>
                  <a:cubicBezTo>
                    <a:pt x="181" y="763"/>
                    <a:pt x="181" y="763"/>
                    <a:pt x="181" y="763"/>
                  </a:cubicBezTo>
                  <a:cubicBezTo>
                    <a:pt x="180" y="763"/>
                    <a:pt x="179" y="763"/>
                    <a:pt x="179" y="762"/>
                  </a:cubicBezTo>
                  <a:close/>
                  <a:moveTo>
                    <a:pt x="437" y="763"/>
                  </a:moveTo>
                  <a:cubicBezTo>
                    <a:pt x="436" y="762"/>
                    <a:pt x="435" y="761"/>
                    <a:pt x="436" y="760"/>
                  </a:cubicBezTo>
                  <a:cubicBezTo>
                    <a:pt x="436" y="760"/>
                    <a:pt x="436" y="760"/>
                    <a:pt x="436" y="760"/>
                  </a:cubicBezTo>
                  <a:cubicBezTo>
                    <a:pt x="436" y="759"/>
                    <a:pt x="437" y="759"/>
                    <a:pt x="438" y="759"/>
                  </a:cubicBezTo>
                  <a:cubicBezTo>
                    <a:pt x="438" y="759"/>
                    <a:pt x="438" y="759"/>
                    <a:pt x="438" y="759"/>
                  </a:cubicBezTo>
                  <a:cubicBezTo>
                    <a:pt x="439" y="760"/>
                    <a:pt x="440" y="761"/>
                    <a:pt x="439" y="762"/>
                  </a:cubicBezTo>
                  <a:cubicBezTo>
                    <a:pt x="439" y="762"/>
                    <a:pt x="439" y="762"/>
                    <a:pt x="439" y="762"/>
                  </a:cubicBezTo>
                  <a:cubicBezTo>
                    <a:pt x="439" y="762"/>
                    <a:pt x="438" y="763"/>
                    <a:pt x="437" y="763"/>
                  </a:cubicBezTo>
                  <a:cubicBezTo>
                    <a:pt x="437" y="763"/>
                    <a:pt x="437" y="763"/>
                    <a:pt x="437" y="763"/>
                  </a:cubicBezTo>
                  <a:cubicBezTo>
                    <a:pt x="437" y="763"/>
                    <a:pt x="437" y="763"/>
                    <a:pt x="437" y="763"/>
                  </a:cubicBezTo>
                  <a:close/>
                  <a:moveTo>
                    <a:pt x="174" y="751"/>
                  </a:moveTo>
                  <a:cubicBezTo>
                    <a:pt x="174" y="750"/>
                    <a:pt x="174" y="749"/>
                    <a:pt x="175" y="749"/>
                  </a:cubicBezTo>
                  <a:cubicBezTo>
                    <a:pt x="175" y="749"/>
                    <a:pt x="175" y="749"/>
                    <a:pt x="175" y="749"/>
                  </a:cubicBezTo>
                  <a:cubicBezTo>
                    <a:pt x="176" y="748"/>
                    <a:pt x="177" y="749"/>
                    <a:pt x="178" y="750"/>
                  </a:cubicBezTo>
                  <a:cubicBezTo>
                    <a:pt x="178" y="750"/>
                    <a:pt x="178" y="750"/>
                    <a:pt x="178" y="750"/>
                  </a:cubicBezTo>
                  <a:cubicBezTo>
                    <a:pt x="178" y="751"/>
                    <a:pt x="178" y="752"/>
                    <a:pt x="177" y="752"/>
                  </a:cubicBezTo>
                  <a:cubicBezTo>
                    <a:pt x="177" y="752"/>
                    <a:pt x="177" y="752"/>
                    <a:pt x="177" y="752"/>
                  </a:cubicBezTo>
                  <a:cubicBezTo>
                    <a:pt x="176" y="753"/>
                    <a:pt x="176" y="753"/>
                    <a:pt x="176" y="753"/>
                  </a:cubicBezTo>
                  <a:cubicBezTo>
                    <a:pt x="176" y="753"/>
                    <a:pt x="176" y="753"/>
                    <a:pt x="176" y="753"/>
                  </a:cubicBezTo>
                  <a:cubicBezTo>
                    <a:pt x="175" y="753"/>
                    <a:pt x="174" y="752"/>
                    <a:pt x="174" y="751"/>
                  </a:cubicBezTo>
                  <a:close/>
                  <a:moveTo>
                    <a:pt x="442" y="752"/>
                  </a:moveTo>
                  <a:cubicBezTo>
                    <a:pt x="441" y="751"/>
                    <a:pt x="440" y="750"/>
                    <a:pt x="441" y="749"/>
                  </a:cubicBezTo>
                  <a:cubicBezTo>
                    <a:pt x="441" y="749"/>
                    <a:pt x="441" y="749"/>
                    <a:pt x="441" y="749"/>
                  </a:cubicBezTo>
                  <a:cubicBezTo>
                    <a:pt x="441" y="748"/>
                    <a:pt x="442" y="748"/>
                    <a:pt x="443" y="748"/>
                  </a:cubicBezTo>
                  <a:cubicBezTo>
                    <a:pt x="443" y="748"/>
                    <a:pt x="443" y="748"/>
                    <a:pt x="443" y="748"/>
                  </a:cubicBezTo>
                  <a:cubicBezTo>
                    <a:pt x="444" y="749"/>
                    <a:pt x="445" y="750"/>
                    <a:pt x="444" y="751"/>
                  </a:cubicBezTo>
                  <a:cubicBezTo>
                    <a:pt x="444" y="751"/>
                    <a:pt x="444" y="751"/>
                    <a:pt x="444" y="751"/>
                  </a:cubicBezTo>
                  <a:cubicBezTo>
                    <a:pt x="444" y="752"/>
                    <a:pt x="443" y="752"/>
                    <a:pt x="443" y="752"/>
                  </a:cubicBezTo>
                  <a:cubicBezTo>
                    <a:pt x="443" y="752"/>
                    <a:pt x="443" y="752"/>
                    <a:pt x="443" y="752"/>
                  </a:cubicBezTo>
                  <a:cubicBezTo>
                    <a:pt x="442" y="752"/>
                    <a:pt x="442" y="752"/>
                    <a:pt x="442" y="752"/>
                  </a:cubicBezTo>
                  <a:close/>
                  <a:moveTo>
                    <a:pt x="169" y="741"/>
                  </a:moveTo>
                  <a:cubicBezTo>
                    <a:pt x="169" y="740"/>
                    <a:pt x="169" y="738"/>
                    <a:pt x="170" y="738"/>
                  </a:cubicBezTo>
                  <a:cubicBezTo>
                    <a:pt x="170" y="738"/>
                    <a:pt x="170" y="738"/>
                    <a:pt x="170" y="738"/>
                  </a:cubicBezTo>
                  <a:cubicBezTo>
                    <a:pt x="171" y="737"/>
                    <a:pt x="172" y="738"/>
                    <a:pt x="173" y="739"/>
                  </a:cubicBezTo>
                  <a:cubicBezTo>
                    <a:pt x="173" y="739"/>
                    <a:pt x="173" y="739"/>
                    <a:pt x="173" y="739"/>
                  </a:cubicBezTo>
                  <a:cubicBezTo>
                    <a:pt x="173" y="740"/>
                    <a:pt x="173" y="741"/>
                    <a:pt x="172" y="742"/>
                  </a:cubicBezTo>
                  <a:cubicBezTo>
                    <a:pt x="172" y="742"/>
                    <a:pt x="172" y="742"/>
                    <a:pt x="172" y="742"/>
                  </a:cubicBezTo>
                  <a:cubicBezTo>
                    <a:pt x="171" y="742"/>
                    <a:pt x="171" y="742"/>
                    <a:pt x="171" y="742"/>
                  </a:cubicBezTo>
                  <a:cubicBezTo>
                    <a:pt x="171" y="742"/>
                    <a:pt x="171" y="742"/>
                    <a:pt x="171" y="742"/>
                  </a:cubicBezTo>
                  <a:cubicBezTo>
                    <a:pt x="170" y="742"/>
                    <a:pt x="169" y="741"/>
                    <a:pt x="169" y="741"/>
                  </a:cubicBezTo>
                  <a:close/>
                  <a:moveTo>
                    <a:pt x="447" y="741"/>
                  </a:moveTo>
                  <a:cubicBezTo>
                    <a:pt x="446" y="740"/>
                    <a:pt x="445" y="739"/>
                    <a:pt x="446" y="738"/>
                  </a:cubicBezTo>
                  <a:cubicBezTo>
                    <a:pt x="446" y="738"/>
                    <a:pt x="446" y="738"/>
                    <a:pt x="446" y="738"/>
                  </a:cubicBezTo>
                  <a:cubicBezTo>
                    <a:pt x="446" y="737"/>
                    <a:pt x="447" y="737"/>
                    <a:pt x="448" y="737"/>
                  </a:cubicBezTo>
                  <a:cubicBezTo>
                    <a:pt x="448" y="737"/>
                    <a:pt x="448" y="737"/>
                    <a:pt x="448" y="737"/>
                  </a:cubicBezTo>
                  <a:cubicBezTo>
                    <a:pt x="449" y="738"/>
                    <a:pt x="450" y="739"/>
                    <a:pt x="449" y="740"/>
                  </a:cubicBezTo>
                  <a:cubicBezTo>
                    <a:pt x="449" y="740"/>
                    <a:pt x="449" y="740"/>
                    <a:pt x="449" y="740"/>
                  </a:cubicBezTo>
                  <a:cubicBezTo>
                    <a:pt x="449" y="741"/>
                    <a:pt x="448" y="741"/>
                    <a:pt x="448" y="741"/>
                  </a:cubicBezTo>
                  <a:cubicBezTo>
                    <a:pt x="448" y="741"/>
                    <a:pt x="448" y="741"/>
                    <a:pt x="448" y="741"/>
                  </a:cubicBezTo>
                  <a:cubicBezTo>
                    <a:pt x="447" y="741"/>
                    <a:pt x="447" y="741"/>
                    <a:pt x="447" y="741"/>
                  </a:cubicBezTo>
                  <a:close/>
                  <a:moveTo>
                    <a:pt x="164" y="730"/>
                  </a:moveTo>
                  <a:cubicBezTo>
                    <a:pt x="163" y="729"/>
                    <a:pt x="164" y="727"/>
                    <a:pt x="165" y="727"/>
                  </a:cubicBezTo>
                  <a:cubicBezTo>
                    <a:pt x="165" y="727"/>
                    <a:pt x="165" y="727"/>
                    <a:pt x="165" y="727"/>
                  </a:cubicBezTo>
                  <a:cubicBezTo>
                    <a:pt x="166" y="727"/>
                    <a:pt x="167" y="727"/>
                    <a:pt x="168" y="728"/>
                  </a:cubicBezTo>
                  <a:cubicBezTo>
                    <a:pt x="168" y="728"/>
                    <a:pt x="168" y="728"/>
                    <a:pt x="168" y="728"/>
                  </a:cubicBezTo>
                  <a:cubicBezTo>
                    <a:pt x="168" y="729"/>
                    <a:pt x="168" y="730"/>
                    <a:pt x="167" y="731"/>
                  </a:cubicBezTo>
                  <a:cubicBezTo>
                    <a:pt x="167" y="731"/>
                    <a:pt x="167" y="731"/>
                    <a:pt x="167" y="731"/>
                  </a:cubicBezTo>
                  <a:cubicBezTo>
                    <a:pt x="166" y="731"/>
                    <a:pt x="166" y="731"/>
                    <a:pt x="166" y="731"/>
                  </a:cubicBezTo>
                  <a:cubicBezTo>
                    <a:pt x="166" y="731"/>
                    <a:pt x="166" y="731"/>
                    <a:pt x="166" y="731"/>
                  </a:cubicBezTo>
                  <a:cubicBezTo>
                    <a:pt x="165" y="731"/>
                    <a:pt x="164" y="730"/>
                    <a:pt x="164" y="730"/>
                  </a:cubicBezTo>
                  <a:close/>
                  <a:moveTo>
                    <a:pt x="452" y="730"/>
                  </a:moveTo>
                  <a:cubicBezTo>
                    <a:pt x="451" y="730"/>
                    <a:pt x="450" y="728"/>
                    <a:pt x="451" y="727"/>
                  </a:cubicBezTo>
                  <a:cubicBezTo>
                    <a:pt x="451" y="727"/>
                    <a:pt x="451" y="727"/>
                    <a:pt x="451" y="727"/>
                  </a:cubicBezTo>
                  <a:cubicBezTo>
                    <a:pt x="451" y="726"/>
                    <a:pt x="452" y="726"/>
                    <a:pt x="454" y="726"/>
                  </a:cubicBezTo>
                  <a:cubicBezTo>
                    <a:pt x="454" y="726"/>
                    <a:pt x="454" y="726"/>
                    <a:pt x="454" y="726"/>
                  </a:cubicBezTo>
                  <a:cubicBezTo>
                    <a:pt x="455" y="727"/>
                    <a:pt x="455" y="728"/>
                    <a:pt x="454" y="729"/>
                  </a:cubicBezTo>
                  <a:cubicBezTo>
                    <a:pt x="454" y="729"/>
                    <a:pt x="454" y="729"/>
                    <a:pt x="454" y="729"/>
                  </a:cubicBezTo>
                  <a:cubicBezTo>
                    <a:pt x="454" y="730"/>
                    <a:pt x="453" y="730"/>
                    <a:pt x="453" y="730"/>
                  </a:cubicBezTo>
                  <a:cubicBezTo>
                    <a:pt x="453" y="730"/>
                    <a:pt x="453" y="730"/>
                    <a:pt x="453" y="730"/>
                  </a:cubicBezTo>
                  <a:cubicBezTo>
                    <a:pt x="452" y="730"/>
                    <a:pt x="452" y="730"/>
                    <a:pt x="452" y="730"/>
                  </a:cubicBezTo>
                  <a:close/>
                  <a:moveTo>
                    <a:pt x="159" y="719"/>
                  </a:moveTo>
                  <a:cubicBezTo>
                    <a:pt x="158" y="718"/>
                    <a:pt x="159" y="717"/>
                    <a:pt x="160" y="716"/>
                  </a:cubicBezTo>
                  <a:cubicBezTo>
                    <a:pt x="160" y="716"/>
                    <a:pt x="160" y="716"/>
                    <a:pt x="160" y="716"/>
                  </a:cubicBezTo>
                  <a:cubicBezTo>
                    <a:pt x="161" y="716"/>
                    <a:pt x="162" y="716"/>
                    <a:pt x="163" y="717"/>
                  </a:cubicBezTo>
                  <a:cubicBezTo>
                    <a:pt x="163" y="717"/>
                    <a:pt x="163" y="717"/>
                    <a:pt x="163" y="717"/>
                  </a:cubicBezTo>
                  <a:cubicBezTo>
                    <a:pt x="163" y="718"/>
                    <a:pt x="163" y="719"/>
                    <a:pt x="162" y="720"/>
                  </a:cubicBezTo>
                  <a:cubicBezTo>
                    <a:pt x="162" y="720"/>
                    <a:pt x="162" y="720"/>
                    <a:pt x="162" y="720"/>
                  </a:cubicBezTo>
                  <a:cubicBezTo>
                    <a:pt x="161" y="720"/>
                    <a:pt x="161" y="720"/>
                    <a:pt x="161" y="720"/>
                  </a:cubicBezTo>
                  <a:cubicBezTo>
                    <a:pt x="161" y="720"/>
                    <a:pt x="161" y="720"/>
                    <a:pt x="161" y="720"/>
                  </a:cubicBezTo>
                  <a:cubicBezTo>
                    <a:pt x="160" y="720"/>
                    <a:pt x="159" y="720"/>
                    <a:pt x="159" y="719"/>
                  </a:cubicBezTo>
                  <a:close/>
                  <a:moveTo>
                    <a:pt x="457" y="719"/>
                  </a:moveTo>
                  <a:cubicBezTo>
                    <a:pt x="456" y="719"/>
                    <a:pt x="455" y="717"/>
                    <a:pt x="456" y="716"/>
                  </a:cubicBezTo>
                  <a:cubicBezTo>
                    <a:pt x="456" y="716"/>
                    <a:pt x="456" y="716"/>
                    <a:pt x="456" y="716"/>
                  </a:cubicBezTo>
                  <a:cubicBezTo>
                    <a:pt x="456" y="715"/>
                    <a:pt x="458" y="715"/>
                    <a:pt x="459" y="716"/>
                  </a:cubicBezTo>
                  <a:cubicBezTo>
                    <a:pt x="459" y="716"/>
                    <a:pt x="459" y="716"/>
                    <a:pt x="459" y="716"/>
                  </a:cubicBezTo>
                  <a:cubicBezTo>
                    <a:pt x="460" y="716"/>
                    <a:pt x="460" y="717"/>
                    <a:pt x="460" y="718"/>
                  </a:cubicBezTo>
                  <a:cubicBezTo>
                    <a:pt x="460" y="718"/>
                    <a:pt x="460" y="718"/>
                    <a:pt x="460" y="718"/>
                  </a:cubicBezTo>
                  <a:cubicBezTo>
                    <a:pt x="459" y="719"/>
                    <a:pt x="458" y="719"/>
                    <a:pt x="458" y="719"/>
                  </a:cubicBezTo>
                  <a:cubicBezTo>
                    <a:pt x="458" y="719"/>
                    <a:pt x="458" y="719"/>
                    <a:pt x="458" y="719"/>
                  </a:cubicBezTo>
                  <a:cubicBezTo>
                    <a:pt x="457" y="719"/>
                    <a:pt x="457" y="719"/>
                    <a:pt x="457" y="719"/>
                  </a:cubicBezTo>
                  <a:close/>
                  <a:moveTo>
                    <a:pt x="154" y="708"/>
                  </a:moveTo>
                  <a:cubicBezTo>
                    <a:pt x="153" y="707"/>
                    <a:pt x="154" y="706"/>
                    <a:pt x="155" y="705"/>
                  </a:cubicBezTo>
                  <a:cubicBezTo>
                    <a:pt x="155" y="705"/>
                    <a:pt x="155" y="705"/>
                    <a:pt x="155" y="705"/>
                  </a:cubicBezTo>
                  <a:cubicBezTo>
                    <a:pt x="156" y="705"/>
                    <a:pt x="157" y="705"/>
                    <a:pt x="157" y="706"/>
                  </a:cubicBezTo>
                  <a:cubicBezTo>
                    <a:pt x="157" y="706"/>
                    <a:pt x="157" y="706"/>
                    <a:pt x="157" y="706"/>
                  </a:cubicBezTo>
                  <a:cubicBezTo>
                    <a:pt x="158" y="707"/>
                    <a:pt x="157" y="708"/>
                    <a:pt x="156" y="709"/>
                  </a:cubicBezTo>
                  <a:cubicBezTo>
                    <a:pt x="156" y="709"/>
                    <a:pt x="156" y="709"/>
                    <a:pt x="156" y="709"/>
                  </a:cubicBezTo>
                  <a:cubicBezTo>
                    <a:pt x="156" y="709"/>
                    <a:pt x="156" y="709"/>
                    <a:pt x="156" y="709"/>
                  </a:cubicBezTo>
                  <a:cubicBezTo>
                    <a:pt x="156" y="709"/>
                    <a:pt x="156" y="709"/>
                    <a:pt x="156" y="709"/>
                  </a:cubicBezTo>
                  <a:cubicBezTo>
                    <a:pt x="155" y="709"/>
                    <a:pt x="154" y="709"/>
                    <a:pt x="154" y="708"/>
                  </a:cubicBezTo>
                  <a:close/>
                  <a:moveTo>
                    <a:pt x="462" y="708"/>
                  </a:moveTo>
                  <a:cubicBezTo>
                    <a:pt x="461" y="708"/>
                    <a:pt x="461" y="707"/>
                    <a:pt x="461" y="706"/>
                  </a:cubicBezTo>
                  <a:cubicBezTo>
                    <a:pt x="461" y="706"/>
                    <a:pt x="461" y="706"/>
                    <a:pt x="461" y="706"/>
                  </a:cubicBezTo>
                  <a:cubicBezTo>
                    <a:pt x="461" y="705"/>
                    <a:pt x="463" y="704"/>
                    <a:pt x="464" y="705"/>
                  </a:cubicBezTo>
                  <a:cubicBezTo>
                    <a:pt x="464" y="705"/>
                    <a:pt x="464" y="705"/>
                    <a:pt x="464" y="705"/>
                  </a:cubicBezTo>
                  <a:cubicBezTo>
                    <a:pt x="465" y="705"/>
                    <a:pt x="465" y="706"/>
                    <a:pt x="465" y="707"/>
                  </a:cubicBezTo>
                  <a:cubicBezTo>
                    <a:pt x="465" y="707"/>
                    <a:pt x="465" y="707"/>
                    <a:pt x="465" y="707"/>
                  </a:cubicBezTo>
                  <a:cubicBezTo>
                    <a:pt x="464" y="708"/>
                    <a:pt x="464" y="708"/>
                    <a:pt x="463" y="708"/>
                  </a:cubicBezTo>
                  <a:cubicBezTo>
                    <a:pt x="463" y="708"/>
                    <a:pt x="463" y="708"/>
                    <a:pt x="463" y="708"/>
                  </a:cubicBezTo>
                  <a:cubicBezTo>
                    <a:pt x="463" y="708"/>
                    <a:pt x="462" y="708"/>
                    <a:pt x="462" y="708"/>
                  </a:cubicBezTo>
                  <a:close/>
                  <a:moveTo>
                    <a:pt x="149" y="697"/>
                  </a:moveTo>
                  <a:cubicBezTo>
                    <a:pt x="148" y="696"/>
                    <a:pt x="149" y="695"/>
                    <a:pt x="150" y="694"/>
                  </a:cubicBezTo>
                  <a:cubicBezTo>
                    <a:pt x="150" y="694"/>
                    <a:pt x="150" y="694"/>
                    <a:pt x="150" y="694"/>
                  </a:cubicBezTo>
                  <a:cubicBezTo>
                    <a:pt x="151" y="694"/>
                    <a:pt x="152" y="694"/>
                    <a:pt x="152" y="695"/>
                  </a:cubicBezTo>
                  <a:cubicBezTo>
                    <a:pt x="152" y="695"/>
                    <a:pt x="152" y="695"/>
                    <a:pt x="152" y="695"/>
                  </a:cubicBezTo>
                  <a:cubicBezTo>
                    <a:pt x="153" y="696"/>
                    <a:pt x="152" y="698"/>
                    <a:pt x="151" y="698"/>
                  </a:cubicBezTo>
                  <a:cubicBezTo>
                    <a:pt x="151" y="698"/>
                    <a:pt x="151" y="698"/>
                    <a:pt x="151" y="698"/>
                  </a:cubicBezTo>
                  <a:cubicBezTo>
                    <a:pt x="151" y="698"/>
                    <a:pt x="151" y="698"/>
                    <a:pt x="151" y="698"/>
                  </a:cubicBezTo>
                  <a:cubicBezTo>
                    <a:pt x="151" y="698"/>
                    <a:pt x="151" y="698"/>
                    <a:pt x="151" y="698"/>
                  </a:cubicBezTo>
                  <a:cubicBezTo>
                    <a:pt x="150" y="698"/>
                    <a:pt x="149" y="698"/>
                    <a:pt x="149" y="697"/>
                  </a:cubicBezTo>
                  <a:close/>
                  <a:moveTo>
                    <a:pt x="467" y="697"/>
                  </a:moveTo>
                  <a:cubicBezTo>
                    <a:pt x="466" y="697"/>
                    <a:pt x="466" y="696"/>
                    <a:pt x="466" y="695"/>
                  </a:cubicBezTo>
                  <a:cubicBezTo>
                    <a:pt x="466" y="695"/>
                    <a:pt x="466" y="695"/>
                    <a:pt x="466" y="695"/>
                  </a:cubicBezTo>
                  <a:cubicBezTo>
                    <a:pt x="467" y="694"/>
                    <a:pt x="468" y="693"/>
                    <a:pt x="469" y="694"/>
                  </a:cubicBezTo>
                  <a:cubicBezTo>
                    <a:pt x="469" y="694"/>
                    <a:pt x="469" y="694"/>
                    <a:pt x="469" y="694"/>
                  </a:cubicBezTo>
                  <a:cubicBezTo>
                    <a:pt x="470" y="694"/>
                    <a:pt x="470" y="695"/>
                    <a:pt x="470" y="696"/>
                  </a:cubicBezTo>
                  <a:cubicBezTo>
                    <a:pt x="470" y="696"/>
                    <a:pt x="470" y="696"/>
                    <a:pt x="470" y="696"/>
                  </a:cubicBezTo>
                  <a:cubicBezTo>
                    <a:pt x="469" y="697"/>
                    <a:pt x="469" y="698"/>
                    <a:pt x="468" y="698"/>
                  </a:cubicBezTo>
                  <a:cubicBezTo>
                    <a:pt x="468" y="698"/>
                    <a:pt x="468" y="698"/>
                    <a:pt x="468" y="698"/>
                  </a:cubicBezTo>
                  <a:cubicBezTo>
                    <a:pt x="468" y="698"/>
                    <a:pt x="467" y="698"/>
                    <a:pt x="467" y="697"/>
                  </a:cubicBezTo>
                  <a:close/>
                  <a:moveTo>
                    <a:pt x="144" y="686"/>
                  </a:moveTo>
                  <a:cubicBezTo>
                    <a:pt x="143" y="685"/>
                    <a:pt x="144" y="684"/>
                    <a:pt x="145" y="683"/>
                  </a:cubicBezTo>
                  <a:cubicBezTo>
                    <a:pt x="145" y="683"/>
                    <a:pt x="145" y="683"/>
                    <a:pt x="145" y="683"/>
                  </a:cubicBezTo>
                  <a:cubicBezTo>
                    <a:pt x="146" y="683"/>
                    <a:pt x="147" y="683"/>
                    <a:pt x="147" y="684"/>
                  </a:cubicBezTo>
                  <a:cubicBezTo>
                    <a:pt x="147" y="684"/>
                    <a:pt x="147" y="684"/>
                    <a:pt x="147" y="684"/>
                  </a:cubicBezTo>
                  <a:cubicBezTo>
                    <a:pt x="148" y="685"/>
                    <a:pt x="147" y="687"/>
                    <a:pt x="146" y="687"/>
                  </a:cubicBezTo>
                  <a:cubicBezTo>
                    <a:pt x="146" y="687"/>
                    <a:pt x="146" y="687"/>
                    <a:pt x="146" y="687"/>
                  </a:cubicBezTo>
                  <a:cubicBezTo>
                    <a:pt x="146" y="687"/>
                    <a:pt x="146" y="687"/>
                    <a:pt x="145" y="687"/>
                  </a:cubicBezTo>
                  <a:cubicBezTo>
                    <a:pt x="145" y="687"/>
                    <a:pt x="145" y="687"/>
                    <a:pt x="145" y="687"/>
                  </a:cubicBezTo>
                  <a:cubicBezTo>
                    <a:pt x="145" y="687"/>
                    <a:pt x="144" y="687"/>
                    <a:pt x="144" y="686"/>
                  </a:cubicBezTo>
                  <a:close/>
                  <a:moveTo>
                    <a:pt x="472" y="687"/>
                  </a:moveTo>
                  <a:cubicBezTo>
                    <a:pt x="471" y="686"/>
                    <a:pt x="471" y="685"/>
                    <a:pt x="471" y="684"/>
                  </a:cubicBezTo>
                  <a:cubicBezTo>
                    <a:pt x="471" y="684"/>
                    <a:pt x="471" y="684"/>
                    <a:pt x="471" y="684"/>
                  </a:cubicBezTo>
                  <a:cubicBezTo>
                    <a:pt x="472" y="683"/>
                    <a:pt x="473" y="682"/>
                    <a:pt x="474" y="683"/>
                  </a:cubicBezTo>
                  <a:cubicBezTo>
                    <a:pt x="474" y="683"/>
                    <a:pt x="474" y="683"/>
                    <a:pt x="474" y="683"/>
                  </a:cubicBezTo>
                  <a:cubicBezTo>
                    <a:pt x="475" y="683"/>
                    <a:pt x="475" y="685"/>
                    <a:pt x="475" y="686"/>
                  </a:cubicBezTo>
                  <a:cubicBezTo>
                    <a:pt x="475" y="686"/>
                    <a:pt x="475" y="686"/>
                    <a:pt x="475" y="686"/>
                  </a:cubicBezTo>
                  <a:cubicBezTo>
                    <a:pt x="474" y="686"/>
                    <a:pt x="474" y="687"/>
                    <a:pt x="473" y="687"/>
                  </a:cubicBezTo>
                  <a:cubicBezTo>
                    <a:pt x="473" y="687"/>
                    <a:pt x="473" y="687"/>
                    <a:pt x="473" y="687"/>
                  </a:cubicBezTo>
                  <a:cubicBezTo>
                    <a:pt x="473" y="687"/>
                    <a:pt x="472" y="687"/>
                    <a:pt x="472" y="687"/>
                  </a:cubicBezTo>
                  <a:close/>
                  <a:moveTo>
                    <a:pt x="139" y="675"/>
                  </a:moveTo>
                  <a:cubicBezTo>
                    <a:pt x="138" y="674"/>
                    <a:pt x="139" y="673"/>
                    <a:pt x="140" y="673"/>
                  </a:cubicBezTo>
                  <a:cubicBezTo>
                    <a:pt x="140" y="673"/>
                    <a:pt x="140" y="673"/>
                    <a:pt x="140" y="673"/>
                  </a:cubicBezTo>
                  <a:cubicBezTo>
                    <a:pt x="141" y="672"/>
                    <a:pt x="142" y="673"/>
                    <a:pt x="142" y="674"/>
                  </a:cubicBezTo>
                  <a:cubicBezTo>
                    <a:pt x="142" y="674"/>
                    <a:pt x="142" y="674"/>
                    <a:pt x="142" y="674"/>
                  </a:cubicBezTo>
                  <a:cubicBezTo>
                    <a:pt x="143" y="675"/>
                    <a:pt x="142" y="676"/>
                    <a:pt x="141" y="676"/>
                  </a:cubicBezTo>
                  <a:cubicBezTo>
                    <a:pt x="141" y="676"/>
                    <a:pt x="141" y="676"/>
                    <a:pt x="141" y="676"/>
                  </a:cubicBezTo>
                  <a:cubicBezTo>
                    <a:pt x="141" y="676"/>
                    <a:pt x="141" y="676"/>
                    <a:pt x="140" y="676"/>
                  </a:cubicBezTo>
                  <a:cubicBezTo>
                    <a:pt x="140" y="676"/>
                    <a:pt x="140" y="676"/>
                    <a:pt x="140" y="676"/>
                  </a:cubicBezTo>
                  <a:cubicBezTo>
                    <a:pt x="140" y="676"/>
                    <a:pt x="139" y="676"/>
                    <a:pt x="139" y="675"/>
                  </a:cubicBezTo>
                  <a:close/>
                  <a:moveTo>
                    <a:pt x="477" y="676"/>
                  </a:moveTo>
                  <a:cubicBezTo>
                    <a:pt x="476" y="675"/>
                    <a:pt x="476" y="674"/>
                    <a:pt x="476" y="673"/>
                  </a:cubicBezTo>
                  <a:cubicBezTo>
                    <a:pt x="476" y="673"/>
                    <a:pt x="476" y="673"/>
                    <a:pt x="476" y="673"/>
                  </a:cubicBezTo>
                  <a:cubicBezTo>
                    <a:pt x="477" y="672"/>
                    <a:pt x="478" y="672"/>
                    <a:pt x="479" y="672"/>
                  </a:cubicBezTo>
                  <a:cubicBezTo>
                    <a:pt x="479" y="672"/>
                    <a:pt x="479" y="672"/>
                    <a:pt x="479" y="672"/>
                  </a:cubicBezTo>
                  <a:cubicBezTo>
                    <a:pt x="480" y="672"/>
                    <a:pt x="480" y="674"/>
                    <a:pt x="480" y="675"/>
                  </a:cubicBezTo>
                  <a:cubicBezTo>
                    <a:pt x="480" y="675"/>
                    <a:pt x="480" y="675"/>
                    <a:pt x="480" y="675"/>
                  </a:cubicBezTo>
                  <a:cubicBezTo>
                    <a:pt x="479" y="675"/>
                    <a:pt x="479" y="676"/>
                    <a:pt x="478" y="676"/>
                  </a:cubicBezTo>
                  <a:cubicBezTo>
                    <a:pt x="478" y="676"/>
                    <a:pt x="478" y="676"/>
                    <a:pt x="478" y="676"/>
                  </a:cubicBezTo>
                  <a:cubicBezTo>
                    <a:pt x="478" y="676"/>
                    <a:pt x="477" y="676"/>
                    <a:pt x="477" y="676"/>
                  </a:cubicBezTo>
                  <a:close/>
                  <a:moveTo>
                    <a:pt x="134" y="664"/>
                  </a:moveTo>
                  <a:cubicBezTo>
                    <a:pt x="133" y="663"/>
                    <a:pt x="134" y="662"/>
                    <a:pt x="135" y="662"/>
                  </a:cubicBezTo>
                  <a:cubicBezTo>
                    <a:pt x="135" y="662"/>
                    <a:pt x="135" y="662"/>
                    <a:pt x="135" y="662"/>
                  </a:cubicBezTo>
                  <a:cubicBezTo>
                    <a:pt x="136" y="661"/>
                    <a:pt x="137" y="662"/>
                    <a:pt x="137" y="663"/>
                  </a:cubicBezTo>
                  <a:cubicBezTo>
                    <a:pt x="137" y="663"/>
                    <a:pt x="137" y="663"/>
                    <a:pt x="137" y="663"/>
                  </a:cubicBezTo>
                  <a:cubicBezTo>
                    <a:pt x="138" y="664"/>
                    <a:pt x="137" y="665"/>
                    <a:pt x="136" y="665"/>
                  </a:cubicBezTo>
                  <a:cubicBezTo>
                    <a:pt x="136" y="665"/>
                    <a:pt x="136" y="665"/>
                    <a:pt x="136" y="665"/>
                  </a:cubicBezTo>
                  <a:cubicBezTo>
                    <a:pt x="136" y="665"/>
                    <a:pt x="136" y="666"/>
                    <a:pt x="135" y="666"/>
                  </a:cubicBezTo>
                  <a:cubicBezTo>
                    <a:pt x="135" y="666"/>
                    <a:pt x="135" y="666"/>
                    <a:pt x="135" y="666"/>
                  </a:cubicBezTo>
                  <a:cubicBezTo>
                    <a:pt x="135" y="666"/>
                    <a:pt x="134" y="665"/>
                    <a:pt x="134" y="664"/>
                  </a:cubicBezTo>
                  <a:close/>
                  <a:moveTo>
                    <a:pt x="482" y="665"/>
                  </a:moveTo>
                  <a:cubicBezTo>
                    <a:pt x="481" y="664"/>
                    <a:pt x="481" y="663"/>
                    <a:pt x="481" y="662"/>
                  </a:cubicBezTo>
                  <a:cubicBezTo>
                    <a:pt x="481" y="662"/>
                    <a:pt x="481" y="662"/>
                    <a:pt x="481" y="662"/>
                  </a:cubicBezTo>
                  <a:cubicBezTo>
                    <a:pt x="482" y="661"/>
                    <a:pt x="483" y="661"/>
                    <a:pt x="484" y="661"/>
                  </a:cubicBezTo>
                  <a:cubicBezTo>
                    <a:pt x="484" y="661"/>
                    <a:pt x="484" y="661"/>
                    <a:pt x="484" y="661"/>
                  </a:cubicBezTo>
                  <a:cubicBezTo>
                    <a:pt x="485" y="662"/>
                    <a:pt x="485" y="663"/>
                    <a:pt x="485" y="664"/>
                  </a:cubicBezTo>
                  <a:cubicBezTo>
                    <a:pt x="485" y="664"/>
                    <a:pt x="485" y="664"/>
                    <a:pt x="485" y="664"/>
                  </a:cubicBezTo>
                  <a:cubicBezTo>
                    <a:pt x="485" y="665"/>
                    <a:pt x="484" y="665"/>
                    <a:pt x="483" y="665"/>
                  </a:cubicBezTo>
                  <a:cubicBezTo>
                    <a:pt x="483" y="665"/>
                    <a:pt x="483" y="665"/>
                    <a:pt x="483" y="665"/>
                  </a:cubicBezTo>
                  <a:cubicBezTo>
                    <a:pt x="483" y="665"/>
                    <a:pt x="482" y="665"/>
                    <a:pt x="482" y="665"/>
                  </a:cubicBezTo>
                  <a:close/>
                  <a:moveTo>
                    <a:pt x="128" y="654"/>
                  </a:moveTo>
                  <a:cubicBezTo>
                    <a:pt x="128" y="653"/>
                    <a:pt x="128" y="651"/>
                    <a:pt x="129" y="651"/>
                  </a:cubicBezTo>
                  <a:cubicBezTo>
                    <a:pt x="129" y="651"/>
                    <a:pt x="129" y="651"/>
                    <a:pt x="129" y="651"/>
                  </a:cubicBezTo>
                  <a:cubicBezTo>
                    <a:pt x="130" y="650"/>
                    <a:pt x="132" y="651"/>
                    <a:pt x="132" y="652"/>
                  </a:cubicBezTo>
                  <a:cubicBezTo>
                    <a:pt x="132" y="652"/>
                    <a:pt x="132" y="652"/>
                    <a:pt x="132" y="652"/>
                  </a:cubicBezTo>
                  <a:cubicBezTo>
                    <a:pt x="133" y="653"/>
                    <a:pt x="132" y="654"/>
                    <a:pt x="131" y="654"/>
                  </a:cubicBezTo>
                  <a:cubicBezTo>
                    <a:pt x="131" y="654"/>
                    <a:pt x="131" y="654"/>
                    <a:pt x="131" y="654"/>
                  </a:cubicBezTo>
                  <a:cubicBezTo>
                    <a:pt x="131" y="655"/>
                    <a:pt x="131" y="655"/>
                    <a:pt x="130" y="655"/>
                  </a:cubicBezTo>
                  <a:cubicBezTo>
                    <a:pt x="130" y="655"/>
                    <a:pt x="130" y="655"/>
                    <a:pt x="130" y="655"/>
                  </a:cubicBezTo>
                  <a:cubicBezTo>
                    <a:pt x="130" y="655"/>
                    <a:pt x="129" y="654"/>
                    <a:pt x="128" y="654"/>
                  </a:cubicBezTo>
                  <a:close/>
                  <a:moveTo>
                    <a:pt x="487" y="654"/>
                  </a:moveTo>
                  <a:cubicBezTo>
                    <a:pt x="486" y="653"/>
                    <a:pt x="486" y="652"/>
                    <a:pt x="486" y="651"/>
                  </a:cubicBezTo>
                  <a:cubicBezTo>
                    <a:pt x="486" y="651"/>
                    <a:pt x="486" y="651"/>
                    <a:pt x="486" y="651"/>
                  </a:cubicBezTo>
                  <a:cubicBezTo>
                    <a:pt x="487" y="650"/>
                    <a:pt x="488" y="650"/>
                    <a:pt x="489" y="650"/>
                  </a:cubicBezTo>
                  <a:cubicBezTo>
                    <a:pt x="489" y="650"/>
                    <a:pt x="489" y="650"/>
                    <a:pt x="489" y="650"/>
                  </a:cubicBezTo>
                  <a:cubicBezTo>
                    <a:pt x="490" y="651"/>
                    <a:pt x="490" y="652"/>
                    <a:pt x="490" y="653"/>
                  </a:cubicBezTo>
                  <a:cubicBezTo>
                    <a:pt x="490" y="653"/>
                    <a:pt x="490" y="653"/>
                    <a:pt x="490" y="653"/>
                  </a:cubicBezTo>
                  <a:cubicBezTo>
                    <a:pt x="490" y="654"/>
                    <a:pt x="489" y="654"/>
                    <a:pt x="488" y="654"/>
                  </a:cubicBezTo>
                  <a:cubicBezTo>
                    <a:pt x="488" y="654"/>
                    <a:pt x="488" y="654"/>
                    <a:pt x="488" y="654"/>
                  </a:cubicBezTo>
                  <a:cubicBezTo>
                    <a:pt x="488" y="654"/>
                    <a:pt x="488" y="654"/>
                    <a:pt x="487" y="654"/>
                  </a:cubicBezTo>
                  <a:close/>
                  <a:moveTo>
                    <a:pt x="123" y="643"/>
                  </a:moveTo>
                  <a:cubicBezTo>
                    <a:pt x="123" y="642"/>
                    <a:pt x="123" y="640"/>
                    <a:pt x="124" y="640"/>
                  </a:cubicBezTo>
                  <a:cubicBezTo>
                    <a:pt x="124" y="640"/>
                    <a:pt x="124" y="640"/>
                    <a:pt x="124" y="640"/>
                  </a:cubicBezTo>
                  <a:cubicBezTo>
                    <a:pt x="125" y="640"/>
                    <a:pt x="127" y="640"/>
                    <a:pt x="127" y="641"/>
                  </a:cubicBezTo>
                  <a:cubicBezTo>
                    <a:pt x="127" y="641"/>
                    <a:pt x="127" y="641"/>
                    <a:pt x="127" y="641"/>
                  </a:cubicBezTo>
                  <a:cubicBezTo>
                    <a:pt x="127" y="642"/>
                    <a:pt x="127" y="643"/>
                    <a:pt x="126" y="644"/>
                  </a:cubicBezTo>
                  <a:cubicBezTo>
                    <a:pt x="126" y="644"/>
                    <a:pt x="126" y="644"/>
                    <a:pt x="126" y="644"/>
                  </a:cubicBezTo>
                  <a:cubicBezTo>
                    <a:pt x="126" y="644"/>
                    <a:pt x="126" y="644"/>
                    <a:pt x="125" y="644"/>
                  </a:cubicBezTo>
                  <a:cubicBezTo>
                    <a:pt x="125" y="644"/>
                    <a:pt x="125" y="644"/>
                    <a:pt x="125" y="644"/>
                  </a:cubicBezTo>
                  <a:cubicBezTo>
                    <a:pt x="124" y="644"/>
                    <a:pt x="124" y="643"/>
                    <a:pt x="123" y="643"/>
                  </a:cubicBezTo>
                  <a:close/>
                  <a:moveTo>
                    <a:pt x="492" y="643"/>
                  </a:moveTo>
                  <a:cubicBezTo>
                    <a:pt x="491" y="643"/>
                    <a:pt x="491" y="641"/>
                    <a:pt x="491" y="640"/>
                  </a:cubicBezTo>
                  <a:cubicBezTo>
                    <a:pt x="491" y="640"/>
                    <a:pt x="491" y="640"/>
                    <a:pt x="491" y="640"/>
                  </a:cubicBezTo>
                  <a:cubicBezTo>
                    <a:pt x="492" y="639"/>
                    <a:pt x="493" y="639"/>
                    <a:pt x="494" y="639"/>
                  </a:cubicBezTo>
                  <a:cubicBezTo>
                    <a:pt x="494" y="639"/>
                    <a:pt x="494" y="639"/>
                    <a:pt x="494" y="639"/>
                  </a:cubicBezTo>
                  <a:cubicBezTo>
                    <a:pt x="495" y="640"/>
                    <a:pt x="495" y="641"/>
                    <a:pt x="495" y="642"/>
                  </a:cubicBezTo>
                  <a:cubicBezTo>
                    <a:pt x="495" y="642"/>
                    <a:pt x="495" y="642"/>
                    <a:pt x="495" y="642"/>
                  </a:cubicBezTo>
                  <a:cubicBezTo>
                    <a:pt x="495" y="643"/>
                    <a:pt x="494" y="643"/>
                    <a:pt x="493" y="643"/>
                  </a:cubicBezTo>
                  <a:cubicBezTo>
                    <a:pt x="493" y="643"/>
                    <a:pt x="493" y="643"/>
                    <a:pt x="493" y="643"/>
                  </a:cubicBezTo>
                  <a:cubicBezTo>
                    <a:pt x="493" y="643"/>
                    <a:pt x="493" y="643"/>
                    <a:pt x="492" y="643"/>
                  </a:cubicBezTo>
                  <a:close/>
                  <a:moveTo>
                    <a:pt x="118" y="632"/>
                  </a:moveTo>
                  <a:cubicBezTo>
                    <a:pt x="118" y="631"/>
                    <a:pt x="118" y="630"/>
                    <a:pt x="119" y="629"/>
                  </a:cubicBezTo>
                  <a:cubicBezTo>
                    <a:pt x="119" y="629"/>
                    <a:pt x="119" y="629"/>
                    <a:pt x="119" y="629"/>
                  </a:cubicBezTo>
                  <a:cubicBezTo>
                    <a:pt x="120" y="629"/>
                    <a:pt x="121" y="629"/>
                    <a:pt x="122" y="630"/>
                  </a:cubicBezTo>
                  <a:cubicBezTo>
                    <a:pt x="122" y="630"/>
                    <a:pt x="122" y="630"/>
                    <a:pt x="122" y="630"/>
                  </a:cubicBezTo>
                  <a:cubicBezTo>
                    <a:pt x="122" y="631"/>
                    <a:pt x="122" y="632"/>
                    <a:pt x="121" y="633"/>
                  </a:cubicBezTo>
                  <a:cubicBezTo>
                    <a:pt x="121" y="633"/>
                    <a:pt x="121" y="633"/>
                    <a:pt x="121" y="633"/>
                  </a:cubicBezTo>
                  <a:cubicBezTo>
                    <a:pt x="121" y="633"/>
                    <a:pt x="120" y="633"/>
                    <a:pt x="120" y="633"/>
                  </a:cubicBezTo>
                  <a:cubicBezTo>
                    <a:pt x="120" y="633"/>
                    <a:pt x="120" y="633"/>
                    <a:pt x="120" y="633"/>
                  </a:cubicBezTo>
                  <a:cubicBezTo>
                    <a:pt x="119" y="633"/>
                    <a:pt x="119" y="632"/>
                    <a:pt x="118" y="632"/>
                  </a:cubicBezTo>
                  <a:close/>
                  <a:moveTo>
                    <a:pt x="497" y="632"/>
                  </a:moveTo>
                  <a:cubicBezTo>
                    <a:pt x="496" y="632"/>
                    <a:pt x="496" y="630"/>
                    <a:pt x="496" y="629"/>
                  </a:cubicBezTo>
                  <a:cubicBezTo>
                    <a:pt x="496" y="629"/>
                    <a:pt x="496" y="629"/>
                    <a:pt x="496" y="629"/>
                  </a:cubicBezTo>
                  <a:cubicBezTo>
                    <a:pt x="497" y="628"/>
                    <a:pt x="498" y="628"/>
                    <a:pt x="499" y="629"/>
                  </a:cubicBezTo>
                  <a:cubicBezTo>
                    <a:pt x="499" y="629"/>
                    <a:pt x="499" y="629"/>
                    <a:pt x="499" y="629"/>
                  </a:cubicBezTo>
                  <a:cubicBezTo>
                    <a:pt x="500" y="629"/>
                    <a:pt x="501" y="630"/>
                    <a:pt x="500" y="631"/>
                  </a:cubicBezTo>
                  <a:cubicBezTo>
                    <a:pt x="500" y="631"/>
                    <a:pt x="500" y="631"/>
                    <a:pt x="500" y="631"/>
                  </a:cubicBezTo>
                  <a:cubicBezTo>
                    <a:pt x="500" y="632"/>
                    <a:pt x="499" y="632"/>
                    <a:pt x="498" y="632"/>
                  </a:cubicBezTo>
                  <a:cubicBezTo>
                    <a:pt x="498" y="632"/>
                    <a:pt x="498" y="632"/>
                    <a:pt x="498" y="632"/>
                  </a:cubicBezTo>
                  <a:cubicBezTo>
                    <a:pt x="498" y="632"/>
                    <a:pt x="498" y="632"/>
                    <a:pt x="497" y="632"/>
                  </a:cubicBezTo>
                  <a:close/>
                  <a:moveTo>
                    <a:pt x="113" y="621"/>
                  </a:moveTo>
                  <a:cubicBezTo>
                    <a:pt x="113" y="620"/>
                    <a:pt x="113" y="619"/>
                    <a:pt x="114" y="618"/>
                  </a:cubicBezTo>
                  <a:cubicBezTo>
                    <a:pt x="114" y="618"/>
                    <a:pt x="114" y="618"/>
                    <a:pt x="114" y="618"/>
                  </a:cubicBezTo>
                  <a:cubicBezTo>
                    <a:pt x="115" y="618"/>
                    <a:pt x="116" y="618"/>
                    <a:pt x="117" y="619"/>
                  </a:cubicBezTo>
                  <a:cubicBezTo>
                    <a:pt x="117" y="619"/>
                    <a:pt x="117" y="619"/>
                    <a:pt x="117" y="619"/>
                  </a:cubicBezTo>
                  <a:cubicBezTo>
                    <a:pt x="117" y="620"/>
                    <a:pt x="117" y="621"/>
                    <a:pt x="116" y="622"/>
                  </a:cubicBezTo>
                  <a:cubicBezTo>
                    <a:pt x="116" y="622"/>
                    <a:pt x="116" y="622"/>
                    <a:pt x="116" y="622"/>
                  </a:cubicBezTo>
                  <a:cubicBezTo>
                    <a:pt x="116" y="622"/>
                    <a:pt x="115" y="622"/>
                    <a:pt x="115" y="622"/>
                  </a:cubicBezTo>
                  <a:cubicBezTo>
                    <a:pt x="115" y="622"/>
                    <a:pt x="115" y="622"/>
                    <a:pt x="115" y="622"/>
                  </a:cubicBezTo>
                  <a:cubicBezTo>
                    <a:pt x="114" y="622"/>
                    <a:pt x="114" y="622"/>
                    <a:pt x="113" y="621"/>
                  </a:cubicBezTo>
                  <a:close/>
                  <a:moveTo>
                    <a:pt x="502" y="621"/>
                  </a:moveTo>
                  <a:cubicBezTo>
                    <a:pt x="501" y="621"/>
                    <a:pt x="501" y="620"/>
                    <a:pt x="502" y="619"/>
                  </a:cubicBezTo>
                  <a:cubicBezTo>
                    <a:pt x="502" y="619"/>
                    <a:pt x="502" y="619"/>
                    <a:pt x="502" y="619"/>
                  </a:cubicBezTo>
                  <a:cubicBezTo>
                    <a:pt x="502" y="618"/>
                    <a:pt x="503" y="617"/>
                    <a:pt x="504" y="618"/>
                  </a:cubicBezTo>
                  <a:cubicBezTo>
                    <a:pt x="504" y="618"/>
                    <a:pt x="504" y="618"/>
                    <a:pt x="504" y="618"/>
                  </a:cubicBezTo>
                  <a:cubicBezTo>
                    <a:pt x="505" y="618"/>
                    <a:pt x="506" y="619"/>
                    <a:pt x="505" y="620"/>
                  </a:cubicBezTo>
                  <a:cubicBezTo>
                    <a:pt x="505" y="620"/>
                    <a:pt x="505" y="620"/>
                    <a:pt x="505" y="620"/>
                  </a:cubicBezTo>
                  <a:cubicBezTo>
                    <a:pt x="505" y="621"/>
                    <a:pt x="504" y="621"/>
                    <a:pt x="503" y="621"/>
                  </a:cubicBezTo>
                  <a:cubicBezTo>
                    <a:pt x="503" y="621"/>
                    <a:pt x="503" y="621"/>
                    <a:pt x="503" y="621"/>
                  </a:cubicBezTo>
                  <a:cubicBezTo>
                    <a:pt x="503" y="621"/>
                    <a:pt x="503" y="621"/>
                    <a:pt x="502" y="621"/>
                  </a:cubicBezTo>
                  <a:close/>
                  <a:moveTo>
                    <a:pt x="108" y="610"/>
                  </a:moveTo>
                  <a:cubicBezTo>
                    <a:pt x="108" y="609"/>
                    <a:pt x="108" y="608"/>
                    <a:pt x="109" y="607"/>
                  </a:cubicBezTo>
                  <a:cubicBezTo>
                    <a:pt x="109" y="607"/>
                    <a:pt x="109" y="607"/>
                    <a:pt x="109" y="607"/>
                  </a:cubicBezTo>
                  <a:cubicBezTo>
                    <a:pt x="110" y="607"/>
                    <a:pt x="111" y="607"/>
                    <a:pt x="112" y="608"/>
                  </a:cubicBezTo>
                  <a:cubicBezTo>
                    <a:pt x="112" y="608"/>
                    <a:pt x="112" y="608"/>
                    <a:pt x="112" y="608"/>
                  </a:cubicBezTo>
                  <a:cubicBezTo>
                    <a:pt x="112" y="609"/>
                    <a:pt x="112" y="611"/>
                    <a:pt x="111" y="611"/>
                  </a:cubicBezTo>
                  <a:cubicBezTo>
                    <a:pt x="111" y="611"/>
                    <a:pt x="111" y="611"/>
                    <a:pt x="111" y="611"/>
                  </a:cubicBezTo>
                  <a:cubicBezTo>
                    <a:pt x="111" y="611"/>
                    <a:pt x="110" y="611"/>
                    <a:pt x="110" y="611"/>
                  </a:cubicBezTo>
                  <a:cubicBezTo>
                    <a:pt x="110" y="611"/>
                    <a:pt x="110" y="611"/>
                    <a:pt x="110" y="611"/>
                  </a:cubicBezTo>
                  <a:cubicBezTo>
                    <a:pt x="109" y="611"/>
                    <a:pt x="109" y="611"/>
                    <a:pt x="108" y="610"/>
                  </a:cubicBezTo>
                  <a:close/>
                  <a:moveTo>
                    <a:pt x="508" y="610"/>
                  </a:moveTo>
                  <a:cubicBezTo>
                    <a:pt x="507" y="610"/>
                    <a:pt x="506" y="609"/>
                    <a:pt x="507" y="608"/>
                  </a:cubicBezTo>
                  <a:cubicBezTo>
                    <a:pt x="507" y="608"/>
                    <a:pt x="507" y="608"/>
                    <a:pt x="507" y="608"/>
                  </a:cubicBezTo>
                  <a:cubicBezTo>
                    <a:pt x="507" y="607"/>
                    <a:pt x="508" y="606"/>
                    <a:pt x="509" y="607"/>
                  </a:cubicBezTo>
                  <a:cubicBezTo>
                    <a:pt x="509" y="607"/>
                    <a:pt x="509" y="607"/>
                    <a:pt x="509" y="607"/>
                  </a:cubicBezTo>
                  <a:cubicBezTo>
                    <a:pt x="510" y="607"/>
                    <a:pt x="511" y="608"/>
                    <a:pt x="510" y="609"/>
                  </a:cubicBezTo>
                  <a:cubicBezTo>
                    <a:pt x="510" y="609"/>
                    <a:pt x="510" y="609"/>
                    <a:pt x="510" y="609"/>
                  </a:cubicBezTo>
                  <a:cubicBezTo>
                    <a:pt x="510" y="610"/>
                    <a:pt x="509" y="611"/>
                    <a:pt x="508" y="611"/>
                  </a:cubicBezTo>
                  <a:cubicBezTo>
                    <a:pt x="508" y="611"/>
                    <a:pt x="508" y="611"/>
                    <a:pt x="508" y="611"/>
                  </a:cubicBezTo>
                  <a:cubicBezTo>
                    <a:pt x="508" y="611"/>
                    <a:pt x="508" y="611"/>
                    <a:pt x="508" y="610"/>
                  </a:cubicBezTo>
                  <a:close/>
                  <a:moveTo>
                    <a:pt x="103" y="599"/>
                  </a:moveTo>
                  <a:cubicBezTo>
                    <a:pt x="103" y="598"/>
                    <a:pt x="103" y="597"/>
                    <a:pt x="104" y="596"/>
                  </a:cubicBezTo>
                  <a:cubicBezTo>
                    <a:pt x="104" y="596"/>
                    <a:pt x="104" y="596"/>
                    <a:pt x="104" y="596"/>
                  </a:cubicBezTo>
                  <a:cubicBezTo>
                    <a:pt x="105" y="596"/>
                    <a:pt x="106" y="596"/>
                    <a:pt x="107" y="597"/>
                  </a:cubicBezTo>
                  <a:cubicBezTo>
                    <a:pt x="107" y="597"/>
                    <a:pt x="107" y="597"/>
                    <a:pt x="107" y="597"/>
                  </a:cubicBezTo>
                  <a:cubicBezTo>
                    <a:pt x="107" y="598"/>
                    <a:pt x="107" y="600"/>
                    <a:pt x="106" y="600"/>
                  </a:cubicBezTo>
                  <a:cubicBezTo>
                    <a:pt x="106" y="600"/>
                    <a:pt x="106" y="600"/>
                    <a:pt x="106" y="600"/>
                  </a:cubicBezTo>
                  <a:cubicBezTo>
                    <a:pt x="106" y="600"/>
                    <a:pt x="105" y="600"/>
                    <a:pt x="105" y="600"/>
                  </a:cubicBezTo>
                  <a:cubicBezTo>
                    <a:pt x="105" y="600"/>
                    <a:pt x="105" y="600"/>
                    <a:pt x="105" y="600"/>
                  </a:cubicBezTo>
                  <a:cubicBezTo>
                    <a:pt x="104" y="600"/>
                    <a:pt x="103" y="600"/>
                    <a:pt x="103" y="599"/>
                  </a:cubicBezTo>
                  <a:close/>
                  <a:moveTo>
                    <a:pt x="513" y="599"/>
                  </a:moveTo>
                  <a:cubicBezTo>
                    <a:pt x="512" y="599"/>
                    <a:pt x="511" y="598"/>
                    <a:pt x="512" y="597"/>
                  </a:cubicBezTo>
                  <a:cubicBezTo>
                    <a:pt x="512" y="597"/>
                    <a:pt x="512" y="597"/>
                    <a:pt x="512" y="597"/>
                  </a:cubicBezTo>
                  <a:cubicBezTo>
                    <a:pt x="512" y="596"/>
                    <a:pt x="513" y="595"/>
                    <a:pt x="514" y="596"/>
                  </a:cubicBezTo>
                  <a:cubicBezTo>
                    <a:pt x="514" y="596"/>
                    <a:pt x="514" y="596"/>
                    <a:pt x="514" y="596"/>
                  </a:cubicBezTo>
                  <a:cubicBezTo>
                    <a:pt x="515" y="596"/>
                    <a:pt x="516" y="598"/>
                    <a:pt x="515" y="599"/>
                  </a:cubicBezTo>
                  <a:cubicBezTo>
                    <a:pt x="515" y="599"/>
                    <a:pt x="515" y="599"/>
                    <a:pt x="515" y="599"/>
                  </a:cubicBezTo>
                  <a:cubicBezTo>
                    <a:pt x="515" y="599"/>
                    <a:pt x="514" y="600"/>
                    <a:pt x="513" y="600"/>
                  </a:cubicBezTo>
                  <a:cubicBezTo>
                    <a:pt x="513" y="600"/>
                    <a:pt x="513" y="600"/>
                    <a:pt x="513" y="600"/>
                  </a:cubicBezTo>
                  <a:cubicBezTo>
                    <a:pt x="513" y="600"/>
                    <a:pt x="513" y="600"/>
                    <a:pt x="513" y="599"/>
                  </a:cubicBezTo>
                  <a:close/>
                  <a:moveTo>
                    <a:pt x="98" y="588"/>
                  </a:moveTo>
                  <a:cubicBezTo>
                    <a:pt x="98" y="587"/>
                    <a:pt x="98" y="586"/>
                    <a:pt x="99" y="586"/>
                  </a:cubicBezTo>
                  <a:cubicBezTo>
                    <a:pt x="99" y="586"/>
                    <a:pt x="99" y="586"/>
                    <a:pt x="99" y="586"/>
                  </a:cubicBezTo>
                  <a:cubicBezTo>
                    <a:pt x="100" y="585"/>
                    <a:pt x="101" y="586"/>
                    <a:pt x="102" y="587"/>
                  </a:cubicBezTo>
                  <a:cubicBezTo>
                    <a:pt x="102" y="587"/>
                    <a:pt x="102" y="587"/>
                    <a:pt x="102" y="587"/>
                  </a:cubicBezTo>
                  <a:cubicBezTo>
                    <a:pt x="102" y="588"/>
                    <a:pt x="102" y="589"/>
                    <a:pt x="101" y="589"/>
                  </a:cubicBezTo>
                  <a:cubicBezTo>
                    <a:pt x="101" y="589"/>
                    <a:pt x="101" y="589"/>
                    <a:pt x="101" y="589"/>
                  </a:cubicBezTo>
                  <a:cubicBezTo>
                    <a:pt x="100" y="589"/>
                    <a:pt x="100" y="589"/>
                    <a:pt x="100" y="589"/>
                  </a:cubicBezTo>
                  <a:cubicBezTo>
                    <a:pt x="100" y="589"/>
                    <a:pt x="100" y="589"/>
                    <a:pt x="100" y="589"/>
                  </a:cubicBezTo>
                  <a:cubicBezTo>
                    <a:pt x="99" y="589"/>
                    <a:pt x="98" y="589"/>
                    <a:pt x="98" y="588"/>
                  </a:cubicBezTo>
                  <a:close/>
                  <a:moveTo>
                    <a:pt x="518" y="589"/>
                  </a:moveTo>
                  <a:cubicBezTo>
                    <a:pt x="517" y="588"/>
                    <a:pt x="516" y="587"/>
                    <a:pt x="517" y="586"/>
                  </a:cubicBezTo>
                  <a:cubicBezTo>
                    <a:pt x="517" y="586"/>
                    <a:pt x="517" y="586"/>
                    <a:pt x="517" y="586"/>
                  </a:cubicBezTo>
                  <a:cubicBezTo>
                    <a:pt x="517" y="585"/>
                    <a:pt x="518" y="585"/>
                    <a:pt x="519" y="585"/>
                  </a:cubicBezTo>
                  <a:cubicBezTo>
                    <a:pt x="519" y="585"/>
                    <a:pt x="519" y="585"/>
                    <a:pt x="519" y="585"/>
                  </a:cubicBezTo>
                  <a:cubicBezTo>
                    <a:pt x="520" y="585"/>
                    <a:pt x="521" y="587"/>
                    <a:pt x="520" y="588"/>
                  </a:cubicBezTo>
                  <a:cubicBezTo>
                    <a:pt x="520" y="588"/>
                    <a:pt x="520" y="588"/>
                    <a:pt x="520" y="588"/>
                  </a:cubicBezTo>
                  <a:cubicBezTo>
                    <a:pt x="520" y="588"/>
                    <a:pt x="519" y="589"/>
                    <a:pt x="519" y="589"/>
                  </a:cubicBezTo>
                  <a:cubicBezTo>
                    <a:pt x="519" y="589"/>
                    <a:pt x="519" y="589"/>
                    <a:pt x="519" y="589"/>
                  </a:cubicBezTo>
                  <a:cubicBezTo>
                    <a:pt x="518" y="589"/>
                    <a:pt x="518" y="589"/>
                    <a:pt x="518" y="589"/>
                  </a:cubicBezTo>
                  <a:close/>
                  <a:moveTo>
                    <a:pt x="93" y="577"/>
                  </a:moveTo>
                  <a:cubicBezTo>
                    <a:pt x="93" y="576"/>
                    <a:pt x="93" y="575"/>
                    <a:pt x="94" y="575"/>
                  </a:cubicBezTo>
                  <a:cubicBezTo>
                    <a:pt x="94" y="575"/>
                    <a:pt x="94" y="575"/>
                    <a:pt x="94" y="575"/>
                  </a:cubicBezTo>
                  <a:cubicBezTo>
                    <a:pt x="95" y="574"/>
                    <a:pt x="96" y="575"/>
                    <a:pt x="97" y="576"/>
                  </a:cubicBezTo>
                  <a:cubicBezTo>
                    <a:pt x="97" y="576"/>
                    <a:pt x="97" y="576"/>
                    <a:pt x="97" y="576"/>
                  </a:cubicBezTo>
                  <a:cubicBezTo>
                    <a:pt x="97" y="577"/>
                    <a:pt x="97" y="578"/>
                    <a:pt x="96" y="578"/>
                  </a:cubicBezTo>
                  <a:cubicBezTo>
                    <a:pt x="96" y="578"/>
                    <a:pt x="96" y="578"/>
                    <a:pt x="96" y="578"/>
                  </a:cubicBezTo>
                  <a:cubicBezTo>
                    <a:pt x="95" y="578"/>
                    <a:pt x="95" y="579"/>
                    <a:pt x="95" y="579"/>
                  </a:cubicBezTo>
                  <a:cubicBezTo>
                    <a:pt x="95" y="579"/>
                    <a:pt x="95" y="579"/>
                    <a:pt x="95" y="579"/>
                  </a:cubicBezTo>
                  <a:cubicBezTo>
                    <a:pt x="94" y="579"/>
                    <a:pt x="93" y="578"/>
                    <a:pt x="93" y="577"/>
                  </a:cubicBezTo>
                  <a:close/>
                  <a:moveTo>
                    <a:pt x="523" y="578"/>
                  </a:moveTo>
                  <a:cubicBezTo>
                    <a:pt x="522" y="577"/>
                    <a:pt x="521" y="576"/>
                    <a:pt x="522" y="575"/>
                  </a:cubicBezTo>
                  <a:cubicBezTo>
                    <a:pt x="522" y="575"/>
                    <a:pt x="522" y="575"/>
                    <a:pt x="522" y="575"/>
                  </a:cubicBezTo>
                  <a:cubicBezTo>
                    <a:pt x="522" y="574"/>
                    <a:pt x="523" y="574"/>
                    <a:pt x="524" y="574"/>
                  </a:cubicBezTo>
                  <a:cubicBezTo>
                    <a:pt x="524" y="574"/>
                    <a:pt x="524" y="574"/>
                    <a:pt x="524" y="574"/>
                  </a:cubicBezTo>
                  <a:cubicBezTo>
                    <a:pt x="525" y="575"/>
                    <a:pt x="526" y="576"/>
                    <a:pt x="525" y="577"/>
                  </a:cubicBezTo>
                  <a:cubicBezTo>
                    <a:pt x="525" y="577"/>
                    <a:pt x="525" y="577"/>
                    <a:pt x="525" y="577"/>
                  </a:cubicBezTo>
                  <a:cubicBezTo>
                    <a:pt x="525" y="578"/>
                    <a:pt x="524" y="578"/>
                    <a:pt x="524" y="578"/>
                  </a:cubicBezTo>
                  <a:cubicBezTo>
                    <a:pt x="524" y="578"/>
                    <a:pt x="524" y="578"/>
                    <a:pt x="524" y="578"/>
                  </a:cubicBezTo>
                  <a:cubicBezTo>
                    <a:pt x="523" y="578"/>
                    <a:pt x="523" y="578"/>
                    <a:pt x="523" y="578"/>
                  </a:cubicBezTo>
                  <a:close/>
                  <a:moveTo>
                    <a:pt x="88" y="566"/>
                  </a:moveTo>
                  <a:cubicBezTo>
                    <a:pt x="87" y="565"/>
                    <a:pt x="88" y="564"/>
                    <a:pt x="89" y="564"/>
                  </a:cubicBezTo>
                  <a:cubicBezTo>
                    <a:pt x="89" y="564"/>
                    <a:pt x="89" y="564"/>
                    <a:pt x="89" y="564"/>
                  </a:cubicBezTo>
                  <a:cubicBezTo>
                    <a:pt x="90" y="563"/>
                    <a:pt x="91" y="564"/>
                    <a:pt x="92" y="565"/>
                  </a:cubicBezTo>
                  <a:cubicBezTo>
                    <a:pt x="92" y="565"/>
                    <a:pt x="92" y="565"/>
                    <a:pt x="92" y="565"/>
                  </a:cubicBezTo>
                  <a:cubicBezTo>
                    <a:pt x="92" y="566"/>
                    <a:pt x="92" y="567"/>
                    <a:pt x="91" y="567"/>
                  </a:cubicBezTo>
                  <a:cubicBezTo>
                    <a:pt x="91" y="567"/>
                    <a:pt x="91" y="567"/>
                    <a:pt x="91" y="567"/>
                  </a:cubicBezTo>
                  <a:cubicBezTo>
                    <a:pt x="90" y="568"/>
                    <a:pt x="90" y="568"/>
                    <a:pt x="90" y="568"/>
                  </a:cubicBezTo>
                  <a:cubicBezTo>
                    <a:pt x="90" y="568"/>
                    <a:pt x="90" y="568"/>
                    <a:pt x="90" y="568"/>
                  </a:cubicBezTo>
                  <a:cubicBezTo>
                    <a:pt x="89" y="568"/>
                    <a:pt x="88" y="567"/>
                    <a:pt x="88" y="566"/>
                  </a:cubicBezTo>
                  <a:close/>
                  <a:moveTo>
                    <a:pt x="528" y="567"/>
                  </a:moveTo>
                  <a:cubicBezTo>
                    <a:pt x="527" y="566"/>
                    <a:pt x="526" y="565"/>
                    <a:pt x="527" y="564"/>
                  </a:cubicBezTo>
                  <a:cubicBezTo>
                    <a:pt x="527" y="564"/>
                    <a:pt x="527" y="564"/>
                    <a:pt x="527" y="564"/>
                  </a:cubicBezTo>
                  <a:cubicBezTo>
                    <a:pt x="527" y="563"/>
                    <a:pt x="529" y="563"/>
                    <a:pt x="530" y="563"/>
                  </a:cubicBezTo>
                  <a:cubicBezTo>
                    <a:pt x="530" y="563"/>
                    <a:pt x="530" y="563"/>
                    <a:pt x="530" y="563"/>
                  </a:cubicBezTo>
                  <a:cubicBezTo>
                    <a:pt x="531" y="564"/>
                    <a:pt x="531" y="565"/>
                    <a:pt x="530" y="566"/>
                  </a:cubicBezTo>
                  <a:cubicBezTo>
                    <a:pt x="530" y="566"/>
                    <a:pt x="530" y="566"/>
                    <a:pt x="530" y="566"/>
                  </a:cubicBezTo>
                  <a:cubicBezTo>
                    <a:pt x="530" y="567"/>
                    <a:pt x="529" y="567"/>
                    <a:pt x="529" y="567"/>
                  </a:cubicBezTo>
                  <a:cubicBezTo>
                    <a:pt x="529" y="567"/>
                    <a:pt x="529" y="567"/>
                    <a:pt x="529" y="567"/>
                  </a:cubicBezTo>
                  <a:cubicBezTo>
                    <a:pt x="528" y="567"/>
                    <a:pt x="528" y="567"/>
                    <a:pt x="528" y="567"/>
                  </a:cubicBezTo>
                  <a:close/>
                  <a:moveTo>
                    <a:pt x="83" y="556"/>
                  </a:moveTo>
                  <a:cubicBezTo>
                    <a:pt x="82" y="555"/>
                    <a:pt x="83" y="553"/>
                    <a:pt x="84" y="553"/>
                  </a:cubicBezTo>
                  <a:cubicBezTo>
                    <a:pt x="84" y="553"/>
                    <a:pt x="84" y="553"/>
                    <a:pt x="84" y="553"/>
                  </a:cubicBezTo>
                  <a:cubicBezTo>
                    <a:pt x="85" y="552"/>
                    <a:pt x="86" y="553"/>
                    <a:pt x="87" y="554"/>
                  </a:cubicBezTo>
                  <a:cubicBezTo>
                    <a:pt x="87" y="554"/>
                    <a:pt x="87" y="554"/>
                    <a:pt x="87" y="554"/>
                  </a:cubicBezTo>
                  <a:cubicBezTo>
                    <a:pt x="87" y="555"/>
                    <a:pt x="87" y="556"/>
                    <a:pt x="86" y="557"/>
                  </a:cubicBezTo>
                  <a:cubicBezTo>
                    <a:pt x="86" y="557"/>
                    <a:pt x="86" y="557"/>
                    <a:pt x="86" y="557"/>
                  </a:cubicBezTo>
                  <a:cubicBezTo>
                    <a:pt x="85" y="557"/>
                    <a:pt x="85" y="557"/>
                    <a:pt x="85" y="557"/>
                  </a:cubicBezTo>
                  <a:cubicBezTo>
                    <a:pt x="85" y="557"/>
                    <a:pt x="85" y="557"/>
                    <a:pt x="85" y="557"/>
                  </a:cubicBezTo>
                  <a:cubicBezTo>
                    <a:pt x="84" y="557"/>
                    <a:pt x="83" y="556"/>
                    <a:pt x="83" y="556"/>
                  </a:cubicBezTo>
                  <a:close/>
                  <a:moveTo>
                    <a:pt x="533" y="556"/>
                  </a:moveTo>
                  <a:cubicBezTo>
                    <a:pt x="532" y="556"/>
                    <a:pt x="531" y="554"/>
                    <a:pt x="532" y="553"/>
                  </a:cubicBezTo>
                  <a:cubicBezTo>
                    <a:pt x="532" y="553"/>
                    <a:pt x="532" y="553"/>
                    <a:pt x="532" y="553"/>
                  </a:cubicBezTo>
                  <a:cubicBezTo>
                    <a:pt x="532" y="552"/>
                    <a:pt x="534" y="552"/>
                    <a:pt x="535" y="552"/>
                  </a:cubicBezTo>
                  <a:cubicBezTo>
                    <a:pt x="535" y="552"/>
                    <a:pt x="535" y="552"/>
                    <a:pt x="535" y="552"/>
                  </a:cubicBezTo>
                  <a:cubicBezTo>
                    <a:pt x="536" y="553"/>
                    <a:pt x="536" y="554"/>
                    <a:pt x="536" y="555"/>
                  </a:cubicBezTo>
                  <a:cubicBezTo>
                    <a:pt x="536" y="555"/>
                    <a:pt x="536" y="555"/>
                    <a:pt x="536" y="555"/>
                  </a:cubicBezTo>
                  <a:cubicBezTo>
                    <a:pt x="535" y="556"/>
                    <a:pt x="534" y="556"/>
                    <a:pt x="534" y="556"/>
                  </a:cubicBezTo>
                  <a:cubicBezTo>
                    <a:pt x="534" y="556"/>
                    <a:pt x="534" y="556"/>
                    <a:pt x="534" y="556"/>
                  </a:cubicBezTo>
                  <a:cubicBezTo>
                    <a:pt x="533" y="556"/>
                    <a:pt x="533" y="556"/>
                    <a:pt x="533" y="556"/>
                  </a:cubicBezTo>
                  <a:close/>
                  <a:moveTo>
                    <a:pt x="78" y="545"/>
                  </a:moveTo>
                  <a:cubicBezTo>
                    <a:pt x="77" y="544"/>
                    <a:pt x="78" y="543"/>
                    <a:pt x="79" y="542"/>
                  </a:cubicBezTo>
                  <a:cubicBezTo>
                    <a:pt x="79" y="542"/>
                    <a:pt x="79" y="542"/>
                    <a:pt x="79" y="542"/>
                  </a:cubicBezTo>
                  <a:cubicBezTo>
                    <a:pt x="80" y="542"/>
                    <a:pt x="81" y="542"/>
                    <a:pt x="81" y="543"/>
                  </a:cubicBezTo>
                  <a:cubicBezTo>
                    <a:pt x="81" y="543"/>
                    <a:pt x="81" y="543"/>
                    <a:pt x="81" y="543"/>
                  </a:cubicBezTo>
                  <a:cubicBezTo>
                    <a:pt x="82" y="544"/>
                    <a:pt x="81" y="545"/>
                    <a:pt x="80" y="546"/>
                  </a:cubicBezTo>
                  <a:cubicBezTo>
                    <a:pt x="80" y="546"/>
                    <a:pt x="80" y="546"/>
                    <a:pt x="80" y="546"/>
                  </a:cubicBezTo>
                  <a:cubicBezTo>
                    <a:pt x="80" y="546"/>
                    <a:pt x="80" y="546"/>
                    <a:pt x="80" y="546"/>
                  </a:cubicBezTo>
                  <a:cubicBezTo>
                    <a:pt x="80" y="546"/>
                    <a:pt x="80" y="546"/>
                    <a:pt x="80" y="546"/>
                  </a:cubicBezTo>
                  <a:cubicBezTo>
                    <a:pt x="79" y="546"/>
                    <a:pt x="78" y="545"/>
                    <a:pt x="78" y="545"/>
                  </a:cubicBezTo>
                  <a:close/>
                  <a:moveTo>
                    <a:pt x="538" y="545"/>
                  </a:moveTo>
                  <a:cubicBezTo>
                    <a:pt x="537" y="545"/>
                    <a:pt x="537" y="543"/>
                    <a:pt x="537" y="542"/>
                  </a:cubicBezTo>
                  <a:cubicBezTo>
                    <a:pt x="537" y="542"/>
                    <a:pt x="537" y="542"/>
                    <a:pt x="537" y="542"/>
                  </a:cubicBezTo>
                  <a:cubicBezTo>
                    <a:pt x="537" y="541"/>
                    <a:pt x="539" y="541"/>
                    <a:pt x="540" y="541"/>
                  </a:cubicBezTo>
                  <a:cubicBezTo>
                    <a:pt x="540" y="541"/>
                    <a:pt x="540" y="541"/>
                    <a:pt x="540" y="541"/>
                  </a:cubicBezTo>
                  <a:cubicBezTo>
                    <a:pt x="541" y="542"/>
                    <a:pt x="541" y="543"/>
                    <a:pt x="541" y="544"/>
                  </a:cubicBezTo>
                  <a:cubicBezTo>
                    <a:pt x="541" y="544"/>
                    <a:pt x="541" y="544"/>
                    <a:pt x="541" y="544"/>
                  </a:cubicBezTo>
                  <a:cubicBezTo>
                    <a:pt x="540" y="545"/>
                    <a:pt x="540" y="545"/>
                    <a:pt x="539" y="545"/>
                  </a:cubicBezTo>
                  <a:cubicBezTo>
                    <a:pt x="539" y="545"/>
                    <a:pt x="539" y="545"/>
                    <a:pt x="539" y="545"/>
                  </a:cubicBezTo>
                  <a:cubicBezTo>
                    <a:pt x="539" y="545"/>
                    <a:pt x="538" y="545"/>
                    <a:pt x="538" y="545"/>
                  </a:cubicBezTo>
                  <a:close/>
                  <a:moveTo>
                    <a:pt x="73" y="534"/>
                  </a:moveTo>
                  <a:cubicBezTo>
                    <a:pt x="72" y="533"/>
                    <a:pt x="73" y="532"/>
                    <a:pt x="74" y="531"/>
                  </a:cubicBezTo>
                  <a:cubicBezTo>
                    <a:pt x="74" y="531"/>
                    <a:pt x="74" y="531"/>
                    <a:pt x="74" y="531"/>
                  </a:cubicBezTo>
                  <a:cubicBezTo>
                    <a:pt x="75" y="531"/>
                    <a:pt x="76" y="531"/>
                    <a:pt x="76" y="532"/>
                  </a:cubicBezTo>
                  <a:cubicBezTo>
                    <a:pt x="76" y="532"/>
                    <a:pt x="76" y="532"/>
                    <a:pt x="76" y="532"/>
                  </a:cubicBezTo>
                  <a:cubicBezTo>
                    <a:pt x="77" y="533"/>
                    <a:pt x="76" y="534"/>
                    <a:pt x="75" y="535"/>
                  </a:cubicBezTo>
                  <a:cubicBezTo>
                    <a:pt x="75" y="535"/>
                    <a:pt x="75" y="535"/>
                    <a:pt x="75" y="535"/>
                  </a:cubicBezTo>
                  <a:cubicBezTo>
                    <a:pt x="75" y="535"/>
                    <a:pt x="75" y="535"/>
                    <a:pt x="75" y="535"/>
                  </a:cubicBezTo>
                  <a:cubicBezTo>
                    <a:pt x="75" y="535"/>
                    <a:pt x="75" y="535"/>
                    <a:pt x="75" y="535"/>
                  </a:cubicBezTo>
                  <a:cubicBezTo>
                    <a:pt x="74" y="535"/>
                    <a:pt x="73" y="535"/>
                    <a:pt x="73" y="534"/>
                  </a:cubicBezTo>
                  <a:close/>
                  <a:moveTo>
                    <a:pt x="543" y="534"/>
                  </a:moveTo>
                  <a:cubicBezTo>
                    <a:pt x="542" y="534"/>
                    <a:pt x="542" y="533"/>
                    <a:pt x="542" y="532"/>
                  </a:cubicBezTo>
                  <a:cubicBezTo>
                    <a:pt x="542" y="532"/>
                    <a:pt x="542" y="532"/>
                    <a:pt x="542" y="532"/>
                  </a:cubicBezTo>
                  <a:cubicBezTo>
                    <a:pt x="543" y="531"/>
                    <a:pt x="544" y="530"/>
                    <a:pt x="545" y="531"/>
                  </a:cubicBezTo>
                  <a:cubicBezTo>
                    <a:pt x="545" y="531"/>
                    <a:pt x="545" y="531"/>
                    <a:pt x="545" y="531"/>
                  </a:cubicBezTo>
                  <a:cubicBezTo>
                    <a:pt x="546" y="531"/>
                    <a:pt x="546" y="532"/>
                    <a:pt x="546" y="533"/>
                  </a:cubicBezTo>
                  <a:cubicBezTo>
                    <a:pt x="546" y="533"/>
                    <a:pt x="546" y="533"/>
                    <a:pt x="546" y="533"/>
                  </a:cubicBezTo>
                  <a:cubicBezTo>
                    <a:pt x="545" y="534"/>
                    <a:pt x="545" y="534"/>
                    <a:pt x="544" y="534"/>
                  </a:cubicBezTo>
                  <a:cubicBezTo>
                    <a:pt x="544" y="534"/>
                    <a:pt x="544" y="534"/>
                    <a:pt x="544" y="534"/>
                  </a:cubicBezTo>
                  <a:cubicBezTo>
                    <a:pt x="544" y="534"/>
                    <a:pt x="543" y="534"/>
                    <a:pt x="543" y="534"/>
                  </a:cubicBezTo>
                  <a:close/>
                  <a:moveTo>
                    <a:pt x="68" y="523"/>
                  </a:moveTo>
                  <a:cubicBezTo>
                    <a:pt x="67" y="522"/>
                    <a:pt x="68" y="521"/>
                    <a:pt x="69" y="520"/>
                  </a:cubicBezTo>
                  <a:cubicBezTo>
                    <a:pt x="69" y="520"/>
                    <a:pt x="69" y="520"/>
                    <a:pt x="69" y="520"/>
                  </a:cubicBezTo>
                  <a:cubicBezTo>
                    <a:pt x="70" y="520"/>
                    <a:pt x="71" y="520"/>
                    <a:pt x="71" y="521"/>
                  </a:cubicBezTo>
                  <a:cubicBezTo>
                    <a:pt x="71" y="521"/>
                    <a:pt x="71" y="521"/>
                    <a:pt x="71" y="521"/>
                  </a:cubicBezTo>
                  <a:cubicBezTo>
                    <a:pt x="72" y="522"/>
                    <a:pt x="71" y="523"/>
                    <a:pt x="70" y="524"/>
                  </a:cubicBezTo>
                  <a:cubicBezTo>
                    <a:pt x="70" y="524"/>
                    <a:pt x="70" y="524"/>
                    <a:pt x="70" y="524"/>
                  </a:cubicBezTo>
                  <a:cubicBezTo>
                    <a:pt x="70" y="524"/>
                    <a:pt x="70" y="524"/>
                    <a:pt x="69" y="524"/>
                  </a:cubicBezTo>
                  <a:cubicBezTo>
                    <a:pt x="69" y="524"/>
                    <a:pt x="69" y="524"/>
                    <a:pt x="69" y="524"/>
                  </a:cubicBezTo>
                  <a:cubicBezTo>
                    <a:pt x="69" y="524"/>
                    <a:pt x="68" y="524"/>
                    <a:pt x="68" y="523"/>
                  </a:cubicBezTo>
                  <a:close/>
                  <a:moveTo>
                    <a:pt x="548" y="523"/>
                  </a:moveTo>
                  <a:cubicBezTo>
                    <a:pt x="547" y="523"/>
                    <a:pt x="547" y="522"/>
                    <a:pt x="547" y="521"/>
                  </a:cubicBezTo>
                  <a:cubicBezTo>
                    <a:pt x="547" y="521"/>
                    <a:pt x="547" y="521"/>
                    <a:pt x="547" y="521"/>
                  </a:cubicBezTo>
                  <a:cubicBezTo>
                    <a:pt x="548" y="520"/>
                    <a:pt x="549" y="519"/>
                    <a:pt x="550" y="520"/>
                  </a:cubicBezTo>
                  <a:cubicBezTo>
                    <a:pt x="550" y="520"/>
                    <a:pt x="550" y="520"/>
                    <a:pt x="550" y="520"/>
                  </a:cubicBezTo>
                  <a:cubicBezTo>
                    <a:pt x="551" y="520"/>
                    <a:pt x="551" y="521"/>
                    <a:pt x="551" y="522"/>
                  </a:cubicBezTo>
                  <a:cubicBezTo>
                    <a:pt x="551" y="522"/>
                    <a:pt x="551" y="522"/>
                    <a:pt x="551" y="522"/>
                  </a:cubicBezTo>
                  <a:cubicBezTo>
                    <a:pt x="550" y="523"/>
                    <a:pt x="550" y="524"/>
                    <a:pt x="549" y="524"/>
                  </a:cubicBezTo>
                  <a:cubicBezTo>
                    <a:pt x="549" y="524"/>
                    <a:pt x="549" y="524"/>
                    <a:pt x="549" y="524"/>
                  </a:cubicBezTo>
                  <a:cubicBezTo>
                    <a:pt x="549" y="524"/>
                    <a:pt x="548" y="523"/>
                    <a:pt x="548" y="523"/>
                  </a:cubicBezTo>
                  <a:close/>
                  <a:moveTo>
                    <a:pt x="63" y="512"/>
                  </a:moveTo>
                  <a:cubicBezTo>
                    <a:pt x="62" y="511"/>
                    <a:pt x="63" y="510"/>
                    <a:pt x="64" y="509"/>
                  </a:cubicBezTo>
                  <a:cubicBezTo>
                    <a:pt x="64" y="509"/>
                    <a:pt x="64" y="509"/>
                    <a:pt x="64" y="509"/>
                  </a:cubicBezTo>
                  <a:cubicBezTo>
                    <a:pt x="65" y="509"/>
                    <a:pt x="66" y="509"/>
                    <a:pt x="66" y="510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7" y="511"/>
                    <a:pt x="66" y="513"/>
                    <a:pt x="65" y="513"/>
                  </a:cubicBezTo>
                  <a:cubicBezTo>
                    <a:pt x="65" y="513"/>
                    <a:pt x="65" y="513"/>
                    <a:pt x="65" y="513"/>
                  </a:cubicBezTo>
                  <a:cubicBezTo>
                    <a:pt x="65" y="513"/>
                    <a:pt x="65" y="513"/>
                    <a:pt x="64" y="513"/>
                  </a:cubicBezTo>
                  <a:cubicBezTo>
                    <a:pt x="64" y="513"/>
                    <a:pt x="64" y="513"/>
                    <a:pt x="64" y="513"/>
                  </a:cubicBezTo>
                  <a:cubicBezTo>
                    <a:pt x="64" y="513"/>
                    <a:pt x="63" y="513"/>
                    <a:pt x="63" y="512"/>
                  </a:cubicBezTo>
                  <a:close/>
                  <a:moveTo>
                    <a:pt x="553" y="512"/>
                  </a:moveTo>
                  <a:cubicBezTo>
                    <a:pt x="552" y="512"/>
                    <a:pt x="552" y="511"/>
                    <a:pt x="552" y="510"/>
                  </a:cubicBezTo>
                  <a:cubicBezTo>
                    <a:pt x="552" y="510"/>
                    <a:pt x="552" y="510"/>
                    <a:pt x="552" y="510"/>
                  </a:cubicBezTo>
                  <a:cubicBezTo>
                    <a:pt x="553" y="509"/>
                    <a:pt x="554" y="508"/>
                    <a:pt x="555" y="509"/>
                  </a:cubicBezTo>
                  <a:cubicBezTo>
                    <a:pt x="555" y="509"/>
                    <a:pt x="555" y="509"/>
                    <a:pt x="555" y="509"/>
                  </a:cubicBezTo>
                  <a:cubicBezTo>
                    <a:pt x="556" y="509"/>
                    <a:pt x="556" y="510"/>
                    <a:pt x="556" y="512"/>
                  </a:cubicBezTo>
                  <a:cubicBezTo>
                    <a:pt x="556" y="512"/>
                    <a:pt x="556" y="512"/>
                    <a:pt x="556" y="512"/>
                  </a:cubicBezTo>
                  <a:cubicBezTo>
                    <a:pt x="555" y="512"/>
                    <a:pt x="555" y="513"/>
                    <a:pt x="554" y="513"/>
                  </a:cubicBezTo>
                  <a:cubicBezTo>
                    <a:pt x="554" y="513"/>
                    <a:pt x="554" y="513"/>
                    <a:pt x="554" y="513"/>
                  </a:cubicBezTo>
                  <a:cubicBezTo>
                    <a:pt x="554" y="513"/>
                    <a:pt x="553" y="513"/>
                    <a:pt x="553" y="512"/>
                  </a:cubicBezTo>
                  <a:close/>
                  <a:moveTo>
                    <a:pt x="58" y="501"/>
                  </a:moveTo>
                  <a:cubicBezTo>
                    <a:pt x="57" y="500"/>
                    <a:pt x="58" y="499"/>
                    <a:pt x="59" y="499"/>
                  </a:cubicBezTo>
                  <a:cubicBezTo>
                    <a:pt x="59" y="499"/>
                    <a:pt x="59" y="499"/>
                    <a:pt x="59" y="499"/>
                  </a:cubicBezTo>
                  <a:cubicBezTo>
                    <a:pt x="60" y="498"/>
                    <a:pt x="61" y="499"/>
                    <a:pt x="61" y="500"/>
                  </a:cubicBezTo>
                  <a:cubicBezTo>
                    <a:pt x="61" y="500"/>
                    <a:pt x="61" y="500"/>
                    <a:pt x="61" y="500"/>
                  </a:cubicBezTo>
                  <a:cubicBezTo>
                    <a:pt x="62" y="501"/>
                    <a:pt x="61" y="502"/>
                    <a:pt x="60" y="502"/>
                  </a:cubicBezTo>
                  <a:cubicBezTo>
                    <a:pt x="60" y="502"/>
                    <a:pt x="60" y="502"/>
                    <a:pt x="60" y="502"/>
                  </a:cubicBezTo>
                  <a:cubicBezTo>
                    <a:pt x="60" y="502"/>
                    <a:pt x="60" y="502"/>
                    <a:pt x="59" y="502"/>
                  </a:cubicBezTo>
                  <a:cubicBezTo>
                    <a:pt x="59" y="502"/>
                    <a:pt x="59" y="502"/>
                    <a:pt x="59" y="502"/>
                  </a:cubicBezTo>
                  <a:cubicBezTo>
                    <a:pt x="59" y="502"/>
                    <a:pt x="58" y="502"/>
                    <a:pt x="58" y="501"/>
                  </a:cubicBezTo>
                  <a:close/>
                  <a:moveTo>
                    <a:pt x="558" y="502"/>
                  </a:moveTo>
                  <a:cubicBezTo>
                    <a:pt x="557" y="501"/>
                    <a:pt x="557" y="500"/>
                    <a:pt x="557" y="499"/>
                  </a:cubicBezTo>
                  <a:cubicBezTo>
                    <a:pt x="557" y="499"/>
                    <a:pt x="557" y="499"/>
                    <a:pt x="557" y="499"/>
                  </a:cubicBezTo>
                  <a:cubicBezTo>
                    <a:pt x="558" y="498"/>
                    <a:pt x="559" y="497"/>
                    <a:pt x="560" y="498"/>
                  </a:cubicBezTo>
                  <a:cubicBezTo>
                    <a:pt x="560" y="498"/>
                    <a:pt x="560" y="498"/>
                    <a:pt x="560" y="498"/>
                  </a:cubicBezTo>
                  <a:cubicBezTo>
                    <a:pt x="561" y="498"/>
                    <a:pt x="561" y="500"/>
                    <a:pt x="561" y="501"/>
                  </a:cubicBezTo>
                  <a:cubicBezTo>
                    <a:pt x="561" y="501"/>
                    <a:pt x="561" y="501"/>
                    <a:pt x="561" y="501"/>
                  </a:cubicBezTo>
                  <a:cubicBezTo>
                    <a:pt x="561" y="501"/>
                    <a:pt x="560" y="502"/>
                    <a:pt x="559" y="502"/>
                  </a:cubicBezTo>
                  <a:cubicBezTo>
                    <a:pt x="559" y="502"/>
                    <a:pt x="559" y="502"/>
                    <a:pt x="559" y="502"/>
                  </a:cubicBezTo>
                  <a:cubicBezTo>
                    <a:pt x="559" y="502"/>
                    <a:pt x="558" y="502"/>
                    <a:pt x="558" y="502"/>
                  </a:cubicBezTo>
                  <a:close/>
                  <a:moveTo>
                    <a:pt x="52" y="490"/>
                  </a:moveTo>
                  <a:cubicBezTo>
                    <a:pt x="52" y="489"/>
                    <a:pt x="52" y="488"/>
                    <a:pt x="53" y="488"/>
                  </a:cubicBezTo>
                  <a:cubicBezTo>
                    <a:pt x="53" y="488"/>
                    <a:pt x="53" y="488"/>
                    <a:pt x="53" y="488"/>
                  </a:cubicBezTo>
                  <a:cubicBezTo>
                    <a:pt x="54" y="487"/>
                    <a:pt x="56" y="488"/>
                    <a:pt x="56" y="489"/>
                  </a:cubicBezTo>
                  <a:cubicBezTo>
                    <a:pt x="56" y="489"/>
                    <a:pt x="56" y="489"/>
                    <a:pt x="56" y="489"/>
                  </a:cubicBezTo>
                  <a:cubicBezTo>
                    <a:pt x="57" y="490"/>
                    <a:pt x="56" y="491"/>
                    <a:pt x="55" y="491"/>
                  </a:cubicBezTo>
                  <a:cubicBezTo>
                    <a:pt x="55" y="491"/>
                    <a:pt x="55" y="491"/>
                    <a:pt x="55" y="491"/>
                  </a:cubicBezTo>
                  <a:cubicBezTo>
                    <a:pt x="55" y="491"/>
                    <a:pt x="55" y="492"/>
                    <a:pt x="54" y="492"/>
                  </a:cubicBezTo>
                  <a:cubicBezTo>
                    <a:pt x="54" y="492"/>
                    <a:pt x="54" y="492"/>
                    <a:pt x="54" y="492"/>
                  </a:cubicBezTo>
                  <a:cubicBezTo>
                    <a:pt x="54" y="492"/>
                    <a:pt x="53" y="491"/>
                    <a:pt x="52" y="490"/>
                  </a:cubicBezTo>
                  <a:close/>
                  <a:moveTo>
                    <a:pt x="563" y="491"/>
                  </a:moveTo>
                  <a:cubicBezTo>
                    <a:pt x="562" y="490"/>
                    <a:pt x="562" y="489"/>
                    <a:pt x="562" y="488"/>
                  </a:cubicBezTo>
                  <a:cubicBezTo>
                    <a:pt x="562" y="488"/>
                    <a:pt x="562" y="488"/>
                    <a:pt x="562" y="488"/>
                  </a:cubicBezTo>
                  <a:cubicBezTo>
                    <a:pt x="563" y="487"/>
                    <a:pt x="564" y="487"/>
                    <a:pt x="565" y="487"/>
                  </a:cubicBezTo>
                  <a:cubicBezTo>
                    <a:pt x="565" y="487"/>
                    <a:pt x="565" y="487"/>
                    <a:pt x="565" y="487"/>
                  </a:cubicBezTo>
                  <a:cubicBezTo>
                    <a:pt x="566" y="488"/>
                    <a:pt x="566" y="489"/>
                    <a:pt x="566" y="490"/>
                  </a:cubicBezTo>
                  <a:cubicBezTo>
                    <a:pt x="566" y="490"/>
                    <a:pt x="566" y="490"/>
                    <a:pt x="566" y="490"/>
                  </a:cubicBezTo>
                  <a:cubicBezTo>
                    <a:pt x="566" y="490"/>
                    <a:pt x="565" y="491"/>
                    <a:pt x="564" y="491"/>
                  </a:cubicBezTo>
                  <a:cubicBezTo>
                    <a:pt x="564" y="491"/>
                    <a:pt x="564" y="491"/>
                    <a:pt x="564" y="491"/>
                  </a:cubicBezTo>
                  <a:cubicBezTo>
                    <a:pt x="564" y="491"/>
                    <a:pt x="564" y="491"/>
                    <a:pt x="563" y="491"/>
                  </a:cubicBezTo>
                  <a:close/>
                  <a:moveTo>
                    <a:pt x="47" y="479"/>
                  </a:moveTo>
                  <a:cubicBezTo>
                    <a:pt x="47" y="478"/>
                    <a:pt x="47" y="477"/>
                    <a:pt x="48" y="477"/>
                  </a:cubicBezTo>
                  <a:cubicBezTo>
                    <a:pt x="48" y="477"/>
                    <a:pt x="48" y="477"/>
                    <a:pt x="48" y="477"/>
                  </a:cubicBezTo>
                  <a:cubicBezTo>
                    <a:pt x="49" y="476"/>
                    <a:pt x="51" y="477"/>
                    <a:pt x="51" y="478"/>
                  </a:cubicBezTo>
                  <a:cubicBezTo>
                    <a:pt x="51" y="478"/>
                    <a:pt x="51" y="478"/>
                    <a:pt x="51" y="478"/>
                  </a:cubicBezTo>
                  <a:cubicBezTo>
                    <a:pt x="52" y="479"/>
                    <a:pt x="51" y="480"/>
                    <a:pt x="50" y="480"/>
                  </a:cubicBezTo>
                  <a:cubicBezTo>
                    <a:pt x="50" y="480"/>
                    <a:pt x="50" y="480"/>
                    <a:pt x="50" y="480"/>
                  </a:cubicBezTo>
                  <a:cubicBezTo>
                    <a:pt x="50" y="481"/>
                    <a:pt x="50" y="481"/>
                    <a:pt x="49" y="481"/>
                  </a:cubicBezTo>
                  <a:cubicBezTo>
                    <a:pt x="49" y="481"/>
                    <a:pt x="49" y="481"/>
                    <a:pt x="49" y="481"/>
                  </a:cubicBezTo>
                  <a:cubicBezTo>
                    <a:pt x="48" y="481"/>
                    <a:pt x="48" y="480"/>
                    <a:pt x="47" y="479"/>
                  </a:cubicBezTo>
                  <a:close/>
                  <a:moveTo>
                    <a:pt x="568" y="480"/>
                  </a:moveTo>
                  <a:cubicBezTo>
                    <a:pt x="567" y="479"/>
                    <a:pt x="567" y="478"/>
                    <a:pt x="567" y="477"/>
                  </a:cubicBezTo>
                  <a:cubicBezTo>
                    <a:pt x="567" y="477"/>
                    <a:pt x="567" y="477"/>
                    <a:pt x="567" y="477"/>
                  </a:cubicBezTo>
                  <a:cubicBezTo>
                    <a:pt x="568" y="476"/>
                    <a:pt x="569" y="476"/>
                    <a:pt x="570" y="476"/>
                  </a:cubicBezTo>
                  <a:cubicBezTo>
                    <a:pt x="570" y="476"/>
                    <a:pt x="570" y="476"/>
                    <a:pt x="570" y="476"/>
                  </a:cubicBezTo>
                  <a:cubicBezTo>
                    <a:pt x="571" y="477"/>
                    <a:pt x="571" y="478"/>
                    <a:pt x="571" y="479"/>
                  </a:cubicBezTo>
                  <a:cubicBezTo>
                    <a:pt x="571" y="479"/>
                    <a:pt x="571" y="479"/>
                    <a:pt x="571" y="479"/>
                  </a:cubicBezTo>
                  <a:cubicBezTo>
                    <a:pt x="571" y="480"/>
                    <a:pt x="570" y="480"/>
                    <a:pt x="569" y="480"/>
                  </a:cubicBezTo>
                  <a:cubicBezTo>
                    <a:pt x="569" y="480"/>
                    <a:pt x="569" y="480"/>
                    <a:pt x="569" y="480"/>
                  </a:cubicBezTo>
                  <a:cubicBezTo>
                    <a:pt x="569" y="480"/>
                    <a:pt x="569" y="480"/>
                    <a:pt x="568" y="480"/>
                  </a:cubicBezTo>
                  <a:close/>
                  <a:moveTo>
                    <a:pt x="42" y="469"/>
                  </a:moveTo>
                  <a:cubicBezTo>
                    <a:pt x="42" y="468"/>
                    <a:pt x="42" y="466"/>
                    <a:pt x="43" y="466"/>
                  </a:cubicBezTo>
                  <a:cubicBezTo>
                    <a:pt x="43" y="466"/>
                    <a:pt x="43" y="466"/>
                    <a:pt x="43" y="466"/>
                  </a:cubicBezTo>
                  <a:cubicBezTo>
                    <a:pt x="44" y="465"/>
                    <a:pt x="46" y="466"/>
                    <a:pt x="46" y="467"/>
                  </a:cubicBezTo>
                  <a:cubicBezTo>
                    <a:pt x="46" y="467"/>
                    <a:pt x="46" y="467"/>
                    <a:pt x="46" y="467"/>
                  </a:cubicBezTo>
                  <a:cubicBezTo>
                    <a:pt x="46" y="468"/>
                    <a:pt x="46" y="469"/>
                    <a:pt x="45" y="470"/>
                  </a:cubicBezTo>
                  <a:cubicBezTo>
                    <a:pt x="45" y="470"/>
                    <a:pt x="45" y="470"/>
                    <a:pt x="45" y="470"/>
                  </a:cubicBezTo>
                  <a:cubicBezTo>
                    <a:pt x="45" y="470"/>
                    <a:pt x="44" y="470"/>
                    <a:pt x="44" y="470"/>
                  </a:cubicBezTo>
                  <a:cubicBezTo>
                    <a:pt x="44" y="470"/>
                    <a:pt x="44" y="470"/>
                    <a:pt x="44" y="470"/>
                  </a:cubicBezTo>
                  <a:cubicBezTo>
                    <a:pt x="43" y="470"/>
                    <a:pt x="43" y="469"/>
                    <a:pt x="42" y="469"/>
                  </a:cubicBezTo>
                  <a:close/>
                  <a:moveTo>
                    <a:pt x="573" y="469"/>
                  </a:moveTo>
                  <a:cubicBezTo>
                    <a:pt x="572" y="468"/>
                    <a:pt x="572" y="467"/>
                    <a:pt x="572" y="466"/>
                  </a:cubicBezTo>
                  <a:cubicBezTo>
                    <a:pt x="572" y="466"/>
                    <a:pt x="572" y="466"/>
                    <a:pt x="572" y="466"/>
                  </a:cubicBezTo>
                  <a:cubicBezTo>
                    <a:pt x="573" y="465"/>
                    <a:pt x="574" y="465"/>
                    <a:pt x="575" y="465"/>
                  </a:cubicBezTo>
                  <a:cubicBezTo>
                    <a:pt x="575" y="465"/>
                    <a:pt x="575" y="465"/>
                    <a:pt x="575" y="465"/>
                  </a:cubicBezTo>
                  <a:cubicBezTo>
                    <a:pt x="576" y="466"/>
                    <a:pt x="577" y="467"/>
                    <a:pt x="576" y="468"/>
                  </a:cubicBezTo>
                  <a:cubicBezTo>
                    <a:pt x="576" y="468"/>
                    <a:pt x="576" y="468"/>
                    <a:pt x="576" y="468"/>
                  </a:cubicBezTo>
                  <a:cubicBezTo>
                    <a:pt x="576" y="469"/>
                    <a:pt x="575" y="469"/>
                    <a:pt x="574" y="469"/>
                  </a:cubicBezTo>
                  <a:cubicBezTo>
                    <a:pt x="574" y="469"/>
                    <a:pt x="574" y="469"/>
                    <a:pt x="574" y="469"/>
                  </a:cubicBezTo>
                  <a:cubicBezTo>
                    <a:pt x="574" y="469"/>
                    <a:pt x="574" y="469"/>
                    <a:pt x="573" y="469"/>
                  </a:cubicBezTo>
                  <a:close/>
                  <a:moveTo>
                    <a:pt x="37" y="458"/>
                  </a:moveTo>
                  <a:cubicBezTo>
                    <a:pt x="37" y="457"/>
                    <a:pt x="37" y="456"/>
                    <a:pt x="38" y="455"/>
                  </a:cubicBezTo>
                  <a:cubicBezTo>
                    <a:pt x="38" y="455"/>
                    <a:pt x="38" y="455"/>
                    <a:pt x="38" y="455"/>
                  </a:cubicBezTo>
                  <a:cubicBezTo>
                    <a:pt x="39" y="455"/>
                    <a:pt x="40" y="455"/>
                    <a:pt x="41" y="456"/>
                  </a:cubicBezTo>
                  <a:cubicBezTo>
                    <a:pt x="41" y="456"/>
                    <a:pt x="41" y="456"/>
                    <a:pt x="41" y="456"/>
                  </a:cubicBezTo>
                  <a:cubicBezTo>
                    <a:pt x="41" y="457"/>
                    <a:pt x="41" y="458"/>
                    <a:pt x="40" y="459"/>
                  </a:cubicBezTo>
                  <a:cubicBezTo>
                    <a:pt x="40" y="459"/>
                    <a:pt x="40" y="459"/>
                    <a:pt x="40" y="459"/>
                  </a:cubicBezTo>
                  <a:cubicBezTo>
                    <a:pt x="40" y="459"/>
                    <a:pt x="39" y="459"/>
                    <a:pt x="39" y="459"/>
                  </a:cubicBezTo>
                  <a:cubicBezTo>
                    <a:pt x="39" y="459"/>
                    <a:pt x="39" y="459"/>
                    <a:pt x="39" y="459"/>
                  </a:cubicBezTo>
                  <a:cubicBezTo>
                    <a:pt x="38" y="459"/>
                    <a:pt x="38" y="458"/>
                    <a:pt x="37" y="458"/>
                  </a:cubicBezTo>
                  <a:close/>
                  <a:moveTo>
                    <a:pt x="578" y="458"/>
                  </a:moveTo>
                  <a:cubicBezTo>
                    <a:pt x="577" y="458"/>
                    <a:pt x="577" y="456"/>
                    <a:pt x="578" y="455"/>
                  </a:cubicBezTo>
                  <a:cubicBezTo>
                    <a:pt x="578" y="455"/>
                    <a:pt x="578" y="455"/>
                    <a:pt x="578" y="455"/>
                  </a:cubicBezTo>
                  <a:cubicBezTo>
                    <a:pt x="578" y="454"/>
                    <a:pt x="579" y="454"/>
                    <a:pt x="580" y="454"/>
                  </a:cubicBezTo>
                  <a:cubicBezTo>
                    <a:pt x="580" y="454"/>
                    <a:pt x="580" y="454"/>
                    <a:pt x="580" y="454"/>
                  </a:cubicBezTo>
                  <a:cubicBezTo>
                    <a:pt x="581" y="455"/>
                    <a:pt x="582" y="456"/>
                    <a:pt x="581" y="457"/>
                  </a:cubicBezTo>
                  <a:cubicBezTo>
                    <a:pt x="581" y="457"/>
                    <a:pt x="581" y="457"/>
                    <a:pt x="581" y="457"/>
                  </a:cubicBezTo>
                  <a:cubicBezTo>
                    <a:pt x="581" y="458"/>
                    <a:pt x="580" y="458"/>
                    <a:pt x="579" y="458"/>
                  </a:cubicBezTo>
                  <a:cubicBezTo>
                    <a:pt x="579" y="458"/>
                    <a:pt x="579" y="458"/>
                    <a:pt x="579" y="458"/>
                  </a:cubicBezTo>
                  <a:cubicBezTo>
                    <a:pt x="579" y="458"/>
                    <a:pt x="579" y="458"/>
                    <a:pt x="578" y="458"/>
                  </a:cubicBezTo>
                  <a:close/>
                  <a:moveTo>
                    <a:pt x="32" y="447"/>
                  </a:moveTo>
                  <a:cubicBezTo>
                    <a:pt x="32" y="446"/>
                    <a:pt x="32" y="445"/>
                    <a:pt x="33" y="444"/>
                  </a:cubicBezTo>
                  <a:cubicBezTo>
                    <a:pt x="33" y="444"/>
                    <a:pt x="33" y="444"/>
                    <a:pt x="33" y="444"/>
                  </a:cubicBezTo>
                  <a:cubicBezTo>
                    <a:pt x="34" y="444"/>
                    <a:pt x="35" y="444"/>
                    <a:pt x="36" y="445"/>
                  </a:cubicBezTo>
                  <a:cubicBezTo>
                    <a:pt x="36" y="445"/>
                    <a:pt x="36" y="445"/>
                    <a:pt x="36" y="445"/>
                  </a:cubicBezTo>
                  <a:cubicBezTo>
                    <a:pt x="36" y="446"/>
                    <a:pt x="36" y="447"/>
                    <a:pt x="35" y="448"/>
                  </a:cubicBezTo>
                  <a:cubicBezTo>
                    <a:pt x="35" y="448"/>
                    <a:pt x="35" y="448"/>
                    <a:pt x="35" y="448"/>
                  </a:cubicBezTo>
                  <a:cubicBezTo>
                    <a:pt x="35" y="448"/>
                    <a:pt x="34" y="448"/>
                    <a:pt x="34" y="448"/>
                  </a:cubicBezTo>
                  <a:cubicBezTo>
                    <a:pt x="34" y="448"/>
                    <a:pt x="34" y="448"/>
                    <a:pt x="34" y="448"/>
                  </a:cubicBezTo>
                  <a:cubicBezTo>
                    <a:pt x="33" y="448"/>
                    <a:pt x="33" y="448"/>
                    <a:pt x="32" y="447"/>
                  </a:cubicBezTo>
                  <a:close/>
                  <a:moveTo>
                    <a:pt x="584" y="447"/>
                  </a:moveTo>
                  <a:cubicBezTo>
                    <a:pt x="583" y="447"/>
                    <a:pt x="582" y="446"/>
                    <a:pt x="583" y="445"/>
                  </a:cubicBezTo>
                  <a:cubicBezTo>
                    <a:pt x="583" y="445"/>
                    <a:pt x="583" y="445"/>
                    <a:pt x="583" y="445"/>
                  </a:cubicBezTo>
                  <a:cubicBezTo>
                    <a:pt x="583" y="444"/>
                    <a:pt x="584" y="443"/>
                    <a:pt x="585" y="444"/>
                  </a:cubicBezTo>
                  <a:cubicBezTo>
                    <a:pt x="585" y="444"/>
                    <a:pt x="585" y="444"/>
                    <a:pt x="585" y="444"/>
                  </a:cubicBezTo>
                  <a:cubicBezTo>
                    <a:pt x="586" y="444"/>
                    <a:pt x="587" y="445"/>
                    <a:pt x="586" y="446"/>
                  </a:cubicBezTo>
                  <a:cubicBezTo>
                    <a:pt x="586" y="446"/>
                    <a:pt x="586" y="446"/>
                    <a:pt x="586" y="446"/>
                  </a:cubicBezTo>
                  <a:cubicBezTo>
                    <a:pt x="586" y="447"/>
                    <a:pt x="585" y="447"/>
                    <a:pt x="584" y="447"/>
                  </a:cubicBezTo>
                  <a:cubicBezTo>
                    <a:pt x="584" y="447"/>
                    <a:pt x="584" y="447"/>
                    <a:pt x="584" y="447"/>
                  </a:cubicBezTo>
                  <a:cubicBezTo>
                    <a:pt x="584" y="447"/>
                    <a:pt x="584" y="447"/>
                    <a:pt x="584" y="447"/>
                  </a:cubicBezTo>
                  <a:close/>
                  <a:moveTo>
                    <a:pt x="27" y="436"/>
                  </a:moveTo>
                  <a:cubicBezTo>
                    <a:pt x="27" y="435"/>
                    <a:pt x="27" y="434"/>
                    <a:pt x="28" y="433"/>
                  </a:cubicBezTo>
                  <a:cubicBezTo>
                    <a:pt x="28" y="433"/>
                    <a:pt x="28" y="433"/>
                    <a:pt x="28" y="433"/>
                  </a:cubicBezTo>
                  <a:cubicBezTo>
                    <a:pt x="29" y="433"/>
                    <a:pt x="30" y="433"/>
                    <a:pt x="31" y="434"/>
                  </a:cubicBezTo>
                  <a:cubicBezTo>
                    <a:pt x="31" y="434"/>
                    <a:pt x="31" y="434"/>
                    <a:pt x="31" y="434"/>
                  </a:cubicBezTo>
                  <a:cubicBezTo>
                    <a:pt x="31" y="435"/>
                    <a:pt x="31" y="436"/>
                    <a:pt x="30" y="437"/>
                  </a:cubicBezTo>
                  <a:cubicBezTo>
                    <a:pt x="30" y="437"/>
                    <a:pt x="30" y="437"/>
                    <a:pt x="30" y="437"/>
                  </a:cubicBezTo>
                  <a:cubicBezTo>
                    <a:pt x="30" y="437"/>
                    <a:pt x="29" y="437"/>
                    <a:pt x="29" y="437"/>
                  </a:cubicBezTo>
                  <a:cubicBezTo>
                    <a:pt x="29" y="437"/>
                    <a:pt x="29" y="437"/>
                    <a:pt x="29" y="437"/>
                  </a:cubicBezTo>
                  <a:cubicBezTo>
                    <a:pt x="28" y="437"/>
                    <a:pt x="27" y="437"/>
                    <a:pt x="27" y="436"/>
                  </a:cubicBezTo>
                  <a:close/>
                  <a:moveTo>
                    <a:pt x="589" y="436"/>
                  </a:moveTo>
                  <a:cubicBezTo>
                    <a:pt x="588" y="436"/>
                    <a:pt x="587" y="435"/>
                    <a:pt x="588" y="434"/>
                  </a:cubicBezTo>
                  <a:cubicBezTo>
                    <a:pt x="588" y="434"/>
                    <a:pt x="588" y="434"/>
                    <a:pt x="588" y="434"/>
                  </a:cubicBezTo>
                  <a:cubicBezTo>
                    <a:pt x="588" y="434"/>
                    <a:pt x="588" y="434"/>
                    <a:pt x="588" y="434"/>
                  </a:cubicBezTo>
                  <a:cubicBezTo>
                    <a:pt x="588" y="434"/>
                    <a:pt x="588" y="434"/>
                    <a:pt x="588" y="434"/>
                  </a:cubicBezTo>
                  <a:cubicBezTo>
                    <a:pt x="588" y="433"/>
                    <a:pt x="589" y="432"/>
                    <a:pt x="590" y="433"/>
                  </a:cubicBezTo>
                  <a:cubicBezTo>
                    <a:pt x="590" y="433"/>
                    <a:pt x="590" y="433"/>
                    <a:pt x="590" y="433"/>
                  </a:cubicBezTo>
                  <a:cubicBezTo>
                    <a:pt x="591" y="433"/>
                    <a:pt x="592" y="434"/>
                    <a:pt x="591" y="435"/>
                  </a:cubicBezTo>
                  <a:cubicBezTo>
                    <a:pt x="591" y="435"/>
                    <a:pt x="591" y="435"/>
                    <a:pt x="591" y="435"/>
                  </a:cubicBezTo>
                  <a:cubicBezTo>
                    <a:pt x="591" y="436"/>
                    <a:pt x="590" y="436"/>
                    <a:pt x="589" y="436"/>
                  </a:cubicBezTo>
                  <a:cubicBezTo>
                    <a:pt x="589" y="436"/>
                    <a:pt x="589" y="436"/>
                    <a:pt x="589" y="436"/>
                  </a:cubicBezTo>
                  <a:cubicBezTo>
                    <a:pt x="589" y="436"/>
                    <a:pt x="589" y="436"/>
                    <a:pt x="589" y="436"/>
                  </a:cubicBezTo>
                  <a:close/>
                  <a:moveTo>
                    <a:pt x="22" y="425"/>
                  </a:moveTo>
                  <a:cubicBezTo>
                    <a:pt x="22" y="424"/>
                    <a:pt x="22" y="423"/>
                    <a:pt x="24" y="422"/>
                  </a:cubicBezTo>
                  <a:cubicBezTo>
                    <a:pt x="24" y="422"/>
                    <a:pt x="24" y="422"/>
                    <a:pt x="24" y="422"/>
                  </a:cubicBezTo>
                  <a:cubicBezTo>
                    <a:pt x="25" y="422"/>
                    <a:pt x="26" y="422"/>
                    <a:pt x="26" y="423"/>
                  </a:cubicBezTo>
                  <a:cubicBezTo>
                    <a:pt x="26" y="423"/>
                    <a:pt x="26" y="423"/>
                    <a:pt x="26" y="423"/>
                  </a:cubicBezTo>
                  <a:cubicBezTo>
                    <a:pt x="27" y="424"/>
                    <a:pt x="26" y="426"/>
                    <a:pt x="25" y="426"/>
                  </a:cubicBezTo>
                  <a:cubicBezTo>
                    <a:pt x="25" y="426"/>
                    <a:pt x="25" y="426"/>
                    <a:pt x="25" y="426"/>
                  </a:cubicBezTo>
                  <a:cubicBezTo>
                    <a:pt x="25" y="426"/>
                    <a:pt x="25" y="426"/>
                    <a:pt x="24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3" y="426"/>
                    <a:pt x="23" y="426"/>
                    <a:pt x="22" y="425"/>
                  </a:cubicBezTo>
                  <a:close/>
                  <a:moveTo>
                    <a:pt x="593" y="425"/>
                  </a:moveTo>
                  <a:cubicBezTo>
                    <a:pt x="592" y="425"/>
                    <a:pt x="592" y="424"/>
                    <a:pt x="592" y="423"/>
                  </a:cubicBezTo>
                  <a:cubicBezTo>
                    <a:pt x="592" y="423"/>
                    <a:pt x="592" y="423"/>
                    <a:pt x="592" y="423"/>
                  </a:cubicBezTo>
                  <a:cubicBezTo>
                    <a:pt x="593" y="422"/>
                    <a:pt x="594" y="421"/>
                    <a:pt x="595" y="422"/>
                  </a:cubicBezTo>
                  <a:cubicBezTo>
                    <a:pt x="595" y="422"/>
                    <a:pt x="595" y="422"/>
                    <a:pt x="595" y="422"/>
                  </a:cubicBezTo>
                  <a:cubicBezTo>
                    <a:pt x="596" y="422"/>
                    <a:pt x="596" y="423"/>
                    <a:pt x="596" y="424"/>
                  </a:cubicBezTo>
                  <a:cubicBezTo>
                    <a:pt x="596" y="424"/>
                    <a:pt x="596" y="424"/>
                    <a:pt x="596" y="424"/>
                  </a:cubicBezTo>
                  <a:cubicBezTo>
                    <a:pt x="596" y="425"/>
                    <a:pt x="595" y="425"/>
                    <a:pt x="594" y="425"/>
                  </a:cubicBezTo>
                  <a:cubicBezTo>
                    <a:pt x="594" y="425"/>
                    <a:pt x="594" y="425"/>
                    <a:pt x="594" y="425"/>
                  </a:cubicBezTo>
                  <a:cubicBezTo>
                    <a:pt x="594" y="425"/>
                    <a:pt x="594" y="425"/>
                    <a:pt x="593" y="425"/>
                  </a:cubicBezTo>
                  <a:close/>
                  <a:moveTo>
                    <a:pt x="18" y="414"/>
                  </a:moveTo>
                  <a:cubicBezTo>
                    <a:pt x="18" y="414"/>
                    <a:pt x="18" y="414"/>
                    <a:pt x="18" y="414"/>
                  </a:cubicBezTo>
                  <a:cubicBezTo>
                    <a:pt x="18" y="413"/>
                    <a:pt x="18" y="411"/>
                    <a:pt x="19" y="411"/>
                  </a:cubicBezTo>
                  <a:cubicBezTo>
                    <a:pt x="19" y="411"/>
                    <a:pt x="19" y="411"/>
                    <a:pt x="19" y="411"/>
                  </a:cubicBezTo>
                  <a:cubicBezTo>
                    <a:pt x="20" y="411"/>
                    <a:pt x="21" y="411"/>
                    <a:pt x="22" y="412"/>
                  </a:cubicBezTo>
                  <a:cubicBezTo>
                    <a:pt x="22" y="412"/>
                    <a:pt x="22" y="412"/>
                    <a:pt x="22" y="412"/>
                  </a:cubicBezTo>
                  <a:cubicBezTo>
                    <a:pt x="22" y="413"/>
                    <a:pt x="22" y="414"/>
                    <a:pt x="21" y="415"/>
                  </a:cubicBezTo>
                  <a:cubicBezTo>
                    <a:pt x="21" y="415"/>
                    <a:pt x="21" y="415"/>
                    <a:pt x="21" y="415"/>
                  </a:cubicBezTo>
                  <a:cubicBezTo>
                    <a:pt x="20" y="415"/>
                    <a:pt x="20" y="415"/>
                    <a:pt x="20" y="415"/>
                  </a:cubicBezTo>
                  <a:cubicBezTo>
                    <a:pt x="20" y="415"/>
                    <a:pt x="20" y="415"/>
                    <a:pt x="20" y="415"/>
                  </a:cubicBezTo>
                  <a:cubicBezTo>
                    <a:pt x="19" y="415"/>
                    <a:pt x="18" y="414"/>
                    <a:pt x="18" y="414"/>
                  </a:cubicBezTo>
                  <a:close/>
                  <a:moveTo>
                    <a:pt x="598" y="414"/>
                  </a:moveTo>
                  <a:cubicBezTo>
                    <a:pt x="597" y="414"/>
                    <a:pt x="596" y="413"/>
                    <a:pt x="597" y="412"/>
                  </a:cubicBezTo>
                  <a:cubicBezTo>
                    <a:pt x="597" y="412"/>
                    <a:pt x="597" y="412"/>
                    <a:pt x="597" y="412"/>
                  </a:cubicBezTo>
                  <a:cubicBezTo>
                    <a:pt x="597" y="411"/>
                    <a:pt x="598" y="410"/>
                    <a:pt x="599" y="410"/>
                  </a:cubicBezTo>
                  <a:cubicBezTo>
                    <a:pt x="599" y="410"/>
                    <a:pt x="599" y="410"/>
                    <a:pt x="599" y="410"/>
                  </a:cubicBezTo>
                  <a:cubicBezTo>
                    <a:pt x="600" y="411"/>
                    <a:pt x="601" y="412"/>
                    <a:pt x="600" y="413"/>
                  </a:cubicBezTo>
                  <a:cubicBezTo>
                    <a:pt x="600" y="413"/>
                    <a:pt x="600" y="413"/>
                    <a:pt x="600" y="413"/>
                  </a:cubicBezTo>
                  <a:cubicBezTo>
                    <a:pt x="600" y="414"/>
                    <a:pt x="599" y="414"/>
                    <a:pt x="598" y="414"/>
                  </a:cubicBezTo>
                  <a:cubicBezTo>
                    <a:pt x="598" y="414"/>
                    <a:pt x="598" y="414"/>
                    <a:pt x="598" y="414"/>
                  </a:cubicBezTo>
                  <a:cubicBezTo>
                    <a:pt x="598" y="414"/>
                    <a:pt x="598" y="414"/>
                    <a:pt x="598" y="414"/>
                  </a:cubicBezTo>
                  <a:close/>
                  <a:moveTo>
                    <a:pt x="14" y="402"/>
                  </a:moveTo>
                  <a:cubicBezTo>
                    <a:pt x="14" y="402"/>
                    <a:pt x="14" y="402"/>
                    <a:pt x="14" y="402"/>
                  </a:cubicBezTo>
                  <a:cubicBezTo>
                    <a:pt x="14" y="401"/>
                    <a:pt x="14" y="400"/>
                    <a:pt x="16" y="400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7" y="399"/>
                    <a:pt x="18" y="400"/>
                    <a:pt x="18" y="401"/>
                  </a:cubicBezTo>
                  <a:cubicBezTo>
                    <a:pt x="18" y="401"/>
                    <a:pt x="18" y="401"/>
                    <a:pt x="18" y="401"/>
                  </a:cubicBezTo>
                  <a:cubicBezTo>
                    <a:pt x="18" y="402"/>
                    <a:pt x="18" y="403"/>
                    <a:pt x="17" y="403"/>
                  </a:cubicBezTo>
                  <a:cubicBezTo>
                    <a:pt x="17" y="403"/>
                    <a:pt x="17" y="403"/>
                    <a:pt x="17" y="403"/>
                  </a:cubicBezTo>
                  <a:cubicBezTo>
                    <a:pt x="17" y="404"/>
                    <a:pt x="16" y="404"/>
                    <a:pt x="16" y="404"/>
                  </a:cubicBezTo>
                  <a:cubicBezTo>
                    <a:pt x="16" y="404"/>
                    <a:pt x="16" y="404"/>
                    <a:pt x="16" y="404"/>
                  </a:cubicBezTo>
                  <a:cubicBezTo>
                    <a:pt x="15" y="404"/>
                    <a:pt x="14" y="403"/>
                    <a:pt x="14" y="402"/>
                  </a:cubicBezTo>
                  <a:close/>
                  <a:moveTo>
                    <a:pt x="602" y="403"/>
                  </a:moveTo>
                  <a:cubicBezTo>
                    <a:pt x="601" y="402"/>
                    <a:pt x="600" y="401"/>
                    <a:pt x="600" y="400"/>
                  </a:cubicBezTo>
                  <a:cubicBezTo>
                    <a:pt x="600" y="400"/>
                    <a:pt x="600" y="400"/>
                    <a:pt x="600" y="400"/>
                  </a:cubicBezTo>
                  <a:cubicBezTo>
                    <a:pt x="600" y="400"/>
                    <a:pt x="600" y="400"/>
                    <a:pt x="600" y="400"/>
                  </a:cubicBezTo>
                  <a:cubicBezTo>
                    <a:pt x="600" y="400"/>
                    <a:pt x="600" y="400"/>
                    <a:pt x="600" y="400"/>
                  </a:cubicBezTo>
                  <a:cubicBezTo>
                    <a:pt x="601" y="399"/>
                    <a:pt x="602" y="399"/>
                    <a:pt x="603" y="399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4" y="399"/>
                    <a:pt x="604" y="400"/>
                    <a:pt x="604" y="401"/>
                  </a:cubicBezTo>
                  <a:cubicBezTo>
                    <a:pt x="604" y="401"/>
                    <a:pt x="604" y="401"/>
                    <a:pt x="604" y="401"/>
                  </a:cubicBezTo>
                  <a:cubicBezTo>
                    <a:pt x="604" y="402"/>
                    <a:pt x="603" y="403"/>
                    <a:pt x="602" y="403"/>
                  </a:cubicBezTo>
                  <a:cubicBezTo>
                    <a:pt x="602" y="403"/>
                    <a:pt x="602" y="403"/>
                    <a:pt x="602" y="403"/>
                  </a:cubicBezTo>
                  <a:cubicBezTo>
                    <a:pt x="602" y="403"/>
                    <a:pt x="602" y="403"/>
                    <a:pt x="602" y="403"/>
                  </a:cubicBezTo>
                  <a:close/>
                  <a:moveTo>
                    <a:pt x="11" y="391"/>
                  </a:moveTo>
                  <a:cubicBezTo>
                    <a:pt x="11" y="391"/>
                    <a:pt x="11" y="391"/>
                    <a:pt x="11" y="391"/>
                  </a:cubicBezTo>
                  <a:cubicBezTo>
                    <a:pt x="10" y="390"/>
                    <a:pt x="11" y="388"/>
                    <a:pt x="12" y="388"/>
                  </a:cubicBezTo>
                  <a:cubicBezTo>
                    <a:pt x="12" y="388"/>
                    <a:pt x="12" y="388"/>
                    <a:pt x="12" y="388"/>
                  </a:cubicBezTo>
                  <a:cubicBezTo>
                    <a:pt x="13" y="388"/>
                    <a:pt x="14" y="388"/>
                    <a:pt x="15" y="390"/>
                  </a:cubicBezTo>
                  <a:cubicBezTo>
                    <a:pt x="15" y="390"/>
                    <a:pt x="15" y="390"/>
                    <a:pt x="15" y="390"/>
                  </a:cubicBezTo>
                  <a:cubicBezTo>
                    <a:pt x="15" y="390"/>
                    <a:pt x="15" y="390"/>
                    <a:pt x="15" y="390"/>
                  </a:cubicBezTo>
                  <a:cubicBezTo>
                    <a:pt x="15" y="390"/>
                    <a:pt x="15" y="390"/>
                    <a:pt x="15" y="390"/>
                  </a:cubicBezTo>
                  <a:cubicBezTo>
                    <a:pt x="15" y="391"/>
                    <a:pt x="14" y="392"/>
                    <a:pt x="13" y="392"/>
                  </a:cubicBezTo>
                  <a:cubicBezTo>
                    <a:pt x="13" y="392"/>
                    <a:pt x="13" y="392"/>
                    <a:pt x="13" y="392"/>
                  </a:cubicBezTo>
                  <a:cubicBezTo>
                    <a:pt x="13" y="392"/>
                    <a:pt x="13" y="392"/>
                    <a:pt x="13" y="392"/>
                  </a:cubicBezTo>
                  <a:cubicBezTo>
                    <a:pt x="13" y="392"/>
                    <a:pt x="13" y="392"/>
                    <a:pt x="13" y="392"/>
                  </a:cubicBezTo>
                  <a:cubicBezTo>
                    <a:pt x="12" y="392"/>
                    <a:pt x="11" y="391"/>
                    <a:pt x="11" y="391"/>
                  </a:cubicBezTo>
                  <a:close/>
                  <a:moveTo>
                    <a:pt x="605" y="391"/>
                  </a:moveTo>
                  <a:cubicBezTo>
                    <a:pt x="604" y="391"/>
                    <a:pt x="603" y="390"/>
                    <a:pt x="604" y="389"/>
                  </a:cubicBezTo>
                  <a:cubicBezTo>
                    <a:pt x="604" y="389"/>
                    <a:pt x="604" y="389"/>
                    <a:pt x="604" y="389"/>
                  </a:cubicBezTo>
                  <a:cubicBezTo>
                    <a:pt x="604" y="388"/>
                    <a:pt x="605" y="387"/>
                    <a:pt x="606" y="387"/>
                  </a:cubicBezTo>
                  <a:cubicBezTo>
                    <a:pt x="606" y="387"/>
                    <a:pt x="606" y="387"/>
                    <a:pt x="606" y="387"/>
                  </a:cubicBezTo>
                  <a:cubicBezTo>
                    <a:pt x="607" y="388"/>
                    <a:pt x="608" y="389"/>
                    <a:pt x="608" y="390"/>
                  </a:cubicBezTo>
                  <a:cubicBezTo>
                    <a:pt x="608" y="390"/>
                    <a:pt x="608" y="390"/>
                    <a:pt x="608" y="390"/>
                  </a:cubicBezTo>
                  <a:cubicBezTo>
                    <a:pt x="607" y="391"/>
                    <a:pt x="607" y="391"/>
                    <a:pt x="606" y="391"/>
                  </a:cubicBezTo>
                  <a:cubicBezTo>
                    <a:pt x="606" y="391"/>
                    <a:pt x="606" y="391"/>
                    <a:pt x="606" y="391"/>
                  </a:cubicBezTo>
                  <a:cubicBezTo>
                    <a:pt x="605" y="391"/>
                    <a:pt x="605" y="391"/>
                    <a:pt x="605" y="391"/>
                  </a:cubicBezTo>
                  <a:close/>
                  <a:moveTo>
                    <a:pt x="8" y="379"/>
                  </a:moveTo>
                  <a:cubicBezTo>
                    <a:pt x="8" y="379"/>
                    <a:pt x="8" y="379"/>
                    <a:pt x="8" y="379"/>
                  </a:cubicBezTo>
                  <a:cubicBezTo>
                    <a:pt x="7" y="378"/>
                    <a:pt x="8" y="377"/>
                    <a:pt x="9" y="376"/>
                  </a:cubicBezTo>
                  <a:cubicBezTo>
                    <a:pt x="9" y="376"/>
                    <a:pt x="9" y="376"/>
                    <a:pt x="9" y="376"/>
                  </a:cubicBezTo>
                  <a:cubicBezTo>
                    <a:pt x="10" y="376"/>
                    <a:pt x="11" y="377"/>
                    <a:pt x="12" y="378"/>
                  </a:cubicBezTo>
                  <a:cubicBezTo>
                    <a:pt x="12" y="378"/>
                    <a:pt x="12" y="378"/>
                    <a:pt x="12" y="378"/>
                  </a:cubicBezTo>
                  <a:cubicBezTo>
                    <a:pt x="12" y="378"/>
                    <a:pt x="12" y="378"/>
                    <a:pt x="12" y="378"/>
                  </a:cubicBezTo>
                  <a:cubicBezTo>
                    <a:pt x="12" y="378"/>
                    <a:pt x="12" y="378"/>
                    <a:pt x="12" y="378"/>
                  </a:cubicBezTo>
                  <a:cubicBezTo>
                    <a:pt x="12" y="379"/>
                    <a:pt x="11" y="380"/>
                    <a:pt x="10" y="380"/>
                  </a:cubicBezTo>
                  <a:cubicBezTo>
                    <a:pt x="10" y="380"/>
                    <a:pt x="10" y="380"/>
                    <a:pt x="10" y="380"/>
                  </a:cubicBezTo>
                  <a:cubicBezTo>
                    <a:pt x="10" y="380"/>
                    <a:pt x="10" y="380"/>
                    <a:pt x="10" y="380"/>
                  </a:cubicBezTo>
                  <a:cubicBezTo>
                    <a:pt x="10" y="380"/>
                    <a:pt x="10" y="380"/>
                    <a:pt x="10" y="380"/>
                  </a:cubicBezTo>
                  <a:cubicBezTo>
                    <a:pt x="9" y="380"/>
                    <a:pt x="8" y="380"/>
                    <a:pt x="8" y="379"/>
                  </a:cubicBezTo>
                  <a:close/>
                  <a:moveTo>
                    <a:pt x="608" y="380"/>
                  </a:moveTo>
                  <a:cubicBezTo>
                    <a:pt x="607" y="379"/>
                    <a:pt x="606" y="378"/>
                    <a:pt x="607" y="377"/>
                  </a:cubicBezTo>
                  <a:cubicBezTo>
                    <a:pt x="607" y="377"/>
                    <a:pt x="607" y="377"/>
                    <a:pt x="607" y="377"/>
                  </a:cubicBezTo>
                  <a:cubicBezTo>
                    <a:pt x="607" y="376"/>
                    <a:pt x="608" y="375"/>
                    <a:pt x="609" y="376"/>
                  </a:cubicBezTo>
                  <a:cubicBezTo>
                    <a:pt x="609" y="376"/>
                    <a:pt x="609" y="376"/>
                    <a:pt x="609" y="376"/>
                  </a:cubicBezTo>
                  <a:cubicBezTo>
                    <a:pt x="610" y="376"/>
                    <a:pt x="611" y="377"/>
                    <a:pt x="611" y="378"/>
                  </a:cubicBezTo>
                  <a:cubicBezTo>
                    <a:pt x="611" y="378"/>
                    <a:pt x="611" y="378"/>
                    <a:pt x="611" y="378"/>
                  </a:cubicBezTo>
                  <a:cubicBezTo>
                    <a:pt x="610" y="379"/>
                    <a:pt x="610" y="380"/>
                    <a:pt x="609" y="380"/>
                  </a:cubicBezTo>
                  <a:cubicBezTo>
                    <a:pt x="609" y="380"/>
                    <a:pt x="609" y="380"/>
                    <a:pt x="609" y="380"/>
                  </a:cubicBezTo>
                  <a:cubicBezTo>
                    <a:pt x="608" y="380"/>
                    <a:pt x="608" y="380"/>
                    <a:pt x="608" y="380"/>
                  </a:cubicBezTo>
                  <a:close/>
                  <a:moveTo>
                    <a:pt x="5" y="367"/>
                  </a:moveTo>
                  <a:cubicBezTo>
                    <a:pt x="5" y="366"/>
                    <a:pt x="6" y="365"/>
                    <a:pt x="7" y="365"/>
                  </a:cubicBezTo>
                  <a:cubicBezTo>
                    <a:pt x="7" y="365"/>
                    <a:pt x="7" y="365"/>
                    <a:pt x="7" y="365"/>
                  </a:cubicBezTo>
                  <a:cubicBezTo>
                    <a:pt x="8" y="365"/>
                    <a:pt x="9" y="365"/>
                    <a:pt x="9" y="366"/>
                  </a:cubicBezTo>
                  <a:cubicBezTo>
                    <a:pt x="9" y="366"/>
                    <a:pt x="9" y="366"/>
                    <a:pt x="9" y="366"/>
                  </a:cubicBezTo>
                  <a:cubicBezTo>
                    <a:pt x="9" y="366"/>
                    <a:pt x="9" y="366"/>
                    <a:pt x="9" y="366"/>
                  </a:cubicBezTo>
                  <a:cubicBezTo>
                    <a:pt x="9" y="366"/>
                    <a:pt x="9" y="366"/>
                    <a:pt x="9" y="366"/>
                  </a:cubicBezTo>
                  <a:cubicBezTo>
                    <a:pt x="9" y="367"/>
                    <a:pt x="9" y="368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7" y="369"/>
                    <a:pt x="7" y="369"/>
                    <a:pt x="7" y="369"/>
                  </a:cubicBezTo>
                  <a:cubicBezTo>
                    <a:pt x="7" y="369"/>
                    <a:pt x="7" y="369"/>
                    <a:pt x="7" y="369"/>
                  </a:cubicBezTo>
                  <a:cubicBezTo>
                    <a:pt x="6" y="369"/>
                    <a:pt x="5" y="368"/>
                    <a:pt x="5" y="367"/>
                  </a:cubicBezTo>
                  <a:close/>
                  <a:moveTo>
                    <a:pt x="611" y="368"/>
                  </a:moveTo>
                  <a:cubicBezTo>
                    <a:pt x="610" y="368"/>
                    <a:pt x="609" y="367"/>
                    <a:pt x="609" y="366"/>
                  </a:cubicBezTo>
                  <a:cubicBezTo>
                    <a:pt x="609" y="366"/>
                    <a:pt x="609" y="366"/>
                    <a:pt x="609" y="366"/>
                  </a:cubicBezTo>
                  <a:cubicBezTo>
                    <a:pt x="609" y="364"/>
                    <a:pt x="610" y="364"/>
                    <a:pt x="611" y="364"/>
                  </a:cubicBezTo>
                  <a:cubicBezTo>
                    <a:pt x="611" y="364"/>
                    <a:pt x="611" y="364"/>
                    <a:pt x="611" y="364"/>
                  </a:cubicBezTo>
                  <a:cubicBezTo>
                    <a:pt x="613" y="364"/>
                    <a:pt x="613" y="365"/>
                    <a:pt x="613" y="366"/>
                  </a:cubicBezTo>
                  <a:cubicBezTo>
                    <a:pt x="613" y="366"/>
                    <a:pt x="613" y="366"/>
                    <a:pt x="613" y="366"/>
                  </a:cubicBezTo>
                  <a:cubicBezTo>
                    <a:pt x="613" y="367"/>
                    <a:pt x="612" y="368"/>
                    <a:pt x="611" y="368"/>
                  </a:cubicBezTo>
                  <a:cubicBezTo>
                    <a:pt x="611" y="368"/>
                    <a:pt x="611" y="368"/>
                    <a:pt x="611" y="368"/>
                  </a:cubicBezTo>
                  <a:cubicBezTo>
                    <a:pt x="611" y="368"/>
                    <a:pt x="611" y="368"/>
                    <a:pt x="611" y="368"/>
                  </a:cubicBezTo>
                  <a:close/>
                  <a:moveTo>
                    <a:pt x="3" y="355"/>
                  </a:moveTo>
                  <a:cubicBezTo>
                    <a:pt x="3" y="355"/>
                    <a:pt x="3" y="355"/>
                    <a:pt x="3" y="355"/>
                  </a:cubicBezTo>
                  <a:cubicBezTo>
                    <a:pt x="3" y="354"/>
                    <a:pt x="4" y="353"/>
                    <a:pt x="5" y="353"/>
                  </a:cubicBezTo>
                  <a:cubicBezTo>
                    <a:pt x="5" y="353"/>
                    <a:pt x="5" y="353"/>
                    <a:pt x="5" y="353"/>
                  </a:cubicBezTo>
                  <a:cubicBezTo>
                    <a:pt x="6" y="353"/>
                    <a:pt x="7" y="353"/>
                    <a:pt x="7" y="355"/>
                  </a:cubicBezTo>
                  <a:cubicBezTo>
                    <a:pt x="7" y="355"/>
                    <a:pt x="7" y="355"/>
                    <a:pt x="7" y="355"/>
                  </a:cubicBezTo>
                  <a:cubicBezTo>
                    <a:pt x="7" y="355"/>
                    <a:pt x="7" y="355"/>
                    <a:pt x="7" y="355"/>
                  </a:cubicBezTo>
                  <a:cubicBezTo>
                    <a:pt x="7" y="355"/>
                    <a:pt x="7" y="355"/>
                    <a:pt x="7" y="355"/>
                  </a:cubicBezTo>
                  <a:cubicBezTo>
                    <a:pt x="7" y="356"/>
                    <a:pt x="7" y="357"/>
                    <a:pt x="5" y="357"/>
                  </a:cubicBezTo>
                  <a:cubicBezTo>
                    <a:pt x="5" y="357"/>
                    <a:pt x="5" y="357"/>
                    <a:pt x="5" y="357"/>
                  </a:cubicBezTo>
                  <a:cubicBezTo>
                    <a:pt x="5" y="357"/>
                    <a:pt x="5" y="357"/>
                    <a:pt x="5" y="357"/>
                  </a:cubicBezTo>
                  <a:cubicBezTo>
                    <a:pt x="5" y="357"/>
                    <a:pt x="5" y="357"/>
                    <a:pt x="5" y="357"/>
                  </a:cubicBezTo>
                  <a:cubicBezTo>
                    <a:pt x="4" y="357"/>
                    <a:pt x="3" y="356"/>
                    <a:pt x="3" y="355"/>
                  </a:cubicBezTo>
                  <a:close/>
                  <a:moveTo>
                    <a:pt x="613" y="356"/>
                  </a:moveTo>
                  <a:cubicBezTo>
                    <a:pt x="612" y="356"/>
                    <a:pt x="611" y="355"/>
                    <a:pt x="611" y="354"/>
                  </a:cubicBezTo>
                  <a:cubicBezTo>
                    <a:pt x="611" y="354"/>
                    <a:pt x="611" y="354"/>
                    <a:pt x="611" y="354"/>
                  </a:cubicBezTo>
                  <a:cubicBezTo>
                    <a:pt x="611" y="353"/>
                    <a:pt x="612" y="352"/>
                    <a:pt x="613" y="352"/>
                  </a:cubicBezTo>
                  <a:cubicBezTo>
                    <a:pt x="613" y="352"/>
                    <a:pt x="613" y="352"/>
                    <a:pt x="613" y="352"/>
                  </a:cubicBezTo>
                  <a:cubicBezTo>
                    <a:pt x="614" y="352"/>
                    <a:pt x="615" y="353"/>
                    <a:pt x="615" y="354"/>
                  </a:cubicBezTo>
                  <a:cubicBezTo>
                    <a:pt x="615" y="354"/>
                    <a:pt x="615" y="354"/>
                    <a:pt x="615" y="354"/>
                  </a:cubicBezTo>
                  <a:cubicBezTo>
                    <a:pt x="615" y="355"/>
                    <a:pt x="614" y="356"/>
                    <a:pt x="613" y="356"/>
                  </a:cubicBezTo>
                  <a:cubicBezTo>
                    <a:pt x="613" y="356"/>
                    <a:pt x="613" y="356"/>
                    <a:pt x="613" y="356"/>
                  </a:cubicBezTo>
                  <a:cubicBezTo>
                    <a:pt x="613" y="356"/>
                    <a:pt x="613" y="356"/>
                    <a:pt x="613" y="356"/>
                  </a:cubicBezTo>
                  <a:close/>
                  <a:moveTo>
                    <a:pt x="2" y="343"/>
                  </a:moveTo>
                  <a:cubicBezTo>
                    <a:pt x="2" y="343"/>
                    <a:pt x="2" y="343"/>
                    <a:pt x="2" y="343"/>
                  </a:cubicBezTo>
                  <a:cubicBezTo>
                    <a:pt x="1" y="342"/>
                    <a:pt x="2" y="341"/>
                    <a:pt x="3" y="341"/>
                  </a:cubicBezTo>
                  <a:cubicBezTo>
                    <a:pt x="3" y="341"/>
                    <a:pt x="3" y="341"/>
                    <a:pt x="3" y="341"/>
                  </a:cubicBezTo>
                  <a:cubicBezTo>
                    <a:pt x="4" y="341"/>
                    <a:pt x="5" y="342"/>
                    <a:pt x="6" y="343"/>
                  </a:cubicBezTo>
                  <a:cubicBezTo>
                    <a:pt x="6" y="343"/>
                    <a:pt x="6" y="343"/>
                    <a:pt x="6" y="343"/>
                  </a:cubicBezTo>
                  <a:cubicBezTo>
                    <a:pt x="6" y="344"/>
                    <a:pt x="5" y="345"/>
                    <a:pt x="4" y="345"/>
                  </a:cubicBezTo>
                  <a:cubicBezTo>
                    <a:pt x="4" y="345"/>
                    <a:pt x="4" y="345"/>
                    <a:pt x="4" y="345"/>
                  </a:cubicBezTo>
                  <a:cubicBezTo>
                    <a:pt x="4" y="345"/>
                    <a:pt x="4" y="345"/>
                    <a:pt x="4" y="345"/>
                  </a:cubicBezTo>
                  <a:cubicBezTo>
                    <a:pt x="4" y="345"/>
                    <a:pt x="4" y="345"/>
                    <a:pt x="4" y="345"/>
                  </a:cubicBezTo>
                  <a:cubicBezTo>
                    <a:pt x="3" y="345"/>
                    <a:pt x="2" y="344"/>
                    <a:pt x="2" y="343"/>
                  </a:cubicBezTo>
                  <a:close/>
                  <a:moveTo>
                    <a:pt x="614" y="344"/>
                  </a:moveTo>
                  <a:cubicBezTo>
                    <a:pt x="613" y="344"/>
                    <a:pt x="613" y="343"/>
                    <a:pt x="613" y="342"/>
                  </a:cubicBezTo>
                  <a:cubicBezTo>
                    <a:pt x="613" y="342"/>
                    <a:pt x="613" y="342"/>
                    <a:pt x="613" y="342"/>
                  </a:cubicBezTo>
                  <a:cubicBezTo>
                    <a:pt x="613" y="341"/>
                    <a:pt x="614" y="340"/>
                    <a:pt x="615" y="340"/>
                  </a:cubicBezTo>
                  <a:cubicBezTo>
                    <a:pt x="615" y="340"/>
                    <a:pt x="615" y="340"/>
                    <a:pt x="615" y="340"/>
                  </a:cubicBezTo>
                  <a:cubicBezTo>
                    <a:pt x="616" y="340"/>
                    <a:pt x="617" y="341"/>
                    <a:pt x="617" y="342"/>
                  </a:cubicBezTo>
                  <a:cubicBezTo>
                    <a:pt x="617" y="342"/>
                    <a:pt x="617" y="342"/>
                    <a:pt x="617" y="342"/>
                  </a:cubicBezTo>
                  <a:cubicBezTo>
                    <a:pt x="617" y="343"/>
                    <a:pt x="616" y="344"/>
                    <a:pt x="615" y="344"/>
                  </a:cubicBezTo>
                  <a:cubicBezTo>
                    <a:pt x="615" y="344"/>
                    <a:pt x="615" y="344"/>
                    <a:pt x="615" y="344"/>
                  </a:cubicBezTo>
                  <a:cubicBezTo>
                    <a:pt x="615" y="344"/>
                    <a:pt x="615" y="344"/>
                    <a:pt x="614" y="344"/>
                  </a:cubicBezTo>
                  <a:close/>
                  <a:moveTo>
                    <a:pt x="0" y="331"/>
                  </a:moveTo>
                  <a:cubicBezTo>
                    <a:pt x="0" y="330"/>
                    <a:pt x="1" y="329"/>
                    <a:pt x="2" y="329"/>
                  </a:cubicBezTo>
                  <a:cubicBezTo>
                    <a:pt x="2" y="329"/>
                    <a:pt x="2" y="329"/>
                    <a:pt x="2" y="329"/>
                  </a:cubicBezTo>
                  <a:cubicBezTo>
                    <a:pt x="3" y="329"/>
                    <a:pt x="4" y="330"/>
                    <a:pt x="4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5" y="332"/>
                    <a:pt x="4" y="333"/>
                    <a:pt x="3" y="333"/>
                  </a:cubicBezTo>
                  <a:cubicBezTo>
                    <a:pt x="3" y="333"/>
                    <a:pt x="3" y="333"/>
                    <a:pt x="3" y="333"/>
                  </a:cubicBezTo>
                  <a:cubicBezTo>
                    <a:pt x="3" y="333"/>
                    <a:pt x="3" y="333"/>
                    <a:pt x="2" y="333"/>
                  </a:cubicBezTo>
                  <a:cubicBezTo>
                    <a:pt x="2" y="333"/>
                    <a:pt x="2" y="333"/>
                    <a:pt x="2" y="333"/>
                  </a:cubicBezTo>
                  <a:cubicBezTo>
                    <a:pt x="1" y="333"/>
                    <a:pt x="1" y="332"/>
                    <a:pt x="0" y="331"/>
                  </a:cubicBezTo>
                  <a:close/>
                  <a:moveTo>
                    <a:pt x="616" y="332"/>
                  </a:moveTo>
                  <a:cubicBezTo>
                    <a:pt x="614" y="332"/>
                    <a:pt x="614" y="331"/>
                    <a:pt x="614" y="330"/>
                  </a:cubicBezTo>
                  <a:cubicBezTo>
                    <a:pt x="614" y="330"/>
                    <a:pt x="614" y="330"/>
                    <a:pt x="614" y="330"/>
                  </a:cubicBezTo>
                  <a:cubicBezTo>
                    <a:pt x="614" y="330"/>
                    <a:pt x="614" y="330"/>
                    <a:pt x="614" y="330"/>
                  </a:cubicBezTo>
                  <a:cubicBezTo>
                    <a:pt x="614" y="330"/>
                    <a:pt x="614" y="330"/>
                    <a:pt x="614" y="330"/>
                  </a:cubicBezTo>
                  <a:cubicBezTo>
                    <a:pt x="614" y="329"/>
                    <a:pt x="615" y="328"/>
                    <a:pt x="616" y="328"/>
                  </a:cubicBezTo>
                  <a:cubicBezTo>
                    <a:pt x="616" y="328"/>
                    <a:pt x="616" y="328"/>
                    <a:pt x="616" y="328"/>
                  </a:cubicBezTo>
                  <a:cubicBezTo>
                    <a:pt x="617" y="328"/>
                    <a:pt x="618" y="329"/>
                    <a:pt x="618" y="330"/>
                  </a:cubicBezTo>
                  <a:cubicBezTo>
                    <a:pt x="618" y="330"/>
                    <a:pt x="618" y="330"/>
                    <a:pt x="618" y="330"/>
                  </a:cubicBezTo>
                  <a:cubicBezTo>
                    <a:pt x="618" y="331"/>
                    <a:pt x="617" y="332"/>
                    <a:pt x="616" y="332"/>
                  </a:cubicBezTo>
                  <a:cubicBezTo>
                    <a:pt x="616" y="332"/>
                    <a:pt x="616" y="332"/>
                    <a:pt x="616" y="332"/>
                  </a:cubicBezTo>
                  <a:cubicBezTo>
                    <a:pt x="616" y="332"/>
                    <a:pt x="616" y="332"/>
                    <a:pt x="616" y="332"/>
                  </a:cubicBezTo>
                  <a:close/>
                  <a:moveTo>
                    <a:pt x="0" y="319"/>
                  </a:moveTo>
                  <a:cubicBezTo>
                    <a:pt x="0" y="318"/>
                    <a:pt x="1" y="317"/>
                    <a:pt x="2" y="317"/>
                  </a:cubicBezTo>
                  <a:cubicBezTo>
                    <a:pt x="2" y="317"/>
                    <a:pt x="2" y="317"/>
                    <a:pt x="2" y="317"/>
                  </a:cubicBezTo>
                  <a:cubicBezTo>
                    <a:pt x="3" y="317"/>
                    <a:pt x="4" y="318"/>
                    <a:pt x="4" y="319"/>
                  </a:cubicBezTo>
                  <a:cubicBezTo>
                    <a:pt x="4" y="319"/>
                    <a:pt x="4" y="319"/>
                    <a:pt x="4" y="319"/>
                  </a:cubicBezTo>
                  <a:cubicBezTo>
                    <a:pt x="4" y="320"/>
                    <a:pt x="3" y="321"/>
                    <a:pt x="2" y="321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1" y="321"/>
                    <a:pt x="0" y="320"/>
                    <a:pt x="0" y="319"/>
                  </a:cubicBezTo>
                  <a:close/>
                  <a:moveTo>
                    <a:pt x="616" y="320"/>
                  </a:moveTo>
                  <a:cubicBezTo>
                    <a:pt x="615" y="320"/>
                    <a:pt x="614" y="319"/>
                    <a:pt x="614" y="318"/>
                  </a:cubicBezTo>
                  <a:cubicBezTo>
                    <a:pt x="614" y="318"/>
                    <a:pt x="614" y="318"/>
                    <a:pt x="614" y="318"/>
                  </a:cubicBezTo>
                  <a:cubicBezTo>
                    <a:pt x="614" y="317"/>
                    <a:pt x="615" y="316"/>
                    <a:pt x="616" y="316"/>
                  </a:cubicBezTo>
                  <a:cubicBezTo>
                    <a:pt x="616" y="316"/>
                    <a:pt x="616" y="316"/>
                    <a:pt x="616" y="316"/>
                  </a:cubicBezTo>
                  <a:cubicBezTo>
                    <a:pt x="617" y="316"/>
                    <a:pt x="618" y="317"/>
                    <a:pt x="618" y="318"/>
                  </a:cubicBezTo>
                  <a:cubicBezTo>
                    <a:pt x="618" y="318"/>
                    <a:pt x="618" y="318"/>
                    <a:pt x="618" y="318"/>
                  </a:cubicBezTo>
                  <a:cubicBezTo>
                    <a:pt x="618" y="319"/>
                    <a:pt x="617" y="320"/>
                    <a:pt x="616" y="320"/>
                  </a:cubicBezTo>
                  <a:cubicBezTo>
                    <a:pt x="616" y="320"/>
                    <a:pt x="616" y="320"/>
                    <a:pt x="616" y="320"/>
                  </a:cubicBezTo>
                  <a:cubicBezTo>
                    <a:pt x="616" y="320"/>
                    <a:pt x="616" y="320"/>
                    <a:pt x="616" y="320"/>
                  </a:cubicBezTo>
                  <a:close/>
                  <a:moveTo>
                    <a:pt x="2" y="309"/>
                  </a:moveTo>
                  <a:cubicBezTo>
                    <a:pt x="1" y="309"/>
                    <a:pt x="0" y="308"/>
                    <a:pt x="0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06"/>
                    <a:pt x="1" y="305"/>
                    <a:pt x="2" y="305"/>
                  </a:cubicBezTo>
                  <a:cubicBezTo>
                    <a:pt x="2" y="305"/>
                    <a:pt x="2" y="305"/>
                    <a:pt x="2" y="305"/>
                  </a:cubicBezTo>
                  <a:cubicBezTo>
                    <a:pt x="3" y="305"/>
                    <a:pt x="4" y="306"/>
                    <a:pt x="4" y="307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4" y="308"/>
                    <a:pt x="3" y="309"/>
                    <a:pt x="2" y="309"/>
                  </a:cubicBezTo>
                  <a:cubicBezTo>
                    <a:pt x="2" y="309"/>
                    <a:pt x="2" y="309"/>
                    <a:pt x="2" y="309"/>
                  </a:cubicBezTo>
                  <a:close/>
                  <a:moveTo>
                    <a:pt x="614" y="306"/>
                  </a:moveTo>
                  <a:cubicBezTo>
                    <a:pt x="614" y="306"/>
                    <a:pt x="614" y="306"/>
                    <a:pt x="614" y="306"/>
                  </a:cubicBezTo>
                  <a:cubicBezTo>
                    <a:pt x="614" y="306"/>
                    <a:pt x="614" y="306"/>
                    <a:pt x="614" y="306"/>
                  </a:cubicBezTo>
                  <a:cubicBezTo>
                    <a:pt x="614" y="305"/>
                    <a:pt x="615" y="304"/>
                    <a:pt x="616" y="304"/>
                  </a:cubicBezTo>
                  <a:cubicBezTo>
                    <a:pt x="616" y="304"/>
                    <a:pt x="616" y="304"/>
                    <a:pt x="616" y="304"/>
                  </a:cubicBezTo>
                  <a:cubicBezTo>
                    <a:pt x="618" y="304"/>
                    <a:pt x="618" y="305"/>
                    <a:pt x="618" y="306"/>
                  </a:cubicBezTo>
                  <a:cubicBezTo>
                    <a:pt x="618" y="306"/>
                    <a:pt x="618" y="306"/>
                    <a:pt x="618" y="306"/>
                  </a:cubicBezTo>
                  <a:cubicBezTo>
                    <a:pt x="618" y="307"/>
                    <a:pt x="618" y="308"/>
                    <a:pt x="616" y="308"/>
                  </a:cubicBezTo>
                  <a:cubicBezTo>
                    <a:pt x="616" y="308"/>
                    <a:pt x="616" y="308"/>
                    <a:pt x="616" y="308"/>
                  </a:cubicBezTo>
                  <a:cubicBezTo>
                    <a:pt x="616" y="308"/>
                    <a:pt x="616" y="308"/>
                    <a:pt x="616" y="308"/>
                  </a:cubicBezTo>
                  <a:cubicBezTo>
                    <a:pt x="616" y="308"/>
                    <a:pt x="616" y="308"/>
                    <a:pt x="616" y="308"/>
                  </a:cubicBezTo>
                  <a:cubicBezTo>
                    <a:pt x="615" y="308"/>
                    <a:pt x="614" y="307"/>
                    <a:pt x="614" y="306"/>
                  </a:cubicBezTo>
                  <a:close/>
                  <a:moveTo>
                    <a:pt x="2" y="297"/>
                  </a:moveTo>
                  <a:cubicBezTo>
                    <a:pt x="1" y="297"/>
                    <a:pt x="0" y="296"/>
                    <a:pt x="0" y="29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0" y="294"/>
                    <a:pt x="1" y="293"/>
                    <a:pt x="2" y="293"/>
                  </a:cubicBezTo>
                  <a:cubicBezTo>
                    <a:pt x="2" y="293"/>
                    <a:pt x="2" y="293"/>
                    <a:pt x="2" y="293"/>
                  </a:cubicBezTo>
                  <a:cubicBezTo>
                    <a:pt x="3" y="293"/>
                    <a:pt x="4" y="294"/>
                    <a:pt x="4" y="295"/>
                  </a:cubicBezTo>
                  <a:cubicBezTo>
                    <a:pt x="4" y="295"/>
                    <a:pt x="4" y="295"/>
                    <a:pt x="4" y="295"/>
                  </a:cubicBezTo>
                  <a:cubicBezTo>
                    <a:pt x="4" y="295"/>
                    <a:pt x="4" y="295"/>
                    <a:pt x="4" y="295"/>
                  </a:cubicBezTo>
                  <a:cubicBezTo>
                    <a:pt x="4" y="295"/>
                    <a:pt x="4" y="295"/>
                    <a:pt x="4" y="295"/>
                  </a:cubicBezTo>
                  <a:cubicBezTo>
                    <a:pt x="4" y="296"/>
                    <a:pt x="3" y="297"/>
                    <a:pt x="2" y="297"/>
                  </a:cubicBezTo>
                  <a:cubicBezTo>
                    <a:pt x="2" y="297"/>
                    <a:pt x="2" y="297"/>
                    <a:pt x="2" y="297"/>
                  </a:cubicBezTo>
                  <a:cubicBezTo>
                    <a:pt x="2" y="297"/>
                    <a:pt x="2" y="297"/>
                    <a:pt x="2" y="297"/>
                  </a:cubicBezTo>
                  <a:close/>
                  <a:moveTo>
                    <a:pt x="614" y="294"/>
                  </a:moveTo>
                  <a:cubicBezTo>
                    <a:pt x="614" y="293"/>
                    <a:pt x="615" y="292"/>
                    <a:pt x="616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7" y="292"/>
                    <a:pt x="618" y="293"/>
                    <a:pt x="618" y="294"/>
                  </a:cubicBezTo>
                  <a:cubicBezTo>
                    <a:pt x="618" y="294"/>
                    <a:pt x="618" y="294"/>
                    <a:pt x="618" y="294"/>
                  </a:cubicBezTo>
                  <a:cubicBezTo>
                    <a:pt x="618" y="295"/>
                    <a:pt x="617" y="296"/>
                    <a:pt x="616" y="296"/>
                  </a:cubicBezTo>
                  <a:cubicBezTo>
                    <a:pt x="616" y="296"/>
                    <a:pt x="616" y="296"/>
                    <a:pt x="616" y="296"/>
                  </a:cubicBezTo>
                  <a:cubicBezTo>
                    <a:pt x="616" y="296"/>
                    <a:pt x="616" y="296"/>
                    <a:pt x="616" y="296"/>
                  </a:cubicBezTo>
                  <a:cubicBezTo>
                    <a:pt x="616" y="296"/>
                    <a:pt x="616" y="296"/>
                    <a:pt x="616" y="296"/>
                  </a:cubicBezTo>
                  <a:cubicBezTo>
                    <a:pt x="615" y="296"/>
                    <a:pt x="614" y="295"/>
                    <a:pt x="614" y="294"/>
                  </a:cubicBezTo>
                  <a:close/>
                  <a:moveTo>
                    <a:pt x="3" y="285"/>
                  </a:moveTo>
                  <a:cubicBezTo>
                    <a:pt x="2" y="285"/>
                    <a:pt x="1" y="284"/>
                    <a:pt x="1" y="283"/>
                  </a:cubicBezTo>
                  <a:cubicBezTo>
                    <a:pt x="1" y="283"/>
                    <a:pt x="1" y="283"/>
                    <a:pt x="1" y="283"/>
                  </a:cubicBezTo>
                  <a:cubicBezTo>
                    <a:pt x="1" y="282"/>
                    <a:pt x="2" y="281"/>
                    <a:pt x="3" y="281"/>
                  </a:cubicBezTo>
                  <a:cubicBezTo>
                    <a:pt x="3" y="281"/>
                    <a:pt x="3" y="281"/>
                    <a:pt x="3" y="281"/>
                  </a:cubicBezTo>
                  <a:cubicBezTo>
                    <a:pt x="4" y="281"/>
                    <a:pt x="5" y="282"/>
                    <a:pt x="5" y="283"/>
                  </a:cubicBezTo>
                  <a:cubicBezTo>
                    <a:pt x="5" y="283"/>
                    <a:pt x="5" y="283"/>
                    <a:pt x="5" y="283"/>
                  </a:cubicBezTo>
                  <a:cubicBezTo>
                    <a:pt x="5" y="284"/>
                    <a:pt x="4" y="285"/>
                    <a:pt x="3" y="285"/>
                  </a:cubicBezTo>
                  <a:cubicBezTo>
                    <a:pt x="3" y="285"/>
                    <a:pt x="3" y="285"/>
                    <a:pt x="3" y="285"/>
                  </a:cubicBezTo>
                  <a:cubicBezTo>
                    <a:pt x="3" y="285"/>
                    <a:pt x="3" y="285"/>
                    <a:pt x="3" y="285"/>
                  </a:cubicBezTo>
                  <a:close/>
                  <a:moveTo>
                    <a:pt x="613" y="282"/>
                  </a:moveTo>
                  <a:cubicBezTo>
                    <a:pt x="613" y="281"/>
                    <a:pt x="614" y="280"/>
                    <a:pt x="615" y="280"/>
                  </a:cubicBezTo>
                  <a:cubicBezTo>
                    <a:pt x="615" y="280"/>
                    <a:pt x="615" y="280"/>
                    <a:pt x="615" y="280"/>
                  </a:cubicBezTo>
                  <a:cubicBezTo>
                    <a:pt x="616" y="280"/>
                    <a:pt x="617" y="281"/>
                    <a:pt x="617" y="282"/>
                  </a:cubicBezTo>
                  <a:cubicBezTo>
                    <a:pt x="617" y="282"/>
                    <a:pt x="617" y="282"/>
                    <a:pt x="617" y="282"/>
                  </a:cubicBezTo>
                  <a:cubicBezTo>
                    <a:pt x="617" y="283"/>
                    <a:pt x="617" y="284"/>
                    <a:pt x="615" y="284"/>
                  </a:cubicBezTo>
                  <a:cubicBezTo>
                    <a:pt x="615" y="284"/>
                    <a:pt x="615" y="284"/>
                    <a:pt x="615" y="284"/>
                  </a:cubicBezTo>
                  <a:cubicBezTo>
                    <a:pt x="615" y="284"/>
                    <a:pt x="615" y="284"/>
                    <a:pt x="615" y="284"/>
                  </a:cubicBezTo>
                  <a:cubicBezTo>
                    <a:pt x="615" y="284"/>
                    <a:pt x="615" y="284"/>
                    <a:pt x="615" y="284"/>
                  </a:cubicBezTo>
                  <a:cubicBezTo>
                    <a:pt x="614" y="284"/>
                    <a:pt x="613" y="284"/>
                    <a:pt x="613" y="282"/>
                  </a:cubicBezTo>
                  <a:close/>
                  <a:moveTo>
                    <a:pt x="4" y="273"/>
                  </a:moveTo>
                  <a:cubicBezTo>
                    <a:pt x="3" y="273"/>
                    <a:pt x="2" y="272"/>
                    <a:pt x="2" y="271"/>
                  </a:cubicBezTo>
                  <a:cubicBezTo>
                    <a:pt x="2" y="271"/>
                    <a:pt x="2" y="271"/>
                    <a:pt x="2" y="271"/>
                  </a:cubicBezTo>
                  <a:cubicBezTo>
                    <a:pt x="2" y="270"/>
                    <a:pt x="3" y="269"/>
                    <a:pt x="4" y="269"/>
                  </a:cubicBezTo>
                  <a:cubicBezTo>
                    <a:pt x="4" y="269"/>
                    <a:pt x="4" y="269"/>
                    <a:pt x="4" y="269"/>
                  </a:cubicBezTo>
                  <a:cubicBezTo>
                    <a:pt x="5" y="269"/>
                    <a:pt x="6" y="270"/>
                    <a:pt x="6" y="271"/>
                  </a:cubicBezTo>
                  <a:cubicBezTo>
                    <a:pt x="6" y="271"/>
                    <a:pt x="6" y="271"/>
                    <a:pt x="6" y="271"/>
                  </a:cubicBezTo>
                  <a:cubicBezTo>
                    <a:pt x="6" y="271"/>
                    <a:pt x="6" y="271"/>
                    <a:pt x="6" y="272"/>
                  </a:cubicBezTo>
                  <a:cubicBezTo>
                    <a:pt x="6" y="272"/>
                    <a:pt x="6" y="272"/>
                    <a:pt x="6" y="272"/>
                  </a:cubicBezTo>
                  <a:cubicBezTo>
                    <a:pt x="6" y="273"/>
                    <a:pt x="5" y="273"/>
                    <a:pt x="4" y="273"/>
                  </a:cubicBezTo>
                  <a:cubicBezTo>
                    <a:pt x="4" y="273"/>
                    <a:pt x="4" y="273"/>
                    <a:pt x="4" y="273"/>
                  </a:cubicBezTo>
                  <a:cubicBezTo>
                    <a:pt x="4" y="273"/>
                    <a:pt x="4" y="273"/>
                    <a:pt x="4" y="273"/>
                  </a:cubicBezTo>
                  <a:close/>
                  <a:moveTo>
                    <a:pt x="612" y="271"/>
                  </a:moveTo>
                  <a:cubicBezTo>
                    <a:pt x="612" y="269"/>
                    <a:pt x="613" y="268"/>
                    <a:pt x="614" y="268"/>
                  </a:cubicBezTo>
                  <a:cubicBezTo>
                    <a:pt x="614" y="268"/>
                    <a:pt x="614" y="268"/>
                    <a:pt x="614" y="268"/>
                  </a:cubicBezTo>
                  <a:cubicBezTo>
                    <a:pt x="615" y="268"/>
                    <a:pt x="616" y="269"/>
                    <a:pt x="616" y="270"/>
                  </a:cubicBezTo>
                  <a:cubicBezTo>
                    <a:pt x="616" y="270"/>
                    <a:pt x="616" y="270"/>
                    <a:pt x="616" y="270"/>
                  </a:cubicBezTo>
                  <a:cubicBezTo>
                    <a:pt x="616" y="271"/>
                    <a:pt x="615" y="272"/>
                    <a:pt x="614" y="272"/>
                  </a:cubicBezTo>
                  <a:cubicBezTo>
                    <a:pt x="614" y="272"/>
                    <a:pt x="614" y="272"/>
                    <a:pt x="614" y="272"/>
                  </a:cubicBezTo>
                  <a:cubicBezTo>
                    <a:pt x="614" y="272"/>
                    <a:pt x="614" y="272"/>
                    <a:pt x="614" y="272"/>
                  </a:cubicBezTo>
                  <a:cubicBezTo>
                    <a:pt x="614" y="272"/>
                    <a:pt x="614" y="272"/>
                    <a:pt x="614" y="272"/>
                  </a:cubicBezTo>
                  <a:cubicBezTo>
                    <a:pt x="613" y="272"/>
                    <a:pt x="612" y="272"/>
                    <a:pt x="612" y="271"/>
                  </a:cubicBezTo>
                  <a:close/>
                  <a:moveTo>
                    <a:pt x="6" y="261"/>
                  </a:moveTo>
                  <a:cubicBezTo>
                    <a:pt x="4" y="261"/>
                    <a:pt x="4" y="260"/>
                    <a:pt x="4" y="259"/>
                  </a:cubicBezTo>
                  <a:cubicBezTo>
                    <a:pt x="4" y="259"/>
                    <a:pt x="4" y="259"/>
                    <a:pt x="4" y="259"/>
                  </a:cubicBezTo>
                  <a:cubicBezTo>
                    <a:pt x="4" y="258"/>
                    <a:pt x="5" y="257"/>
                    <a:pt x="6" y="257"/>
                  </a:cubicBezTo>
                  <a:cubicBezTo>
                    <a:pt x="6" y="257"/>
                    <a:pt x="6" y="257"/>
                    <a:pt x="6" y="257"/>
                  </a:cubicBezTo>
                  <a:cubicBezTo>
                    <a:pt x="7" y="258"/>
                    <a:pt x="8" y="259"/>
                    <a:pt x="8" y="260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8" y="261"/>
                    <a:pt x="7" y="261"/>
                    <a:pt x="6" y="261"/>
                  </a:cubicBezTo>
                  <a:cubicBezTo>
                    <a:pt x="6" y="261"/>
                    <a:pt x="6" y="261"/>
                    <a:pt x="6" y="261"/>
                  </a:cubicBezTo>
                  <a:cubicBezTo>
                    <a:pt x="6" y="261"/>
                    <a:pt x="6" y="261"/>
                    <a:pt x="6" y="261"/>
                  </a:cubicBezTo>
                  <a:close/>
                  <a:moveTo>
                    <a:pt x="610" y="259"/>
                  </a:moveTo>
                  <a:cubicBezTo>
                    <a:pt x="610" y="258"/>
                    <a:pt x="611" y="257"/>
                    <a:pt x="612" y="256"/>
                  </a:cubicBezTo>
                  <a:cubicBezTo>
                    <a:pt x="612" y="256"/>
                    <a:pt x="612" y="256"/>
                    <a:pt x="612" y="256"/>
                  </a:cubicBezTo>
                  <a:cubicBezTo>
                    <a:pt x="613" y="256"/>
                    <a:pt x="614" y="257"/>
                    <a:pt x="614" y="258"/>
                  </a:cubicBezTo>
                  <a:cubicBezTo>
                    <a:pt x="614" y="258"/>
                    <a:pt x="614" y="258"/>
                    <a:pt x="614" y="258"/>
                  </a:cubicBezTo>
                  <a:cubicBezTo>
                    <a:pt x="614" y="259"/>
                    <a:pt x="614" y="260"/>
                    <a:pt x="612" y="260"/>
                  </a:cubicBezTo>
                  <a:cubicBezTo>
                    <a:pt x="612" y="260"/>
                    <a:pt x="612" y="260"/>
                    <a:pt x="612" y="260"/>
                  </a:cubicBezTo>
                  <a:cubicBezTo>
                    <a:pt x="612" y="260"/>
                    <a:pt x="612" y="260"/>
                    <a:pt x="612" y="260"/>
                  </a:cubicBezTo>
                  <a:cubicBezTo>
                    <a:pt x="612" y="260"/>
                    <a:pt x="612" y="260"/>
                    <a:pt x="612" y="260"/>
                  </a:cubicBezTo>
                  <a:cubicBezTo>
                    <a:pt x="611" y="260"/>
                    <a:pt x="610" y="260"/>
                    <a:pt x="610" y="259"/>
                  </a:cubicBezTo>
                  <a:close/>
                  <a:moveTo>
                    <a:pt x="8" y="250"/>
                  </a:moveTo>
                  <a:cubicBezTo>
                    <a:pt x="7" y="249"/>
                    <a:pt x="6" y="248"/>
                    <a:pt x="6" y="247"/>
                  </a:cubicBezTo>
                  <a:cubicBezTo>
                    <a:pt x="6" y="247"/>
                    <a:pt x="6" y="247"/>
                    <a:pt x="6" y="247"/>
                  </a:cubicBezTo>
                  <a:cubicBezTo>
                    <a:pt x="6" y="246"/>
                    <a:pt x="7" y="245"/>
                    <a:pt x="8" y="246"/>
                  </a:cubicBezTo>
                  <a:cubicBezTo>
                    <a:pt x="8" y="246"/>
                    <a:pt x="8" y="246"/>
                    <a:pt x="8" y="246"/>
                  </a:cubicBezTo>
                  <a:cubicBezTo>
                    <a:pt x="10" y="246"/>
                    <a:pt x="10" y="247"/>
                    <a:pt x="10" y="248"/>
                  </a:cubicBezTo>
                  <a:cubicBezTo>
                    <a:pt x="10" y="248"/>
                    <a:pt x="10" y="248"/>
                    <a:pt x="10" y="248"/>
                  </a:cubicBezTo>
                  <a:cubicBezTo>
                    <a:pt x="10" y="248"/>
                    <a:pt x="10" y="248"/>
                    <a:pt x="10" y="248"/>
                  </a:cubicBezTo>
                  <a:cubicBezTo>
                    <a:pt x="10" y="248"/>
                    <a:pt x="10" y="248"/>
                    <a:pt x="10" y="248"/>
                  </a:cubicBezTo>
                  <a:cubicBezTo>
                    <a:pt x="10" y="249"/>
                    <a:pt x="9" y="250"/>
                    <a:pt x="8" y="250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50"/>
                    <a:pt x="8" y="250"/>
                    <a:pt x="8" y="250"/>
                  </a:cubicBezTo>
                  <a:close/>
                  <a:moveTo>
                    <a:pt x="608" y="247"/>
                  </a:moveTo>
                  <a:cubicBezTo>
                    <a:pt x="608" y="246"/>
                    <a:pt x="608" y="245"/>
                    <a:pt x="609" y="245"/>
                  </a:cubicBezTo>
                  <a:cubicBezTo>
                    <a:pt x="609" y="245"/>
                    <a:pt x="609" y="245"/>
                    <a:pt x="609" y="245"/>
                  </a:cubicBezTo>
                  <a:cubicBezTo>
                    <a:pt x="611" y="244"/>
                    <a:pt x="612" y="245"/>
                    <a:pt x="612" y="246"/>
                  </a:cubicBezTo>
                  <a:cubicBezTo>
                    <a:pt x="612" y="246"/>
                    <a:pt x="612" y="246"/>
                    <a:pt x="612" y="246"/>
                  </a:cubicBezTo>
                  <a:cubicBezTo>
                    <a:pt x="612" y="247"/>
                    <a:pt x="611" y="248"/>
                    <a:pt x="610" y="249"/>
                  </a:cubicBezTo>
                  <a:cubicBezTo>
                    <a:pt x="610" y="249"/>
                    <a:pt x="610" y="249"/>
                    <a:pt x="610" y="249"/>
                  </a:cubicBezTo>
                  <a:cubicBezTo>
                    <a:pt x="610" y="249"/>
                    <a:pt x="610" y="249"/>
                    <a:pt x="610" y="249"/>
                  </a:cubicBezTo>
                  <a:cubicBezTo>
                    <a:pt x="610" y="249"/>
                    <a:pt x="610" y="249"/>
                    <a:pt x="610" y="249"/>
                  </a:cubicBezTo>
                  <a:cubicBezTo>
                    <a:pt x="609" y="249"/>
                    <a:pt x="608" y="248"/>
                    <a:pt x="608" y="247"/>
                  </a:cubicBezTo>
                  <a:close/>
                  <a:moveTo>
                    <a:pt x="10" y="238"/>
                  </a:moveTo>
                  <a:cubicBezTo>
                    <a:pt x="9" y="238"/>
                    <a:pt x="9" y="237"/>
                    <a:pt x="9" y="235"/>
                  </a:cubicBezTo>
                  <a:cubicBezTo>
                    <a:pt x="9" y="235"/>
                    <a:pt x="9" y="235"/>
                    <a:pt x="9" y="235"/>
                  </a:cubicBezTo>
                  <a:cubicBezTo>
                    <a:pt x="9" y="234"/>
                    <a:pt x="10" y="234"/>
                    <a:pt x="11" y="234"/>
                  </a:cubicBezTo>
                  <a:cubicBezTo>
                    <a:pt x="11" y="234"/>
                    <a:pt x="11" y="234"/>
                    <a:pt x="11" y="234"/>
                  </a:cubicBezTo>
                  <a:cubicBezTo>
                    <a:pt x="12" y="234"/>
                    <a:pt x="13" y="235"/>
                    <a:pt x="13" y="236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2" y="237"/>
                    <a:pt x="12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0" y="238"/>
                    <a:pt x="10" y="238"/>
                  </a:cubicBezTo>
                  <a:close/>
                  <a:moveTo>
                    <a:pt x="605" y="235"/>
                  </a:moveTo>
                  <a:cubicBezTo>
                    <a:pt x="605" y="234"/>
                    <a:pt x="606" y="233"/>
                    <a:pt x="607" y="233"/>
                  </a:cubicBezTo>
                  <a:cubicBezTo>
                    <a:pt x="607" y="233"/>
                    <a:pt x="607" y="233"/>
                    <a:pt x="607" y="233"/>
                  </a:cubicBezTo>
                  <a:cubicBezTo>
                    <a:pt x="608" y="233"/>
                    <a:pt x="609" y="233"/>
                    <a:pt x="609" y="234"/>
                  </a:cubicBezTo>
                  <a:cubicBezTo>
                    <a:pt x="609" y="234"/>
                    <a:pt x="609" y="234"/>
                    <a:pt x="609" y="234"/>
                  </a:cubicBezTo>
                  <a:cubicBezTo>
                    <a:pt x="609" y="236"/>
                    <a:pt x="609" y="237"/>
                    <a:pt x="608" y="237"/>
                  </a:cubicBezTo>
                  <a:cubicBezTo>
                    <a:pt x="608" y="237"/>
                    <a:pt x="608" y="237"/>
                    <a:pt x="608" y="237"/>
                  </a:cubicBezTo>
                  <a:cubicBezTo>
                    <a:pt x="607" y="237"/>
                    <a:pt x="607" y="237"/>
                    <a:pt x="607" y="237"/>
                  </a:cubicBezTo>
                  <a:cubicBezTo>
                    <a:pt x="607" y="237"/>
                    <a:pt x="607" y="237"/>
                    <a:pt x="607" y="237"/>
                  </a:cubicBezTo>
                  <a:cubicBezTo>
                    <a:pt x="606" y="237"/>
                    <a:pt x="605" y="236"/>
                    <a:pt x="605" y="235"/>
                  </a:cubicBezTo>
                  <a:close/>
                  <a:moveTo>
                    <a:pt x="13" y="226"/>
                  </a:moveTo>
                  <a:cubicBezTo>
                    <a:pt x="12" y="226"/>
                    <a:pt x="12" y="225"/>
                    <a:pt x="12" y="224"/>
                  </a:cubicBezTo>
                  <a:cubicBezTo>
                    <a:pt x="12" y="224"/>
                    <a:pt x="12" y="224"/>
                    <a:pt x="12" y="224"/>
                  </a:cubicBezTo>
                  <a:cubicBezTo>
                    <a:pt x="12" y="223"/>
                    <a:pt x="13" y="222"/>
                    <a:pt x="14" y="222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5" y="223"/>
                    <a:pt x="16" y="224"/>
                    <a:pt x="16" y="225"/>
                  </a:cubicBezTo>
                  <a:cubicBezTo>
                    <a:pt x="16" y="225"/>
                    <a:pt x="16" y="225"/>
                    <a:pt x="16" y="225"/>
                  </a:cubicBezTo>
                  <a:cubicBezTo>
                    <a:pt x="16" y="226"/>
                    <a:pt x="15" y="226"/>
                    <a:pt x="14" y="226"/>
                  </a:cubicBezTo>
                  <a:cubicBezTo>
                    <a:pt x="14" y="226"/>
                    <a:pt x="14" y="226"/>
                    <a:pt x="14" y="226"/>
                  </a:cubicBezTo>
                  <a:cubicBezTo>
                    <a:pt x="14" y="226"/>
                    <a:pt x="13" y="226"/>
                    <a:pt x="13" y="226"/>
                  </a:cubicBezTo>
                  <a:close/>
                  <a:moveTo>
                    <a:pt x="602" y="224"/>
                  </a:moveTo>
                  <a:cubicBezTo>
                    <a:pt x="602" y="223"/>
                    <a:pt x="602" y="222"/>
                    <a:pt x="603" y="221"/>
                  </a:cubicBezTo>
                  <a:cubicBezTo>
                    <a:pt x="603" y="221"/>
                    <a:pt x="603" y="221"/>
                    <a:pt x="603" y="221"/>
                  </a:cubicBezTo>
                  <a:cubicBezTo>
                    <a:pt x="604" y="221"/>
                    <a:pt x="606" y="222"/>
                    <a:pt x="606" y="223"/>
                  </a:cubicBezTo>
                  <a:cubicBezTo>
                    <a:pt x="606" y="223"/>
                    <a:pt x="606" y="223"/>
                    <a:pt x="606" y="223"/>
                  </a:cubicBezTo>
                  <a:cubicBezTo>
                    <a:pt x="606" y="224"/>
                    <a:pt x="606" y="225"/>
                    <a:pt x="605" y="225"/>
                  </a:cubicBezTo>
                  <a:cubicBezTo>
                    <a:pt x="605" y="225"/>
                    <a:pt x="605" y="225"/>
                    <a:pt x="605" y="225"/>
                  </a:cubicBezTo>
                  <a:cubicBezTo>
                    <a:pt x="604" y="225"/>
                    <a:pt x="604" y="225"/>
                    <a:pt x="604" y="225"/>
                  </a:cubicBezTo>
                  <a:cubicBezTo>
                    <a:pt x="604" y="225"/>
                    <a:pt x="604" y="225"/>
                    <a:pt x="604" y="225"/>
                  </a:cubicBezTo>
                  <a:cubicBezTo>
                    <a:pt x="603" y="225"/>
                    <a:pt x="602" y="225"/>
                    <a:pt x="602" y="224"/>
                  </a:cubicBezTo>
                  <a:close/>
                  <a:moveTo>
                    <a:pt x="17" y="215"/>
                  </a:moveTo>
                  <a:cubicBezTo>
                    <a:pt x="16" y="215"/>
                    <a:pt x="15" y="213"/>
                    <a:pt x="16" y="212"/>
                  </a:cubicBezTo>
                  <a:cubicBezTo>
                    <a:pt x="16" y="212"/>
                    <a:pt x="16" y="212"/>
                    <a:pt x="16" y="212"/>
                  </a:cubicBezTo>
                  <a:cubicBezTo>
                    <a:pt x="16" y="211"/>
                    <a:pt x="17" y="211"/>
                    <a:pt x="18" y="211"/>
                  </a:cubicBezTo>
                  <a:cubicBezTo>
                    <a:pt x="18" y="211"/>
                    <a:pt x="18" y="211"/>
                    <a:pt x="18" y="211"/>
                  </a:cubicBezTo>
                  <a:cubicBezTo>
                    <a:pt x="19" y="211"/>
                    <a:pt x="20" y="213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8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lose/>
                  <a:moveTo>
                    <a:pt x="598" y="213"/>
                  </a:moveTo>
                  <a:cubicBezTo>
                    <a:pt x="598" y="211"/>
                    <a:pt x="599" y="210"/>
                    <a:pt x="600" y="210"/>
                  </a:cubicBezTo>
                  <a:cubicBezTo>
                    <a:pt x="600" y="210"/>
                    <a:pt x="600" y="210"/>
                    <a:pt x="600" y="210"/>
                  </a:cubicBezTo>
                  <a:cubicBezTo>
                    <a:pt x="601" y="210"/>
                    <a:pt x="602" y="210"/>
                    <a:pt x="602" y="211"/>
                  </a:cubicBezTo>
                  <a:cubicBezTo>
                    <a:pt x="602" y="211"/>
                    <a:pt x="602" y="211"/>
                    <a:pt x="602" y="211"/>
                  </a:cubicBezTo>
                  <a:cubicBezTo>
                    <a:pt x="603" y="212"/>
                    <a:pt x="602" y="213"/>
                    <a:pt x="601" y="214"/>
                  </a:cubicBezTo>
                  <a:cubicBezTo>
                    <a:pt x="601" y="214"/>
                    <a:pt x="601" y="214"/>
                    <a:pt x="601" y="214"/>
                  </a:cubicBezTo>
                  <a:cubicBezTo>
                    <a:pt x="601" y="214"/>
                    <a:pt x="601" y="214"/>
                    <a:pt x="600" y="214"/>
                  </a:cubicBezTo>
                  <a:cubicBezTo>
                    <a:pt x="600" y="214"/>
                    <a:pt x="600" y="214"/>
                    <a:pt x="600" y="214"/>
                  </a:cubicBezTo>
                  <a:cubicBezTo>
                    <a:pt x="600" y="214"/>
                    <a:pt x="599" y="213"/>
                    <a:pt x="598" y="213"/>
                  </a:cubicBezTo>
                  <a:close/>
                  <a:moveTo>
                    <a:pt x="21" y="204"/>
                  </a:moveTo>
                  <a:cubicBezTo>
                    <a:pt x="20" y="203"/>
                    <a:pt x="19" y="202"/>
                    <a:pt x="20" y="201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20" y="200"/>
                    <a:pt x="21" y="199"/>
                    <a:pt x="22" y="200"/>
                  </a:cubicBezTo>
                  <a:cubicBezTo>
                    <a:pt x="22" y="200"/>
                    <a:pt x="22" y="200"/>
                    <a:pt x="22" y="200"/>
                  </a:cubicBezTo>
                  <a:cubicBezTo>
                    <a:pt x="23" y="200"/>
                    <a:pt x="24" y="201"/>
                    <a:pt x="23" y="202"/>
                  </a:cubicBezTo>
                  <a:cubicBezTo>
                    <a:pt x="23" y="202"/>
                    <a:pt x="23" y="202"/>
                    <a:pt x="23" y="202"/>
                  </a:cubicBezTo>
                  <a:cubicBezTo>
                    <a:pt x="23" y="203"/>
                    <a:pt x="22" y="204"/>
                    <a:pt x="21" y="204"/>
                  </a:cubicBezTo>
                  <a:cubicBezTo>
                    <a:pt x="21" y="204"/>
                    <a:pt x="21" y="204"/>
                    <a:pt x="21" y="204"/>
                  </a:cubicBezTo>
                  <a:cubicBezTo>
                    <a:pt x="21" y="204"/>
                    <a:pt x="21" y="204"/>
                    <a:pt x="21" y="204"/>
                  </a:cubicBezTo>
                  <a:close/>
                  <a:moveTo>
                    <a:pt x="594" y="201"/>
                  </a:moveTo>
                  <a:cubicBezTo>
                    <a:pt x="594" y="200"/>
                    <a:pt x="595" y="199"/>
                    <a:pt x="596" y="199"/>
                  </a:cubicBezTo>
                  <a:cubicBezTo>
                    <a:pt x="596" y="199"/>
                    <a:pt x="596" y="199"/>
                    <a:pt x="596" y="199"/>
                  </a:cubicBezTo>
                  <a:cubicBezTo>
                    <a:pt x="597" y="198"/>
                    <a:pt x="598" y="199"/>
                    <a:pt x="598" y="200"/>
                  </a:cubicBezTo>
                  <a:cubicBezTo>
                    <a:pt x="598" y="200"/>
                    <a:pt x="598" y="200"/>
                    <a:pt x="598" y="200"/>
                  </a:cubicBezTo>
                  <a:cubicBezTo>
                    <a:pt x="599" y="201"/>
                    <a:pt x="598" y="202"/>
                    <a:pt x="597" y="202"/>
                  </a:cubicBezTo>
                  <a:cubicBezTo>
                    <a:pt x="597" y="202"/>
                    <a:pt x="597" y="202"/>
                    <a:pt x="597" y="202"/>
                  </a:cubicBezTo>
                  <a:cubicBezTo>
                    <a:pt x="597" y="203"/>
                    <a:pt x="597" y="203"/>
                    <a:pt x="596" y="203"/>
                  </a:cubicBezTo>
                  <a:cubicBezTo>
                    <a:pt x="596" y="203"/>
                    <a:pt x="596" y="203"/>
                    <a:pt x="596" y="203"/>
                  </a:cubicBezTo>
                  <a:cubicBezTo>
                    <a:pt x="595" y="203"/>
                    <a:pt x="595" y="202"/>
                    <a:pt x="594" y="201"/>
                  </a:cubicBezTo>
                  <a:close/>
                  <a:moveTo>
                    <a:pt x="25" y="192"/>
                  </a:moveTo>
                  <a:cubicBezTo>
                    <a:pt x="24" y="192"/>
                    <a:pt x="24" y="191"/>
                    <a:pt x="24" y="190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24" y="189"/>
                    <a:pt x="26" y="188"/>
                    <a:pt x="27" y="189"/>
                  </a:cubicBezTo>
                  <a:cubicBezTo>
                    <a:pt x="27" y="189"/>
                    <a:pt x="27" y="189"/>
                    <a:pt x="27" y="189"/>
                  </a:cubicBezTo>
                  <a:cubicBezTo>
                    <a:pt x="28" y="189"/>
                    <a:pt x="28" y="190"/>
                    <a:pt x="28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27" y="192"/>
                    <a:pt x="27" y="193"/>
                    <a:pt x="26" y="193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6" y="193"/>
                    <a:pt x="25" y="193"/>
                    <a:pt x="25" y="192"/>
                  </a:cubicBezTo>
                  <a:close/>
                  <a:moveTo>
                    <a:pt x="590" y="190"/>
                  </a:moveTo>
                  <a:cubicBezTo>
                    <a:pt x="590" y="189"/>
                    <a:pt x="590" y="188"/>
                    <a:pt x="591" y="188"/>
                  </a:cubicBezTo>
                  <a:cubicBezTo>
                    <a:pt x="591" y="188"/>
                    <a:pt x="591" y="188"/>
                    <a:pt x="591" y="188"/>
                  </a:cubicBezTo>
                  <a:cubicBezTo>
                    <a:pt x="592" y="187"/>
                    <a:pt x="593" y="188"/>
                    <a:pt x="594" y="189"/>
                  </a:cubicBezTo>
                  <a:cubicBezTo>
                    <a:pt x="594" y="189"/>
                    <a:pt x="594" y="189"/>
                    <a:pt x="594" y="189"/>
                  </a:cubicBezTo>
                  <a:cubicBezTo>
                    <a:pt x="594" y="190"/>
                    <a:pt x="594" y="191"/>
                    <a:pt x="593" y="191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2" y="191"/>
                    <a:pt x="592" y="191"/>
                    <a:pt x="592" y="191"/>
                  </a:cubicBezTo>
                  <a:cubicBezTo>
                    <a:pt x="592" y="191"/>
                    <a:pt x="592" y="191"/>
                    <a:pt x="592" y="191"/>
                  </a:cubicBezTo>
                  <a:cubicBezTo>
                    <a:pt x="591" y="191"/>
                    <a:pt x="590" y="191"/>
                    <a:pt x="590" y="190"/>
                  </a:cubicBezTo>
                  <a:close/>
                  <a:moveTo>
                    <a:pt x="30" y="181"/>
                  </a:moveTo>
                  <a:cubicBezTo>
                    <a:pt x="29" y="181"/>
                    <a:pt x="28" y="180"/>
                    <a:pt x="29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9" y="178"/>
                    <a:pt x="31" y="177"/>
                    <a:pt x="32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3" y="178"/>
                    <a:pt x="33" y="179"/>
                    <a:pt x="33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81"/>
                    <a:pt x="32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1"/>
                  </a:cubicBezTo>
                  <a:close/>
                  <a:moveTo>
                    <a:pt x="585" y="179"/>
                  </a:moveTo>
                  <a:cubicBezTo>
                    <a:pt x="585" y="178"/>
                    <a:pt x="585" y="177"/>
                    <a:pt x="586" y="177"/>
                  </a:cubicBezTo>
                  <a:cubicBezTo>
                    <a:pt x="586" y="177"/>
                    <a:pt x="586" y="177"/>
                    <a:pt x="586" y="177"/>
                  </a:cubicBezTo>
                  <a:cubicBezTo>
                    <a:pt x="587" y="176"/>
                    <a:pt x="588" y="177"/>
                    <a:pt x="589" y="178"/>
                  </a:cubicBezTo>
                  <a:cubicBezTo>
                    <a:pt x="589" y="178"/>
                    <a:pt x="589" y="178"/>
                    <a:pt x="589" y="178"/>
                  </a:cubicBezTo>
                  <a:cubicBezTo>
                    <a:pt x="589" y="179"/>
                    <a:pt x="589" y="180"/>
                    <a:pt x="588" y="180"/>
                  </a:cubicBezTo>
                  <a:cubicBezTo>
                    <a:pt x="588" y="180"/>
                    <a:pt x="588" y="180"/>
                    <a:pt x="588" y="180"/>
                  </a:cubicBezTo>
                  <a:cubicBezTo>
                    <a:pt x="587" y="180"/>
                    <a:pt x="587" y="181"/>
                    <a:pt x="587" y="181"/>
                  </a:cubicBezTo>
                  <a:cubicBezTo>
                    <a:pt x="587" y="181"/>
                    <a:pt x="587" y="181"/>
                    <a:pt x="587" y="181"/>
                  </a:cubicBezTo>
                  <a:cubicBezTo>
                    <a:pt x="586" y="181"/>
                    <a:pt x="585" y="180"/>
                    <a:pt x="585" y="179"/>
                  </a:cubicBezTo>
                  <a:close/>
                  <a:moveTo>
                    <a:pt x="35" y="171"/>
                  </a:moveTo>
                  <a:cubicBezTo>
                    <a:pt x="34" y="170"/>
                    <a:pt x="34" y="169"/>
                    <a:pt x="34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6" y="167"/>
                    <a:pt x="37" y="167"/>
                  </a:cubicBezTo>
                  <a:cubicBezTo>
                    <a:pt x="37" y="167"/>
                    <a:pt x="37" y="167"/>
                    <a:pt x="37" y="167"/>
                  </a:cubicBezTo>
                  <a:cubicBezTo>
                    <a:pt x="38" y="168"/>
                    <a:pt x="38" y="169"/>
                    <a:pt x="38" y="170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7" y="170"/>
                    <a:pt x="37" y="171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5" y="171"/>
                    <a:pt x="35" y="171"/>
                  </a:cubicBezTo>
                  <a:close/>
                  <a:moveTo>
                    <a:pt x="580" y="169"/>
                  </a:moveTo>
                  <a:cubicBezTo>
                    <a:pt x="579" y="168"/>
                    <a:pt x="580" y="167"/>
                    <a:pt x="581" y="166"/>
                  </a:cubicBezTo>
                  <a:cubicBezTo>
                    <a:pt x="581" y="166"/>
                    <a:pt x="581" y="166"/>
                    <a:pt x="581" y="166"/>
                  </a:cubicBezTo>
                  <a:cubicBezTo>
                    <a:pt x="582" y="166"/>
                    <a:pt x="583" y="166"/>
                    <a:pt x="583" y="167"/>
                  </a:cubicBezTo>
                  <a:cubicBezTo>
                    <a:pt x="583" y="167"/>
                    <a:pt x="583" y="167"/>
                    <a:pt x="583" y="167"/>
                  </a:cubicBezTo>
                  <a:cubicBezTo>
                    <a:pt x="584" y="168"/>
                    <a:pt x="583" y="169"/>
                    <a:pt x="582" y="170"/>
                  </a:cubicBezTo>
                  <a:cubicBezTo>
                    <a:pt x="582" y="170"/>
                    <a:pt x="582" y="170"/>
                    <a:pt x="582" y="170"/>
                  </a:cubicBezTo>
                  <a:cubicBezTo>
                    <a:pt x="582" y="170"/>
                    <a:pt x="582" y="170"/>
                    <a:pt x="582" y="170"/>
                  </a:cubicBezTo>
                  <a:cubicBezTo>
                    <a:pt x="582" y="170"/>
                    <a:pt x="582" y="170"/>
                    <a:pt x="582" y="170"/>
                  </a:cubicBezTo>
                  <a:cubicBezTo>
                    <a:pt x="581" y="170"/>
                    <a:pt x="580" y="169"/>
                    <a:pt x="580" y="169"/>
                  </a:cubicBezTo>
                  <a:close/>
                  <a:moveTo>
                    <a:pt x="41" y="160"/>
                  </a:moveTo>
                  <a:cubicBezTo>
                    <a:pt x="40" y="159"/>
                    <a:pt x="39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2" y="156"/>
                    <a:pt x="43" y="157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4" y="157"/>
                    <a:pt x="44" y="158"/>
                    <a:pt x="44" y="159"/>
                  </a:cubicBezTo>
                  <a:cubicBezTo>
                    <a:pt x="44" y="159"/>
                    <a:pt x="44" y="159"/>
                    <a:pt x="44" y="159"/>
                  </a:cubicBezTo>
                  <a:cubicBezTo>
                    <a:pt x="44" y="159"/>
                    <a:pt x="44" y="159"/>
                    <a:pt x="44" y="159"/>
                  </a:cubicBezTo>
                  <a:cubicBezTo>
                    <a:pt x="44" y="159"/>
                    <a:pt x="44" y="159"/>
                    <a:pt x="44" y="159"/>
                  </a:cubicBezTo>
                  <a:cubicBezTo>
                    <a:pt x="43" y="160"/>
                    <a:pt x="42" y="160"/>
                    <a:pt x="42" y="160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1" y="160"/>
                    <a:pt x="41" y="160"/>
                    <a:pt x="41" y="160"/>
                  </a:cubicBezTo>
                  <a:close/>
                  <a:moveTo>
                    <a:pt x="574" y="158"/>
                  </a:moveTo>
                  <a:cubicBezTo>
                    <a:pt x="574" y="158"/>
                    <a:pt x="574" y="158"/>
                    <a:pt x="574" y="158"/>
                  </a:cubicBezTo>
                  <a:cubicBezTo>
                    <a:pt x="574" y="158"/>
                    <a:pt x="574" y="158"/>
                    <a:pt x="574" y="158"/>
                  </a:cubicBezTo>
                  <a:cubicBezTo>
                    <a:pt x="573" y="157"/>
                    <a:pt x="574" y="156"/>
                    <a:pt x="575" y="156"/>
                  </a:cubicBezTo>
                  <a:cubicBezTo>
                    <a:pt x="575" y="156"/>
                    <a:pt x="575" y="156"/>
                    <a:pt x="575" y="156"/>
                  </a:cubicBezTo>
                  <a:cubicBezTo>
                    <a:pt x="576" y="155"/>
                    <a:pt x="577" y="155"/>
                    <a:pt x="577" y="156"/>
                  </a:cubicBezTo>
                  <a:cubicBezTo>
                    <a:pt x="577" y="156"/>
                    <a:pt x="577" y="156"/>
                    <a:pt x="577" y="156"/>
                  </a:cubicBezTo>
                  <a:cubicBezTo>
                    <a:pt x="578" y="157"/>
                    <a:pt x="578" y="158"/>
                    <a:pt x="577" y="159"/>
                  </a:cubicBezTo>
                  <a:cubicBezTo>
                    <a:pt x="577" y="159"/>
                    <a:pt x="577" y="159"/>
                    <a:pt x="577" y="159"/>
                  </a:cubicBezTo>
                  <a:cubicBezTo>
                    <a:pt x="576" y="159"/>
                    <a:pt x="576" y="159"/>
                    <a:pt x="576" y="159"/>
                  </a:cubicBezTo>
                  <a:cubicBezTo>
                    <a:pt x="576" y="159"/>
                    <a:pt x="576" y="159"/>
                    <a:pt x="576" y="159"/>
                  </a:cubicBezTo>
                  <a:cubicBezTo>
                    <a:pt x="575" y="159"/>
                    <a:pt x="574" y="159"/>
                    <a:pt x="574" y="158"/>
                  </a:cubicBezTo>
                  <a:close/>
                  <a:moveTo>
                    <a:pt x="47" y="150"/>
                  </a:moveTo>
                  <a:cubicBezTo>
                    <a:pt x="46" y="149"/>
                    <a:pt x="46" y="148"/>
                    <a:pt x="46" y="147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7" y="146"/>
                    <a:pt x="48" y="146"/>
                    <a:pt x="49" y="146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0" y="147"/>
                    <a:pt x="50" y="148"/>
                    <a:pt x="50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49" y="150"/>
                    <a:pt x="49" y="150"/>
                    <a:pt x="48" y="150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48" y="150"/>
                    <a:pt x="47" y="150"/>
                    <a:pt x="47" y="150"/>
                  </a:cubicBezTo>
                  <a:close/>
                  <a:moveTo>
                    <a:pt x="568" y="148"/>
                  </a:moveTo>
                  <a:cubicBezTo>
                    <a:pt x="568" y="148"/>
                    <a:pt x="568" y="148"/>
                    <a:pt x="568" y="148"/>
                  </a:cubicBezTo>
                  <a:cubicBezTo>
                    <a:pt x="568" y="148"/>
                    <a:pt x="568" y="148"/>
                    <a:pt x="568" y="148"/>
                  </a:cubicBezTo>
                  <a:cubicBezTo>
                    <a:pt x="567" y="147"/>
                    <a:pt x="568" y="146"/>
                    <a:pt x="569" y="145"/>
                  </a:cubicBezTo>
                  <a:cubicBezTo>
                    <a:pt x="569" y="145"/>
                    <a:pt x="569" y="145"/>
                    <a:pt x="569" y="145"/>
                  </a:cubicBezTo>
                  <a:cubicBezTo>
                    <a:pt x="569" y="145"/>
                    <a:pt x="571" y="145"/>
                    <a:pt x="571" y="146"/>
                  </a:cubicBezTo>
                  <a:cubicBezTo>
                    <a:pt x="571" y="146"/>
                    <a:pt x="571" y="146"/>
                    <a:pt x="571" y="146"/>
                  </a:cubicBezTo>
                  <a:cubicBezTo>
                    <a:pt x="572" y="147"/>
                    <a:pt x="572" y="148"/>
                    <a:pt x="571" y="149"/>
                  </a:cubicBezTo>
                  <a:cubicBezTo>
                    <a:pt x="571" y="149"/>
                    <a:pt x="571" y="149"/>
                    <a:pt x="571" y="149"/>
                  </a:cubicBezTo>
                  <a:cubicBezTo>
                    <a:pt x="570" y="149"/>
                    <a:pt x="570" y="149"/>
                    <a:pt x="570" y="149"/>
                  </a:cubicBezTo>
                  <a:cubicBezTo>
                    <a:pt x="570" y="149"/>
                    <a:pt x="570" y="149"/>
                    <a:pt x="570" y="149"/>
                  </a:cubicBezTo>
                  <a:cubicBezTo>
                    <a:pt x="569" y="149"/>
                    <a:pt x="568" y="149"/>
                    <a:pt x="568" y="148"/>
                  </a:cubicBezTo>
                  <a:close/>
                  <a:moveTo>
                    <a:pt x="53" y="140"/>
                  </a:moveTo>
                  <a:cubicBezTo>
                    <a:pt x="52" y="139"/>
                    <a:pt x="52" y="138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53" y="136"/>
                    <a:pt x="55" y="136"/>
                    <a:pt x="55" y="136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56" y="137"/>
                    <a:pt x="57" y="138"/>
                    <a:pt x="56" y="139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0"/>
                    <a:pt x="55" y="140"/>
                    <a:pt x="54" y="140"/>
                  </a:cubicBezTo>
                  <a:cubicBezTo>
                    <a:pt x="54" y="140"/>
                    <a:pt x="54" y="140"/>
                    <a:pt x="54" y="140"/>
                  </a:cubicBezTo>
                  <a:cubicBezTo>
                    <a:pt x="54" y="140"/>
                    <a:pt x="54" y="140"/>
                    <a:pt x="53" y="140"/>
                  </a:cubicBezTo>
                  <a:close/>
                  <a:moveTo>
                    <a:pt x="561" y="138"/>
                  </a:moveTo>
                  <a:cubicBezTo>
                    <a:pt x="561" y="138"/>
                    <a:pt x="561" y="138"/>
                    <a:pt x="561" y="138"/>
                  </a:cubicBezTo>
                  <a:cubicBezTo>
                    <a:pt x="561" y="138"/>
                    <a:pt x="561" y="138"/>
                    <a:pt x="561" y="138"/>
                  </a:cubicBezTo>
                  <a:cubicBezTo>
                    <a:pt x="561" y="137"/>
                    <a:pt x="561" y="136"/>
                    <a:pt x="562" y="135"/>
                  </a:cubicBezTo>
                  <a:cubicBezTo>
                    <a:pt x="562" y="135"/>
                    <a:pt x="562" y="135"/>
                    <a:pt x="562" y="135"/>
                  </a:cubicBezTo>
                  <a:cubicBezTo>
                    <a:pt x="563" y="135"/>
                    <a:pt x="564" y="135"/>
                    <a:pt x="565" y="136"/>
                  </a:cubicBezTo>
                  <a:cubicBezTo>
                    <a:pt x="565" y="136"/>
                    <a:pt x="565" y="136"/>
                    <a:pt x="565" y="136"/>
                  </a:cubicBezTo>
                  <a:cubicBezTo>
                    <a:pt x="565" y="137"/>
                    <a:pt x="565" y="138"/>
                    <a:pt x="564" y="139"/>
                  </a:cubicBezTo>
                  <a:cubicBezTo>
                    <a:pt x="564" y="139"/>
                    <a:pt x="564" y="139"/>
                    <a:pt x="564" y="139"/>
                  </a:cubicBezTo>
                  <a:cubicBezTo>
                    <a:pt x="564" y="139"/>
                    <a:pt x="563" y="139"/>
                    <a:pt x="563" y="139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2" y="139"/>
                    <a:pt x="562" y="139"/>
                    <a:pt x="561" y="138"/>
                  </a:cubicBezTo>
                  <a:close/>
                  <a:moveTo>
                    <a:pt x="60" y="130"/>
                  </a:moveTo>
                  <a:cubicBezTo>
                    <a:pt x="59" y="129"/>
                    <a:pt x="59" y="128"/>
                    <a:pt x="60" y="127"/>
                  </a:cubicBezTo>
                  <a:cubicBezTo>
                    <a:pt x="60" y="127"/>
                    <a:pt x="60" y="127"/>
                    <a:pt x="60" y="127"/>
                  </a:cubicBezTo>
                  <a:cubicBezTo>
                    <a:pt x="60" y="126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3" y="127"/>
                    <a:pt x="64" y="128"/>
                    <a:pt x="63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2" y="130"/>
                    <a:pt x="62" y="130"/>
                    <a:pt x="61" y="130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61" y="130"/>
                    <a:pt x="60" y="130"/>
                    <a:pt x="60" y="130"/>
                  </a:cubicBezTo>
                  <a:close/>
                  <a:moveTo>
                    <a:pt x="555" y="128"/>
                  </a:moveTo>
                  <a:cubicBezTo>
                    <a:pt x="554" y="127"/>
                    <a:pt x="554" y="126"/>
                    <a:pt x="555" y="125"/>
                  </a:cubicBezTo>
                  <a:cubicBezTo>
                    <a:pt x="555" y="125"/>
                    <a:pt x="555" y="125"/>
                    <a:pt x="555" y="125"/>
                  </a:cubicBezTo>
                  <a:cubicBezTo>
                    <a:pt x="556" y="125"/>
                    <a:pt x="557" y="125"/>
                    <a:pt x="558" y="126"/>
                  </a:cubicBezTo>
                  <a:cubicBezTo>
                    <a:pt x="558" y="126"/>
                    <a:pt x="558" y="126"/>
                    <a:pt x="558" y="126"/>
                  </a:cubicBezTo>
                  <a:cubicBezTo>
                    <a:pt x="558" y="127"/>
                    <a:pt x="558" y="128"/>
                    <a:pt x="557" y="129"/>
                  </a:cubicBezTo>
                  <a:cubicBezTo>
                    <a:pt x="557" y="129"/>
                    <a:pt x="557" y="129"/>
                    <a:pt x="557" y="129"/>
                  </a:cubicBezTo>
                  <a:cubicBezTo>
                    <a:pt x="557" y="129"/>
                    <a:pt x="557" y="129"/>
                    <a:pt x="556" y="129"/>
                  </a:cubicBezTo>
                  <a:cubicBezTo>
                    <a:pt x="556" y="129"/>
                    <a:pt x="556" y="129"/>
                    <a:pt x="556" y="129"/>
                  </a:cubicBezTo>
                  <a:cubicBezTo>
                    <a:pt x="556" y="129"/>
                    <a:pt x="555" y="129"/>
                    <a:pt x="555" y="128"/>
                  </a:cubicBezTo>
                  <a:close/>
                  <a:moveTo>
                    <a:pt x="67" y="120"/>
                  </a:moveTo>
                  <a:cubicBezTo>
                    <a:pt x="66" y="119"/>
                    <a:pt x="66" y="118"/>
                    <a:pt x="67" y="117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8" y="116"/>
                    <a:pt x="69" y="116"/>
                    <a:pt x="70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1" y="118"/>
                    <a:pt x="71" y="119"/>
                    <a:pt x="70" y="120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20"/>
                    <a:pt x="69" y="121"/>
                    <a:pt x="69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8" y="121"/>
                    <a:pt x="68" y="120"/>
                    <a:pt x="67" y="120"/>
                  </a:cubicBezTo>
                  <a:close/>
                  <a:moveTo>
                    <a:pt x="547" y="119"/>
                  </a:moveTo>
                  <a:cubicBezTo>
                    <a:pt x="547" y="119"/>
                    <a:pt x="547" y="119"/>
                    <a:pt x="547" y="119"/>
                  </a:cubicBezTo>
                  <a:cubicBezTo>
                    <a:pt x="547" y="119"/>
                    <a:pt x="547" y="119"/>
                    <a:pt x="547" y="119"/>
                  </a:cubicBezTo>
                  <a:cubicBezTo>
                    <a:pt x="547" y="118"/>
                    <a:pt x="547" y="117"/>
                    <a:pt x="548" y="116"/>
                  </a:cubicBezTo>
                  <a:cubicBezTo>
                    <a:pt x="548" y="116"/>
                    <a:pt x="548" y="116"/>
                    <a:pt x="548" y="116"/>
                  </a:cubicBezTo>
                  <a:cubicBezTo>
                    <a:pt x="548" y="115"/>
                    <a:pt x="550" y="115"/>
                    <a:pt x="550" y="116"/>
                  </a:cubicBezTo>
                  <a:cubicBezTo>
                    <a:pt x="550" y="116"/>
                    <a:pt x="550" y="116"/>
                    <a:pt x="550" y="116"/>
                  </a:cubicBezTo>
                  <a:cubicBezTo>
                    <a:pt x="551" y="117"/>
                    <a:pt x="551" y="118"/>
                    <a:pt x="550" y="119"/>
                  </a:cubicBezTo>
                  <a:cubicBezTo>
                    <a:pt x="550" y="119"/>
                    <a:pt x="550" y="119"/>
                    <a:pt x="550" y="119"/>
                  </a:cubicBezTo>
                  <a:cubicBezTo>
                    <a:pt x="550" y="119"/>
                    <a:pt x="549" y="120"/>
                    <a:pt x="549" y="120"/>
                  </a:cubicBezTo>
                  <a:cubicBezTo>
                    <a:pt x="549" y="120"/>
                    <a:pt x="549" y="120"/>
                    <a:pt x="549" y="120"/>
                  </a:cubicBezTo>
                  <a:cubicBezTo>
                    <a:pt x="548" y="120"/>
                    <a:pt x="548" y="119"/>
                    <a:pt x="547" y="119"/>
                  </a:cubicBezTo>
                  <a:close/>
                  <a:moveTo>
                    <a:pt x="75" y="111"/>
                  </a:moveTo>
                  <a:cubicBezTo>
                    <a:pt x="74" y="110"/>
                    <a:pt x="74" y="109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7"/>
                    <a:pt x="77" y="107"/>
                    <a:pt x="77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8" y="108"/>
                    <a:pt x="78" y="110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6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6" y="111"/>
                    <a:pt x="75" y="111"/>
                    <a:pt x="75" y="111"/>
                  </a:cubicBezTo>
                  <a:close/>
                  <a:moveTo>
                    <a:pt x="540" y="110"/>
                  </a:moveTo>
                  <a:cubicBezTo>
                    <a:pt x="539" y="109"/>
                    <a:pt x="539" y="108"/>
                    <a:pt x="540" y="107"/>
                  </a:cubicBezTo>
                  <a:cubicBezTo>
                    <a:pt x="540" y="107"/>
                    <a:pt x="540" y="107"/>
                    <a:pt x="540" y="107"/>
                  </a:cubicBezTo>
                  <a:cubicBezTo>
                    <a:pt x="541" y="106"/>
                    <a:pt x="542" y="106"/>
                    <a:pt x="543" y="107"/>
                  </a:cubicBezTo>
                  <a:cubicBezTo>
                    <a:pt x="543" y="107"/>
                    <a:pt x="543" y="107"/>
                    <a:pt x="543" y="107"/>
                  </a:cubicBezTo>
                  <a:cubicBezTo>
                    <a:pt x="543" y="108"/>
                    <a:pt x="543" y="109"/>
                    <a:pt x="543" y="110"/>
                  </a:cubicBezTo>
                  <a:cubicBezTo>
                    <a:pt x="543" y="110"/>
                    <a:pt x="543" y="110"/>
                    <a:pt x="543" y="110"/>
                  </a:cubicBezTo>
                  <a:cubicBezTo>
                    <a:pt x="542" y="110"/>
                    <a:pt x="542" y="110"/>
                    <a:pt x="541" y="110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41" y="110"/>
                    <a:pt x="540" y="110"/>
                    <a:pt x="540" y="110"/>
                  </a:cubicBezTo>
                  <a:close/>
                  <a:moveTo>
                    <a:pt x="83" y="102"/>
                  </a:moveTo>
                  <a:cubicBezTo>
                    <a:pt x="82" y="101"/>
                    <a:pt x="82" y="100"/>
                    <a:pt x="83" y="99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3" y="98"/>
                    <a:pt x="85" y="98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100"/>
                    <a:pt x="86" y="101"/>
                    <a:pt x="8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5" y="102"/>
                    <a:pt x="85" y="102"/>
                    <a:pt x="84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02"/>
                    <a:pt x="83" y="102"/>
                    <a:pt x="83" y="102"/>
                  </a:cubicBezTo>
                  <a:close/>
                  <a:moveTo>
                    <a:pt x="532" y="101"/>
                  </a:moveTo>
                  <a:cubicBezTo>
                    <a:pt x="531" y="100"/>
                    <a:pt x="531" y="99"/>
                    <a:pt x="532" y="98"/>
                  </a:cubicBezTo>
                  <a:cubicBezTo>
                    <a:pt x="532" y="98"/>
                    <a:pt x="532" y="98"/>
                    <a:pt x="532" y="98"/>
                  </a:cubicBezTo>
                  <a:cubicBezTo>
                    <a:pt x="533" y="97"/>
                    <a:pt x="534" y="97"/>
                    <a:pt x="535" y="98"/>
                  </a:cubicBezTo>
                  <a:cubicBezTo>
                    <a:pt x="535" y="98"/>
                    <a:pt x="535" y="98"/>
                    <a:pt x="535" y="98"/>
                  </a:cubicBezTo>
                  <a:cubicBezTo>
                    <a:pt x="535" y="99"/>
                    <a:pt x="535" y="100"/>
                    <a:pt x="535" y="101"/>
                  </a:cubicBezTo>
                  <a:cubicBezTo>
                    <a:pt x="535" y="101"/>
                    <a:pt x="535" y="101"/>
                    <a:pt x="535" y="101"/>
                  </a:cubicBezTo>
                  <a:cubicBezTo>
                    <a:pt x="534" y="101"/>
                    <a:pt x="534" y="101"/>
                    <a:pt x="533" y="101"/>
                  </a:cubicBezTo>
                  <a:cubicBezTo>
                    <a:pt x="533" y="101"/>
                    <a:pt x="533" y="101"/>
                    <a:pt x="533" y="101"/>
                  </a:cubicBezTo>
                  <a:cubicBezTo>
                    <a:pt x="533" y="101"/>
                    <a:pt x="532" y="101"/>
                    <a:pt x="532" y="101"/>
                  </a:cubicBezTo>
                  <a:close/>
                  <a:moveTo>
                    <a:pt x="91" y="93"/>
                  </a:moveTo>
                  <a:cubicBezTo>
                    <a:pt x="90" y="92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2" y="89"/>
                    <a:pt x="93" y="89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5" y="91"/>
                    <a:pt x="95" y="92"/>
                    <a:pt x="9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3" y="93"/>
                    <a:pt x="93" y="94"/>
                    <a:pt x="92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2" y="94"/>
                    <a:pt x="91" y="93"/>
                    <a:pt x="91" y="93"/>
                  </a:cubicBezTo>
                  <a:close/>
                  <a:moveTo>
                    <a:pt x="523" y="92"/>
                  </a:moveTo>
                  <a:cubicBezTo>
                    <a:pt x="523" y="91"/>
                    <a:pt x="523" y="90"/>
                    <a:pt x="523" y="89"/>
                  </a:cubicBezTo>
                  <a:cubicBezTo>
                    <a:pt x="523" y="89"/>
                    <a:pt x="523" y="89"/>
                    <a:pt x="523" y="89"/>
                  </a:cubicBezTo>
                  <a:cubicBezTo>
                    <a:pt x="524" y="89"/>
                    <a:pt x="525" y="89"/>
                    <a:pt x="526" y="89"/>
                  </a:cubicBezTo>
                  <a:cubicBezTo>
                    <a:pt x="526" y="89"/>
                    <a:pt x="526" y="89"/>
                    <a:pt x="526" y="89"/>
                  </a:cubicBezTo>
                  <a:cubicBezTo>
                    <a:pt x="527" y="90"/>
                    <a:pt x="527" y="91"/>
                    <a:pt x="526" y="92"/>
                  </a:cubicBezTo>
                  <a:cubicBezTo>
                    <a:pt x="526" y="92"/>
                    <a:pt x="526" y="92"/>
                    <a:pt x="526" y="92"/>
                  </a:cubicBezTo>
                  <a:cubicBezTo>
                    <a:pt x="526" y="93"/>
                    <a:pt x="525" y="93"/>
                    <a:pt x="525" y="93"/>
                  </a:cubicBezTo>
                  <a:cubicBezTo>
                    <a:pt x="525" y="93"/>
                    <a:pt x="525" y="93"/>
                    <a:pt x="525" y="93"/>
                  </a:cubicBezTo>
                  <a:cubicBezTo>
                    <a:pt x="524" y="93"/>
                    <a:pt x="524" y="93"/>
                    <a:pt x="523" y="92"/>
                  </a:cubicBezTo>
                  <a:close/>
                  <a:moveTo>
                    <a:pt x="100" y="85"/>
                  </a:moveTo>
                  <a:cubicBezTo>
                    <a:pt x="99" y="84"/>
                    <a:pt x="99" y="83"/>
                    <a:pt x="100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01" y="81"/>
                    <a:pt x="102" y="81"/>
                    <a:pt x="103" y="82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3" y="83"/>
                    <a:pt x="103" y="84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2" y="85"/>
                    <a:pt x="102" y="85"/>
                    <a:pt x="101" y="85"/>
                  </a:cubicBezTo>
                  <a:cubicBezTo>
                    <a:pt x="101" y="85"/>
                    <a:pt x="101" y="85"/>
                    <a:pt x="101" y="85"/>
                  </a:cubicBezTo>
                  <a:cubicBezTo>
                    <a:pt x="101" y="85"/>
                    <a:pt x="100" y="85"/>
                    <a:pt x="100" y="85"/>
                  </a:cubicBezTo>
                  <a:close/>
                  <a:moveTo>
                    <a:pt x="515" y="84"/>
                  </a:moveTo>
                  <a:cubicBezTo>
                    <a:pt x="515" y="84"/>
                    <a:pt x="515" y="84"/>
                    <a:pt x="515" y="84"/>
                  </a:cubicBezTo>
                  <a:cubicBezTo>
                    <a:pt x="515" y="84"/>
                    <a:pt x="515" y="84"/>
                    <a:pt x="515" y="84"/>
                  </a:cubicBezTo>
                  <a:cubicBezTo>
                    <a:pt x="514" y="83"/>
                    <a:pt x="514" y="82"/>
                    <a:pt x="515" y="81"/>
                  </a:cubicBezTo>
                  <a:cubicBezTo>
                    <a:pt x="515" y="81"/>
                    <a:pt x="515" y="81"/>
                    <a:pt x="515" y="81"/>
                  </a:cubicBezTo>
                  <a:cubicBezTo>
                    <a:pt x="515" y="80"/>
                    <a:pt x="517" y="80"/>
                    <a:pt x="518" y="81"/>
                  </a:cubicBezTo>
                  <a:cubicBezTo>
                    <a:pt x="518" y="81"/>
                    <a:pt x="518" y="81"/>
                    <a:pt x="518" y="81"/>
                  </a:cubicBezTo>
                  <a:cubicBezTo>
                    <a:pt x="518" y="82"/>
                    <a:pt x="518" y="83"/>
                    <a:pt x="518" y="84"/>
                  </a:cubicBezTo>
                  <a:cubicBezTo>
                    <a:pt x="518" y="84"/>
                    <a:pt x="518" y="84"/>
                    <a:pt x="518" y="84"/>
                  </a:cubicBezTo>
                  <a:cubicBezTo>
                    <a:pt x="517" y="84"/>
                    <a:pt x="517" y="85"/>
                    <a:pt x="516" y="85"/>
                  </a:cubicBezTo>
                  <a:cubicBezTo>
                    <a:pt x="516" y="85"/>
                    <a:pt x="516" y="85"/>
                    <a:pt x="516" y="85"/>
                  </a:cubicBezTo>
                  <a:cubicBezTo>
                    <a:pt x="516" y="85"/>
                    <a:pt x="515" y="84"/>
                    <a:pt x="515" y="84"/>
                  </a:cubicBezTo>
                  <a:close/>
                  <a:moveTo>
                    <a:pt x="109" y="77"/>
                  </a:moveTo>
                  <a:cubicBezTo>
                    <a:pt x="108" y="76"/>
                    <a:pt x="108" y="74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ubicBezTo>
                    <a:pt x="110" y="73"/>
                    <a:pt x="111" y="73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5"/>
                    <a:pt x="112" y="76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09" y="77"/>
                    <a:pt x="109" y="77"/>
                  </a:cubicBezTo>
                  <a:close/>
                  <a:moveTo>
                    <a:pt x="506" y="76"/>
                  </a:moveTo>
                  <a:cubicBezTo>
                    <a:pt x="505" y="75"/>
                    <a:pt x="505" y="74"/>
                    <a:pt x="506" y="73"/>
                  </a:cubicBezTo>
                  <a:cubicBezTo>
                    <a:pt x="506" y="73"/>
                    <a:pt x="506" y="73"/>
                    <a:pt x="506" y="73"/>
                  </a:cubicBezTo>
                  <a:cubicBezTo>
                    <a:pt x="506" y="72"/>
                    <a:pt x="508" y="72"/>
                    <a:pt x="509" y="73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509" y="74"/>
                    <a:pt x="509" y="75"/>
                    <a:pt x="509" y="76"/>
                  </a:cubicBezTo>
                  <a:cubicBezTo>
                    <a:pt x="509" y="76"/>
                    <a:pt x="509" y="76"/>
                    <a:pt x="509" y="76"/>
                  </a:cubicBezTo>
                  <a:cubicBezTo>
                    <a:pt x="508" y="76"/>
                    <a:pt x="508" y="77"/>
                    <a:pt x="507" y="77"/>
                  </a:cubicBezTo>
                  <a:cubicBezTo>
                    <a:pt x="507" y="77"/>
                    <a:pt x="507" y="77"/>
                    <a:pt x="507" y="77"/>
                  </a:cubicBezTo>
                  <a:cubicBezTo>
                    <a:pt x="507" y="77"/>
                    <a:pt x="506" y="76"/>
                    <a:pt x="506" y="76"/>
                  </a:cubicBezTo>
                  <a:close/>
                  <a:moveTo>
                    <a:pt x="118" y="69"/>
                  </a:moveTo>
                  <a:cubicBezTo>
                    <a:pt x="117" y="68"/>
                    <a:pt x="117" y="67"/>
                    <a:pt x="118" y="66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19" y="65"/>
                    <a:pt x="120" y="66"/>
                    <a:pt x="121" y="66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22" y="67"/>
                    <a:pt x="121" y="69"/>
                    <a:pt x="121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0" y="70"/>
                    <a:pt x="120" y="70"/>
                    <a:pt x="119" y="70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19" y="70"/>
                    <a:pt x="118" y="69"/>
                    <a:pt x="118" y="69"/>
                  </a:cubicBezTo>
                  <a:close/>
                  <a:moveTo>
                    <a:pt x="497" y="69"/>
                  </a:moveTo>
                  <a:cubicBezTo>
                    <a:pt x="497" y="69"/>
                    <a:pt x="497" y="69"/>
                    <a:pt x="497" y="69"/>
                  </a:cubicBezTo>
                  <a:cubicBezTo>
                    <a:pt x="497" y="69"/>
                    <a:pt x="497" y="69"/>
                    <a:pt x="497" y="69"/>
                  </a:cubicBezTo>
                  <a:cubicBezTo>
                    <a:pt x="496" y="68"/>
                    <a:pt x="496" y="67"/>
                    <a:pt x="496" y="66"/>
                  </a:cubicBezTo>
                  <a:cubicBezTo>
                    <a:pt x="496" y="66"/>
                    <a:pt x="496" y="66"/>
                    <a:pt x="496" y="66"/>
                  </a:cubicBezTo>
                  <a:cubicBezTo>
                    <a:pt x="497" y="65"/>
                    <a:pt x="498" y="65"/>
                    <a:pt x="499" y="65"/>
                  </a:cubicBezTo>
                  <a:cubicBezTo>
                    <a:pt x="499" y="65"/>
                    <a:pt x="499" y="65"/>
                    <a:pt x="499" y="65"/>
                  </a:cubicBezTo>
                  <a:cubicBezTo>
                    <a:pt x="500" y="66"/>
                    <a:pt x="500" y="67"/>
                    <a:pt x="500" y="68"/>
                  </a:cubicBezTo>
                  <a:cubicBezTo>
                    <a:pt x="500" y="68"/>
                    <a:pt x="500" y="68"/>
                    <a:pt x="500" y="68"/>
                  </a:cubicBezTo>
                  <a:cubicBezTo>
                    <a:pt x="499" y="69"/>
                    <a:pt x="499" y="69"/>
                    <a:pt x="498" y="69"/>
                  </a:cubicBezTo>
                  <a:cubicBezTo>
                    <a:pt x="498" y="69"/>
                    <a:pt x="498" y="69"/>
                    <a:pt x="498" y="69"/>
                  </a:cubicBezTo>
                  <a:cubicBezTo>
                    <a:pt x="498" y="69"/>
                    <a:pt x="497" y="69"/>
                    <a:pt x="497" y="69"/>
                  </a:cubicBezTo>
                  <a:close/>
                  <a:moveTo>
                    <a:pt x="127" y="62"/>
                  </a:moveTo>
                  <a:cubicBezTo>
                    <a:pt x="127" y="61"/>
                    <a:pt x="127" y="59"/>
                    <a:pt x="128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9" y="58"/>
                    <a:pt x="130" y="58"/>
                    <a:pt x="131" y="59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1" y="60"/>
                    <a:pt x="131" y="61"/>
                    <a:pt x="130" y="62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30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8" y="62"/>
                    <a:pt x="128" y="62"/>
                    <a:pt x="127" y="62"/>
                  </a:cubicBezTo>
                  <a:close/>
                  <a:moveTo>
                    <a:pt x="487" y="61"/>
                  </a:moveTo>
                  <a:cubicBezTo>
                    <a:pt x="486" y="61"/>
                    <a:pt x="486" y="60"/>
                    <a:pt x="487" y="59"/>
                  </a:cubicBezTo>
                  <a:cubicBezTo>
                    <a:pt x="487" y="59"/>
                    <a:pt x="487" y="59"/>
                    <a:pt x="487" y="59"/>
                  </a:cubicBezTo>
                  <a:cubicBezTo>
                    <a:pt x="487" y="58"/>
                    <a:pt x="489" y="58"/>
                    <a:pt x="490" y="58"/>
                  </a:cubicBezTo>
                  <a:cubicBezTo>
                    <a:pt x="490" y="58"/>
                    <a:pt x="490" y="58"/>
                    <a:pt x="490" y="58"/>
                  </a:cubicBezTo>
                  <a:cubicBezTo>
                    <a:pt x="490" y="59"/>
                    <a:pt x="491" y="60"/>
                    <a:pt x="490" y="61"/>
                  </a:cubicBezTo>
                  <a:cubicBezTo>
                    <a:pt x="490" y="61"/>
                    <a:pt x="490" y="61"/>
                    <a:pt x="490" y="61"/>
                  </a:cubicBezTo>
                  <a:cubicBezTo>
                    <a:pt x="490" y="62"/>
                    <a:pt x="489" y="62"/>
                    <a:pt x="488" y="62"/>
                  </a:cubicBezTo>
                  <a:cubicBezTo>
                    <a:pt x="488" y="62"/>
                    <a:pt x="488" y="62"/>
                    <a:pt x="488" y="62"/>
                  </a:cubicBezTo>
                  <a:cubicBezTo>
                    <a:pt x="488" y="62"/>
                    <a:pt x="488" y="62"/>
                    <a:pt x="487" y="61"/>
                  </a:cubicBezTo>
                  <a:close/>
                  <a:moveTo>
                    <a:pt x="137" y="55"/>
                  </a:moveTo>
                  <a:cubicBezTo>
                    <a:pt x="136" y="54"/>
                    <a:pt x="137" y="52"/>
                    <a:pt x="138" y="52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9" y="51"/>
                    <a:pt x="140" y="51"/>
                    <a:pt x="140" y="52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3"/>
                    <a:pt x="141" y="55"/>
                    <a:pt x="140" y="55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40" y="55"/>
                    <a:pt x="139" y="56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8" y="56"/>
                    <a:pt x="137" y="55"/>
                    <a:pt x="137" y="55"/>
                  </a:cubicBezTo>
                  <a:close/>
                  <a:moveTo>
                    <a:pt x="477" y="55"/>
                  </a:moveTo>
                  <a:cubicBezTo>
                    <a:pt x="477" y="55"/>
                    <a:pt x="477" y="55"/>
                    <a:pt x="477" y="55"/>
                  </a:cubicBezTo>
                  <a:cubicBezTo>
                    <a:pt x="477" y="55"/>
                    <a:pt x="477" y="55"/>
                    <a:pt x="477" y="55"/>
                  </a:cubicBezTo>
                  <a:cubicBezTo>
                    <a:pt x="477" y="54"/>
                    <a:pt x="476" y="53"/>
                    <a:pt x="477" y="52"/>
                  </a:cubicBezTo>
                  <a:cubicBezTo>
                    <a:pt x="477" y="52"/>
                    <a:pt x="477" y="52"/>
                    <a:pt x="477" y="52"/>
                  </a:cubicBezTo>
                  <a:cubicBezTo>
                    <a:pt x="477" y="51"/>
                    <a:pt x="479" y="51"/>
                    <a:pt x="480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1" y="52"/>
                    <a:pt x="481" y="53"/>
                    <a:pt x="480" y="54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0" y="55"/>
                    <a:pt x="479" y="55"/>
                    <a:pt x="479" y="55"/>
                  </a:cubicBezTo>
                  <a:cubicBezTo>
                    <a:pt x="479" y="55"/>
                    <a:pt x="479" y="55"/>
                    <a:pt x="479" y="55"/>
                  </a:cubicBezTo>
                  <a:cubicBezTo>
                    <a:pt x="478" y="55"/>
                    <a:pt x="478" y="55"/>
                    <a:pt x="477" y="55"/>
                  </a:cubicBezTo>
                  <a:close/>
                  <a:moveTo>
                    <a:pt x="147" y="48"/>
                  </a:moveTo>
                  <a:cubicBezTo>
                    <a:pt x="147" y="47"/>
                    <a:pt x="147" y="46"/>
                    <a:pt x="148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9" y="45"/>
                    <a:pt x="150" y="45"/>
                    <a:pt x="151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7"/>
                    <a:pt x="151" y="48"/>
                    <a:pt x="150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0" y="49"/>
                    <a:pt x="149" y="49"/>
                    <a:pt x="149" y="49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148" y="49"/>
                    <a:pt x="148" y="49"/>
                    <a:pt x="147" y="48"/>
                  </a:cubicBezTo>
                  <a:close/>
                  <a:moveTo>
                    <a:pt x="467" y="48"/>
                  </a:moveTo>
                  <a:cubicBezTo>
                    <a:pt x="466" y="48"/>
                    <a:pt x="466" y="46"/>
                    <a:pt x="467" y="46"/>
                  </a:cubicBezTo>
                  <a:cubicBezTo>
                    <a:pt x="467" y="46"/>
                    <a:pt x="467" y="46"/>
                    <a:pt x="467" y="46"/>
                  </a:cubicBezTo>
                  <a:cubicBezTo>
                    <a:pt x="467" y="45"/>
                    <a:pt x="469" y="44"/>
                    <a:pt x="470" y="45"/>
                  </a:cubicBezTo>
                  <a:cubicBezTo>
                    <a:pt x="469" y="45"/>
                    <a:pt x="469" y="45"/>
                    <a:pt x="469" y="45"/>
                  </a:cubicBezTo>
                  <a:cubicBezTo>
                    <a:pt x="470" y="45"/>
                    <a:pt x="471" y="47"/>
                    <a:pt x="470" y="48"/>
                  </a:cubicBezTo>
                  <a:cubicBezTo>
                    <a:pt x="470" y="48"/>
                    <a:pt x="470" y="48"/>
                    <a:pt x="470" y="48"/>
                  </a:cubicBezTo>
                  <a:cubicBezTo>
                    <a:pt x="470" y="48"/>
                    <a:pt x="469" y="49"/>
                    <a:pt x="468" y="49"/>
                  </a:cubicBezTo>
                  <a:cubicBezTo>
                    <a:pt x="468" y="49"/>
                    <a:pt x="468" y="49"/>
                    <a:pt x="468" y="49"/>
                  </a:cubicBezTo>
                  <a:cubicBezTo>
                    <a:pt x="468" y="49"/>
                    <a:pt x="468" y="48"/>
                    <a:pt x="467" y="48"/>
                  </a:cubicBezTo>
                  <a:close/>
                  <a:moveTo>
                    <a:pt x="158" y="42"/>
                  </a:moveTo>
                  <a:cubicBezTo>
                    <a:pt x="157" y="41"/>
                    <a:pt x="157" y="40"/>
                    <a:pt x="158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9" y="39"/>
                    <a:pt x="160" y="39"/>
                    <a:pt x="161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2" y="41"/>
                    <a:pt x="161" y="42"/>
                    <a:pt x="160" y="43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60" y="43"/>
                    <a:pt x="160" y="43"/>
                    <a:pt x="159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9" y="43"/>
                    <a:pt x="158" y="43"/>
                    <a:pt x="158" y="42"/>
                  </a:cubicBezTo>
                  <a:close/>
                  <a:moveTo>
                    <a:pt x="457" y="42"/>
                  </a:moveTo>
                  <a:cubicBezTo>
                    <a:pt x="457" y="42"/>
                    <a:pt x="457" y="42"/>
                    <a:pt x="457" y="42"/>
                  </a:cubicBezTo>
                  <a:cubicBezTo>
                    <a:pt x="457" y="42"/>
                    <a:pt x="457" y="42"/>
                    <a:pt x="457" y="42"/>
                  </a:cubicBezTo>
                  <a:cubicBezTo>
                    <a:pt x="456" y="42"/>
                    <a:pt x="456" y="41"/>
                    <a:pt x="456" y="40"/>
                  </a:cubicBezTo>
                  <a:cubicBezTo>
                    <a:pt x="456" y="40"/>
                    <a:pt x="456" y="40"/>
                    <a:pt x="456" y="40"/>
                  </a:cubicBezTo>
                  <a:cubicBezTo>
                    <a:pt x="457" y="39"/>
                    <a:pt x="458" y="38"/>
                    <a:pt x="459" y="39"/>
                  </a:cubicBezTo>
                  <a:cubicBezTo>
                    <a:pt x="459" y="39"/>
                    <a:pt x="459" y="39"/>
                    <a:pt x="459" y="39"/>
                  </a:cubicBezTo>
                  <a:cubicBezTo>
                    <a:pt x="460" y="39"/>
                    <a:pt x="460" y="41"/>
                    <a:pt x="460" y="41"/>
                  </a:cubicBezTo>
                  <a:cubicBezTo>
                    <a:pt x="460" y="41"/>
                    <a:pt x="460" y="41"/>
                    <a:pt x="460" y="41"/>
                  </a:cubicBezTo>
                  <a:cubicBezTo>
                    <a:pt x="459" y="42"/>
                    <a:pt x="459" y="43"/>
                    <a:pt x="458" y="43"/>
                  </a:cubicBezTo>
                  <a:cubicBezTo>
                    <a:pt x="458" y="43"/>
                    <a:pt x="458" y="43"/>
                    <a:pt x="458" y="43"/>
                  </a:cubicBezTo>
                  <a:cubicBezTo>
                    <a:pt x="458" y="43"/>
                    <a:pt x="457" y="42"/>
                    <a:pt x="457" y="42"/>
                  </a:cubicBezTo>
                  <a:close/>
                  <a:moveTo>
                    <a:pt x="168" y="36"/>
                  </a:moveTo>
                  <a:cubicBezTo>
                    <a:pt x="168" y="35"/>
                    <a:pt x="168" y="34"/>
                    <a:pt x="169" y="34"/>
                  </a:cubicBezTo>
                  <a:cubicBezTo>
                    <a:pt x="169" y="34"/>
                    <a:pt x="169" y="34"/>
                    <a:pt x="169" y="34"/>
                  </a:cubicBezTo>
                  <a:cubicBezTo>
                    <a:pt x="170" y="33"/>
                    <a:pt x="171" y="33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5"/>
                    <a:pt x="172" y="37"/>
                    <a:pt x="171" y="37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71" y="37"/>
                    <a:pt x="170" y="37"/>
                    <a:pt x="170" y="37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69" y="37"/>
                    <a:pt x="168" y="37"/>
                    <a:pt x="168" y="36"/>
                  </a:cubicBezTo>
                  <a:close/>
                  <a:moveTo>
                    <a:pt x="447" y="37"/>
                  </a:moveTo>
                  <a:cubicBezTo>
                    <a:pt x="446" y="36"/>
                    <a:pt x="445" y="35"/>
                    <a:pt x="446" y="34"/>
                  </a:cubicBezTo>
                  <a:cubicBezTo>
                    <a:pt x="446" y="34"/>
                    <a:pt x="446" y="34"/>
                    <a:pt x="446" y="34"/>
                  </a:cubicBezTo>
                  <a:cubicBezTo>
                    <a:pt x="446" y="33"/>
                    <a:pt x="447" y="33"/>
                    <a:pt x="448" y="33"/>
                  </a:cubicBezTo>
                  <a:cubicBezTo>
                    <a:pt x="448" y="33"/>
                    <a:pt x="448" y="33"/>
                    <a:pt x="448" y="33"/>
                  </a:cubicBezTo>
                  <a:cubicBezTo>
                    <a:pt x="449" y="34"/>
                    <a:pt x="450" y="35"/>
                    <a:pt x="449" y="36"/>
                  </a:cubicBezTo>
                  <a:cubicBezTo>
                    <a:pt x="449" y="36"/>
                    <a:pt x="449" y="36"/>
                    <a:pt x="449" y="36"/>
                  </a:cubicBezTo>
                  <a:cubicBezTo>
                    <a:pt x="449" y="37"/>
                    <a:pt x="448" y="37"/>
                    <a:pt x="447" y="37"/>
                  </a:cubicBezTo>
                  <a:cubicBezTo>
                    <a:pt x="447" y="37"/>
                    <a:pt x="447" y="37"/>
                    <a:pt x="447" y="37"/>
                  </a:cubicBezTo>
                  <a:cubicBezTo>
                    <a:pt x="447" y="37"/>
                    <a:pt x="447" y="37"/>
                    <a:pt x="447" y="37"/>
                  </a:cubicBezTo>
                  <a:close/>
                  <a:moveTo>
                    <a:pt x="179" y="31"/>
                  </a:moveTo>
                  <a:cubicBezTo>
                    <a:pt x="178" y="30"/>
                    <a:pt x="179" y="29"/>
                    <a:pt x="180" y="28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1" y="28"/>
                    <a:pt x="182" y="28"/>
                    <a:pt x="183" y="29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3" y="30"/>
                    <a:pt x="183" y="31"/>
                    <a:pt x="182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0" y="32"/>
                    <a:pt x="179" y="32"/>
                    <a:pt x="179" y="31"/>
                  </a:cubicBezTo>
                  <a:close/>
                  <a:moveTo>
                    <a:pt x="436" y="32"/>
                  </a:moveTo>
                  <a:cubicBezTo>
                    <a:pt x="436" y="32"/>
                    <a:pt x="436" y="32"/>
                    <a:pt x="436" y="32"/>
                  </a:cubicBezTo>
                  <a:cubicBezTo>
                    <a:pt x="436" y="32"/>
                    <a:pt x="436" y="32"/>
                    <a:pt x="436" y="32"/>
                  </a:cubicBezTo>
                  <a:cubicBezTo>
                    <a:pt x="435" y="31"/>
                    <a:pt x="434" y="30"/>
                    <a:pt x="435" y="29"/>
                  </a:cubicBezTo>
                  <a:cubicBezTo>
                    <a:pt x="435" y="29"/>
                    <a:pt x="435" y="29"/>
                    <a:pt x="435" y="29"/>
                  </a:cubicBezTo>
                  <a:cubicBezTo>
                    <a:pt x="435" y="28"/>
                    <a:pt x="437" y="27"/>
                    <a:pt x="438" y="28"/>
                  </a:cubicBezTo>
                  <a:cubicBezTo>
                    <a:pt x="438" y="28"/>
                    <a:pt x="438" y="28"/>
                    <a:pt x="438" y="28"/>
                  </a:cubicBezTo>
                  <a:cubicBezTo>
                    <a:pt x="439" y="28"/>
                    <a:pt x="439" y="30"/>
                    <a:pt x="439" y="31"/>
                  </a:cubicBezTo>
                  <a:cubicBezTo>
                    <a:pt x="439" y="31"/>
                    <a:pt x="439" y="31"/>
                    <a:pt x="439" y="31"/>
                  </a:cubicBezTo>
                  <a:cubicBezTo>
                    <a:pt x="438" y="31"/>
                    <a:pt x="437" y="32"/>
                    <a:pt x="437" y="32"/>
                  </a:cubicBezTo>
                  <a:cubicBezTo>
                    <a:pt x="437" y="32"/>
                    <a:pt x="437" y="32"/>
                    <a:pt x="437" y="32"/>
                  </a:cubicBezTo>
                  <a:cubicBezTo>
                    <a:pt x="436" y="32"/>
                    <a:pt x="436" y="32"/>
                    <a:pt x="436" y="32"/>
                  </a:cubicBezTo>
                  <a:close/>
                  <a:moveTo>
                    <a:pt x="190" y="26"/>
                  </a:moveTo>
                  <a:cubicBezTo>
                    <a:pt x="189" y="25"/>
                    <a:pt x="190" y="24"/>
                    <a:pt x="191" y="23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2" y="23"/>
                    <a:pt x="193" y="23"/>
                    <a:pt x="194" y="25"/>
                  </a:cubicBezTo>
                  <a:cubicBezTo>
                    <a:pt x="194" y="25"/>
                    <a:pt x="194" y="25"/>
                    <a:pt x="194" y="25"/>
                  </a:cubicBezTo>
                  <a:cubicBezTo>
                    <a:pt x="194" y="26"/>
                    <a:pt x="193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1" y="27"/>
                    <a:pt x="190" y="27"/>
                    <a:pt x="190" y="26"/>
                  </a:cubicBezTo>
                  <a:close/>
                  <a:moveTo>
                    <a:pt x="425" y="27"/>
                  </a:moveTo>
                  <a:cubicBezTo>
                    <a:pt x="424" y="26"/>
                    <a:pt x="423" y="25"/>
                    <a:pt x="424" y="24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3"/>
                    <a:pt x="426" y="23"/>
                  </a:cubicBezTo>
                  <a:cubicBezTo>
                    <a:pt x="426" y="23"/>
                    <a:pt x="426" y="23"/>
                    <a:pt x="426" y="23"/>
                  </a:cubicBezTo>
                  <a:cubicBezTo>
                    <a:pt x="427" y="24"/>
                    <a:pt x="428" y="25"/>
                    <a:pt x="428" y="26"/>
                  </a:cubicBezTo>
                  <a:cubicBezTo>
                    <a:pt x="428" y="26"/>
                    <a:pt x="428" y="26"/>
                    <a:pt x="428" y="26"/>
                  </a:cubicBezTo>
                  <a:cubicBezTo>
                    <a:pt x="427" y="26"/>
                    <a:pt x="426" y="27"/>
                    <a:pt x="426" y="27"/>
                  </a:cubicBezTo>
                  <a:cubicBezTo>
                    <a:pt x="426" y="27"/>
                    <a:pt x="426" y="27"/>
                    <a:pt x="426" y="27"/>
                  </a:cubicBezTo>
                  <a:cubicBezTo>
                    <a:pt x="425" y="27"/>
                    <a:pt x="425" y="27"/>
                    <a:pt x="425" y="27"/>
                  </a:cubicBezTo>
                  <a:close/>
                  <a:moveTo>
                    <a:pt x="201" y="22"/>
                  </a:moveTo>
                  <a:cubicBezTo>
                    <a:pt x="201" y="21"/>
                    <a:pt x="201" y="19"/>
                    <a:pt x="202" y="1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3" y="19"/>
                    <a:pt x="204" y="19"/>
                    <a:pt x="205" y="20"/>
                  </a:cubicBezTo>
                  <a:cubicBezTo>
                    <a:pt x="205" y="20"/>
                    <a:pt x="205" y="20"/>
                    <a:pt x="205" y="20"/>
                  </a:cubicBezTo>
                  <a:cubicBezTo>
                    <a:pt x="205" y="21"/>
                    <a:pt x="205" y="22"/>
                    <a:pt x="204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2" y="23"/>
                    <a:pt x="201" y="22"/>
                    <a:pt x="201" y="22"/>
                  </a:cubicBezTo>
                  <a:close/>
                  <a:moveTo>
                    <a:pt x="414" y="23"/>
                  </a:moveTo>
                  <a:cubicBezTo>
                    <a:pt x="414" y="23"/>
                    <a:pt x="414" y="23"/>
                    <a:pt x="414" y="23"/>
                  </a:cubicBezTo>
                  <a:cubicBezTo>
                    <a:pt x="414" y="23"/>
                    <a:pt x="414" y="23"/>
                    <a:pt x="414" y="23"/>
                  </a:cubicBezTo>
                  <a:cubicBezTo>
                    <a:pt x="413" y="22"/>
                    <a:pt x="412" y="21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19"/>
                    <a:pt x="414" y="18"/>
                    <a:pt x="415" y="19"/>
                  </a:cubicBezTo>
                  <a:cubicBezTo>
                    <a:pt x="415" y="19"/>
                    <a:pt x="415" y="19"/>
                    <a:pt x="415" y="19"/>
                  </a:cubicBezTo>
                  <a:cubicBezTo>
                    <a:pt x="416" y="19"/>
                    <a:pt x="417" y="20"/>
                    <a:pt x="416" y="21"/>
                  </a:cubicBezTo>
                  <a:cubicBezTo>
                    <a:pt x="416" y="21"/>
                    <a:pt x="416" y="21"/>
                    <a:pt x="416" y="21"/>
                  </a:cubicBezTo>
                  <a:cubicBezTo>
                    <a:pt x="416" y="22"/>
                    <a:pt x="415" y="23"/>
                    <a:pt x="414" y="23"/>
                  </a:cubicBezTo>
                  <a:cubicBezTo>
                    <a:pt x="414" y="23"/>
                    <a:pt x="414" y="23"/>
                    <a:pt x="414" y="23"/>
                  </a:cubicBezTo>
                  <a:cubicBezTo>
                    <a:pt x="414" y="23"/>
                    <a:pt x="414" y="23"/>
                    <a:pt x="414" y="23"/>
                  </a:cubicBezTo>
                  <a:close/>
                  <a:moveTo>
                    <a:pt x="212" y="18"/>
                  </a:moveTo>
                  <a:cubicBezTo>
                    <a:pt x="212" y="17"/>
                    <a:pt x="213" y="15"/>
                    <a:pt x="214" y="15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15" y="15"/>
                    <a:pt x="216" y="15"/>
                    <a:pt x="216" y="16"/>
                  </a:cubicBezTo>
                  <a:cubicBezTo>
                    <a:pt x="216" y="16"/>
                    <a:pt x="216" y="16"/>
                    <a:pt x="216" y="16"/>
                  </a:cubicBezTo>
                  <a:cubicBezTo>
                    <a:pt x="216" y="17"/>
                    <a:pt x="216" y="19"/>
                    <a:pt x="215" y="19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5" y="19"/>
                    <a:pt x="214" y="19"/>
                    <a:pt x="214" y="19"/>
                  </a:cubicBezTo>
                  <a:cubicBezTo>
                    <a:pt x="214" y="19"/>
                    <a:pt x="214" y="19"/>
                    <a:pt x="214" y="19"/>
                  </a:cubicBezTo>
                  <a:cubicBezTo>
                    <a:pt x="213" y="19"/>
                    <a:pt x="213" y="18"/>
                    <a:pt x="212" y="18"/>
                  </a:cubicBezTo>
                  <a:close/>
                  <a:moveTo>
                    <a:pt x="403" y="19"/>
                  </a:moveTo>
                  <a:cubicBezTo>
                    <a:pt x="401" y="18"/>
                    <a:pt x="401" y="17"/>
                    <a:pt x="401" y="16"/>
                  </a:cubicBezTo>
                  <a:cubicBezTo>
                    <a:pt x="401" y="16"/>
                    <a:pt x="401" y="16"/>
                    <a:pt x="401" y="16"/>
                  </a:cubicBezTo>
                  <a:cubicBezTo>
                    <a:pt x="402" y="15"/>
                    <a:pt x="403" y="15"/>
                    <a:pt x="404" y="15"/>
                  </a:cubicBezTo>
                  <a:cubicBezTo>
                    <a:pt x="404" y="15"/>
                    <a:pt x="404" y="15"/>
                    <a:pt x="404" y="15"/>
                  </a:cubicBezTo>
                  <a:cubicBezTo>
                    <a:pt x="405" y="15"/>
                    <a:pt x="405" y="16"/>
                    <a:pt x="405" y="17"/>
                  </a:cubicBezTo>
                  <a:cubicBezTo>
                    <a:pt x="405" y="17"/>
                    <a:pt x="405" y="17"/>
                    <a:pt x="405" y="17"/>
                  </a:cubicBezTo>
                  <a:cubicBezTo>
                    <a:pt x="405" y="18"/>
                    <a:pt x="404" y="19"/>
                    <a:pt x="403" y="19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03" y="19"/>
                    <a:pt x="403" y="19"/>
                    <a:pt x="403" y="19"/>
                  </a:cubicBezTo>
                  <a:close/>
                  <a:moveTo>
                    <a:pt x="224" y="14"/>
                  </a:moveTo>
                  <a:cubicBezTo>
                    <a:pt x="223" y="13"/>
                    <a:pt x="224" y="12"/>
                    <a:pt x="225" y="12"/>
                  </a:cubicBezTo>
                  <a:cubicBezTo>
                    <a:pt x="225" y="12"/>
                    <a:pt x="225" y="12"/>
                    <a:pt x="225" y="12"/>
                  </a:cubicBezTo>
                  <a:cubicBezTo>
                    <a:pt x="226" y="11"/>
                    <a:pt x="227" y="12"/>
                    <a:pt x="228" y="13"/>
                  </a:cubicBezTo>
                  <a:cubicBezTo>
                    <a:pt x="228" y="13"/>
                    <a:pt x="228" y="13"/>
                    <a:pt x="228" y="13"/>
                  </a:cubicBezTo>
                  <a:cubicBezTo>
                    <a:pt x="228" y="14"/>
                    <a:pt x="227" y="15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5" y="16"/>
                    <a:pt x="224" y="15"/>
                    <a:pt x="224" y="14"/>
                  </a:cubicBezTo>
                  <a:close/>
                  <a:moveTo>
                    <a:pt x="391" y="15"/>
                  </a:moveTo>
                  <a:cubicBezTo>
                    <a:pt x="390" y="15"/>
                    <a:pt x="389" y="14"/>
                    <a:pt x="390" y="13"/>
                  </a:cubicBezTo>
                  <a:cubicBezTo>
                    <a:pt x="390" y="13"/>
                    <a:pt x="390" y="13"/>
                    <a:pt x="390" y="13"/>
                  </a:cubicBezTo>
                  <a:cubicBezTo>
                    <a:pt x="390" y="12"/>
                    <a:pt x="391" y="11"/>
                    <a:pt x="392" y="11"/>
                  </a:cubicBezTo>
                  <a:cubicBezTo>
                    <a:pt x="392" y="11"/>
                    <a:pt x="392" y="11"/>
                    <a:pt x="392" y="11"/>
                  </a:cubicBezTo>
                  <a:cubicBezTo>
                    <a:pt x="393" y="12"/>
                    <a:pt x="394" y="13"/>
                    <a:pt x="394" y="14"/>
                  </a:cubicBezTo>
                  <a:cubicBezTo>
                    <a:pt x="394" y="14"/>
                    <a:pt x="394" y="14"/>
                    <a:pt x="394" y="14"/>
                  </a:cubicBezTo>
                  <a:cubicBezTo>
                    <a:pt x="393" y="15"/>
                    <a:pt x="393" y="15"/>
                    <a:pt x="392" y="15"/>
                  </a:cubicBezTo>
                  <a:cubicBezTo>
                    <a:pt x="392" y="15"/>
                    <a:pt x="392" y="15"/>
                    <a:pt x="392" y="15"/>
                  </a:cubicBezTo>
                  <a:cubicBezTo>
                    <a:pt x="391" y="15"/>
                    <a:pt x="391" y="15"/>
                    <a:pt x="391" y="15"/>
                  </a:cubicBezTo>
                  <a:close/>
                  <a:moveTo>
                    <a:pt x="235" y="11"/>
                  </a:moveTo>
                  <a:cubicBezTo>
                    <a:pt x="235" y="10"/>
                    <a:pt x="236" y="9"/>
                    <a:pt x="237" y="9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38" y="8"/>
                    <a:pt x="239" y="9"/>
                    <a:pt x="239" y="10"/>
                  </a:cubicBezTo>
                  <a:cubicBezTo>
                    <a:pt x="239" y="10"/>
                    <a:pt x="239" y="10"/>
                    <a:pt x="239" y="10"/>
                  </a:cubicBezTo>
                  <a:cubicBezTo>
                    <a:pt x="240" y="11"/>
                    <a:pt x="239" y="12"/>
                    <a:pt x="238" y="13"/>
                  </a:cubicBezTo>
                  <a:cubicBezTo>
                    <a:pt x="238" y="13"/>
                    <a:pt x="238" y="13"/>
                    <a:pt x="238" y="13"/>
                  </a:cubicBezTo>
                  <a:cubicBezTo>
                    <a:pt x="238" y="13"/>
                    <a:pt x="237" y="13"/>
                    <a:pt x="237" y="13"/>
                  </a:cubicBezTo>
                  <a:cubicBezTo>
                    <a:pt x="237" y="13"/>
                    <a:pt x="237" y="13"/>
                    <a:pt x="237" y="13"/>
                  </a:cubicBezTo>
                  <a:cubicBezTo>
                    <a:pt x="236" y="13"/>
                    <a:pt x="236" y="12"/>
                    <a:pt x="235" y="11"/>
                  </a:cubicBezTo>
                  <a:close/>
                  <a:moveTo>
                    <a:pt x="380" y="12"/>
                  </a:moveTo>
                  <a:cubicBezTo>
                    <a:pt x="380" y="12"/>
                    <a:pt x="380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78" y="12"/>
                    <a:pt x="378" y="11"/>
                    <a:pt x="378" y="10"/>
                  </a:cubicBezTo>
                  <a:cubicBezTo>
                    <a:pt x="378" y="10"/>
                    <a:pt x="378" y="10"/>
                    <a:pt x="378" y="10"/>
                  </a:cubicBezTo>
                  <a:cubicBezTo>
                    <a:pt x="378" y="9"/>
                    <a:pt x="379" y="8"/>
                    <a:pt x="380" y="8"/>
                  </a:cubicBezTo>
                  <a:cubicBezTo>
                    <a:pt x="380" y="8"/>
                    <a:pt x="380" y="8"/>
                    <a:pt x="380" y="8"/>
                  </a:cubicBezTo>
                  <a:cubicBezTo>
                    <a:pt x="382" y="9"/>
                    <a:pt x="382" y="10"/>
                    <a:pt x="382" y="11"/>
                  </a:cubicBezTo>
                  <a:cubicBezTo>
                    <a:pt x="382" y="11"/>
                    <a:pt x="382" y="11"/>
                    <a:pt x="382" y="11"/>
                  </a:cubicBezTo>
                  <a:cubicBezTo>
                    <a:pt x="382" y="12"/>
                    <a:pt x="381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lose/>
                  <a:moveTo>
                    <a:pt x="247" y="8"/>
                  </a:moveTo>
                  <a:cubicBezTo>
                    <a:pt x="247" y="7"/>
                    <a:pt x="248" y="6"/>
                    <a:pt x="249" y="6"/>
                  </a:cubicBezTo>
                  <a:cubicBezTo>
                    <a:pt x="249" y="6"/>
                    <a:pt x="249" y="6"/>
                    <a:pt x="249" y="6"/>
                  </a:cubicBezTo>
                  <a:cubicBezTo>
                    <a:pt x="250" y="6"/>
                    <a:pt x="251" y="7"/>
                    <a:pt x="251" y="8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1" y="9"/>
                    <a:pt x="250" y="10"/>
                    <a:pt x="24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48" y="10"/>
                    <a:pt x="247" y="9"/>
                    <a:pt x="247" y="8"/>
                  </a:cubicBezTo>
                  <a:close/>
                  <a:moveTo>
                    <a:pt x="368" y="10"/>
                  </a:moveTo>
                  <a:cubicBezTo>
                    <a:pt x="368" y="10"/>
                    <a:pt x="368" y="10"/>
                    <a:pt x="368" y="10"/>
                  </a:cubicBezTo>
                  <a:cubicBezTo>
                    <a:pt x="368" y="10"/>
                    <a:pt x="368" y="10"/>
                    <a:pt x="368" y="10"/>
                  </a:cubicBezTo>
                  <a:cubicBezTo>
                    <a:pt x="367" y="10"/>
                    <a:pt x="366" y="9"/>
                    <a:pt x="366" y="8"/>
                  </a:cubicBezTo>
                  <a:cubicBezTo>
                    <a:pt x="366" y="8"/>
                    <a:pt x="366" y="8"/>
                    <a:pt x="366" y="8"/>
                  </a:cubicBezTo>
                  <a:cubicBezTo>
                    <a:pt x="367" y="6"/>
                    <a:pt x="368" y="6"/>
                    <a:pt x="369" y="6"/>
                  </a:cubicBezTo>
                  <a:cubicBezTo>
                    <a:pt x="369" y="6"/>
                    <a:pt x="369" y="6"/>
                    <a:pt x="369" y="6"/>
                  </a:cubicBezTo>
                  <a:cubicBezTo>
                    <a:pt x="370" y="6"/>
                    <a:pt x="370" y="7"/>
                    <a:pt x="370" y="8"/>
                  </a:cubicBezTo>
                  <a:cubicBezTo>
                    <a:pt x="370" y="8"/>
                    <a:pt x="370" y="8"/>
                    <a:pt x="370" y="8"/>
                  </a:cubicBezTo>
                  <a:cubicBezTo>
                    <a:pt x="370" y="9"/>
                    <a:pt x="369" y="10"/>
                    <a:pt x="368" y="10"/>
                  </a:cubicBezTo>
                  <a:cubicBezTo>
                    <a:pt x="368" y="10"/>
                    <a:pt x="368" y="10"/>
                    <a:pt x="368" y="10"/>
                  </a:cubicBezTo>
                  <a:cubicBezTo>
                    <a:pt x="368" y="10"/>
                    <a:pt x="368" y="10"/>
                    <a:pt x="368" y="10"/>
                  </a:cubicBezTo>
                  <a:close/>
                  <a:moveTo>
                    <a:pt x="259" y="6"/>
                  </a:moveTo>
                  <a:cubicBezTo>
                    <a:pt x="259" y="5"/>
                    <a:pt x="259" y="4"/>
                    <a:pt x="261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5"/>
                    <a:pt x="263" y="6"/>
                  </a:cubicBezTo>
                  <a:cubicBezTo>
                    <a:pt x="263" y="6"/>
                    <a:pt x="263" y="6"/>
                    <a:pt x="263" y="6"/>
                  </a:cubicBezTo>
                  <a:cubicBezTo>
                    <a:pt x="263" y="7"/>
                    <a:pt x="262" y="8"/>
                    <a:pt x="261" y="8"/>
                  </a:cubicBezTo>
                  <a:cubicBezTo>
                    <a:pt x="261" y="8"/>
                    <a:pt x="261" y="8"/>
                    <a:pt x="261" y="8"/>
                  </a:cubicBezTo>
                  <a:cubicBezTo>
                    <a:pt x="261" y="8"/>
                    <a:pt x="261" y="8"/>
                    <a:pt x="261" y="8"/>
                  </a:cubicBezTo>
                  <a:cubicBezTo>
                    <a:pt x="261" y="8"/>
                    <a:pt x="261" y="8"/>
                    <a:pt x="261" y="8"/>
                  </a:cubicBezTo>
                  <a:cubicBezTo>
                    <a:pt x="260" y="8"/>
                    <a:pt x="259" y="7"/>
                    <a:pt x="259" y="6"/>
                  </a:cubicBezTo>
                  <a:close/>
                  <a:moveTo>
                    <a:pt x="356" y="8"/>
                  </a:moveTo>
                  <a:cubicBezTo>
                    <a:pt x="356" y="8"/>
                    <a:pt x="356" y="8"/>
                    <a:pt x="356" y="8"/>
                  </a:cubicBezTo>
                  <a:cubicBezTo>
                    <a:pt x="356" y="8"/>
                    <a:pt x="356" y="8"/>
                    <a:pt x="356" y="8"/>
                  </a:cubicBezTo>
                  <a:cubicBezTo>
                    <a:pt x="355" y="8"/>
                    <a:pt x="354" y="7"/>
                    <a:pt x="354" y="6"/>
                  </a:cubicBezTo>
                  <a:cubicBezTo>
                    <a:pt x="354" y="6"/>
                    <a:pt x="354" y="6"/>
                    <a:pt x="354" y="6"/>
                  </a:cubicBezTo>
                  <a:cubicBezTo>
                    <a:pt x="355" y="4"/>
                    <a:pt x="356" y="4"/>
                    <a:pt x="357" y="4"/>
                  </a:cubicBezTo>
                  <a:cubicBezTo>
                    <a:pt x="357" y="4"/>
                    <a:pt x="357" y="4"/>
                    <a:pt x="357" y="4"/>
                  </a:cubicBezTo>
                  <a:cubicBezTo>
                    <a:pt x="358" y="4"/>
                    <a:pt x="359" y="5"/>
                    <a:pt x="358" y="6"/>
                  </a:cubicBezTo>
                  <a:cubicBezTo>
                    <a:pt x="358" y="6"/>
                    <a:pt x="358" y="6"/>
                    <a:pt x="358" y="6"/>
                  </a:cubicBezTo>
                  <a:cubicBezTo>
                    <a:pt x="358" y="7"/>
                    <a:pt x="357" y="8"/>
                    <a:pt x="356" y="8"/>
                  </a:cubicBezTo>
                  <a:cubicBezTo>
                    <a:pt x="356" y="8"/>
                    <a:pt x="356" y="8"/>
                    <a:pt x="356" y="8"/>
                  </a:cubicBezTo>
                  <a:cubicBezTo>
                    <a:pt x="356" y="8"/>
                    <a:pt x="356" y="8"/>
                    <a:pt x="356" y="8"/>
                  </a:cubicBezTo>
                  <a:close/>
                  <a:moveTo>
                    <a:pt x="271" y="5"/>
                  </a:moveTo>
                  <a:cubicBezTo>
                    <a:pt x="271" y="4"/>
                    <a:pt x="271" y="3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4" y="2"/>
                    <a:pt x="275" y="3"/>
                    <a:pt x="275" y="4"/>
                  </a:cubicBezTo>
                  <a:cubicBezTo>
                    <a:pt x="275" y="4"/>
                    <a:pt x="275" y="4"/>
                    <a:pt x="275" y="4"/>
                  </a:cubicBezTo>
                  <a:cubicBezTo>
                    <a:pt x="275" y="5"/>
                    <a:pt x="274" y="6"/>
                    <a:pt x="273" y="6"/>
                  </a:cubicBezTo>
                  <a:cubicBezTo>
                    <a:pt x="273" y="6"/>
                    <a:pt x="273" y="6"/>
                    <a:pt x="273" y="6"/>
                  </a:cubicBezTo>
                  <a:cubicBezTo>
                    <a:pt x="273" y="6"/>
                    <a:pt x="273" y="6"/>
                    <a:pt x="273" y="6"/>
                  </a:cubicBezTo>
                  <a:cubicBezTo>
                    <a:pt x="273" y="6"/>
                    <a:pt x="273" y="6"/>
                    <a:pt x="273" y="6"/>
                  </a:cubicBezTo>
                  <a:cubicBezTo>
                    <a:pt x="272" y="6"/>
                    <a:pt x="271" y="6"/>
                    <a:pt x="271" y="5"/>
                  </a:cubicBezTo>
                  <a:close/>
                  <a:moveTo>
                    <a:pt x="344" y="6"/>
                  </a:moveTo>
                  <a:cubicBezTo>
                    <a:pt x="343" y="6"/>
                    <a:pt x="342" y="5"/>
                    <a:pt x="343" y="4"/>
                  </a:cubicBezTo>
                  <a:cubicBezTo>
                    <a:pt x="343" y="4"/>
                    <a:pt x="343" y="4"/>
                    <a:pt x="343" y="4"/>
                  </a:cubicBezTo>
                  <a:cubicBezTo>
                    <a:pt x="343" y="3"/>
                    <a:pt x="344" y="2"/>
                    <a:pt x="345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6" y="2"/>
                    <a:pt x="347" y="3"/>
                    <a:pt x="347" y="5"/>
                  </a:cubicBezTo>
                  <a:cubicBezTo>
                    <a:pt x="347" y="5"/>
                    <a:pt x="347" y="5"/>
                    <a:pt x="347" y="5"/>
                  </a:cubicBezTo>
                  <a:cubicBezTo>
                    <a:pt x="346" y="6"/>
                    <a:pt x="346" y="6"/>
                    <a:pt x="345" y="6"/>
                  </a:cubicBezTo>
                  <a:cubicBezTo>
                    <a:pt x="345" y="6"/>
                    <a:pt x="345" y="6"/>
                    <a:pt x="345" y="6"/>
                  </a:cubicBezTo>
                  <a:cubicBezTo>
                    <a:pt x="344" y="6"/>
                    <a:pt x="344" y="6"/>
                    <a:pt x="344" y="6"/>
                  </a:cubicBezTo>
                  <a:close/>
                  <a:moveTo>
                    <a:pt x="285" y="5"/>
                  </a:moveTo>
                  <a:cubicBezTo>
                    <a:pt x="284" y="5"/>
                    <a:pt x="283" y="5"/>
                    <a:pt x="283" y="3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283" y="2"/>
                    <a:pt x="283" y="1"/>
                    <a:pt x="285" y="1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86" y="1"/>
                    <a:pt x="287" y="2"/>
                    <a:pt x="287" y="3"/>
                  </a:cubicBezTo>
                  <a:cubicBezTo>
                    <a:pt x="287" y="3"/>
                    <a:pt x="287" y="3"/>
                    <a:pt x="287" y="3"/>
                  </a:cubicBezTo>
                  <a:cubicBezTo>
                    <a:pt x="287" y="4"/>
                    <a:pt x="286" y="5"/>
                    <a:pt x="285" y="5"/>
                  </a:cubicBezTo>
                  <a:cubicBezTo>
                    <a:pt x="285" y="5"/>
                    <a:pt x="285" y="5"/>
                    <a:pt x="285" y="5"/>
                  </a:cubicBezTo>
                  <a:close/>
                  <a:moveTo>
                    <a:pt x="331" y="3"/>
                  </a:moveTo>
                  <a:cubicBezTo>
                    <a:pt x="331" y="2"/>
                    <a:pt x="332" y="1"/>
                    <a:pt x="333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4" y="1"/>
                    <a:pt x="335" y="2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4"/>
                    <a:pt x="334" y="5"/>
                    <a:pt x="332" y="5"/>
                  </a:cubicBezTo>
                  <a:cubicBezTo>
                    <a:pt x="332" y="5"/>
                    <a:pt x="332" y="5"/>
                    <a:pt x="332" y="5"/>
                  </a:cubicBezTo>
                  <a:cubicBezTo>
                    <a:pt x="332" y="5"/>
                    <a:pt x="332" y="5"/>
                    <a:pt x="332" y="5"/>
                  </a:cubicBezTo>
                  <a:cubicBezTo>
                    <a:pt x="332" y="5"/>
                    <a:pt x="332" y="5"/>
                    <a:pt x="332" y="5"/>
                  </a:cubicBezTo>
                  <a:cubicBezTo>
                    <a:pt x="331" y="5"/>
                    <a:pt x="331" y="4"/>
                    <a:pt x="331" y="3"/>
                  </a:cubicBezTo>
                  <a:close/>
                  <a:moveTo>
                    <a:pt x="295" y="3"/>
                  </a:moveTo>
                  <a:cubicBezTo>
                    <a:pt x="295" y="2"/>
                    <a:pt x="295" y="1"/>
                    <a:pt x="297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8" y="1"/>
                    <a:pt x="299" y="1"/>
                    <a:pt x="299" y="2"/>
                  </a:cubicBezTo>
                  <a:cubicBezTo>
                    <a:pt x="299" y="2"/>
                    <a:pt x="299" y="2"/>
                    <a:pt x="299" y="2"/>
                  </a:cubicBezTo>
                  <a:cubicBezTo>
                    <a:pt x="299" y="4"/>
                    <a:pt x="298" y="5"/>
                    <a:pt x="297" y="5"/>
                  </a:cubicBezTo>
                  <a:cubicBezTo>
                    <a:pt x="297" y="5"/>
                    <a:pt x="297" y="5"/>
                    <a:pt x="297" y="5"/>
                  </a:cubicBezTo>
                  <a:cubicBezTo>
                    <a:pt x="297" y="5"/>
                    <a:pt x="297" y="5"/>
                    <a:pt x="297" y="5"/>
                  </a:cubicBezTo>
                  <a:cubicBezTo>
                    <a:pt x="297" y="5"/>
                    <a:pt x="297" y="5"/>
                    <a:pt x="297" y="5"/>
                  </a:cubicBezTo>
                  <a:cubicBezTo>
                    <a:pt x="296" y="5"/>
                    <a:pt x="295" y="4"/>
                    <a:pt x="295" y="3"/>
                  </a:cubicBezTo>
                  <a:close/>
                  <a:moveTo>
                    <a:pt x="321" y="5"/>
                  </a:moveTo>
                  <a:cubicBezTo>
                    <a:pt x="319" y="4"/>
                    <a:pt x="319" y="4"/>
                    <a:pt x="319" y="2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319" y="1"/>
                    <a:pt x="320" y="1"/>
                    <a:pt x="321" y="1"/>
                  </a:cubicBezTo>
                  <a:cubicBezTo>
                    <a:pt x="321" y="1"/>
                    <a:pt x="321" y="1"/>
                    <a:pt x="321" y="1"/>
                  </a:cubicBezTo>
                  <a:cubicBezTo>
                    <a:pt x="322" y="1"/>
                    <a:pt x="323" y="2"/>
                    <a:pt x="323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3" y="4"/>
                    <a:pt x="322" y="5"/>
                    <a:pt x="321" y="5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1" y="5"/>
                    <a:pt x="321" y="5"/>
                    <a:pt x="321" y="5"/>
                  </a:cubicBezTo>
                  <a:close/>
                  <a:moveTo>
                    <a:pt x="307" y="2"/>
                  </a:moveTo>
                  <a:cubicBezTo>
                    <a:pt x="307" y="1"/>
                    <a:pt x="308" y="0"/>
                    <a:pt x="309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0" y="0"/>
                    <a:pt x="311" y="1"/>
                    <a:pt x="311" y="2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11" y="3"/>
                    <a:pt x="310" y="4"/>
                    <a:pt x="309" y="4"/>
                  </a:cubicBezTo>
                  <a:cubicBezTo>
                    <a:pt x="309" y="4"/>
                    <a:pt x="309" y="4"/>
                    <a:pt x="309" y="4"/>
                  </a:cubicBezTo>
                  <a:cubicBezTo>
                    <a:pt x="308" y="4"/>
                    <a:pt x="307" y="3"/>
                    <a:pt x="307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3F13770-5D85-4C08-8024-7EAE509385BE}"/>
                </a:ext>
              </a:extLst>
            </p:cNvPr>
            <p:cNvSpPr>
              <a:spLocks noEditPoints="1"/>
            </p:cNvSpPr>
            <p:nvPr/>
          </p:nvSpPr>
          <p:spPr bwMode="auto">
            <a:xfrm rot="18900000" flipV="1">
              <a:off x="7665231" y="2951943"/>
              <a:ext cx="2009775" cy="3257550"/>
            </a:xfrm>
            <a:custGeom>
              <a:avLst/>
              <a:gdLst>
                <a:gd name="T0" fmla="*/ 358 w 618"/>
                <a:gd name="T1" fmla="*/ 897 h 1002"/>
                <a:gd name="T2" fmla="*/ 394 w 618"/>
                <a:gd name="T3" fmla="*/ 793 h 1002"/>
                <a:gd name="T4" fmla="*/ 430 w 618"/>
                <a:gd name="T5" fmla="*/ 693 h 1002"/>
                <a:gd name="T6" fmla="*/ 462 w 618"/>
                <a:gd name="T7" fmla="*/ 592 h 1002"/>
                <a:gd name="T8" fmla="*/ 495 w 618"/>
                <a:gd name="T9" fmla="*/ 490 h 1002"/>
                <a:gd name="T10" fmla="*/ 527 w 618"/>
                <a:gd name="T11" fmla="*/ 386 h 1002"/>
                <a:gd name="T12" fmla="*/ 103 w 618"/>
                <a:gd name="T13" fmla="*/ 283 h 1002"/>
                <a:gd name="T14" fmla="*/ 465 w 618"/>
                <a:gd name="T15" fmla="*/ 199 h 1002"/>
                <a:gd name="T16" fmla="*/ 242 w 618"/>
                <a:gd name="T17" fmla="*/ 147 h 1002"/>
                <a:gd name="T18" fmla="*/ 340 w 618"/>
                <a:gd name="T19" fmla="*/ 967 h 1002"/>
                <a:gd name="T20" fmla="*/ 374 w 618"/>
                <a:gd name="T21" fmla="*/ 867 h 1002"/>
                <a:gd name="T22" fmla="*/ 203 w 618"/>
                <a:gd name="T23" fmla="*/ 758 h 1002"/>
                <a:gd name="T24" fmla="*/ 168 w 618"/>
                <a:gd name="T25" fmla="*/ 653 h 1002"/>
                <a:gd name="T26" fmla="*/ 134 w 618"/>
                <a:gd name="T27" fmla="*/ 553 h 1002"/>
                <a:gd name="T28" fmla="*/ 97 w 618"/>
                <a:gd name="T29" fmla="*/ 454 h 1002"/>
                <a:gd name="T30" fmla="*/ 544 w 618"/>
                <a:gd name="T31" fmla="*/ 354 h 1002"/>
                <a:gd name="T32" fmla="*/ 92 w 618"/>
                <a:gd name="T33" fmla="*/ 255 h 1002"/>
                <a:gd name="T34" fmla="*/ 472 w 618"/>
                <a:gd name="T35" fmla="*/ 172 h 1002"/>
                <a:gd name="T36" fmla="*/ 236 w 618"/>
                <a:gd name="T37" fmla="*/ 121 h 1002"/>
                <a:gd name="T38" fmla="*/ 283 w 618"/>
                <a:gd name="T39" fmla="*/ 971 h 1002"/>
                <a:gd name="T40" fmla="*/ 243 w 618"/>
                <a:gd name="T41" fmla="*/ 873 h 1002"/>
                <a:gd name="T42" fmla="*/ 204 w 618"/>
                <a:gd name="T43" fmla="*/ 772 h 1002"/>
                <a:gd name="T44" fmla="*/ 454 w 618"/>
                <a:gd name="T45" fmla="*/ 666 h 1002"/>
                <a:gd name="T46" fmla="*/ 492 w 618"/>
                <a:gd name="T47" fmla="*/ 563 h 1002"/>
                <a:gd name="T48" fmla="*/ 533 w 618"/>
                <a:gd name="T49" fmla="*/ 461 h 1002"/>
                <a:gd name="T50" fmla="*/ 562 w 618"/>
                <a:gd name="T51" fmla="*/ 361 h 1002"/>
                <a:gd name="T52" fmla="*/ 65 w 618"/>
                <a:gd name="T53" fmla="*/ 258 h 1002"/>
                <a:gd name="T54" fmla="*/ 503 w 618"/>
                <a:gd name="T55" fmla="*/ 169 h 1002"/>
                <a:gd name="T56" fmla="*/ 427 w 618"/>
                <a:gd name="T57" fmla="*/ 112 h 1002"/>
                <a:gd name="T58" fmla="*/ 288 w 618"/>
                <a:gd name="T59" fmla="*/ 84 h 1002"/>
                <a:gd name="T60" fmla="*/ 358 w 618"/>
                <a:gd name="T61" fmla="*/ 924 h 1002"/>
                <a:gd name="T62" fmla="*/ 215 w 618"/>
                <a:gd name="T63" fmla="*/ 817 h 1002"/>
                <a:gd name="T64" fmla="*/ 175 w 618"/>
                <a:gd name="T65" fmla="*/ 714 h 1002"/>
                <a:gd name="T66" fmla="*/ 136 w 618"/>
                <a:gd name="T67" fmla="*/ 615 h 1002"/>
                <a:gd name="T68" fmla="*/ 94 w 618"/>
                <a:gd name="T69" fmla="*/ 518 h 1002"/>
                <a:gd name="T70" fmla="*/ 52 w 618"/>
                <a:gd name="T71" fmla="*/ 418 h 1002"/>
                <a:gd name="T72" fmla="*/ 579 w 618"/>
                <a:gd name="T73" fmla="*/ 317 h 1002"/>
                <a:gd name="T74" fmla="*/ 558 w 618"/>
                <a:gd name="T75" fmla="*/ 212 h 1002"/>
                <a:gd name="T76" fmla="*/ 123 w 618"/>
                <a:gd name="T77" fmla="*/ 128 h 1002"/>
                <a:gd name="T78" fmla="*/ 410 w 618"/>
                <a:gd name="T79" fmla="*/ 74 h 1002"/>
                <a:gd name="T80" fmla="*/ 319 w 618"/>
                <a:gd name="T81" fmla="*/ 57 h 1002"/>
                <a:gd name="T82" fmla="*/ 249 w 618"/>
                <a:gd name="T83" fmla="*/ 902 h 1002"/>
                <a:gd name="T84" fmla="*/ 209 w 618"/>
                <a:gd name="T85" fmla="*/ 804 h 1002"/>
                <a:gd name="T86" fmla="*/ 164 w 618"/>
                <a:gd name="T87" fmla="*/ 708 h 1002"/>
                <a:gd name="T88" fmla="*/ 120 w 618"/>
                <a:gd name="T89" fmla="*/ 609 h 1002"/>
                <a:gd name="T90" fmla="*/ 75 w 618"/>
                <a:gd name="T91" fmla="*/ 509 h 1002"/>
                <a:gd name="T92" fmla="*/ 583 w 618"/>
                <a:gd name="T93" fmla="*/ 406 h 1002"/>
                <a:gd name="T94" fmla="*/ 18 w 618"/>
                <a:gd name="T95" fmla="*/ 303 h 1002"/>
                <a:gd name="T96" fmla="*/ 578 w 618"/>
                <a:gd name="T97" fmla="*/ 206 h 1002"/>
                <a:gd name="T98" fmla="*/ 100 w 618"/>
                <a:gd name="T99" fmla="*/ 118 h 1002"/>
                <a:gd name="T100" fmla="*/ 187 w 618"/>
                <a:gd name="T101" fmla="*/ 55 h 1002"/>
                <a:gd name="T102" fmla="*/ 337 w 618"/>
                <a:gd name="T103" fmla="*/ 32 h 1002"/>
                <a:gd name="T104" fmla="*/ 361 w 618"/>
                <a:gd name="T105" fmla="*/ 926 h 1002"/>
                <a:gd name="T106" fmla="*/ 405 w 618"/>
                <a:gd name="T107" fmla="*/ 825 h 1002"/>
                <a:gd name="T108" fmla="*/ 454 w 618"/>
                <a:gd name="T109" fmla="*/ 726 h 1002"/>
                <a:gd name="T110" fmla="*/ 500 w 618"/>
                <a:gd name="T111" fmla="*/ 631 h 1002"/>
                <a:gd name="T112" fmla="*/ 544 w 618"/>
                <a:gd name="T113" fmla="*/ 534 h 1002"/>
                <a:gd name="T114" fmla="*/ 589 w 618"/>
                <a:gd name="T115" fmla="*/ 436 h 1002"/>
                <a:gd name="T116" fmla="*/ 4 w 618"/>
                <a:gd name="T117" fmla="*/ 331 h 1002"/>
                <a:gd name="T118" fmla="*/ 609 w 618"/>
                <a:gd name="T119" fmla="*/ 234 h 1002"/>
                <a:gd name="T120" fmla="*/ 53 w 618"/>
                <a:gd name="T121" fmla="*/ 137 h 1002"/>
                <a:gd name="T122" fmla="*/ 499 w 618"/>
                <a:gd name="T123" fmla="*/ 65 h 1002"/>
                <a:gd name="T124" fmla="*/ 216 w 618"/>
                <a:gd name="T125" fmla="*/ 16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8" h="1002">
                  <a:moveTo>
                    <a:pt x="325" y="1002"/>
                  </a:moveTo>
                  <a:cubicBezTo>
                    <a:pt x="324" y="1002"/>
                    <a:pt x="323" y="1001"/>
                    <a:pt x="323" y="1000"/>
                  </a:cubicBezTo>
                  <a:cubicBezTo>
                    <a:pt x="323" y="1000"/>
                    <a:pt x="323" y="1000"/>
                    <a:pt x="323" y="1000"/>
                  </a:cubicBezTo>
                  <a:cubicBezTo>
                    <a:pt x="324" y="998"/>
                    <a:pt x="325" y="998"/>
                    <a:pt x="326" y="998"/>
                  </a:cubicBezTo>
                  <a:cubicBezTo>
                    <a:pt x="326" y="998"/>
                    <a:pt x="326" y="998"/>
                    <a:pt x="326" y="998"/>
                  </a:cubicBezTo>
                  <a:cubicBezTo>
                    <a:pt x="327" y="999"/>
                    <a:pt x="328" y="1000"/>
                    <a:pt x="327" y="1001"/>
                  </a:cubicBezTo>
                  <a:cubicBezTo>
                    <a:pt x="327" y="1001"/>
                    <a:pt x="327" y="1001"/>
                    <a:pt x="327" y="1001"/>
                  </a:cubicBezTo>
                  <a:cubicBezTo>
                    <a:pt x="327" y="1002"/>
                    <a:pt x="326" y="1002"/>
                    <a:pt x="325" y="1002"/>
                  </a:cubicBezTo>
                  <a:cubicBezTo>
                    <a:pt x="325" y="1002"/>
                    <a:pt x="325" y="1002"/>
                    <a:pt x="325" y="1002"/>
                  </a:cubicBezTo>
                  <a:cubicBezTo>
                    <a:pt x="325" y="1002"/>
                    <a:pt x="325" y="1002"/>
                    <a:pt x="325" y="1002"/>
                  </a:cubicBezTo>
                  <a:close/>
                  <a:moveTo>
                    <a:pt x="289" y="994"/>
                  </a:moveTo>
                  <a:cubicBezTo>
                    <a:pt x="288" y="993"/>
                    <a:pt x="289" y="992"/>
                    <a:pt x="290" y="991"/>
                  </a:cubicBezTo>
                  <a:cubicBezTo>
                    <a:pt x="290" y="991"/>
                    <a:pt x="290" y="991"/>
                    <a:pt x="290" y="991"/>
                  </a:cubicBezTo>
                  <a:cubicBezTo>
                    <a:pt x="291" y="991"/>
                    <a:pt x="292" y="992"/>
                    <a:pt x="292" y="993"/>
                  </a:cubicBezTo>
                  <a:cubicBezTo>
                    <a:pt x="292" y="993"/>
                    <a:pt x="292" y="993"/>
                    <a:pt x="292" y="993"/>
                  </a:cubicBezTo>
                  <a:cubicBezTo>
                    <a:pt x="293" y="994"/>
                    <a:pt x="292" y="995"/>
                    <a:pt x="291" y="995"/>
                  </a:cubicBezTo>
                  <a:cubicBezTo>
                    <a:pt x="291" y="995"/>
                    <a:pt x="291" y="995"/>
                    <a:pt x="291" y="995"/>
                  </a:cubicBezTo>
                  <a:cubicBezTo>
                    <a:pt x="291" y="995"/>
                    <a:pt x="291" y="995"/>
                    <a:pt x="290" y="995"/>
                  </a:cubicBezTo>
                  <a:cubicBezTo>
                    <a:pt x="290" y="995"/>
                    <a:pt x="290" y="995"/>
                    <a:pt x="290" y="995"/>
                  </a:cubicBezTo>
                  <a:cubicBezTo>
                    <a:pt x="290" y="995"/>
                    <a:pt x="289" y="995"/>
                    <a:pt x="289" y="994"/>
                  </a:cubicBezTo>
                  <a:close/>
                  <a:moveTo>
                    <a:pt x="329" y="991"/>
                  </a:moveTo>
                  <a:cubicBezTo>
                    <a:pt x="328" y="990"/>
                    <a:pt x="327" y="989"/>
                    <a:pt x="327" y="988"/>
                  </a:cubicBezTo>
                  <a:cubicBezTo>
                    <a:pt x="327" y="988"/>
                    <a:pt x="327" y="988"/>
                    <a:pt x="327" y="988"/>
                  </a:cubicBezTo>
                  <a:cubicBezTo>
                    <a:pt x="328" y="987"/>
                    <a:pt x="329" y="987"/>
                    <a:pt x="330" y="987"/>
                  </a:cubicBezTo>
                  <a:cubicBezTo>
                    <a:pt x="330" y="987"/>
                    <a:pt x="330" y="987"/>
                    <a:pt x="330" y="987"/>
                  </a:cubicBezTo>
                  <a:cubicBezTo>
                    <a:pt x="331" y="987"/>
                    <a:pt x="331" y="988"/>
                    <a:pt x="331" y="989"/>
                  </a:cubicBezTo>
                  <a:cubicBezTo>
                    <a:pt x="331" y="989"/>
                    <a:pt x="331" y="989"/>
                    <a:pt x="331" y="989"/>
                  </a:cubicBezTo>
                  <a:cubicBezTo>
                    <a:pt x="331" y="990"/>
                    <a:pt x="330" y="991"/>
                    <a:pt x="329" y="991"/>
                  </a:cubicBezTo>
                  <a:cubicBezTo>
                    <a:pt x="329" y="991"/>
                    <a:pt x="329" y="991"/>
                    <a:pt x="329" y="991"/>
                  </a:cubicBezTo>
                  <a:cubicBezTo>
                    <a:pt x="329" y="991"/>
                    <a:pt x="329" y="991"/>
                    <a:pt x="329" y="991"/>
                  </a:cubicBezTo>
                  <a:close/>
                  <a:moveTo>
                    <a:pt x="285" y="982"/>
                  </a:moveTo>
                  <a:cubicBezTo>
                    <a:pt x="284" y="981"/>
                    <a:pt x="285" y="980"/>
                    <a:pt x="286" y="980"/>
                  </a:cubicBezTo>
                  <a:cubicBezTo>
                    <a:pt x="286" y="980"/>
                    <a:pt x="286" y="980"/>
                    <a:pt x="286" y="980"/>
                  </a:cubicBezTo>
                  <a:cubicBezTo>
                    <a:pt x="287" y="980"/>
                    <a:pt x="288" y="980"/>
                    <a:pt x="289" y="981"/>
                  </a:cubicBezTo>
                  <a:cubicBezTo>
                    <a:pt x="289" y="981"/>
                    <a:pt x="289" y="981"/>
                    <a:pt x="289" y="981"/>
                  </a:cubicBezTo>
                  <a:cubicBezTo>
                    <a:pt x="289" y="982"/>
                    <a:pt x="288" y="983"/>
                    <a:pt x="287" y="984"/>
                  </a:cubicBezTo>
                  <a:cubicBezTo>
                    <a:pt x="287" y="984"/>
                    <a:pt x="287" y="984"/>
                    <a:pt x="287" y="984"/>
                  </a:cubicBezTo>
                  <a:cubicBezTo>
                    <a:pt x="287" y="984"/>
                    <a:pt x="287" y="984"/>
                    <a:pt x="287" y="984"/>
                  </a:cubicBezTo>
                  <a:cubicBezTo>
                    <a:pt x="287" y="984"/>
                    <a:pt x="287" y="984"/>
                    <a:pt x="287" y="984"/>
                  </a:cubicBezTo>
                  <a:cubicBezTo>
                    <a:pt x="286" y="984"/>
                    <a:pt x="285" y="983"/>
                    <a:pt x="285" y="982"/>
                  </a:cubicBezTo>
                  <a:close/>
                  <a:moveTo>
                    <a:pt x="332" y="979"/>
                  </a:moveTo>
                  <a:cubicBezTo>
                    <a:pt x="331" y="979"/>
                    <a:pt x="331" y="978"/>
                    <a:pt x="331" y="977"/>
                  </a:cubicBezTo>
                  <a:cubicBezTo>
                    <a:pt x="331" y="977"/>
                    <a:pt x="331" y="977"/>
                    <a:pt x="331" y="977"/>
                  </a:cubicBezTo>
                  <a:cubicBezTo>
                    <a:pt x="331" y="976"/>
                    <a:pt x="333" y="975"/>
                    <a:pt x="334" y="975"/>
                  </a:cubicBezTo>
                  <a:cubicBezTo>
                    <a:pt x="334" y="975"/>
                    <a:pt x="334" y="975"/>
                    <a:pt x="334" y="975"/>
                  </a:cubicBezTo>
                  <a:cubicBezTo>
                    <a:pt x="335" y="976"/>
                    <a:pt x="335" y="977"/>
                    <a:pt x="335" y="978"/>
                  </a:cubicBezTo>
                  <a:cubicBezTo>
                    <a:pt x="335" y="978"/>
                    <a:pt x="335" y="978"/>
                    <a:pt x="335" y="978"/>
                  </a:cubicBezTo>
                  <a:cubicBezTo>
                    <a:pt x="335" y="979"/>
                    <a:pt x="334" y="979"/>
                    <a:pt x="333" y="979"/>
                  </a:cubicBezTo>
                  <a:cubicBezTo>
                    <a:pt x="333" y="979"/>
                    <a:pt x="333" y="979"/>
                    <a:pt x="333" y="979"/>
                  </a:cubicBezTo>
                  <a:cubicBezTo>
                    <a:pt x="333" y="979"/>
                    <a:pt x="333" y="979"/>
                    <a:pt x="332" y="979"/>
                  </a:cubicBezTo>
                  <a:close/>
                  <a:moveTo>
                    <a:pt x="281" y="971"/>
                  </a:moveTo>
                  <a:cubicBezTo>
                    <a:pt x="281" y="970"/>
                    <a:pt x="281" y="969"/>
                    <a:pt x="282" y="969"/>
                  </a:cubicBezTo>
                  <a:cubicBezTo>
                    <a:pt x="282" y="969"/>
                    <a:pt x="282" y="969"/>
                    <a:pt x="282" y="969"/>
                  </a:cubicBezTo>
                  <a:cubicBezTo>
                    <a:pt x="283" y="968"/>
                    <a:pt x="284" y="969"/>
                    <a:pt x="285" y="970"/>
                  </a:cubicBezTo>
                  <a:cubicBezTo>
                    <a:pt x="285" y="970"/>
                    <a:pt x="285" y="970"/>
                    <a:pt x="285" y="970"/>
                  </a:cubicBezTo>
                  <a:cubicBezTo>
                    <a:pt x="285" y="971"/>
                    <a:pt x="285" y="972"/>
                    <a:pt x="284" y="972"/>
                  </a:cubicBezTo>
                  <a:cubicBezTo>
                    <a:pt x="284" y="972"/>
                    <a:pt x="284" y="972"/>
                    <a:pt x="284" y="972"/>
                  </a:cubicBezTo>
                  <a:cubicBezTo>
                    <a:pt x="283" y="972"/>
                    <a:pt x="283" y="972"/>
                    <a:pt x="283" y="972"/>
                  </a:cubicBezTo>
                  <a:cubicBezTo>
                    <a:pt x="283" y="972"/>
                    <a:pt x="283" y="972"/>
                    <a:pt x="283" y="972"/>
                  </a:cubicBezTo>
                  <a:cubicBezTo>
                    <a:pt x="282" y="972"/>
                    <a:pt x="281" y="972"/>
                    <a:pt x="281" y="971"/>
                  </a:cubicBezTo>
                  <a:close/>
                  <a:moveTo>
                    <a:pt x="336" y="968"/>
                  </a:moveTo>
                  <a:cubicBezTo>
                    <a:pt x="335" y="968"/>
                    <a:pt x="335" y="966"/>
                    <a:pt x="335" y="965"/>
                  </a:cubicBezTo>
                  <a:cubicBezTo>
                    <a:pt x="335" y="965"/>
                    <a:pt x="335" y="965"/>
                    <a:pt x="335" y="965"/>
                  </a:cubicBezTo>
                  <a:cubicBezTo>
                    <a:pt x="335" y="964"/>
                    <a:pt x="336" y="964"/>
                    <a:pt x="337" y="964"/>
                  </a:cubicBezTo>
                  <a:cubicBezTo>
                    <a:pt x="337" y="964"/>
                    <a:pt x="337" y="964"/>
                    <a:pt x="337" y="964"/>
                  </a:cubicBezTo>
                  <a:cubicBezTo>
                    <a:pt x="338" y="964"/>
                    <a:pt x="339" y="966"/>
                    <a:pt x="339" y="967"/>
                  </a:cubicBezTo>
                  <a:cubicBezTo>
                    <a:pt x="339" y="967"/>
                    <a:pt x="339" y="967"/>
                    <a:pt x="339" y="967"/>
                  </a:cubicBezTo>
                  <a:cubicBezTo>
                    <a:pt x="338" y="967"/>
                    <a:pt x="338" y="968"/>
                    <a:pt x="337" y="968"/>
                  </a:cubicBezTo>
                  <a:cubicBezTo>
                    <a:pt x="337" y="968"/>
                    <a:pt x="337" y="968"/>
                    <a:pt x="337" y="968"/>
                  </a:cubicBezTo>
                  <a:cubicBezTo>
                    <a:pt x="337" y="968"/>
                    <a:pt x="336" y="968"/>
                    <a:pt x="336" y="968"/>
                  </a:cubicBezTo>
                  <a:close/>
                  <a:moveTo>
                    <a:pt x="277" y="960"/>
                  </a:moveTo>
                  <a:cubicBezTo>
                    <a:pt x="277" y="959"/>
                    <a:pt x="277" y="958"/>
                    <a:pt x="278" y="957"/>
                  </a:cubicBezTo>
                  <a:cubicBezTo>
                    <a:pt x="278" y="957"/>
                    <a:pt x="278" y="957"/>
                    <a:pt x="278" y="957"/>
                  </a:cubicBezTo>
                  <a:cubicBezTo>
                    <a:pt x="279" y="957"/>
                    <a:pt x="281" y="957"/>
                    <a:pt x="281" y="958"/>
                  </a:cubicBezTo>
                  <a:cubicBezTo>
                    <a:pt x="281" y="958"/>
                    <a:pt x="281" y="958"/>
                    <a:pt x="281" y="958"/>
                  </a:cubicBezTo>
                  <a:cubicBezTo>
                    <a:pt x="281" y="959"/>
                    <a:pt x="281" y="961"/>
                    <a:pt x="280" y="961"/>
                  </a:cubicBezTo>
                  <a:cubicBezTo>
                    <a:pt x="280" y="961"/>
                    <a:pt x="280" y="961"/>
                    <a:pt x="280" y="961"/>
                  </a:cubicBezTo>
                  <a:cubicBezTo>
                    <a:pt x="279" y="961"/>
                    <a:pt x="279" y="961"/>
                    <a:pt x="279" y="961"/>
                  </a:cubicBezTo>
                  <a:cubicBezTo>
                    <a:pt x="279" y="961"/>
                    <a:pt x="279" y="961"/>
                    <a:pt x="279" y="961"/>
                  </a:cubicBezTo>
                  <a:cubicBezTo>
                    <a:pt x="278" y="961"/>
                    <a:pt x="277" y="961"/>
                    <a:pt x="277" y="960"/>
                  </a:cubicBezTo>
                  <a:close/>
                  <a:moveTo>
                    <a:pt x="340" y="957"/>
                  </a:moveTo>
                  <a:cubicBezTo>
                    <a:pt x="339" y="956"/>
                    <a:pt x="338" y="955"/>
                    <a:pt x="339" y="954"/>
                  </a:cubicBezTo>
                  <a:cubicBezTo>
                    <a:pt x="339" y="954"/>
                    <a:pt x="339" y="954"/>
                    <a:pt x="339" y="954"/>
                  </a:cubicBezTo>
                  <a:cubicBezTo>
                    <a:pt x="339" y="953"/>
                    <a:pt x="340" y="952"/>
                    <a:pt x="341" y="953"/>
                  </a:cubicBezTo>
                  <a:cubicBezTo>
                    <a:pt x="341" y="953"/>
                    <a:pt x="341" y="953"/>
                    <a:pt x="341" y="953"/>
                  </a:cubicBezTo>
                  <a:cubicBezTo>
                    <a:pt x="342" y="953"/>
                    <a:pt x="343" y="954"/>
                    <a:pt x="342" y="955"/>
                  </a:cubicBezTo>
                  <a:cubicBezTo>
                    <a:pt x="342" y="955"/>
                    <a:pt x="342" y="955"/>
                    <a:pt x="342" y="955"/>
                  </a:cubicBezTo>
                  <a:cubicBezTo>
                    <a:pt x="342" y="956"/>
                    <a:pt x="341" y="957"/>
                    <a:pt x="341" y="957"/>
                  </a:cubicBezTo>
                  <a:cubicBezTo>
                    <a:pt x="341" y="957"/>
                    <a:pt x="341" y="957"/>
                    <a:pt x="341" y="957"/>
                  </a:cubicBezTo>
                  <a:cubicBezTo>
                    <a:pt x="340" y="957"/>
                    <a:pt x="340" y="957"/>
                    <a:pt x="340" y="957"/>
                  </a:cubicBezTo>
                  <a:close/>
                  <a:moveTo>
                    <a:pt x="273" y="948"/>
                  </a:moveTo>
                  <a:cubicBezTo>
                    <a:pt x="273" y="947"/>
                    <a:pt x="274" y="946"/>
                    <a:pt x="275" y="946"/>
                  </a:cubicBezTo>
                  <a:cubicBezTo>
                    <a:pt x="275" y="946"/>
                    <a:pt x="275" y="946"/>
                    <a:pt x="275" y="946"/>
                  </a:cubicBezTo>
                  <a:cubicBezTo>
                    <a:pt x="276" y="945"/>
                    <a:pt x="277" y="946"/>
                    <a:pt x="277" y="947"/>
                  </a:cubicBezTo>
                  <a:cubicBezTo>
                    <a:pt x="277" y="947"/>
                    <a:pt x="277" y="947"/>
                    <a:pt x="277" y="947"/>
                  </a:cubicBezTo>
                  <a:cubicBezTo>
                    <a:pt x="278" y="948"/>
                    <a:pt x="277" y="949"/>
                    <a:pt x="276" y="950"/>
                  </a:cubicBezTo>
                  <a:cubicBezTo>
                    <a:pt x="276" y="950"/>
                    <a:pt x="276" y="950"/>
                    <a:pt x="276" y="950"/>
                  </a:cubicBezTo>
                  <a:cubicBezTo>
                    <a:pt x="276" y="950"/>
                    <a:pt x="276" y="950"/>
                    <a:pt x="275" y="950"/>
                  </a:cubicBezTo>
                  <a:cubicBezTo>
                    <a:pt x="275" y="950"/>
                    <a:pt x="275" y="950"/>
                    <a:pt x="275" y="950"/>
                  </a:cubicBezTo>
                  <a:cubicBezTo>
                    <a:pt x="274" y="950"/>
                    <a:pt x="274" y="949"/>
                    <a:pt x="273" y="948"/>
                  </a:cubicBezTo>
                  <a:close/>
                  <a:moveTo>
                    <a:pt x="344" y="945"/>
                  </a:moveTo>
                  <a:cubicBezTo>
                    <a:pt x="343" y="945"/>
                    <a:pt x="342" y="944"/>
                    <a:pt x="342" y="943"/>
                  </a:cubicBezTo>
                  <a:cubicBezTo>
                    <a:pt x="342" y="943"/>
                    <a:pt x="342" y="943"/>
                    <a:pt x="342" y="943"/>
                  </a:cubicBezTo>
                  <a:cubicBezTo>
                    <a:pt x="343" y="942"/>
                    <a:pt x="344" y="941"/>
                    <a:pt x="345" y="941"/>
                  </a:cubicBezTo>
                  <a:cubicBezTo>
                    <a:pt x="345" y="941"/>
                    <a:pt x="345" y="941"/>
                    <a:pt x="345" y="941"/>
                  </a:cubicBezTo>
                  <a:cubicBezTo>
                    <a:pt x="346" y="942"/>
                    <a:pt x="347" y="943"/>
                    <a:pt x="346" y="944"/>
                  </a:cubicBezTo>
                  <a:cubicBezTo>
                    <a:pt x="346" y="944"/>
                    <a:pt x="346" y="944"/>
                    <a:pt x="346" y="944"/>
                  </a:cubicBezTo>
                  <a:cubicBezTo>
                    <a:pt x="346" y="945"/>
                    <a:pt x="345" y="945"/>
                    <a:pt x="344" y="945"/>
                  </a:cubicBezTo>
                  <a:cubicBezTo>
                    <a:pt x="344" y="945"/>
                    <a:pt x="344" y="945"/>
                    <a:pt x="344" y="945"/>
                  </a:cubicBezTo>
                  <a:cubicBezTo>
                    <a:pt x="344" y="945"/>
                    <a:pt x="344" y="945"/>
                    <a:pt x="344" y="945"/>
                  </a:cubicBezTo>
                  <a:close/>
                  <a:moveTo>
                    <a:pt x="270" y="937"/>
                  </a:moveTo>
                  <a:cubicBezTo>
                    <a:pt x="269" y="936"/>
                    <a:pt x="270" y="935"/>
                    <a:pt x="271" y="934"/>
                  </a:cubicBezTo>
                  <a:cubicBezTo>
                    <a:pt x="271" y="934"/>
                    <a:pt x="271" y="934"/>
                    <a:pt x="271" y="934"/>
                  </a:cubicBezTo>
                  <a:cubicBezTo>
                    <a:pt x="272" y="934"/>
                    <a:pt x="273" y="935"/>
                    <a:pt x="273" y="936"/>
                  </a:cubicBezTo>
                  <a:cubicBezTo>
                    <a:pt x="273" y="936"/>
                    <a:pt x="273" y="936"/>
                    <a:pt x="273" y="936"/>
                  </a:cubicBezTo>
                  <a:cubicBezTo>
                    <a:pt x="274" y="937"/>
                    <a:pt x="273" y="938"/>
                    <a:pt x="272" y="938"/>
                  </a:cubicBezTo>
                  <a:cubicBezTo>
                    <a:pt x="272" y="938"/>
                    <a:pt x="272" y="938"/>
                    <a:pt x="272" y="938"/>
                  </a:cubicBezTo>
                  <a:cubicBezTo>
                    <a:pt x="272" y="938"/>
                    <a:pt x="272" y="938"/>
                    <a:pt x="272" y="938"/>
                  </a:cubicBezTo>
                  <a:cubicBezTo>
                    <a:pt x="272" y="938"/>
                    <a:pt x="272" y="938"/>
                    <a:pt x="272" y="938"/>
                  </a:cubicBezTo>
                  <a:cubicBezTo>
                    <a:pt x="271" y="938"/>
                    <a:pt x="270" y="938"/>
                    <a:pt x="270" y="937"/>
                  </a:cubicBezTo>
                  <a:close/>
                  <a:moveTo>
                    <a:pt x="347" y="934"/>
                  </a:moveTo>
                  <a:cubicBezTo>
                    <a:pt x="346" y="933"/>
                    <a:pt x="346" y="932"/>
                    <a:pt x="346" y="931"/>
                  </a:cubicBezTo>
                  <a:cubicBezTo>
                    <a:pt x="346" y="931"/>
                    <a:pt x="346" y="931"/>
                    <a:pt x="346" y="931"/>
                  </a:cubicBezTo>
                  <a:cubicBezTo>
                    <a:pt x="347" y="930"/>
                    <a:pt x="348" y="930"/>
                    <a:pt x="349" y="930"/>
                  </a:cubicBezTo>
                  <a:cubicBezTo>
                    <a:pt x="349" y="930"/>
                    <a:pt x="349" y="930"/>
                    <a:pt x="349" y="930"/>
                  </a:cubicBezTo>
                  <a:cubicBezTo>
                    <a:pt x="350" y="930"/>
                    <a:pt x="350" y="931"/>
                    <a:pt x="350" y="932"/>
                  </a:cubicBezTo>
                  <a:cubicBezTo>
                    <a:pt x="350" y="932"/>
                    <a:pt x="350" y="932"/>
                    <a:pt x="350" y="932"/>
                  </a:cubicBezTo>
                  <a:cubicBezTo>
                    <a:pt x="350" y="933"/>
                    <a:pt x="349" y="934"/>
                    <a:pt x="348" y="934"/>
                  </a:cubicBezTo>
                  <a:cubicBezTo>
                    <a:pt x="348" y="934"/>
                    <a:pt x="348" y="934"/>
                    <a:pt x="348" y="934"/>
                  </a:cubicBezTo>
                  <a:cubicBezTo>
                    <a:pt x="348" y="934"/>
                    <a:pt x="348" y="934"/>
                    <a:pt x="347" y="934"/>
                  </a:cubicBezTo>
                  <a:close/>
                  <a:moveTo>
                    <a:pt x="266" y="926"/>
                  </a:moveTo>
                  <a:cubicBezTo>
                    <a:pt x="265" y="924"/>
                    <a:pt x="266" y="923"/>
                    <a:pt x="267" y="923"/>
                  </a:cubicBezTo>
                  <a:cubicBezTo>
                    <a:pt x="267" y="923"/>
                    <a:pt x="267" y="923"/>
                    <a:pt x="267" y="923"/>
                  </a:cubicBezTo>
                  <a:cubicBezTo>
                    <a:pt x="268" y="923"/>
                    <a:pt x="269" y="923"/>
                    <a:pt x="270" y="924"/>
                  </a:cubicBezTo>
                  <a:cubicBezTo>
                    <a:pt x="270" y="924"/>
                    <a:pt x="270" y="924"/>
                    <a:pt x="270" y="924"/>
                  </a:cubicBezTo>
                  <a:cubicBezTo>
                    <a:pt x="270" y="925"/>
                    <a:pt x="269" y="926"/>
                    <a:pt x="268" y="927"/>
                  </a:cubicBezTo>
                  <a:cubicBezTo>
                    <a:pt x="268" y="927"/>
                    <a:pt x="268" y="927"/>
                    <a:pt x="268" y="927"/>
                  </a:cubicBezTo>
                  <a:cubicBezTo>
                    <a:pt x="268" y="927"/>
                    <a:pt x="268" y="927"/>
                    <a:pt x="268" y="927"/>
                  </a:cubicBezTo>
                  <a:cubicBezTo>
                    <a:pt x="268" y="927"/>
                    <a:pt x="268" y="927"/>
                    <a:pt x="268" y="927"/>
                  </a:cubicBezTo>
                  <a:cubicBezTo>
                    <a:pt x="267" y="927"/>
                    <a:pt x="266" y="926"/>
                    <a:pt x="266" y="926"/>
                  </a:cubicBezTo>
                  <a:close/>
                  <a:moveTo>
                    <a:pt x="351" y="922"/>
                  </a:moveTo>
                  <a:cubicBezTo>
                    <a:pt x="350" y="922"/>
                    <a:pt x="350" y="921"/>
                    <a:pt x="350" y="920"/>
                  </a:cubicBezTo>
                  <a:cubicBezTo>
                    <a:pt x="350" y="920"/>
                    <a:pt x="350" y="920"/>
                    <a:pt x="350" y="920"/>
                  </a:cubicBezTo>
                  <a:cubicBezTo>
                    <a:pt x="350" y="919"/>
                    <a:pt x="351" y="918"/>
                    <a:pt x="353" y="919"/>
                  </a:cubicBezTo>
                  <a:cubicBezTo>
                    <a:pt x="353" y="919"/>
                    <a:pt x="353" y="919"/>
                    <a:pt x="353" y="919"/>
                  </a:cubicBezTo>
                  <a:cubicBezTo>
                    <a:pt x="354" y="919"/>
                    <a:pt x="354" y="920"/>
                    <a:pt x="354" y="921"/>
                  </a:cubicBezTo>
                  <a:cubicBezTo>
                    <a:pt x="354" y="921"/>
                    <a:pt x="354" y="921"/>
                    <a:pt x="354" y="921"/>
                  </a:cubicBezTo>
                  <a:cubicBezTo>
                    <a:pt x="354" y="922"/>
                    <a:pt x="353" y="922"/>
                    <a:pt x="352" y="922"/>
                  </a:cubicBezTo>
                  <a:cubicBezTo>
                    <a:pt x="352" y="922"/>
                    <a:pt x="352" y="922"/>
                    <a:pt x="352" y="922"/>
                  </a:cubicBezTo>
                  <a:cubicBezTo>
                    <a:pt x="352" y="922"/>
                    <a:pt x="351" y="922"/>
                    <a:pt x="351" y="922"/>
                  </a:cubicBezTo>
                  <a:close/>
                  <a:moveTo>
                    <a:pt x="262" y="914"/>
                  </a:moveTo>
                  <a:cubicBezTo>
                    <a:pt x="262" y="913"/>
                    <a:pt x="262" y="912"/>
                    <a:pt x="263" y="912"/>
                  </a:cubicBezTo>
                  <a:cubicBezTo>
                    <a:pt x="263" y="912"/>
                    <a:pt x="263" y="912"/>
                    <a:pt x="263" y="912"/>
                  </a:cubicBezTo>
                  <a:cubicBezTo>
                    <a:pt x="264" y="911"/>
                    <a:pt x="265" y="912"/>
                    <a:pt x="266" y="913"/>
                  </a:cubicBezTo>
                  <a:cubicBezTo>
                    <a:pt x="266" y="913"/>
                    <a:pt x="266" y="913"/>
                    <a:pt x="266" y="913"/>
                  </a:cubicBezTo>
                  <a:cubicBezTo>
                    <a:pt x="266" y="914"/>
                    <a:pt x="266" y="915"/>
                    <a:pt x="265" y="915"/>
                  </a:cubicBezTo>
                  <a:cubicBezTo>
                    <a:pt x="265" y="915"/>
                    <a:pt x="265" y="915"/>
                    <a:pt x="265" y="915"/>
                  </a:cubicBezTo>
                  <a:cubicBezTo>
                    <a:pt x="264" y="915"/>
                    <a:pt x="264" y="916"/>
                    <a:pt x="264" y="916"/>
                  </a:cubicBezTo>
                  <a:cubicBezTo>
                    <a:pt x="264" y="916"/>
                    <a:pt x="264" y="916"/>
                    <a:pt x="264" y="916"/>
                  </a:cubicBezTo>
                  <a:cubicBezTo>
                    <a:pt x="263" y="916"/>
                    <a:pt x="262" y="915"/>
                    <a:pt x="262" y="914"/>
                  </a:cubicBezTo>
                  <a:close/>
                  <a:moveTo>
                    <a:pt x="355" y="911"/>
                  </a:moveTo>
                  <a:cubicBezTo>
                    <a:pt x="354" y="911"/>
                    <a:pt x="353" y="909"/>
                    <a:pt x="354" y="908"/>
                  </a:cubicBezTo>
                  <a:cubicBezTo>
                    <a:pt x="354" y="908"/>
                    <a:pt x="354" y="908"/>
                    <a:pt x="354" y="908"/>
                  </a:cubicBezTo>
                  <a:cubicBezTo>
                    <a:pt x="354" y="907"/>
                    <a:pt x="355" y="907"/>
                    <a:pt x="356" y="907"/>
                  </a:cubicBezTo>
                  <a:cubicBezTo>
                    <a:pt x="356" y="907"/>
                    <a:pt x="356" y="907"/>
                    <a:pt x="356" y="907"/>
                  </a:cubicBezTo>
                  <a:cubicBezTo>
                    <a:pt x="357" y="908"/>
                    <a:pt x="358" y="909"/>
                    <a:pt x="358" y="910"/>
                  </a:cubicBezTo>
                  <a:cubicBezTo>
                    <a:pt x="358" y="910"/>
                    <a:pt x="358" y="910"/>
                    <a:pt x="358" y="910"/>
                  </a:cubicBezTo>
                  <a:cubicBezTo>
                    <a:pt x="357" y="911"/>
                    <a:pt x="357" y="911"/>
                    <a:pt x="356" y="911"/>
                  </a:cubicBezTo>
                  <a:cubicBezTo>
                    <a:pt x="356" y="911"/>
                    <a:pt x="356" y="911"/>
                    <a:pt x="356" y="911"/>
                  </a:cubicBezTo>
                  <a:cubicBezTo>
                    <a:pt x="355" y="911"/>
                    <a:pt x="355" y="911"/>
                    <a:pt x="355" y="911"/>
                  </a:cubicBezTo>
                  <a:close/>
                  <a:moveTo>
                    <a:pt x="258" y="903"/>
                  </a:moveTo>
                  <a:cubicBezTo>
                    <a:pt x="258" y="902"/>
                    <a:pt x="258" y="901"/>
                    <a:pt x="260" y="900"/>
                  </a:cubicBezTo>
                  <a:cubicBezTo>
                    <a:pt x="260" y="900"/>
                    <a:pt x="260" y="900"/>
                    <a:pt x="260" y="900"/>
                  </a:cubicBezTo>
                  <a:cubicBezTo>
                    <a:pt x="261" y="900"/>
                    <a:pt x="262" y="900"/>
                    <a:pt x="262" y="901"/>
                  </a:cubicBezTo>
                  <a:cubicBezTo>
                    <a:pt x="262" y="901"/>
                    <a:pt x="262" y="901"/>
                    <a:pt x="262" y="901"/>
                  </a:cubicBezTo>
                  <a:cubicBezTo>
                    <a:pt x="262" y="903"/>
                    <a:pt x="262" y="904"/>
                    <a:pt x="261" y="904"/>
                  </a:cubicBezTo>
                  <a:cubicBezTo>
                    <a:pt x="261" y="904"/>
                    <a:pt x="261" y="904"/>
                    <a:pt x="261" y="904"/>
                  </a:cubicBezTo>
                  <a:cubicBezTo>
                    <a:pt x="261" y="904"/>
                    <a:pt x="260" y="904"/>
                    <a:pt x="260" y="904"/>
                  </a:cubicBezTo>
                  <a:cubicBezTo>
                    <a:pt x="260" y="904"/>
                    <a:pt x="260" y="904"/>
                    <a:pt x="260" y="904"/>
                  </a:cubicBezTo>
                  <a:cubicBezTo>
                    <a:pt x="259" y="904"/>
                    <a:pt x="259" y="904"/>
                    <a:pt x="258" y="903"/>
                  </a:cubicBezTo>
                  <a:close/>
                  <a:moveTo>
                    <a:pt x="359" y="900"/>
                  </a:moveTo>
                  <a:cubicBezTo>
                    <a:pt x="358" y="899"/>
                    <a:pt x="357" y="898"/>
                    <a:pt x="358" y="897"/>
                  </a:cubicBezTo>
                  <a:cubicBezTo>
                    <a:pt x="358" y="897"/>
                    <a:pt x="358" y="897"/>
                    <a:pt x="358" y="897"/>
                  </a:cubicBezTo>
                  <a:cubicBezTo>
                    <a:pt x="358" y="896"/>
                    <a:pt x="359" y="895"/>
                    <a:pt x="360" y="896"/>
                  </a:cubicBezTo>
                  <a:cubicBezTo>
                    <a:pt x="360" y="896"/>
                    <a:pt x="360" y="896"/>
                    <a:pt x="360" y="896"/>
                  </a:cubicBezTo>
                  <a:cubicBezTo>
                    <a:pt x="361" y="896"/>
                    <a:pt x="362" y="897"/>
                    <a:pt x="361" y="898"/>
                  </a:cubicBezTo>
                  <a:cubicBezTo>
                    <a:pt x="361" y="898"/>
                    <a:pt x="361" y="898"/>
                    <a:pt x="361" y="898"/>
                  </a:cubicBezTo>
                  <a:cubicBezTo>
                    <a:pt x="361" y="899"/>
                    <a:pt x="360" y="900"/>
                    <a:pt x="359" y="900"/>
                  </a:cubicBezTo>
                  <a:cubicBezTo>
                    <a:pt x="359" y="900"/>
                    <a:pt x="359" y="900"/>
                    <a:pt x="359" y="900"/>
                  </a:cubicBezTo>
                  <a:cubicBezTo>
                    <a:pt x="359" y="900"/>
                    <a:pt x="359" y="900"/>
                    <a:pt x="359" y="900"/>
                  </a:cubicBezTo>
                  <a:close/>
                  <a:moveTo>
                    <a:pt x="254" y="891"/>
                  </a:moveTo>
                  <a:cubicBezTo>
                    <a:pt x="254" y="890"/>
                    <a:pt x="255" y="889"/>
                    <a:pt x="256" y="889"/>
                  </a:cubicBezTo>
                  <a:cubicBezTo>
                    <a:pt x="256" y="889"/>
                    <a:pt x="256" y="889"/>
                    <a:pt x="256" y="889"/>
                  </a:cubicBezTo>
                  <a:cubicBezTo>
                    <a:pt x="257" y="888"/>
                    <a:pt x="258" y="889"/>
                    <a:pt x="258" y="890"/>
                  </a:cubicBezTo>
                  <a:cubicBezTo>
                    <a:pt x="258" y="890"/>
                    <a:pt x="258" y="890"/>
                    <a:pt x="258" y="890"/>
                  </a:cubicBezTo>
                  <a:cubicBezTo>
                    <a:pt x="259" y="891"/>
                    <a:pt x="258" y="892"/>
                    <a:pt x="257" y="893"/>
                  </a:cubicBezTo>
                  <a:cubicBezTo>
                    <a:pt x="257" y="893"/>
                    <a:pt x="257" y="893"/>
                    <a:pt x="257" y="893"/>
                  </a:cubicBezTo>
                  <a:cubicBezTo>
                    <a:pt x="257" y="893"/>
                    <a:pt x="257" y="893"/>
                    <a:pt x="256" y="893"/>
                  </a:cubicBezTo>
                  <a:cubicBezTo>
                    <a:pt x="256" y="893"/>
                    <a:pt x="256" y="893"/>
                    <a:pt x="256" y="893"/>
                  </a:cubicBezTo>
                  <a:cubicBezTo>
                    <a:pt x="256" y="893"/>
                    <a:pt x="255" y="892"/>
                    <a:pt x="254" y="891"/>
                  </a:cubicBezTo>
                  <a:close/>
                  <a:moveTo>
                    <a:pt x="363" y="888"/>
                  </a:moveTo>
                  <a:cubicBezTo>
                    <a:pt x="362" y="888"/>
                    <a:pt x="361" y="887"/>
                    <a:pt x="361" y="886"/>
                  </a:cubicBezTo>
                  <a:cubicBezTo>
                    <a:pt x="361" y="886"/>
                    <a:pt x="361" y="886"/>
                    <a:pt x="361" y="886"/>
                  </a:cubicBezTo>
                  <a:cubicBezTo>
                    <a:pt x="362" y="885"/>
                    <a:pt x="363" y="884"/>
                    <a:pt x="364" y="884"/>
                  </a:cubicBezTo>
                  <a:cubicBezTo>
                    <a:pt x="364" y="884"/>
                    <a:pt x="364" y="884"/>
                    <a:pt x="364" y="884"/>
                  </a:cubicBezTo>
                  <a:cubicBezTo>
                    <a:pt x="365" y="885"/>
                    <a:pt x="366" y="886"/>
                    <a:pt x="365" y="887"/>
                  </a:cubicBezTo>
                  <a:cubicBezTo>
                    <a:pt x="365" y="887"/>
                    <a:pt x="365" y="887"/>
                    <a:pt x="365" y="887"/>
                  </a:cubicBezTo>
                  <a:cubicBezTo>
                    <a:pt x="365" y="888"/>
                    <a:pt x="364" y="888"/>
                    <a:pt x="363" y="888"/>
                  </a:cubicBezTo>
                  <a:cubicBezTo>
                    <a:pt x="363" y="888"/>
                    <a:pt x="363" y="888"/>
                    <a:pt x="363" y="888"/>
                  </a:cubicBezTo>
                  <a:cubicBezTo>
                    <a:pt x="363" y="888"/>
                    <a:pt x="363" y="888"/>
                    <a:pt x="363" y="888"/>
                  </a:cubicBezTo>
                  <a:close/>
                  <a:moveTo>
                    <a:pt x="251" y="880"/>
                  </a:moveTo>
                  <a:cubicBezTo>
                    <a:pt x="250" y="879"/>
                    <a:pt x="251" y="878"/>
                    <a:pt x="252" y="877"/>
                  </a:cubicBezTo>
                  <a:cubicBezTo>
                    <a:pt x="252" y="877"/>
                    <a:pt x="252" y="877"/>
                    <a:pt x="252" y="877"/>
                  </a:cubicBezTo>
                  <a:cubicBezTo>
                    <a:pt x="253" y="877"/>
                    <a:pt x="254" y="878"/>
                    <a:pt x="254" y="879"/>
                  </a:cubicBezTo>
                  <a:cubicBezTo>
                    <a:pt x="254" y="879"/>
                    <a:pt x="254" y="879"/>
                    <a:pt x="254" y="879"/>
                  </a:cubicBezTo>
                  <a:cubicBezTo>
                    <a:pt x="255" y="880"/>
                    <a:pt x="254" y="881"/>
                    <a:pt x="253" y="881"/>
                  </a:cubicBezTo>
                  <a:cubicBezTo>
                    <a:pt x="253" y="881"/>
                    <a:pt x="253" y="881"/>
                    <a:pt x="253" y="881"/>
                  </a:cubicBezTo>
                  <a:cubicBezTo>
                    <a:pt x="253" y="881"/>
                    <a:pt x="253" y="881"/>
                    <a:pt x="253" y="881"/>
                  </a:cubicBezTo>
                  <a:cubicBezTo>
                    <a:pt x="253" y="881"/>
                    <a:pt x="253" y="881"/>
                    <a:pt x="253" y="881"/>
                  </a:cubicBezTo>
                  <a:cubicBezTo>
                    <a:pt x="252" y="881"/>
                    <a:pt x="251" y="881"/>
                    <a:pt x="251" y="880"/>
                  </a:cubicBezTo>
                  <a:close/>
                  <a:moveTo>
                    <a:pt x="366" y="877"/>
                  </a:moveTo>
                  <a:cubicBezTo>
                    <a:pt x="365" y="876"/>
                    <a:pt x="365" y="875"/>
                    <a:pt x="365" y="874"/>
                  </a:cubicBezTo>
                  <a:cubicBezTo>
                    <a:pt x="365" y="874"/>
                    <a:pt x="365" y="874"/>
                    <a:pt x="365" y="874"/>
                  </a:cubicBezTo>
                  <a:cubicBezTo>
                    <a:pt x="366" y="873"/>
                    <a:pt x="367" y="873"/>
                    <a:pt x="368" y="873"/>
                  </a:cubicBezTo>
                  <a:cubicBezTo>
                    <a:pt x="368" y="873"/>
                    <a:pt x="368" y="873"/>
                    <a:pt x="368" y="873"/>
                  </a:cubicBezTo>
                  <a:cubicBezTo>
                    <a:pt x="369" y="873"/>
                    <a:pt x="369" y="875"/>
                    <a:pt x="369" y="876"/>
                  </a:cubicBezTo>
                  <a:cubicBezTo>
                    <a:pt x="369" y="876"/>
                    <a:pt x="369" y="876"/>
                    <a:pt x="369" y="876"/>
                  </a:cubicBezTo>
                  <a:cubicBezTo>
                    <a:pt x="369" y="876"/>
                    <a:pt x="368" y="877"/>
                    <a:pt x="367" y="877"/>
                  </a:cubicBezTo>
                  <a:cubicBezTo>
                    <a:pt x="367" y="877"/>
                    <a:pt x="367" y="877"/>
                    <a:pt x="367" y="877"/>
                  </a:cubicBezTo>
                  <a:cubicBezTo>
                    <a:pt x="367" y="877"/>
                    <a:pt x="367" y="877"/>
                    <a:pt x="366" y="877"/>
                  </a:cubicBezTo>
                  <a:close/>
                  <a:moveTo>
                    <a:pt x="247" y="869"/>
                  </a:moveTo>
                  <a:cubicBezTo>
                    <a:pt x="247" y="868"/>
                    <a:pt x="247" y="866"/>
                    <a:pt x="248" y="866"/>
                  </a:cubicBezTo>
                  <a:cubicBezTo>
                    <a:pt x="248" y="866"/>
                    <a:pt x="248" y="866"/>
                    <a:pt x="248" y="866"/>
                  </a:cubicBezTo>
                  <a:cubicBezTo>
                    <a:pt x="249" y="866"/>
                    <a:pt x="250" y="866"/>
                    <a:pt x="251" y="867"/>
                  </a:cubicBezTo>
                  <a:cubicBezTo>
                    <a:pt x="251" y="867"/>
                    <a:pt x="251" y="867"/>
                    <a:pt x="251" y="867"/>
                  </a:cubicBezTo>
                  <a:cubicBezTo>
                    <a:pt x="251" y="868"/>
                    <a:pt x="250" y="870"/>
                    <a:pt x="249" y="870"/>
                  </a:cubicBezTo>
                  <a:cubicBezTo>
                    <a:pt x="249" y="870"/>
                    <a:pt x="249" y="870"/>
                    <a:pt x="249" y="870"/>
                  </a:cubicBezTo>
                  <a:cubicBezTo>
                    <a:pt x="249" y="870"/>
                    <a:pt x="249" y="870"/>
                    <a:pt x="249" y="870"/>
                  </a:cubicBezTo>
                  <a:cubicBezTo>
                    <a:pt x="249" y="870"/>
                    <a:pt x="249" y="870"/>
                    <a:pt x="249" y="870"/>
                  </a:cubicBezTo>
                  <a:cubicBezTo>
                    <a:pt x="248" y="870"/>
                    <a:pt x="247" y="869"/>
                    <a:pt x="247" y="869"/>
                  </a:cubicBezTo>
                  <a:close/>
                  <a:moveTo>
                    <a:pt x="370" y="865"/>
                  </a:moveTo>
                  <a:cubicBezTo>
                    <a:pt x="369" y="865"/>
                    <a:pt x="369" y="864"/>
                    <a:pt x="369" y="863"/>
                  </a:cubicBezTo>
                  <a:cubicBezTo>
                    <a:pt x="369" y="863"/>
                    <a:pt x="369" y="863"/>
                    <a:pt x="369" y="863"/>
                  </a:cubicBezTo>
                  <a:cubicBezTo>
                    <a:pt x="369" y="862"/>
                    <a:pt x="370" y="861"/>
                    <a:pt x="371" y="862"/>
                  </a:cubicBezTo>
                  <a:cubicBezTo>
                    <a:pt x="371" y="862"/>
                    <a:pt x="371" y="862"/>
                    <a:pt x="371" y="862"/>
                  </a:cubicBezTo>
                  <a:cubicBezTo>
                    <a:pt x="373" y="862"/>
                    <a:pt x="373" y="863"/>
                    <a:pt x="373" y="864"/>
                  </a:cubicBezTo>
                  <a:cubicBezTo>
                    <a:pt x="373" y="864"/>
                    <a:pt x="373" y="864"/>
                    <a:pt x="373" y="864"/>
                  </a:cubicBezTo>
                  <a:cubicBezTo>
                    <a:pt x="372" y="865"/>
                    <a:pt x="372" y="866"/>
                    <a:pt x="371" y="866"/>
                  </a:cubicBezTo>
                  <a:cubicBezTo>
                    <a:pt x="371" y="866"/>
                    <a:pt x="371" y="866"/>
                    <a:pt x="371" y="866"/>
                  </a:cubicBezTo>
                  <a:cubicBezTo>
                    <a:pt x="371" y="866"/>
                    <a:pt x="370" y="865"/>
                    <a:pt x="370" y="865"/>
                  </a:cubicBezTo>
                  <a:close/>
                  <a:moveTo>
                    <a:pt x="243" y="857"/>
                  </a:moveTo>
                  <a:cubicBezTo>
                    <a:pt x="243" y="856"/>
                    <a:pt x="243" y="855"/>
                    <a:pt x="244" y="855"/>
                  </a:cubicBezTo>
                  <a:cubicBezTo>
                    <a:pt x="244" y="855"/>
                    <a:pt x="244" y="855"/>
                    <a:pt x="244" y="855"/>
                  </a:cubicBezTo>
                  <a:cubicBezTo>
                    <a:pt x="245" y="854"/>
                    <a:pt x="247" y="855"/>
                    <a:pt x="247" y="856"/>
                  </a:cubicBezTo>
                  <a:cubicBezTo>
                    <a:pt x="247" y="856"/>
                    <a:pt x="247" y="856"/>
                    <a:pt x="247" y="856"/>
                  </a:cubicBezTo>
                  <a:cubicBezTo>
                    <a:pt x="247" y="857"/>
                    <a:pt x="247" y="858"/>
                    <a:pt x="246" y="858"/>
                  </a:cubicBezTo>
                  <a:cubicBezTo>
                    <a:pt x="246" y="858"/>
                    <a:pt x="246" y="858"/>
                    <a:pt x="246" y="858"/>
                  </a:cubicBezTo>
                  <a:cubicBezTo>
                    <a:pt x="245" y="859"/>
                    <a:pt x="245" y="859"/>
                    <a:pt x="245" y="859"/>
                  </a:cubicBezTo>
                  <a:cubicBezTo>
                    <a:pt x="245" y="859"/>
                    <a:pt x="245" y="859"/>
                    <a:pt x="245" y="859"/>
                  </a:cubicBezTo>
                  <a:cubicBezTo>
                    <a:pt x="244" y="859"/>
                    <a:pt x="243" y="858"/>
                    <a:pt x="243" y="857"/>
                  </a:cubicBezTo>
                  <a:close/>
                  <a:moveTo>
                    <a:pt x="374" y="854"/>
                  </a:moveTo>
                  <a:cubicBezTo>
                    <a:pt x="373" y="854"/>
                    <a:pt x="372" y="853"/>
                    <a:pt x="373" y="852"/>
                  </a:cubicBezTo>
                  <a:cubicBezTo>
                    <a:pt x="373" y="852"/>
                    <a:pt x="373" y="852"/>
                    <a:pt x="373" y="852"/>
                  </a:cubicBezTo>
                  <a:cubicBezTo>
                    <a:pt x="373" y="850"/>
                    <a:pt x="374" y="850"/>
                    <a:pt x="375" y="850"/>
                  </a:cubicBezTo>
                  <a:cubicBezTo>
                    <a:pt x="375" y="850"/>
                    <a:pt x="375" y="850"/>
                    <a:pt x="375" y="850"/>
                  </a:cubicBezTo>
                  <a:cubicBezTo>
                    <a:pt x="376" y="851"/>
                    <a:pt x="377" y="852"/>
                    <a:pt x="377" y="853"/>
                  </a:cubicBezTo>
                  <a:cubicBezTo>
                    <a:pt x="377" y="853"/>
                    <a:pt x="377" y="853"/>
                    <a:pt x="377" y="853"/>
                  </a:cubicBezTo>
                  <a:cubicBezTo>
                    <a:pt x="376" y="854"/>
                    <a:pt x="375" y="854"/>
                    <a:pt x="375" y="854"/>
                  </a:cubicBezTo>
                  <a:cubicBezTo>
                    <a:pt x="375" y="854"/>
                    <a:pt x="375" y="854"/>
                    <a:pt x="375" y="854"/>
                  </a:cubicBezTo>
                  <a:cubicBezTo>
                    <a:pt x="374" y="854"/>
                    <a:pt x="374" y="854"/>
                    <a:pt x="374" y="854"/>
                  </a:cubicBezTo>
                  <a:close/>
                  <a:moveTo>
                    <a:pt x="239" y="846"/>
                  </a:moveTo>
                  <a:cubicBezTo>
                    <a:pt x="239" y="845"/>
                    <a:pt x="240" y="844"/>
                    <a:pt x="241" y="843"/>
                  </a:cubicBezTo>
                  <a:cubicBezTo>
                    <a:pt x="241" y="843"/>
                    <a:pt x="241" y="843"/>
                    <a:pt x="241" y="843"/>
                  </a:cubicBezTo>
                  <a:cubicBezTo>
                    <a:pt x="242" y="843"/>
                    <a:pt x="243" y="844"/>
                    <a:pt x="243" y="845"/>
                  </a:cubicBezTo>
                  <a:cubicBezTo>
                    <a:pt x="243" y="845"/>
                    <a:pt x="243" y="845"/>
                    <a:pt x="243" y="845"/>
                  </a:cubicBezTo>
                  <a:cubicBezTo>
                    <a:pt x="243" y="846"/>
                    <a:pt x="243" y="847"/>
                    <a:pt x="242" y="847"/>
                  </a:cubicBezTo>
                  <a:cubicBezTo>
                    <a:pt x="242" y="847"/>
                    <a:pt x="242" y="847"/>
                    <a:pt x="242" y="847"/>
                  </a:cubicBezTo>
                  <a:cubicBezTo>
                    <a:pt x="242" y="847"/>
                    <a:pt x="241" y="847"/>
                    <a:pt x="241" y="847"/>
                  </a:cubicBezTo>
                  <a:cubicBezTo>
                    <a:pt x="241" y="847"/>
                    <a:pt x="241" y="847"/>
                    <a:pt x="241" y="847"/>
                  </a:cubicBezTo>
                  <a:cubicBezTo>
                    <a:pt x="240" y="847"/>
                    <a:pt x="240" y="847"/>
                    <a:pt x="239" y="846"/>
                  </a:cubicBezTo>
                  <a:close/>
                  <a:moveTo>
                    <a:pt x="378" y="843"/>
                  </a:moveTo>
                  <a:cubicBezTo>
                    <a:pt x="377" y="842"/>
                    <a:pt x="376" y="841"/>
                    <a:pt x="377" y="840"/>
                  </a:cubicBezTo>
                  <a:cubicBezTo>
                    <a:pt x="377" y="840"/>
                    <a:pt x="377" y="840"/>
                    <a:pt x="377" y="840"/>
                  </a:cubicBezTo>
                  <a:cubicBezTo>
                    <a:pt x="377" y="839"/>
                    <a:pt x="378" y="839"/>
                    <a:pt x="379" y="839"/>
                  </a:cubicBezTo>
                  <a:cubicBezTo>
                    <a:pt x="379" y="839"/>
                    <a:pt x="379" y="839"/>
                    <a:pt x="379" y="839"/>
                  </a:cubicBezTo>
                  <a:cubicBezTo>
                    <a:pt x="380" y="839"/>
                    <a:pt x="381" y="840"/>
                    <a:pt x="380" y="841"/>
                  </a:cubicBezTo>
                  <a:cubicBezTo>
                    <a:pt x="380" y="841"/>
                    <a:pt x="380" y="841"/>
                    <a:pt x="380" y="841"/>
                  </a:cubicBezTo>
                  <a:cubicBezTo>
                    <a:pt x="380" y="842"/>
                    <a:pt x="379" y="843"/>
                    <a:pt x="378" y="843"/>
                  </a:cubicBezTo>
                  <a:cubicBezTo>
                    <a:pt x="378" y="843"/>
                    <a:pt x="378" y="843"/>
                    <a:pt x="378" y="843"/>
                  </a:cubicBezTo>
                  <a:cubicBezTo>
                    <a:pt x="378" y="843"/>
                    <a:pt x="378" y="843"/>
                    <a:pt x="378" y="843"/>
                  </a:cubicBezTo>
                  <a:close/>
                  <a:moveTo>
                    <a:pt x="236" y="834"/>
                  </a:moveTo>
                  <a:cubicBezTo>
                    <a:pt x="235" y="833"/>
                    <a:pt x="236" y="832"/>
                    <a:pt x="237" y="832"/>
                  </a:cubicBezTo>
                  <a:cubicBezTo>
                    <a:pt x="237" y="832"/>
                    <a:pt x="237" y="832"/>
                    <a:pt x="237" y="832"/>
                  </a:cubicBezTo>
                  <a:cubicBezTo>
                    <a:pt x="238" y="832"/>
                    <a:pt x="239" y="832"/>
                    <a:pt x="239" y="833"/>
                  </a:cubicBezTo>
                  <a:cubicBezTo>
                    <a:pt x="239" y="833"/>
                    <a:pt x="239" y="833"/>
                    <a:pt x="239" y="833"/>
                  </a:cubicBezTo>
                  <a:cubicBezTo>
                    <a:pt x="240" y="834"/>
                    <a:pt x="239" y="835"/>
                    <a:pt x="238" y="836"/>
                  </a:cubicBezTo>
                  <a:cubicBezTo>
                    <a:pt x="238" y="836"/>
                    <a:pt x="238" y="836"/>
                    <a:pt x="238" y="836"/>
                  </a:cubicBezTo>
                  <a:cubicBezTo>
                    <a:pt x="238" y="836"/>
                    <a:pt x="238" y="836"/>
                    <a:pt x="237" y="836"/>
                  </a:cubicBezTo>
                  <a:cubicBezTo>
                    <a:pt x="237" y="836"/>
                    <a:pt x="237" y="836"/>
                    <a:pt x="237" y="836"/>
                  </a:cubicBezTo>
                  <a:cubicBezTo>
                    <a:pt x="237" y="836"/>
                    <a:pt x="236" y="835"/>
                    <a:pt x="236" y="834"/>
                  </a:cubicBezTo>
                  <a:close/>
                  <a:moveTo>
                    <a:pt x="382" y="831"/>
                  </a:moveTo>
                  <a:cubicBezTo>
                    <a:pt x="381" y="831"/>
                    <a:pt x="380" y="830"/>
                    <a:pt x="380" y="829"/>
                  </a:cubicBezTo>
                  <a:cubicBezTo>
                    <a:pt x="380" y="829"/>
                    <a:pt x="380" y="829"/>
                    <a:pt x="380" y="829"/>
                  </a:cubicBezTo>
                  <a:cubicBezTo>
                    <a:pt x="381" y="828"/>
                    <a:pt x="382" y="827"/>
                    <a:pt x="383" y="827"/>
                  </a:cubicBezTo>
                  <a:cubicBezTo>
                    <a:pt x="383" y="827"/>
                    <a:pt x="383" y="827"/>
                    <a:pt x="383" y="827"/>
                  </a:cubicBezTo>
                  <a:cubicBezTo>
                    <a:pt x="384" y="828"/>
                    <a:pt x="384" y="829"/>
                    <a:pt x="384" y="830"/>
                  </a:cubicBezTo>
                  <a:cubicBezTo>
                    <a:pt x="384" y="830"/>
                    <a:pt x="384" y="830"/>
                    <a:pt x="384" y="830"/>
                  </a:cubicBezTo>
                  <a:cubicBezTo>
                    <a:pt x="384" y="831"/>
                    <a:pt x="383" y="831"/>
                    <a:pt x="382" y="831"/>
                  </a:cubicBezTo>
                  <a:cubicBezTo>
                    <a:pt x="382" y="831"/>
                    <a:pt x="382" y="831"/>
                    <a:pt x="382" y="831"/>
                  </a:cubicBezTo>
                  <a:cubicBezTo>
                    <a:pt x="382" y="831"/>
                    <a:pt x="382" y="831"/>
                    <a:pt x="382" y="831"/>
                  </a:cubicBezTo>
                  <a:close/>
                  <a:moveTo>
                    <a:pt x="232" y="823"/>
                  </a:moveTo>
                  <a:cubicBezTo>
                    <a:pt x="231" y="822"/>
                    <a:pt x="232" y="821"/>
                    <a:pt x="233" y="821"/>
                  </a:cubicBezTo>
                  <a:cubicBezTo>
                    <a:pt x="233" y="821"/>
                    <a:pt x="233" y="821"/>
                    <a:pt x="233" y="821"/>
                  </a:cubicBezTo>
                  <a:cubicBezTo>
                    <a:pt x="234" y="820"/>
                    <a:pt x="235" y="821"/>
                    <a:pt x="236" y="822"/>
                  </a:cubicBezTo>
                  <a:cubicBezTo>
                    <a:pt x="236" y="822"/>
                    <a:pt x="236" y="822"/>
                    <a:pt x="236" y="822"/>
                  </a:cubicBezTo>
                  <a:cubicBezTo>
                    <a:pt x="236" y="823"/>
                    <a:pt x="235" y="824"/>
                    <a:pt x="234" y="824"/>
                  </a:cubicBezTo>
                  <a:cubicBezTo>
                    <a:pt x="234" y="824"/>
                    <a:pt x="234" y="824"/>
                    <a:pt x="234" y="824"/>
                  </a:cubicBezTo>
                  <a:cubicBezTo>
                    <a:pt x="234" y="824"/>
                    <a:pt x="234" y="824"/>
                    <a:pt x="234" y="824"/>
                  </a:cubicBezTo>
                  <a:cubicBezTo>
                    <a:pt x="234" y="824"/>
                    <a:pt x="234" y="824"/>
                    <a:pt x="234" y="824"/>
                  </a:cubicBezTo>
                  <a:cubicBezTo>
                    <a:pt x="233" y="824"/>
                    <a:pt x="232" y="824"/>
                    <a:pt x="232" y="823"/>
                  </a:cubicBezTo>
                  <a:close/>
                  <a:moveTo>
                    <a:pt x="385" y="820"/>
                  </a:moveTo>
                  <a:cubicBezTo>
                    <a:pt x="384" y="820"/>
                    <a:pt x="384" y="818"/>
                    <a:pt x="384" y="817"/>
                  </a:cubicBezTo>
                  <a:cubicBezTo>
                    <a:pt x="384" y="817"/>
                    <a:pt x="384" y="817"/>
                    <a:pt x="384" y="817"/>
                  </a:cubicBezTo>
                  <a:cubicBezTo>
                    <a:pt x="384" y="816"/>
                    <a:pt x="386" y="816"/>
                    <a:pt x="387" y="816"/>
                  </a:cubicBezTo>
                  <a:cubicBezTo>
                    <a:pt x="387" y="816"/>
                    <a:pt x="387" y="816"/>
                    <a:pt x="387" y="816"/>
                  </a:cubicBezTo>
                  <a:cubicBezTo>
                    <a:pt x="388" y="816"/>
                    <a:pt x="388" y="818"/>
                    <a:pt x="388" y="819"/>
                  </a:cubicBezTo>
                  <a:cubicBezTo>
                    <a:pt x="388" y="819"/>
                    <a:pt x="388" y="819"/>
                    <a:pt x="388" y="819"/>
                  </a:cubicBezTo>
                  <a:cubicBezTo>
                    <a:pt x="388" y="819"/>
                    <a:pt x="387" y="820"/>
                    <a:pt x="386" y="820"/>
                  </a:cubicBezTo>
                  <a:cubicBezTo>
                    <a:pt x="386" y="820"/>
                    <a:pt x="386" y="820"/>
                    <a:pt x="386" y="820"/>
                  </a:cubicBezTo>
                  <a:cubicBezTo>
                    <a:pt x="386" y="820"/>
                    <a:pt x="386" y="820"/>
                    <a:pt x="385" y="820"/>
                  </a:cubicBezTo>
                  <a:close/>
                  <a:moveTo>
                    <a:pt x="228" y="812"/>
                  </a:moveTo>
                  <a:cubicBezTo>
                    <a:pt x="228" y="811"/>
                    <a:pt x="228" y="809"/>
                    <a:pt x="229" y="809"/>
                  </a:cubicBezTo>
                  <a:cubicBezTo>
                    <a:pt x="229" y="809"/>
                    <a:pt x="229" y="809"/>
                    <a:pt x="229" y="809"/>
                  </a:cubicBezTo>
                  <a:cubicBezTo>
                    <a:pt x="230" y="809"/>
                    <a:pt x="231" y="809"/>
                    <a:pt x="232" y="810"/>
                  </a:cubicBezTo>
                  <a:cubicBezTo>
                    <a:pt x="232" y="810"/>
                    <a:pt x="232" y="810"/>
                    <a:pt x="232" y="810"/>
                  </a:cubicBezTo>
                  <a:cubicBezTo>
                    <a:pt x="232" y="811"/>
                    <a:pt x="232" y="813"/>
                    <a:pt x="230" y="813"/>
                  </a:cubicBezTo>
                  <a:cubicBezTo>
                    <a:pt x="230" y="813"/>
                    <a:pt x="230" y="813"/>
                    <a:pt x="230" y="813"/>
                  </a:cubicBezTo>
                  <a:cubicBezTo>
                    <a:pt x="230" y="813"/>
                    <a:pt x="230" y="813"/>
                    <a:pt x="230" y="813"/>
                  </a:cubicBezTo>
                  <a:cubicBezTo>
                    <a:pt x="230" y="813"/>
                    <a:pt x="230" y="813"/>
                    <a:pt x="230" y="813"/>
                  </a:cubicBezTo>
                  <a:cubicBezTo>
                    <a:pt x="229" y="813"/>
                    <a:pt x="228" y="813"/>
                    <a:pt x="228" y="812"/>
                  </a:cubicBezTo>
                  <a:close/>
                  <a:moveTo>
                    <a:pt x="389" y="808"/>
                  </a:moveTo>
                  <a:cubicBezTo>
                    <a:pt x="388" y="808"/>
                    <a:pt x="388" y="807"/>
                    <a:pt x="388" y="806"/>
                  </a:cubicBezTo>
                  <a:cubicBezTo>
                    <a:pt x="388" y="806"/>
                    <a:pt x="388" y="806"/>
                    <a:pt x="388" y="806"/>
                  </a:cubicBezTo>
                  <a:cubicBezTo>
                    <a:pt x="388" y="805"/>
                    <a:pt x="389" y="804"/>
                    <a:pt x="390" y="805"/>
                  </a:cubicBezTo>
                  <a:cubicBezTo>
                    <a:pt x="390" y="805"/>
                    <a:pt x="390" y="805"/>
                    <a:pt x="390" y="805"/>
                  </a:cubicBezTo>
                  <a:cubicBezTo>
                    <a:pt x="391" y="805"/>
                    <a:pt x="392" y="806"/>
                    <a:pt x="392" y="807"/>
                  </a:cubicBezTo>
                  <a:cubicBezTo>
                    <a:pt x="392" y="807"/>
                    <a:pt x="392" y="807"/>
                    <a:pt x="392" y="807"/>
                  </a:cubicBezTo>
                  <a:cubicBezTo>
                    <a:pt x="391" y="808"/>
                    <a:pt x="391" y="809"/>
                    <a:pt x="390" y="809"/>
                  </a:cubicBezTo>
                  <a:cubicBezTo>
                    <a:pt x="390" y="809"/>
                    <a:pt x="390" y="809"/>
                    <a:pt x="390" y="809"/>
                  </a:cubicBezTo>
                  <a:cubicBezTo>
                    <a:pt x="390" y="809"/>
                    <a:pt x="389" y="809"/>
                    <a:pt x="389" y="808"/>
                  </a:cubicBezTo>
                  <a:close/>
                  <a:moveTo>
                    <a:pt x="224" y="800"/>
                  </a:moveTo>
                  <a:cubicBezTo>
                    <a:pt x="224" y="799"/>
                    <a:pt x="224" y="798"/>
                    <a:pt x="225" y="798"/>
                  </a:cubicBezTo>
                  <a:cubicBezTo>
                    <a:pt x="225" y="798"/>
                    <a:pt x="225" y="798"/>
                    <a:pt x="225" y="798"/>
                  </a:cubicBezTo>
                  <a:cubicBezTo>
                    <a:pt x="226" y="797"/>
                    <a:pt x="228" y="798"/>
                    <a:pt x="228" y="799"/>
                  </a:cubicBezTo>
                  <a:cubicBezTo>
                    <a:pt x="228" y="799"/>
                    <a:pt x="228" y="799"/>
                    <a:pt x="228" y="799"/>
                  </a:cubicBezTo>
                  <a:cubicBezTo>
                    <a:pt x="228" y="800"/>
                    <a:pt x="228" y="801"/>
                    <a:pt x="227" y="802"/>
                  </a:cubicBezTo>
                  <a:cubicBezTo>
                    <a:pt x="227" y="802"/>
                    <a:pt x="227" y="802"/>
                    <a:pt x="227" y="802"/>
                  </a:cubicBezTo>
                  <a:cubicBezTo>
                    <a:pt x="226" y="802"/>
                    <a:pt x="226" y="802"/>
                    <a:pt x="226" y="802"/>
                  </a:cubicBezTo>
                  <a:cubicBezTo>
                    <a:pt x="226" y="802"/>
                    <a:pt x="226" y="802"/>
                    <a:pt x="226" y="802"/>
                  </a:cubicBezTo>
                  <a:cubicBezTo>
                    <a:pt x="225" y="802"/>
                    <a:pt x="224" y="801"/>
                    <a:pt x="224" y="800"/>
                  </a:cubicBezTo>
                  <a:close/>
                  <a:moveTo>
                    <a:pt x="393" y="797"/>
                  </a:moveTo>
                  <a:cubicBezTo>
                    <a:pt x="392" y="797"/>
                    <a:pt x="391" y="796"/>
                    <a:pt x="392" y="795"/>
                  </a:cubicBezTo>
                  <a:cubicBezTo>
                    <a:pt x="392" y="795"/>
                    <a:pt x="392" y="795"/>
                    <a:pt x="392" y="795"/>
                  </a:cubicBezTo>
                  <a:cubicBezTo>
                    <a:pt x="392" y="794"/>
                    <a:pt x="393" y="793"/>
                    <a:pt x="394" y="793"/>
                  </a:cubicBezTo>
                  <a:cubicBezTo>
                    <a:pt x="394" y="793"/>
                    <a:pt x="394" y="793"/>
                    <a:pt x="394" y="793"/>
                  </a:cubicBezTo>
                  <a:cubicBezTo>
                    <a:pt x="395" y="794"/>
                    <a:pt x="396" y="795"/>
                    <a:pt x="395" y="796"/>
                  </a:cubicBezTo>
                  <a:cubicBezTo>
                    <a:pt x="395" y="796"/>
                    <a:pt x="395" y="796"/>
                    <a:pt x="395" y="796"/>
                  </a:cubicBezTo>
                  <a:cubicBezTo>
                    <a:pt x="395" y="797"/>
                    <a:pt x="394" y="797"/>
                    <a:pt x="394" y="797"/>
                  </a:cubicBezTo>
                  <a:cubicBezTo>
                    <a:pt x="394" y="797"/>
                    <a:pt x="394" y="797"/>
                    <a:pt x="394" y="797"/>
                  </a:cubicBezTo>
                  <a:cubicBezTo>
                    <a:pt x="393" y="797"/>
                    <a:pt x="393" y="797"/>
                    <a:pt x="393" y="797"/>
                  </a:cubicBezTo>
                  <a:close/>
                  <a:moveTo>
                    <a:pt x="220" y="789"/>
                  </a:moveTo>
                  <a:cubicBezTo>
                    <a:pt x="220" y="788"/>
                    <a:pt x="221" y="787"/>
                    <a:pt x="222" y="786"/>
                  </a:cubicBezTo>
                  <a:cubicBezTo>
                    <a:pt x="222" y="786"/>
                    <a:pt x="222" y="786"/>
                    <a:pt x="222" y="786"/>
                  </a:cubicBezTo>
                  <a:cubicBezTo>
                    <a:pt x="223" y="786"/>
                    <a:pt x="224" y="787"/>
                    <a:pt x="224" y="788"/>
                  </a:cubicBezTo>
                  <a:cubicBezTo>
                    <a:pt x="224" y="788"/>
                    <a:pt x="224" y="788"/>
                    <a:pt x="224" y="788"/>
                  </a:cubicBezTo>
                  <a:cubicBezTo>
                    <a:pt x="225" y="789"/>
                    <a:pt x="224" y="790"/>
                    <a:pt x="223" y="790"/>
                  </a:cubicBezTo>
                  <a:cubicBezTo>
                    <a:pt x="223" y="790"/>
                    <a:pt x="223" y="790"/>
                    <a:pt x="223" y="790"/>
                  </a:cubicBezTo>
                  <a:cubicBezTo>
                    <a:pt x="223" y="790"/>
                    <a:pt x="222" y="790"/>
                    <a:pt x="222" y="790"/>
                  </a:cubicBezTo>
                  <a:cubicBezTo>
                    <a:pt x="222" y="790"/>
                    <a:pt x="222" y="790"/>
                    <a:pt x="222" y="790"/>
                  </a:cubicBezTo>
                  <a:cubicBezTo>
                    <a:pt x="221" y="790"/>
                    <a:pt x="221" y="790"/>
                    <a:pt x="220" y="789"/>
                  </a:cubicBezTo>
                  <a:close/>
                  <a:moveTo>
                    <a:pt x="397" y="786"/>
                  </a:moveTo>
                  <a:cubicBezTo>
                    <a:pt x="396" y="785"/>
                    <a:pt x="395" y="784"/>
                    <a:pt x="395" y="783"/>
                  </a:cubicBezTo>
                  <a:cubicBezTo>
                    <a:pt x="395" y="783"/>
                    <a:pt x="395" y="783"/>
                    <a:pt x="395" y="783"/>
                  </a:cubicBezTo>
                  <a:cubicBezTo>
                    <a:pt x="396" y="782"/>
                    <a:pt x="397" y="782"/>
                    <a:pt x="398" y="782"/>
                  </a:cubicBezTo>
                  <a:cubicBezTo>
                    <a:pt x="398" y="782"/>
                    <a:pt x="398" y="782"/>
                    <a:pt x="398" y="782"/>
                  </a:cubicBezTo>
                  <a:cubicBezTo>
                    <a:pt x="399" y="782"/>
                    <a:pt x="400" y="783"/>
                    <a:pt x="399" y="784"/>
                  </a:cubicBezTo>
                  <a:cubicBezTo>
                    <a:pt x="399" y="784"/>
                    <a:pt x="399" y="784"/>
                    <a:pt x="399" y="784"/>
                  </a:cubicBezTo>
                  <a:cubicBezTo>
                    <a:pt x="399" y="785"/>
                    <a:pt x="398" y="786"/>
                    <a:pt x="397" y="786"/>
                  </a:cubicBezTo>
                  <a:cubicBezTo>
                    <a:pt x="397" y="786"/>
                    <a:pt x="397" y="786"/>
                    <a:pt x="397" y="786"/>
                  </a:cubicBezTo>
                  <a:cubicBezTo>
                    <a:pt x="397" y="786"/>
                    <a:pt x="397" y="786"/>
                    <a:pt x="397" y="786"/>
                  </a:cubicBezTo>
                  <a:close/>
                  <a:moveTo>
                    <a:pt x="217" y="778"/>
                  </a:moveTo>
                  <a:cubicBezTo>
                    <a:pt x="216" y="776"/>
                    <a:pt x="217" y="775"/>
                    <a:pt x="218" y="775"/>
                  </a:cubicBezTo>
                  <a:cubicBezTo>
                    <a:pt x="218" y="775"/>
                    <a:pt x="218" y="775"/>
                    <a:pt x="218" y="775"/>
                  </a:cubicBezTo>
                  <a:cubicBezTo>
                    <a:pt x="219" y="775"/>
                    <a:pt x="220" y="775"/>
                    <a:pt x="220" y="776"/>
                  </a:cubicBezTo>
                  <a:cubicBezTo>
                    <a:pt x="220" y="776"/>
                    <a:pt x="220" y="776"/>
                    <a:pt x="220" y="776"/>
                  </a:cubicBezTo>
                  <a:cubicBezTo>
                    <a:pt x="221" y="777"/>
                    <a:pt x="220" y="778"/>
                    <a:pt x="219" y="779"/>
                  </a:cubicBezTo>
                  <a:cubicBezTo>
                    <a:pt x="219" y="779"/>
                    <a:pt x="219" y="779"/>
                    <a:pt x="219" y="779"/>
                  </a:cubicBezTo>
                  <a:cubicBezTo>
                    <a:pt x="219" y="779"/>
                    <a:pt x="219" y="779"/>
                    <a:pt x="218" y="779"/>
                  </a:cubicBezTo>
                  <a:cubicBezTo>
                    <a:pt x="218" y="779"/>
                    <a:pt x="218" y="779"/>
                    <a:pt x="218" y="779"/>
                  </a:cubicBezTo>
                  <a:cubicBezTo>
                    <a:pt x="218" y="779"/>
                    <a:pt x="217" y="778"/>
                    <a:pt x="217" y="778"/>
                  </a:cubicBezTo>
                  <a:close/>
                  <a:moveTo>
                    <a:pt x="401" y="774"/>
                  </a:moveTo>
                  <a:cubicBezTo>
                    <a:pt x="399" y="774"/>
                    <a:pt x="399" y="773"/>
                    <a:pt x="399" y="772"/>
                  </a:cubicBezTo>
                  <a:cubicBezTo>
                    <a:pt x="399" y="772"/>
                    <a:pt x="399" y="772"/>
                    <a:pt x="399" y="772"/>
                  </a:cubicBezTo>
                  <a:cubicBezTo>
                    <a:pt x="400" y="771"/>
                    <a:pt x="401" y="770"/>
                    <a:pt x="402" y="771"/>
                  </a:cubicBezTo>
                  <a:cubicBezTo>
                    <a:pt x="402" y="771"/>
                    <a:pt x="402" y="771"/>
                    <a:pt x="402" y="771"/>
                  </a:cubicBezTo>
                  <a:cubicBezTo>
                    <a:pt x="403" y="771"/>
                    <a:pt x="403" y="772"/>
                    <a:pt x="403" y="773"/>
                  </a:cubicBezTo>
                  <a:cubicBezTo>
                    <a:pt x="403" y="773"/>
                    <a:pt x="403" y="773"/>
                    <a:pt x="403" y="773"/>
                  </a:cubicBezTo>
                  <a:cubicBezTo>
                    <a:pt x="403" y="774"/>
                    <a:pt x="402" y="774"/>
                    <a:pt x="401" y="774"/>
                  </a:cubicBezTo>
                  <a:cubicBezTo>
                    <a:pt x="401" y="774"/>
                    <a:pt x="401" y="774"/>
                    <a:pt x="401" y="774"/>
                  </a:cubicBezTo>
                  <a:cubicBezTo>
                    <a:pt x="401" y="774"/>
                    <a:pt x="401" y="774"/>
                    <a:pt x="401" y="774"/>
                  </a:cubicBezTo>
                  <a:close/>
                  <a:moveTo>
                    <a:pt x="213" y="766"/>
                  </a:moveTo>
                  <a:cubicBezTo>
                    <a:pt x="212" y="765"/>
                    <a:pt x="213" y="764"/>
                    <a:pt x="214" y="764"/>
                  </a:cubicBezTo>
                  <a:cubicBezTo>
                    <a:pt x="214" y="764"/>
                    <a:pt x="214" y="764"/>
                    <a:pt x="214" y="764"/>
                  </a:cubicBezTo>
                  <a:cubicBezTo>
                    <a:pt x="215" y="763"/>
                    <a:pt x="216" y="764"/>
                    <a:pt x="217" y="765"/>
                  </a:cubicBezTo>
                  <a:cubicBezTo>
                    <a:pt x="217" y="765"/>
                    <a:pt x="217" y="765"/>
                    <a:pt x="217" y="765"/>
                  </a:cubicBezTo>
                  <a:cubicBezTo>
                    <a:pt x="217" y="766"/>
                    <a:pt x="216" y="767"/>
                    <a:pt x="215" y="767"/>
                  </a:cubicBezTo>
                  <a:cubicBezTo>
                    <a:pt x="215" y="767"/>
                    <a:pt x="215" y="767"/>
                    <a:pt x="215" y="767"/>
                  </a:cubicBezTo>
                  <a:cubicBezTo>
                    <a:pt x="215" y="767"/>
                    <a:pt x="215" y="767"/>
                    <a:pt x="215" y="767"/>
                  </a:cubicBezTo>
                  <a:cubicBezTo>
                    <a:pt x="215" y="767"/>
                    <a:pt x="215" y="767"/>
                    <a:pt x="215" y="767"/>
                  </a:cubicBezTo>
                  <a:cubicBezTo>
                    <a:pt x="214" y="767"/>
                    <a:pt x="213" y="767"/>
                    <a:pt x="213" y="766"/>
                  </a:cubicBezTo>
                  <a:close/>
                  <a:moveTo>
                    <a:pt x="404" y="763"/>
                  </a:moveTo>
                  <a:cubicBezTo>
                    <a:pt x="403" y="763"/>
                    <a:pt x="403" y="761"/>
                    <a:pt x="403" y="760"/>
                  </a:cubicBezTo>
                  <a:cubicBezTo>
                    <a:pt x="403" y="760"/>
                    <a:pt x="403" y="760"/>
                    <a:pt x="403" y="760"/>
                  </a:cubicBezTo>
                  <a:cubicBezTo>
                    <a:pt x="403" y="759"/>
                    <a:pt x="405" y="759"/>
                    <a:pt x="406" y="759"/>
                  </a:cubicBezTo>
                  <a:cubicBezTo>
                    <a:pt x="406" y="759"/>
                    <a:pt x="406" y="759"/>
                    <a:pt x="406" y="759"/>
                  </a:cubicBezTo>
                  <a:cubicBezTo>
                    <a:pt x="407" y="759"/>
                    <a:pt x="407" y="761"/>
                    <a:pt x="407" y="762"/>
                  </a:cubicBezTo>
                  <a:cubicBezTo>
                    <a:pt x="407" y="762"/>
                    <a:pt x="407" y="762"/>
                    <a:pt x="407" y="762"/>
                  </a:cubicBezTo>
                  <a:cubicBezTo>
                    <a:pt x="407" y="763"/>
                    <a:pt x="406" y="763"/>
                    <a:pt x="405" y="763"/>
                  </a:cubicBezTo>
                  <a:cubicBezTo>
                    <a:pt x="405" y="763"/>
                    <a:pt x="405" y="763"/>
                    <a:pt x="405" y="763"/>
                  </a:cubicBezTo>
                  <a:cubicBezTo>
                    <a:pt x="405" y="763"/>
                    <a:pt x="405" y="763"/>
                    <a:pt x="404" y="763"/>
                  </a:cubicBezTo>
                  <a:close/>
                  <a:moveTo>
                    <a:pt x="209" y="755"/>
                  </a:moveTo>
                  <a:cubicBezTo>
                    <a:pt x="209" y="754"/>
                    <a:pt x="209" y="753"/>
                    <a:pt x="210" y="752"/>
                  </a:cubicBezTo>
                  <a:cubicBezTo>
                    <a:pt x="210" y="752"/>
                    <a:pt x="210" y="752"/>
                    <a:pt x="210" y="752"/>
                  </a:cubicBezTo>
                  <a:cubicBezTo>
                    <a:pt x="211" y="752"/>
                    <a:pt x="212" y="752"/>
                    <a:pt x="213" y="753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213" y="755"/>
                    <a:pt x="213" y="756"/>
                    <a:pt x="212" y="756"/>
                  </a:cubicBezTo>
                  <a:cubicBezTo>
                    <a:pt x="212" y="756"/>
                    <a:pt x="212" y="756"/>
                    <a:pt x="212" y="756"/>
                  </a:cubicBezTo>
                  <a:cubicBezTo>
                    <a:pt x="211" y="756"/>
                    <a:pt x="211" y="756"/>
                    <a:pt x="211" y="756"/>
                  </a:cubicBezTo>
                  <a:cubicBezTo>
                    <a:pt x="211" y="756"/>
                    <a:pt x="211" y="756"/>
                    <a:pt x="211" y="756"/>
                  </a:cubicBezTo>
                  <a:cubicBezTo>
                    <a:pt x="210" y="756"/>
                    <a:pt x="209" y="756"/>
                    <a:pt x="209" y="755"/>
                  </a:cubicBezTo>
                  <a:close/>
                  <a:moveTo>
                    <a:pt x="408" y="752"/>
                  </a:moveTo>
                  <a:cubicBezTo>
                    <a:pt x="407" y="751"/>
                    <a:pt x="406" y="750"/>
                    <a:pt x="407" y="749"/>
                  </a:cubicBezTo>
                  <a:cubicBezTo>
                    <a:pt x="407" y="749"/>
                    <a:pt x="407" y="749"/>
                    <a:pt x="407" y="749"/>
                  </a:cubicBezTo>
                  <a:cubicBezTo>
                    <a:pt x="407" y="748"/>
                    <a:pt x="408" y="747"/>
                    <a:pt x="409" y="748"/>
                  </a:cubicBezTo>
                  <a:cubicBezTo>
                    <a:pt x="409" y="748"/>
                    <a:pt x="409" y="748"/>
                    <a:pt x="409" y="748"/>
                  </a:cubicBezTo>
                  <a:cubicBezTo>
                    <a:pt x="410" y="748"/>
                    <a:pt x="411" y="749"/>
                    <a:pt x="411" y="750"/>
                  </a:cubicBezTo>
                  <a:cubicBezTo>
                    <a:pt x="411" y="750"/>
                    <a:pt x="411" y="750"/>
                    <a:pt x="411" y="750"/>
                  </a:cubicBezTo>
                  <a:cubicBezTo>
                    <a:pt x="410" y="751"/>
                    <a:pt x="410" y="752"/>
                    <a:pt x="409" y="752"/>
                  </a:cubicBezTo>
                  <a:cubicBezTo>
                    <a:pt x="409" y="752"/>
                    <a:pt x="409" y="752"/>
                    <a:pt x="409" y="752"/>
                  </a:cubicBezTo>
                  <a:cubicBezTo>
                    <a:pt x="409" y="752"/>
                    <a:pt x="408" y="752"/>
                    <a:pt x="408" y="752"/>
                  </a:cubicBezTo>
                  <a:close/>
                  <a:moveTo>
                    <a:pt x="205" y="743"/>
                  </a:moveTo>
                  <a:cubicBezTo>
                    <a:pt x="205" y="742"/>
                    <a:pt x="205" y="741"/>
                    <a:pt x="206" y="741"/>
                  </a:cubicBezTo>
                  <a:cubicBezTo>
                    <a:pt x="206" y="741"/>
                    <a:pt x="206" y="741"/>
                    <a:pt x="206" y="741"/>
                  </a:cubicBezTo>
                  <a:cubicBezTo>
                    <a:pt x="208" y="740"/>
                    <a:pt x="209" y="741"/>
                    <a:pt x="209" y="742"/>
                  </a:cubicBezTo>
                  <a:cubicBezTo>
                    <a:pt x="209" y="742"/>
                    <a:pt x="209" y="742"/>
                    <a:pt x="209" y="742"/>
                  </a:cubicBezTo>
                  <a:cubicBezTo>
                    <a:pt x="209" y="743"/>
                    <a:pt x="209" y="744"/>
                    <a:pt x="208" y="745"/>
                  </a:cubicBezTo>
                  <a:cubicBezTo>
                    <a:pt x="208" y="745"/>
                    <a:pt x="208" y="745"/>
                    <a:pt x="208" y="745"/>
                  </a:cubicBezTo>
                  <a:cubicBezTo>
                    <a:pt x="208" y="745"/>
                    <a:pt x="207" y="745"/>
                    <a:pt x="207" y="745"/>
                  </a:cubicBezTo>
                  <a:cubicBezTo>
                    <a:pt x="207" y="745"/>
                    <a:pt x="207" y="745"/>
                    <a:pt x="207" y="745"/>
                  </a:cubicBezTo>
                  <a:cubicBezTo>
                    <a:pt x="206" y="745"/>
                    <a:pt x="205" y="744"/>
                    <a:pt x="205" y="743"/>
                  </a:cubicBezTo>
                  <a:close/>
                  <a:moveTo>
                    <a:pt x="412" y="740"/>
                  </a:moveTo>
                  <a:cubicBezTo>
                    <a:pt x="411" y="740"/>
                    <a:pt x="410" y="739"/>
                    <a:pt x="411" y="738"/>
                  </a:cubicBezTo>
                  <a:cubicBezTo>
                    <a:pt x="411" y="738"/>
                    <a:pt x="411" y="738"/>
                    <a:pt x="411" y="738"/>
                  </a:cubicBezTo>
                  <a:cubicBezTo>
                    <a:pt x="411" y="737"/>
                    <a:pt x="412" y="736"/>
                    <a:pt x="413" y="736"/>
                  </a:cubicBezTo>
                  <a:cubicBezTo>
                    <a:pt x="413" y="736"/>
                    <a:pt x="413" y="736"/>
                    <a:pt x="413" y="736"/>
                  </a:cubicBezTo>
                  <a:cubicBezTo>
                    <a:pt x="414" y="737"/>
                    <a:pt x="415" y="738"/>
                    <a:pt x="414" y="739"/>
                  </a:cubicBezTo>
                  <a:cubicBezTo>
                    <a:pt x="414" y="739"/>
                    <a:pt x="414" y="739"/>
                    <a:pt x="414" y="739"/>
                  </a:cubicBezTo>
                  <a:cubicBezTo>
                    <a:pt x="414" y="740"/>
                    <a:pt x="413" y="740"/>
                    <a:pt x="413" y="740"/>
                  </a:cubicBezTo>
                  <a:cubicBezTo>
                    <a:pt x="413" y="740"/>
                    <a:pt x="413" y="740"/>
                    <a:pt x="413" y="740"/>
                  </a:cubicBezTo>
                  <a:cubicBezTo>
                    <a:pt x="412" y="740"/>
                    <a:pt x="412" y="740"/>
                    <a:pt x="412" y="740"/>
                  </a:cubicBezTo>
                  <a:close/>
                  <a:moveTo>
                    <a:pt x="201" y="732"/>
                  </a:moveTo>
                  <a:cubicBezTo>
                    <a:pt x="201" y="731"/>
                    <a:pt x="202" y="730"/>
                    <a:pt x="203" y="729"/>
                  </a:cubicBezTo>
                  <a:cubicBezTo>
                    <a:pt x="203" y="729"/>
                    <a:pt x="203" y="729"/>
                    <a:pt x="203" y="729"/>
                  </a:cubicBezTo>
                  <a:cubicBezTo>
                    <a:pt x="204" y="729"/>
                    <a:pt x="205" y="730"/>
                    <a:pt x="205" y="731"/>
                  </a:cubicBezTo>
                  <a:cubicBezTo>
                    <a:pt x="205" y="731"/>
                    <a:pt x="205" y="731"/>
                    <a:pt x="205" y="731"/>
                  </a:cubicBezTo>
                  <a:cubicBezTo>
                    <a:pt x="206" y="732"/>
                    <a:pt x="205" y="733"/>
                    <a:pt x="204" y="733"/>
                  </a:cubicBezTo>
                  <a:cubicBezTo>
                    <a:pt x="204" y="733"/>
                    <a:pt x="204" y="733"/>
                    <a:pt x="204" y="733"/>
                  </a:cubicBezTo>
                  <a:cubicBezTo>
                    <a:pt x="204" y="733"/>
                    <a:pt x="204" y="733"/>
                    <a:pt x="203" y="733"/>
                  </a:cubicBezTo>
                  <a:cubicBezTo>
                    <a:pt x="203" y="733"/>
                    <a:pt x="203" y="733"/>
                    <a:pt x="203" y="733"/>
                  </a:cubicBezTo>
                  <a:cubicBezTo>
                    <a:pt x="202" y="733"/>
                    <a:pt x="202" y="733"/>
                    <a:pt x="201" y="732"/>
                  </a:cubicBezTo>
                  <a:close/>
                  <a:moveTo>
                    <a:pt x="416" y="729"/>
                  </a:moveTo>
                  <a:cubicBezTo>
                    <a:pt x="415" y="728"/>
                    <a:pt x="414" y="727"/>
                    <a:pt x="414" y="726"/>
                  </a:cubicBezTo>
                  <a:cubicBezTo>
                    <a:pt x="414" y="726"/>
                    <a:pt x="414" y="726"/>
                    <a:pt x="414" y="726"/>
                  </a:cubicBezTo>
                  <a:cubicBezTo>
                    <a:pt x="415" y="725"/>
                    <a:pt x="416" y="725"/>
                    <a:pt x="417" y="725"/>
                  </a:cubicBezTo>
                  <a:cubicBezTo>
                    <a:pt x="417" y="725"/>
                    <a:pt x="417" y="725"/>
                    <a:pt x="417" y="725"/>
                  </a:cubicBezTo>
                  <a:cubicBezTo>
                    <a:pt x="418" y="725"/>
                    <a:pt x="419" y="726"/>
                    <a:pt x="418" y="728"/>
                  </a:cubicBezTo>
                  <a:cubicBezTo>
                    <a:pt x="418" y="728"/>
                    <a:pt x="418" y="728"/>
                    <a:pt x="418" y="728"/>
                  </a:cubicBezTo>
                  <a:cubicBezTo>
                    <a:pt x="418" y="728"/>
                    <a:pt x="417" y="729"/>
                    <a:pt x="416" y="729"/>
                  </a:cubicBezTo>
                  <a:cubicBezTo>
                    <a:pt x="416" y="729"/>
                    <a:pt x="416" y="729"/>
                    <a:pt x="416" y="729"/>
                  </a:cubicBezTo>
                  <a:cubicBezTo>
                    <a:pt x="416" y="729"/>
                    <a:pt x="416" y="729"/>
                    <a:pt x="416" y="729"/>
                  </a:cubicBezTo>
                  <a:close/>
                  <a:moveTo>
                    <a:pt x="198" y="721"/>
                  </a:moveTo>
                  <a:cubicBezTo>
                    <a:pt x="197" y="720"/>
                    <a:pt x="198" y="718"/>
                    <a:pt x="199" y="718"/>
                  </a:cubicBezTo>
                  <a:cubicBezTo>
                    <a:pt x="199" y="718"/>
                    <a:pt x="199" y="718"/>
                    <a:pt x="199" y="718"/>
                  </a:cubicBezTo>
                  <a:cubicBezTo>
                    <a:pt x="200" y="718"/>
                    <a:pt x="201" y="718"/>
                    <a:pt x="201" y="719"/>
                  </a:cubicBezTo>
                  <a:cubicBezTo>
                    <a:pt x="201" y="719"/>
                    <a:pt x="201" y="719"/>
                    <a:pt x="201" y="719"/>
                  </a:cubicBezTo>
                  <a:cubicBezTo>
                    <a:pt x="202" y="720"/>
                    <a:pt x="201" y="721"/>
                    <a:pt x="200" y="722"/>
                  </a:cubicBezTo>
                  <a:cubicBezTo>
                    <a:pt x="200" y="722"/>
                    <a:pt x="200" y="722"/>
                    <a:pt x="200" y="722"/>
                  </a:cubicBezTo>
                  <a:cubicBezTo>
                    <a:pt x="200" y="722"/>
                    <a:pt x="200" y="722"/>
                    <a:pt x="200" y="722"/>
                  </a:cubicBezTo>
                  <a:cubicBezTo>
                    <a:pt x="200" y="722"/>
                    <a:pt x="200" y="722"/>
                    <a:pt x="200" y="722"/>
                  </a:cubicBezTo>
                  <a:cubicBezTo>
                    <a:pt x="199" y="722"/>
                    <a:pt x="198" y="721"/>
                    <a:pt x="198" y="721"/>
                  </a:cubicBezTo>
                  <a:close/>
                  <a:moveTo>
                    <a:pt x="419" y="717"/>
                  </a:moveTo>
                  <a:cubicBezTo>
                    <a:pt x="418" y="717"/>
                    <a:pt x="418" y="716"/>
                    <a:pt x="418" y="715"/>
                  </a:cubicBezTo>
                  <a:cubicBezTo>
                    <a:pt x="418" y="715"/>
                    <a:pt x="418" y="715"/>
                    <a:pt x="418" y="715"/>
                  </a:cubicBezTo>
                  <a:cubicBezTo>
                    <a:pt x="419" y="714"/>
                    <a:pt x="420" y="713"/>
                    <a:pt x="421" y="714"/>
                  </a:cubicBezTo>
                  <a:cubicBezTo>
                    <a:pt x="421" y="714"/>
                    <a:pt x="421" y="714"/>
                    <a:pt x="421" y="714"/>
                  </a:cubicBezTo>
                  <a:cubicBezTo>
                    <a:pt x="422" y="714"/>
                    <a:pt x="422" y="715"/>
                    <a:pt x="422" y="716"/>
                  </a:cubicBezTo>
                  <a:cubicBezTo>
                    <a:pt x="422" y="716"/>
                    <a:pt x="422" y="716"/>
                    <a:pt x="422" y="716"/>
                  </a:cubicBezTo>
                  <a:cubicBezTo>
                    <a:pt x="422" y="717"/>
                    <a:pt x="421" y="717"/>
                    <a:pt x="420" y="717"/>
                  </a:cubicBezTo>
                  <a:cubicBezTo>
                    <a:pt x="420" y="717"/>
                    <a:pt x="420" y="717"/>
                    <a:pt x="420" y="717"/>
                  </a:cubicBezTo>
                  <a:cubicBezTo>
                    <a:pt x="420" y="717"/>
                    <a:pt x="420" y="717"/>
                    <a:pt x="419" y="717"/>
                  </a:cubicBezTo>
                  <a:close/>
                  <a:moveTo>
                    <a:pt x="194" y="709"/>
                  </a:moveTo>
                  <a:cubicBezTo>
                    <a:pt x="194" y="708"/>
                    <a:pt x="194" y="707"/>
                    <a:pt x="195" y="707"/>
                  </a:cubicBezTo>
                  <a:cubicBezTo>
                    <a:pt x="195" y="707"/>
                    <a:pt x="195" y="707"/>
                    <a:pt x="195" y="707"/>
                  </a:cubicBezTo>
                  <a:cubicBezTo>
                    <a:pt x="196" y="706"/>
                    <a:pt x="197" y="707"/>
                    <a:pt x="198" y="708"/>
                  </a:cubicBezTo>
                  <a:cubicBezTo>
                    <a:pt x="198" y="708"/>
                    <a:pt x="198" y="708"/>
                    <a:pt x="198" y="708"/>
                  </a:cubicBezTo>
                  <a:cubicBezTo>
                    <a:pt x="198" y="709"/>
                    <a:pt x="197" y="710"/>
                    <a:pt x="196" y="710"/>
                  </a:cubicBezTo>
                  <a:cubicBezTo>
                    <a:pt x="196" y="710"/>
                    <a:pt x="196" y="710"/>
                    <a:pt x="196" y="710"/>
                  </a:cubicBezTo>
                  <a:cubicBezTo>
                    <a:pt x="196" y="711"/>
                    <a:pt x="196" y="711"/>
                    <a:pt x="196" y="711"/>
                  </a:cubicBezTo>
                  <a:cubicBezTo>
                    <a:pt x="196" y="711"/>
                    <a:pt x="196" y="711"/>
                    <a:pt x="196" y="711"/>
                  </a:cubicBezTo>
                  <a:cubicBezTo>
                    <a:pt x="195" y="711"/>
                    <a:pt x="194" y="710"/>
                    <a:pt x="194" y="709"/>
                  </a:cubicBezTo>
                  <a:close/>
                  <a:moveTo>
                    <a:pt x="423" y="706"/>
                  </a:moveTo>
                  <a:cubicBezTo>
                    <a:pt x="422" y="706"/>
                    <a:pt x="422" y="705"/>
                    <a:pt x="422" y="703"/>
                  </a:cubicBezTo>
                  <a:cubicBezTo>
                    <a:pt x="422" y="703"/>
                    <a:pt x="422" y="703"/>
                    <a:pt x="422" y="703"/>
                  </a:cubicBezTo>
                  <a:cubicBezTo>
                    <a:pt x="422" y="702"/>
                    <a:pt x="423" y="702"/>
                    <a:pt x="424" y="702"/>
                  </a:cubicBezTo>
                  <a:cubicBezTo>
                    <a:pt x="424" y="702"/>
                    <a:pt x="424" y="702"/>
                    <a:pt x="424" y="702"/>
                  </a:cubicBezTo>
                  <a:cubicBezTo>
                    <a:pt x="426" y="703"/>
                    <a:pt x="426" y="704"/>
                    <a:pt x="426" y="705"/>
                  </a:cubicBezTo>
                  <a:cubicBezTo>
                    <a:pt x="426" y="705"/>
                    <a:pt x="426" y="705"/>
                    <a:pt x="426" y="705"/>
                  </a:cubicBezTo>
                  <a:cubicBezTo>
                    <a:pt x="425" y="706"/>
                    <a:pt x="425" y="706"/>
                    <a:pt x="424" y="706"/>
                  </a:cubicBezTo>
                  <a:cubicBezTo>
                    <a:pt x="424" y="706"/>
                    <a:pt x="424" y="706"/>
                    <a:pt x="424" y="706"/>
                  </a:cubicBezTo>
                  <a:cubicBezTo>
                    <a:pt x="424" y="706"/>
                    <a:pt x="423" y="706"/>
                    <a:pt x="423" y="706"/>
                  </a:cubicBezTo>
                  <a:close/>
                  <a:moveTo>
                    <a:pt x="190" y="698"/>
                  </a:moveTo>
                  <a:cubicBezTo>
                    <a:pt x="190" y="697"/>
                    <a:pt x="190" y="696"/>
                    <a:pt x="191" y="695"/>
                  </a:cubicBezTo>
                  <a:cubicBezTo>
                    <a:pt x="191" y="695"/>
                    <a:pt x="191" y="695"/>
                    <a:pt x="191" y="695"/>
                  </a:cubicBezTo>
                  <a:cubicBezTo>
                    <a:pt x="192" y="695"/>
                    <a:pt x="194" y="695"/>
                    <a:pt x="194" y="697"/>
                  </a:cubicBezTo>
                  <a:cubicBezTo>
                    <a:pt x="194" y="697"/>
                    <a:pt x="194" y="697"/>
                    <a:pt x="194" y="697"/>
                  </a:cubicBezTo>
                  <a:cubicBezTo>
                    <a:pt x="194" y="698"/>
                    <a:pt x="194" y="699"/>
                    <a:pt x="193" y="699"/>
                  </a:cubicBezTo>
                  <a:cubicBezTo>
                    <a:pt x="193" y="699"/>
                    <a:pt x="193" y="699"/>
                    <a:pt x="193" y="699"/>
                  </a:cubicBezTo>
                  <a:cubicBezTo>
                    <a:pt x="192" y="699"/>
                    <a:pt x="192" y="699"/>
                    <a:pt x="192" y="699"/>
                  </a:cubicBezTo>
                  <a:cubicBezTo>
                    <a:pt x="192" y="699"/>
                    <a:pt x="192" y="699"/>
                    <a:pt x="192" y="699"/>
                  </a:cubicBezTo>
                  <a:cubicBezTo>
                    <a:pt x="191" y="699"/>
                    <a:pt x="190" y="699"/>
                    <a:pt x="190" y="698"/>
                  </a:cubicBezTo>
                  <a:close/>
                  <a:moveTo>
                    <a:pt x="427" y="695"/>
                  </a:moveTo>
                  <a:cubicBezTo>
                    <a:pt x="426" y="694"/>
                    <a:pt x="425" y="693"/>
                    <a:pt x="426" y="692"/>
                  </a:cubicBezTo>
                  <a:cubicBezTo>
                    <a:pt x="426" y="692"/>
                    <a:pt x="426" y="692"/>
                    <a:pt x="426" y="692"/>
                  </a:cubicBezTo>
                  <a:cubicBezTo>
                    <a:pt x="426" y="691"/>
                    <a:pt x="427" y="690"/>
                    <a:pt x="428" y="691"/>
                  </a:cubicBezTo>
                  <a:cubicBezTo>
                    <a:pt x="428" y="691"/>
                    <a:pt x="428" y="691"/>
                    <a:pt x="428" y="691"/>
                  </a:cubicBezTo>
                  <a:cubicBezTo>
                    <a:pt x="429" y="691"/>
                    <a:pt x="430" y="692"/>
                    <a:pt x="430" y="693"/>
                  </a:cubicBezTo>
                  <a:cubicBezTo>
                    <a:pt x="430" y="693"/>
                    <a:pt x="430" y="693"/>
                    <a:pt x="430" y="693"/>
                  </a:cubicBezTo>
                  <a:cubicBezTo>
                    <a:pt x="429" y="694"/>
                    <a:pt x="428" y="695"/>
                    <a:pt x="428" y="695"/>
                  </a:cubicBezTo>
                  <a:cubicBezTo>
                    <a:pt x="428" y="695"/>
                    <a:pt x="428" y="695"/>
                    <a:pt x="428" y="695"/>
                  </a:cubicBezTo>
                  <a:cubicBezTo>
                    <a:pt x="427" y="695"/>
                    <a:pt x="427" y="695"/>
                    <a:pt x="427" y="695"/>
                  </a:cubicBezTo>
                  <a:close/>
                  <a:moveTo>
                    <a:pt x="186" y="686"/>
                  </a:moveTo>
                  <a:cubicBezTo>
                    <a:pt x="186" y="685"/>
                    <a:pt x="187" y="684"/>
                    <a:pt x="188" y="684"/>
                  </a:cubicBezTo>
                  <a:cubicBezTo>
                    <a:pt x="188" y="684"/>
                    <a:pt x="188" y="684"/>
                    <a:pt x="188" y="684"/>
                  </a:cubicBezTo>
                  <a:cubicBezTo>
                    <a:pt x="189" y="684"/>
                    <a:pt x="190" y="684"/>
                    <a:pt x="190" y="685"/>
                  </a:cubicBezTo>
                  <a:cubicBezTo>
                    <a:pt x="190" y="685"/>
                    <a:pt x="190" y="685"/>
                    <a:pt x="190" y="685"/>
                  </a:cubicBezTo>
                  <a:cubicBezTo>
                    <a:pt x="190" y="686"/>
                    <a:pt x="190" y="687"/>
                    <a:pt x="189" y="688"/>
                  </a:cubicBezTo>
                  <a:cubicBezTo>
                    <a:pt x="189" y="688"/>
                    <a:pt x="189" y="688"/>
                    <a:pt x="189" y="688"/>
                  </a:cubicBezTo>
                  <a:cubicBezTo>
                    <a:pt x="189" y="688"/>
                    <a:pt x="188" y="688"/>
                    <a:pt x="188" y="688"/>
                  </a:cubicBezTo>
                  <a:cubicBezTo>
                    <a:pt x="188" y="688"/>
                    <a:pt x="188" y="688"/>
                    <a:pt x="188" y="688"/>
                  </a:cubicBezTo>
                  <a:cubicBezTo>
                    <a:pt x="187" y="688"/>
                    <a:pt x="187" y="687"/>
                    <a:pt x="186" y="686"/>
                  </a:cubicBezTo>
                  <a:close/>
                  <a:moveTo>
                    <a:pt x="431" y="683"/>
                  </a:moveTo>
                  <a:cubicBezTo>
                    <a:pt x="430" y="683"/>
                    <a:pt x="429" y="682"/>
                    <a:pt x="430" y="681"/>
                  </a:cubicBezTo>
                  <a:cubicBezTo>
                    <a:pt x="430" y="681"/>
                    <a:pt x="430" y="681"/>
                    <a:pt x="430" y="681"/>
                  </a:cubicBezTo>
                  <a:cubicBezTo>
                    <a:pt x="430" y="680"/>
                    <a:pt x="431" y="679"/>
                    <a:pt x="432" y="679"/>
                  </a:cubicBezTo>
                  <a:cubicBezTo>
                    <a:pt x="432" y="679"/>
                    <a:pt x="432" y="679"/>
                    <a:pt x="432" y="679"/>
                  </a:cubicBezTo>
                  <a:cubicBezTo>
                    <a:pt x="433" y="680"/>
                    <a:pt x="434" y="681"/>
                    <a:pt x="433" y="682"/>
                  </a:cubicBezTo>
                  <a:cubicBezTo>
                    <a:pt x="433" y="682"/>
                    <a:pt x="433" y="682"/>
                    <a:pt x="433" y="682"/>
                  </a:cubicBezTo>
                  <a:cubicBezTo>
                    <a:pt x="433" y="683"/>
                    <a:pt x="432" y="683"/>
                    <a:pt x="431" y="683"/>
                  </a:cubicBezTo>
                  <a:cubicBezTo>
                    <a:pt x="431" y="683"/>
                    <a:pt x="431" y="683"/>
                    <a:pt x="431" y="683"/>
                  </a:cubicBezTo>
                  <a:cubicBezTo>
                    <a:pt x="431" y="683"/>
                    <a:pt x="431" y="683"/>
                    <a:pt x="431" y="683"/>
                  </a:cubicBezTo>
                  <a:close/>
                  <a:moveTo>
                    <a:pt x="182" y="675"/>
                  </a:moveTo>
                  <a:cubicBezTo>
                    <a:pt x="182" y="674"/>
                    <a:pt x="183" y="673"/>
                    <a:pt x="184" y="673"/>
                  </a:cubicBezTo>
                  <a:cubicBezTo>
                    <a:pt x="184" y="673"/>
                    <a:pt x="184" y="673"/>
                    <a:pt x="184" y="673"/>
                  </a:cubicBezTo>
                  <a:cubicBezTo>
                    <a:pt x="185" y="672"/>
                    <a:pt x="186" y="673"/>
                    <a:pt x="186" y="674"/>
                  </a:cubicBezTo>
                  <a:cubicBezTo>
                    <a:pt x="186" y="674"/>
                    <a:pt x="186" y="674"/>
                    <a:pt x="186" y="674"/>
                  </a:cubicBezTo>
                  <a:cubicBezTo>
                    <a:pt x="187" y="675"/>
                    <a:pt x="186" y="676"/>
                    <a:pt x="185" y="676"/>
                  </a:cubicBezTo>
                  <a:cubicBezTo>
                    <a:pt x="185" y="676"/>
                    <a:pt x="185" y="676"/>
                    <a:pt x="185" y="676"/>
                  </a:cubicBezTo>
                  <a:cubicBezTo>
                    <a:pt x="185" y="676"/>
                    <a:pt x="185" y="676"/>
                    <a:pt x="184" y="676"/>
                  </a:cubicBezTo>
                  <a:cubicBezTo>
                    <a:pt x="184" y="676"/>
                    <a:pt x="184" y="676"/>
                    <a:pt x="184" y="676"/>
                  </a:cubicBezTo>
                  <a:cubicBezTo>
                    <a:pt x="184" y="676"/>
                    <a:pt x="183" y="676"/>
                    <a:pt x="182" y="675"/>
                  </a:cubicBezTo>
                  <a:close/>
                  <a:moveTo>
                    <a:pt x="435" y="672"/>
                  </a:moveTo>
                  <a:cubicBezTo>
                    <a:pt x="434" y="671"/>
                    <a:pt x="433" y="670"/>
                    <a:pt x="433" y="669"/>
                  </a:cubicBezTo>
                  <a:cubicBezTo>
                    <a:pt x="433" y="669"/>
                    <a:pt x="433" y="669"/>
                    <a:pt x="433" y="669"/>
                  </a:cubicBezTo>
                  <a:cubicBezTo>
                    <a:pt x="434" y="668"/>
                    <a:pt x="435" y="668"/>
                    <a:pt x="436" y="668"/>
                  </a:cubicBezTo>
                  <a:cubicBezTo>
                    <a:pt x="436" y="668"/>
                    <a:pt x="436" y="668"/>
                    <a:pt x="436" y="668"/>
                  </a:cubicBezTo>
                  <a:cubicBezTo>
                    <a:pt x="437" y="668"/>
                    <a:pt x="437" y="670"/>
                    <a:pt x="437" y="671"/>
                  </a:cubicBezTo>
                  <a:cubicBezTo>
                    <a:pt x="437" y="671"/>
                    <a:pt x="437" y="671"/>
                    <a:pt x="437" y="671"/>
                  </a:cubicBezTo>
                  <a:cubicBezTo>
                    <a:pt x="437" y="671"/>
                    <a:pt x="436" y="672"/>
                    <a:pt x="435" y="672"/>
                  </a:cubicBezTo>
                  <a:cubicBezTo>
                    <a:pt x="435" y="672"/>
                    <a:pt x="435" y="672"/>
                    <a:pt x="435" y="672"/>
                  </a:cubicBezTo>
                  <a:cubicBezTo>
                    <a:pt x="435" y="672"/>
                    <a:pt x="435" y="672"/>
                    <a:pt x="435" y="672"/>
                  </a:cubicBezTo>
                  <a:close/>
                  <a:moveTo>
                    <a:pt x="179" y="664"/>
                  </a:moveTo>
                  <a:cubicBezTo>
                    <a:pt x="178" y="663"/>
                    <a:pt x="179" y="661"/>
                    <a:pt x="180" y="661"/>
                  </a:cubicBezTo>
                  <a:cubicBezTo>
                    <a:pt x="180" y="661"/>
                    <a:pt x="180" y="661"/>
                    <a:pt x="180" y="661"/>
                  </a:cubicBezTo>
                  <a:cubicBezTo>
                    <a:pt x="181" y="661"/>
                    <a:pt x="182" y="661"/>
                    <a:pt x="183" y="662"/>
                  </a:cubicBezTo>
                  <a:cubicBezTo>
                    <a:pt x="183" y="662"/>
                    <a:pt x="183" y="662"/>
                    <a:pt x="183" y="662"/>
                  </a:cubicBezTo>
                  <a:cubicBezTo>
                    <a:pt x="183" y="663"/>
                    <a:pt x="182" y="665"/>
                    <a:pt x="181" y="665"/>
                  </a:cubicBezTo>
                  <a:cubicBezTo>
                    <a:pt x="181" y="665"/>
                    <a:pt x="181" y="665"/>
                    <a:pt x="181" y="665"/>
                  </a:cubicBezTo>
                  <a:cubicBezTo>
                    <a:pt x="181" y="665"/>
                    <a:pt x="181" y="665"/>
                    <a:pt x="181" y="665"/>
                  </a:cubicBezTo>
                  <a:cubicBezTo>
                    <a:pt x="181" y="665"/>
                    <a:pt x="181" y="665"/>
                    <a:pt x="181" y="665"/>
                  </a:cubicBezTo>
                  <a:cubicBezTo>
                    <a:pt x="180" y="665"/>
                    <a:pt x="179" y="664"/>
                    <a:pt x="179" y="664"/>
                  </a:cubicBezTo>
                  <a:close/>
                  <a:moveTo>
                    <a:pt x="438" y="660"/>
                  </a:moveTo>
                  <a:cubicBezTo>
                    <a:pt x="437" y="660"/>
                    <a:pt x="437" y="659"/>
                    <a:pt x="437" y="658"/>
                  </a:cubicBezTo>
                  <a:cubicBezTo>
                    <a:pt x="437" y="658"/>
                    <a:pt x="437" y="658"/>
                    <a:pt x="437" y="658"/>
                  </a:cubicBezTo>
                  <a:cubicBezTo>
                    <a:pt x="437" y="657"/>
                    <a:pt x="439" y="656"/>
                    <a:pt x="440" y="657"/>
                  </a:cubicBezTo>
                  <a:cubicBezTo>
                    <a:pt x="440" y="657"/>
                    <a:pt x="440" y="657"/>
                    <a:pt x="440" y="657"/>
                  </a:cubicBezTo>
                  <a:cubicBezTo>
                    <a:pt x="441" y="657"/>
                    <a:pt x="441" y="658"/>
                    <a:pt x="441" y="659"/>
                  </a:cubicBezTo>
                  <a:cubicBezTo>
                    <a:pt x="441" y="659"/>
                    <a:pt x="441" y="659"/>
                    <a:pt x="441" y="659"/>
                  </a:cubicBezTo>
                  <a:cubicBezTo>
                    <a:pt x="441" y="660"/>
                    <a:pt x="440" y="661"/>
                    <a:pt x="439" y="661"/>
                  </a:cubicBezTo>
                  <a:cubicBezTo>
                    <a:pt x="439" y="661"/>
                    <a:pt x="439" y="661"/>
                    <a:pt x="439" y="661"/>
                  </a:cubicBezTo>
                  <a:cubicBezTo>
                    <a:pt x="439" y="661"/>
                    <a:pt x="439" y="661"/>
                    <a:pt x="438" y="660"/>
                  </a:cubicBezTo>
                  <a:close/>
                  <a:moveTo>
                    <a:pt x="175" y="652"/>
                  </a:moveTo>
                  <a:cubicBezTo>
                    <a:pt x="175" y="651"/>
                    <a:pt x="175" y="650"/>
                    <a:pt x="176" y="650"/>
                  </a:cubicBezTo>
                  <a:cubicBezTo>
                    <a:pt x="176" y="650"/>
                    <a:pt x="176" y="650"/>
                    <a:pt x="176" y="650"/>
                  </a:cubicBezTo>
                  <a:cubicBezTo>
                    <a:pt x="177" y="649"/>
                    <a:pt x="178" y="650"/>
                    <a:pt x="179" y="651"/>
                  </a:cubicBezTo>
                  <a:cubicBezTo>
                    <a:pt x="179" y="651"/>
                    <a:pt x="179" y="651"/>
                    <a:pt x="179" y="651"/>
                  </a:cubicBezTo>
                  <a:cubicBezTo>
                    <a:pt x="179" y="652"/>
                    <a:pt x="178" y="653"/>
                    <a:pt x="177" y="654"/>
                  </a:cubicBezTo>
                  <a:cubicBezTo>
                    <a:pt x="177" y="654"/>
                    <a:pt x="177" y="654"/>
                    <a:pt x="177" y="654"/>
                  </a:cubicBezTo>
                  <a:cubicBezTo>
                    <a:pt x="177" y="654"/>
                    <a:pt x="177" y="654"/>
                    <a:pt x="177" y="654"/>
                  </a:cubicBezTo>
                  <a:cubicBezTo>
                    <a:pt x="177" y="654"/>
                    <a:pt x="177" y="654"/>
                    <a:pt x="177" y="654"/>
                  </a:cubicBezTo>
                  <a:cubicBezTo>
                    <a:pt x="176" y="654"/>
                    <a:pt x="175" y="653"/>
                    <a:pt x="175" y="652"/>
                  </a:cubicBezTo>
                  <a:close/>
                  <a:moveTo>
                    <a:pt x="442" y="649"/>
                  </a:moveTo>
                  <a:cubicBezTo>
                    <a:pt x="441" y="649"/>
                    <a:pt x="441" y="648"/>
                    <a:pt x="441" y="647"/>
                  </a:cubicBezTo>
                  <a:cubicBezTo>
                    <a:pt x="441" y="647"/>
                    <a:pt x="441" y="647"/>
                    <a:pt x="441" y="647"/>
                  </a:cubicBezTo>
                  <a:cubicBezTo>
                    <a:pt x="441" y="646"/>
                    <a:pt x="442" y="645"/>
                    <a:pt x="443" y="645"/>
                  </a:cubicBezTo>
                  <a:cubicBezTo>
                    <a:pt x="443" y="645"/>
                    <a:pt x="443" y="645"/>
                    <a:pt x="443" y="645"/>
                  </a:cubicBezTo>
                  <a:cubicBezTo>
                    <a:pt x="444" y="646"/>
                    <a:pt x="445" y="647"/>
                    <a:pt x="445" y="648"/>
                  </a:cubicBezTo>
                  <a:cubicBezTo>
                    <a:pt x="445" y="648"/>
                    <a:pt x="445" y="648"/>
                    <a:pt x="445" y="648"/>
                  </a:cubicBezTo>
                  <a:cubicBezTo>
                    <a:pt x="444" y="649"/>
                    <a:pt x="444" y="649"/>
                    <a:pt x="443" y="649"/>
                  </a:cubicBezTo>
                  <a:cubicBezTo>
                    <a:pt x="443" y="649"/>
                    <a:pt x="443" y="649"/>
                    <a:pt x="443" y="649"/>
                  </a:cubicBezTo>
                  <a:cubicBezTo>
                    <a:pt x="443" y="649"/>
                    <a:pt x="442" y="649"/>
                    <a:pt x="442" y="649"/>
                  </a:cubicBezTo>
                  <a:close/>
                  <a:moveTo>
                    <a:pt x="171" y="641"/>
                  </a:moveTo>
                  <a:cubicBezTo>
                    <a:pt x="171" y="640"/>
                    <a:pt x="171" y="639"/>
                    <a:pt x="172" y="638"/>
                  </a:cubicBezTo>
                  <a:cubicBezTo>
                    <a:pt x="172" y="638"/>
                    <a:pt x="172" y="638"/>
                    <a:pt x="172" y="638"/>
                  </a:cubicBezTo>
                  <a:cubicBezTo>
                    <a:pt x="173" y="638"/>
                    <a:pt x="175" y="639"/>
                    <a:pt x="175" y="640"/>
                  </a:cubicBezTo>
                  <a:cubicBezTo>
                    <a:pt x="175" y="640"/>
                    <a:pt x="175" y="640"/>
                    <a:pt x="175" y="640"/>
                  </a:cubicBezTo>
                  <a:cubicBezTo>
                    <a:pt x="175" y="641"/>
                    <a:pt x="175" y="642"/>
                    <a:pt x="174" y="642"/>
                  </a:cubicBezTo>
                  <a:cubicBezTo>
                    <a:pt x="174" y="642"/>
                    <a:pt x="174" y="642"/>
                    <a:pt x="174" y="642"/>
                  </a:cubicBezTo>
                  <a:cubicBezTo>
                    <a:pt x="173" y="642"/>
                    <a:pt x="173" y="642"/>
                    <a:pt x="173" y="642"/>
                  </a:cubicBezTo>
                  <a:cubicBezTo>
                    <a:pt x="173" y="642"/>
                    <a:pt x="173" y="642"/>
                    <a:pt x="173" y="642"/>
                  </a:cubicBezTo>
                  <a:cubicBezTo>
                    <a:pt x="172" y="642"/>
                    <a:pt x="171" y="642"/>
                    <a:pt x="171" y="641"/>
                  </a:cubicBezTo>
                  <a:close/>
                  <a:moveTo>
                    <a:pt x="446" y="638"/>
                  </a:moveTo>
                  <a:cubicBezTo>
                    <a:pt x="445" y="637"/>
                    <a:pt x="444" y="636"/>
                    <a:pt x="445" y="635"/>
                  </a:cubicBezTo>
                  <a:cubicBezTo>
                    <a:pt x="445" y="635"/>
                    <a:pt x="445" y="635"/>
                    <a:pt x="445" y="635"/>
                  </a:cubicBezTo>
                  <a:cubicBezTo>
                    <a:pt x="445" y="634"/>
                    <a:pt x="446" y="634"/>
                    <a:pt x="447" y="634"/>
                  </a:cubicBezTo>
                  <a:cubicBezTo>
                    <a:pt x="447" y="634"/>
                    <a:pt x="447" y="634"/>
                    <a:pt x="447" y="634"/>
                  </a:cubicBezTo>
                  <a:cubicBezTo>
                    <a:pt x="448" y="634"/>
                    <a:pt x="449" y="635"/>
                    <a:pt x="448" y="636"/>
                  </a:cubicBezTo>
                  <a:cubicBezTo>
                    <a:pt x="448" y="636"/>
                    <a:pt x="448" y="636"/>
                    <a:pt x="448" y="636"/>
                  </a:cubicBezTo>
                  <a:cubicBezTo>
                    <a:pt x="448" y="637"/>
                    <a:pt x="447" y="638"/>
                    <a:pt x="447" y="638"/>
                  </a:cubicBezTo>
                  <a:cubicBezTo>
                    <a:pt x="447" y="638"/>
                    <a:pt x="447" y="638"/>
                    <a:pt x="447" y="638"/>
                  </a:cubicBezTo>
                  <a:cubicBezTo>
                    <a:pt x="446" y="638"/>
                    <a:pt x="446" y="638"/>
                    <a:pt x="446" y="638"/>
                  </a:cubicBezTo>
                  <a:close/>
                  <a:moveTo>
                    <a:pt x="167" y="629"/>
                  </a:moveTo>
                  <a:cubicBezTo>
                    <a:pt x="167" y="628"/>
                    <a:pt x="168" y="627"/>
                    <a:pt x="169" y="627"/>
                  </a:cubicBezTo>
                  <a:cubicBezTo>
                    <a:pt x="169" y="627"/>
                    <a:pt x="169" y="627"/>
                    <a:pt x="169" y="627"/>
                  </a:cubicBezTo>
                  <a:cubicBezTo>
                    <a:pt x="170" y="627"/>
                    <a:pt x="171" y="627"/>
                    <a:pt x="171" y="628"/>
                  </a:cubicBezTo>
                  <a:cubicBezTo>
                    <a:pt x="171" y="628"/>
                    <a:pt x="171" y="628"/>
                    <a:pt x="171" y="628"/>
                  </a:cubicBezTo>
                  <a:cubicBezTo>
                    <a:pt x="171" y="629"/>
                    <a:pt x="171" y="630"/>
                    <a:pt x="170" y="631"/>
                  </a:cubicBezTo>
                  <a:cubicBezTo>
                    <a:pt x="170" y="631"/>
                    <a:pt x="170" y="631"/>
                    <a:pt x="170" y="631"/>
                  </a:cubicBezTo>
                  <a:cubicBezTo>
                    <a:pt x="170" y="631"/>
                    <a:pt x="169" y="631"/>
                    <a:pt x="169" y="631"/>
                  </a:cubicBezTo>
                  <a:cubicBezTo>
                    <a:pt x="169" y="631"/>
                    <a:pt x="169" y="631"/>
                    <a:pt x="169" y="631"/>
                  </a:cubicBezTo>
                  <a:cubicBezTo>
                    <a:pt x="168" y="631"/>
                    <a:pt x="168" y="630"/>
                    <a:pt x="167" y="629"/>
                  </a:cubicBezTo>
                  <a:close/>
                  <a:moveTo>
                    <a:pt x="450" y="626"/>
                  </a:moveTo>
                  <a:cubicBezTo>
                    <a:pt x="449" y="626"/>
                    <a:pt x="448" y="625"/>
                    <a:pt x="448" y="624"/>
                  </a:cubicBezTo>
                  <a:cubicBezTo>
                    <a:pt x="448" y="624"/>
                    <a:pt x="448" y="624"/>
                    <a:pt x="448" y="624"/>
                  </a:cubicBezTo>
                  <a:cubicBezTo>
                    <a:pt x="449" y="623"/>
                    <a:pt x="450" y="622"/>
                    <a:pt x="451" y="623"/>
                  </a:cubicBezTo>
                  <a:cubicBezTo>
                    <a:pt x="451" y="623"/>
                    <a:pt x="451" y="623"/>
                    <a:pt x="451" y="623"/>
                  </a:cubicBezTo>
                  <a:cubicBezTo>
                    <a:pt x="452" y="623"/>
                    <a:pt x="453" y="624"/>
                    <a:pt x="452" y="625"/>
                  </a:cubicBezTo>
                  <a:cubicBezTo>
                    <a:pt x="452" y="625"/>
                    <a:pt x="452" y="625"/>
                    <a:pt x="452" y="625"/>
                  </a:cubicBezTo>
                  <a:cubicBezTo>
                    <a:pt x="452" y="626"/>
                    <a:pt x="451" y="626"/>
                    <a:pt x="450" y="626"/>
                  </a:cubicBezTo>
                  <a:cubicBezTo>
                    <a:pt x="450" y="626"/>
                    <a:pt x="450" y="626"/>
                    <a:pt x="450" y="626"/>
                  </a:cubicBezTo>
                  <a:cubicBezTo>
                    <a:pt x="450" y="626"/>
                    <a:pt x="450" y="626"/>
                    <a:pt x="450" y="626"/>
                  </a:cubicBezTo>
                  <a:close/>
                  <a:moveTo>
                    <a:pt x="164" y="618"/>
                  </a:moveTo>
                  <a:cubicBezTo>
                    <a:pt x="163" y="617"/>
                    <a:pt x="164" y="616"/>
                    <a:pt x="165" y="616"/>
                  </a:cubicBezTo>
                  <a:cubicBezTo>
                    <a:pt x="165" y="616"/>
                    <a:pt x="165" y="616"/>
                    <a:pt x="165" y="616"/>
                  </a:cubicBezTo>
                  <a:cubicBezTo>
                    <a:pt x="166" y="615"/>
                    <a:pt x="167" y="616"/>
                    <a:pt x="167" y="617"/>
                  </a:cubicBezTo>
                  <a:cubicBezTo>
                    <a:pt x="167" y="617"/>
                    <a:pt x="167" y="617"/>
                    <a:pt x="167" y="617"/>
                  </a:cubicBezTo>
                  <a:cubicBezTo>
                    <a:pt x="168" y="618"/>
                    <a:pt x="167" y="619"/>
                    <a:pt x="166" y="619"/>
                  </a:cubicBezTo>
                  <a:cubicBezTo>
                    <a:pt x="166" y="619"/>
                    <a:pt x="166" y="619"/>
                    <a:pt x="166" y="619"/>
                  </a:cubicBezTo>
                  <a:cubicBezTo>
                    <a:pt x="166" y="619"/>
                    <a:pt x="166" y="619"/>
                    <a:pt x="165" y="619"/>
                  </a:cubicBezTo>
                  <a:cubicBezTo>
                    <a:pt x="165" y="619"/>
                    <a:pt x="165" y="619"/>
                    <a:pt x="165" y="619"/>
                  </a:cubicBezTo>
                  <a:cubicBezTo>
                    <a:pt x="165" y="619"/>
                    <a:pt x="164" y="619"/>
                    <a:pt x="164" y="618"/>
                  </a:cubicBezTo>
                  <a:close/>
                  <a:moveTo>
                    <a:pt x="454" y="615"/>
                  </a:moveTo>
                  <a:cubicBezTo>
                    <a:pt x="452" y="615"/>
                    <a:pt x="452" y="613"/>
                    <a:pt x="452" y="612"/>
                  </a:cubicBezTo>
                  <a:cubicBezTo>
                    <a:pt x="452" y="612"/>
                    <a:pt x="452" y="612"/>
                    <a:pt x="452" y="612"/>
                  </a:cubicBezTo>
                  <a:cubicBezTo>
                    <a:pt x="453" y="611"/>
                    <a:pt x="454" y="611"/>
                    <a:pt x="455" y="611"/>
                  </a:cubicBezTo>
                  <a:cubicBezTo>
                    <a:pt x="455" y="611"/>
                    <a:pt x="455" y="611"/>
                    <a:pt x="455" y="611"/>
                  </a:cubicBezTo>
                  <a:cubicBezTo>
                    <a:pt x="456" y="611"/>
                    <a:pt x="456" y="613"/>
                    <a:pt x="456" y="614"/>
                  </a:cubicBezTo>
                  <a:cubicBezTo>
                    <a:pt x="456" y="614"/>
                    <a:pt x="456" y="614"/>
                    <a:pt x="456" y="614"/>
                  </a:cubicBezTo>
                  <a:cubicBezTo>
                    <a:pt x="456" y="614"/>
                    <a:pt x="455" y="615"/>
                    <a:pt x="454" y="615"/>
                  </a:cubicBezTo>
                  <a:cubicBezTo>
                    <a:pt x="454" y="615"/>
                    <a:pt x="454" y="615"/>
                    <a:pt x="454" y="615"/>
                  </a:cubicBezTo>
                  <a:cubicBezTo>
                    <a:pt x="454" y="615"/>
                    <a:pt x="454" y="615"/>
                    <a:pt x="454" y="615"/>
                  </a:cubicBezTo>
                  <a:close/>
                  <a:moveTo>
                    <a:pt x="160" y="607"/>
                  </a:moveTo>
                  <a:cubicBezTo>
                    <a:pt x="159" y="606"/>
                    <a:pt x="160" y="605"/>
                    <a:pt x="161" y="604"/>
                  </a:cubicBezTo>
                  <a:cubicBezTo>
                    <a:pt x="161" y="604"/>
                    <a:pt x="161" y="604"/>
                    <a:pt x="161" y="604"/>
                  </a:cubicBezTo>
                  <a:cubicBezTo>
                    <a:pt x="162" y="604"/>
                    <a:pt x="163" y="604"/>
                    <a:pt x="164" y="605"/>
                  </a:cubicBezTo>
                  <a:cubicBezTo>
                    <a:pt x="164" y="605"/>
                    <a:pt x="164" y="605"/>
                    <a:pt x="164" y="605"/>
                  </a:cubicBezTo>
                  <a:cubicBezTo>
                    <a:pt x="164" y="606"/>
                    <a:pt x="163" y="608"/>
                    <a:pt x="162" y="608"/>
                  </a:cubicBezTo>
                  <a:cubicBezTo>
                    <a:pt x="162" y="608"/>
                    <a:pt x="162" y="608"/>
                    <a:pt x="162" y="608"/>
                  </a:cubicBezTo>
                  <a:cubicBezTo>
                    <a:pt x="162" y="608"/>
                    <a:pt x="162" y="608"/>
                    <a:pt x="162" y="608"/>
                  </a:cubicBezTo>
                  <a:cubicBezTo>
                    <a:pt x="162" y="608"/>
                    <a:pt x="162" y="608"/>
                    <a:pt x="162" y="608"/>
                  </a:cubicBezTo>
                  <a:cubicBezTo>
                    <a:pt x="161" y="608"/>
                    <a:pt x="160" y="608"/>
                    <a:pt x="160" y="607"/>
                  </a:cubicBezTo>
                  <a:close/>
                  <a:moveTo>
                    <a:pt x="457" y="604"/>
                  </a:moveTo>
                  <a:cubicBezTo>
                    <a:pt x="456" y="603"/>
                    <a:pt x="456" y="602"/>
                    <a:pt x="456" y="601"/>
                  </a:cubicBezTo>
                  <a:cubicBezTo>
                    <a:pt x="456" y="601"/>
                    <a:pt x="456" y="601"/>
                    <a:pt x="456" y="601"/>
                  </a:cubicBezTo>
                  <a:cubicBezTo>
                    <a:pt x="456" y="600"/>
                    <a:pt x="458" y="599"/>
                    <a:pt x="459" y="600"/>
                  </a:cubicBezTo>
                  <a:cubicBezTo>
                    <a:pt x="459" y="600"/>
                    <a:pt x="459" y="600"/>
                    <a:pt x="459" y="600"/>
                  </a:cubicBezTo>
                  <a:cubicBezTo>
                    <a:pt x="460" y="600"/>
                    <a:pt x="460" y="601"/>
                    <a:pt x="460" y="602"/>
                  </a:cubicBezTo>
                  <a:cubicBezTo>
                    <a:pt x="460" y="602"/>
                    <a:pt x="460" y="602"/>
                    <a:pt x="460" y="602"/>
                  </a:cubicBezTo>
                  <a:cubicBezTo>
                    <a:pt x="460" y="603"/>
                    <a:pt x="459" y="604"/>
                    <a:pt x="458" y="604"/>
                  </a:cubicBezTo>
                  <a:cubicBezTo>
                    <a:pt x="458" y="604"/>
                    <a:pt x="458" y="604"/>
                    <a:pt x="458" y="604"/>
                  </a:cubicBezTo>
                  <a:cubicBezTo>
                    <a:pt x="458" y="604"/>
                    <a:pt x="458" y="604"/>
                    <a:pt x="457" y="604"/>
                  </a:cubicBezTo>
                  <a:close/>
                  <a:moveTo>
                    <a:pt x="156" y="595"/>
                  </a:moveTo>
                  <a:cubicBezTo>
                    <a:pt x="156" y="594"/>
                    <a:pt x="156" y="593"/>
                    <a:pt x="157" y="593"/>
                  </a:cubicBezTo>
                  <a:cubicBezTo>
                    <a:pt x="157" y="593"/>
                    <a:pt x="157" y="593"/>
                    <a:pt x="157" y="593"/>
                  </a:cubicBezTo>
                  <a:cubicBezTo>
                    <a:pt x="158" y="592"/>
                    <a:pt x="159" y="593"/>
                    <a:pt x="160" y="594"/>
                  </a:cubicBezTo>
                  <a:cubicBezTo>
                    <a:pt x="160" y="594"/>
                    <a:pt x="160" y="594"/>
                    <a:pt x="160" y="594"/>
                  </a:cubicBezTo>
                  <a:cubicBezTo>
                    <a:pt x="160" y="595"/>
                    <a:pt x="160" y="596"/>
                    <a:pt x="159" y="597"/>
                  </a:cubicBezTo>
                  <a:cubicBezTo>
                    <a:pt x="159" y="597"/>
                    <a:pt x="159" y="597"/>
                    <a:pt x="159" y="597"/>
                  </a:cubicBezTo>
                  <a:cubicBezTo>
                    <a:pt x="158" y="597"/>
                    <a:pt x="158" y="597"/>
                    <a:pt x="158" y="597"/>
                  </a:cubicBezTo>
                  <a:cubicBezTo>
                    <a:pt x="158" y="597"/>
                    <a:pt x="158" y="597"/>
                    <a:pt x="158" y="597"/>
                  </a:cubicBezTo>
                  <a:cubicBezTo>
                    <a:pt x="157" y="597"/>
                    <a:pt x="156" y="596"/>
                    <a:pt x="156" y="595"/>
                  </a:cubicBezTo>
                  <a:close/>
                  <a:moveTo>
                    <a:pt x="461" y="592"/>
                  </a:moveTo>
                  <a:cubicBezTo>
                    <a:pt x="460" y="592"/>
                    <a:pt x="459" y="591"/>
                    <a:pt x="460" y="590"/>
                  </a:cubicBezTo>
                  <a:cubicBezTo>
                    <a:pt x="460" y="590"/>
                    <a:pt x="460" y="590"/>
                    <a:pt x="460" y="590"/>
                  </a:cubicBezTo>
                  <a:cubicBezTo>
                    <a:pt x="460" y="589"/>
                    <a:pt x="461" y="588"/>
                    <a:pt x="462" y="588"/>
                  </a:cubicBezTo>
                  <a:cubicBezTo>
                    <a:pt x="462" y="588"/>
                    <a:pt x="462" y="588"/>
                    <a:pt x="462" y="588"/>
                  </a:cubicBezTo>
                  <a:cubicBezTo>
                    <a:pt x="463" y="589"/>
                    <a:pt x="464" y="590"/>
                    <a:pt x="464" y="591"/>
                  </a:cubicBezTo>
                  <a:cubicBezTo>
                    <a:pt x="464" y="591"/>
                    <a:pt x="464" y="591"/>
                    <a:pt x="464" y="591"/>
                  </a:cubicBezTo>
                  <a:cubicBezTo>
                    <a:pt x="463" y="592"/>
                    <a:pt x="463" y="592"/>
                    <a:pt x="462" y="592"/>
                  </a:cubicBezTo>
                  <a:cubicBezTo>
                    <a:pt x="462" y="592"/>
                    <a:pt x="462" y="592"/>
                    <a:pt x="462" y="592"/>
                  </a:cubicBezTo>
                  <a:cubicBezTo>
                    <a:pt x="462" y="592"/>
                    <a:pt x="461" y="592"/>
                    <a:pt x="461" y="592"/>
                  </a:cubicBezTo>
                  <a:close/>
                  <a:moveTo>
                    <a:pt x="152" y="584"/>
                  </a:moveTo>
                  <a:cubicBezTo>
                    <a:pt x="152" y="583"/>
                    <a:pt x="152" y="582"/>
                    <a:pt x="153" y="581"/>
                  </a:cubicBezTo>
                  <a:cubicBezTo>
                    <a:pt x="153" y="581"/>
                    <a:pt x="153" y="581"/>
                    <a:pt x="153" y="581"/>
                  </a:cubicBezTo>
                  <a:cubicBezTo>
                    <a:pt x="155" y="581"/>
                    <a:pt x="156" y="582"/>
                    <a:pt x="156" y="583"/>
                  </a:cubicBezTo>
                  <a:cubicBezTo>
                    <a:pt x="156" y="583"/>
                    <a:pt x="156" y="583"/>
                    <a:pt x="156" y="583"/>
                  </a:cubicBezTo>
                  <a:cubicBezTo>
                    <a:pt x="156" y="584"/>
                    <a:pt x="156" y="585"/>
                    <a:pt x="155" y="585"/>
                  </a:cubicBezTo>
                  <a:cubicBezTo>
                    <a:pt x="155" y="585"/>
                    <a:pt x="155" y="585"/>
                    <a:pt x="155" y="585"/>
                  </a:cubicBezTo>
                  <a:cubicBezTo>
                    <a:pt x="155" y="585"/>
                    <a:pt x="154" y="585"/>
                    <a:pt x="154" y="585"/>
                  </a:cubicBezTo>
                  <a:cubicBezTo>
                    <a:pt x="154" y="585"/>
                    <a:pt x="154" y="585"/>
                    <a:pt x="154" y="585"/>
                  </a:cubicBezTo>
                  <a:cubicBezTo>
                    <a:pt x="153" y="585"/>
                    <a:pt x="152" y="585"/>
                    <a:pt x="152" y="584"/>
                  </a:cubicBezTo>
                  <a:close/>
                  <a:moveTo>
                    <a:pt x="465" y="581"/>
                  </a:moveTo>
                  <a:cubicBezTo>
                    <a:pt x="464" y="580"/>
                    <a:pt x="463" y="579"/>
                    <a:pt x="464" y="578"/>
                  </a:cubicBezTo>
                  <a:cubicBezTo>
                    <a:pt x="464" y="578"/>
                    <a:pt x="464" y="578"/>
                    <a:pt x="464" y="578"/>
                  </a:cubicBezTo>
                  <a:cubicBezTo>
                    <a:pt x="464" y="577"/>
                    <a:pt x="465" y="577"/>
                    <a:pt x="466" y="577"/>
                  </a:cubicBezTo>
                  <a:cubicBezTo>
                    <a:pt x="466" y="577"/>
                    <a:pt x="466" y="577"/>
                    <a:pt x="466" y="577"/>
                  </a:cubicBezTo>
                  <a:cubicBezTo>
                    <a:pt x="467" y="577"/>
                    <a:pt x="468" y="578"/>
                    <a:pt x="467" y="579"/>
                  </a:cubicBezTo>
                  <a:cubicBezTo>
                    <a:pt x="467" y="579"/>
                    <a:pt x="467" y="579"/>
                    <a:pt x="467" y="579"/>
                  </a:cubicBezTo>
                  <a:cubicBezTo>
                    <a:pt x="467" y="580"/>
                    <a:pt x="466" y="581"/>
                    <a:pt x="466" y="581"/>
                  </a:cubicBezTo>
                  <a:cubicBezTo>
                    <a:pt x="466" y="581"/>
                    <a:pt x="466" y="581"/>
                    <a:pt x="466" y="581"/>
                  </a:cubicBezTo>
                  <a:cubicBezTo>
                    <a:pt x="465" y="581"/>
                    <a:pt x="465" y="581"/>
                    <a:pt x="465" y="581"/>
                  </a:cubicBezTo>
                  <a:close/>
                  <a:moveTo>
                    <a:pt x="148" y="573"/>
                  </a:moveTo>
                  <a:cubicBezTo>
                    <a:pt x="148" y="571"/>
                    <a:pt x="149" y="570"/>
                    <a:pt x="150" y="570"/>
                  </a:cubicBezTo>
                  <a:cubicBezTo>
                    <a:pt x="150" y="570"/>
                    <a:pt x="150" y="570"/>
                    <a:pt x="150" y="570"/>
                  </a:cubicBezTo>
                  <a:cubicBezTo>
                    <a:pt x="151" y="570"/>
                    <a:pt x="152" y="570"/>
                    <a:pt x="152" y="571"/>
                  </a:cubicBezTo>
                  <a:cubicBezTo>
                    <a:pt x="152" y="571"/>
                    <a:pt x="152" y="571"/>
                    <a:pt x="152" y="571"/>
                  </a:cubicBezTo>
                  <a:cubicBezTo>
                    <a:pt x="153" y="572"/>
                    <a:pt x="152" y="573"/>
                    <a:pt x="151" y="574"/>
                  </a:cubicBezTo>
                  <a:cubicBezTo>
                    <a:pt x="151" y="574"/>
                    <a:pt x="151" y="574"/>
                    <a:pt x="151" y="574"/>
                  </a:cubicBezTo>
                  <a:cubicBezTo>
                    <a:pt x="151" y="574"/>
                    <a:pt x="151" y="574"/>
                    <a:pt x="150" y="574"/>
                  </a:cubicBezTo>
                  <a:cubicBezTo>
                    <a:pt x="150" y="574"/>
                    <a:pt x="150" y="574"/>
                    <a:pt x="150" y="574"/>
                  </a:cubicBezTo>
                  <a:cubicBezTo>
                    <a:pt x="149" y="574"/>
                    <a:pt x="149" y="573"/>
                    <a:pt x="148" y="573"/>
                  </a:cubicBezTo>
                  <a:close/>
                  <a:moveTo>
                    <a:pt x="469" y="569"/>
                  </a:moveTo>
                  <a:cubicBezTo>
                    <a:pt x="468" y="569"/>
                    <a:pt x="467" y="568"/>
                    <a:pt x="467" y="567"/>
                  </a:cubicBezTo>
                  <a:cubicBezTo>
                    <a:pt x="467" y="567"/>
                    <a:pt x="467" y="567"/>
                    <a:pt x="467" y="567"/>
                  </a:cubicBezTo>
                  <a:cubicBezTo>
                    <a:pt x="468" y="566"/>
                    <a:pt x="469" y="565"/>
                    <a:pt x="470" y="566"/>
                  </a:cubicBezTo>
                  <a:cubicBezTo>
                    <a:pt x="470" y="566"/>
                    <a:pt x="470" y="566"/>
                    <a:pt x="470" y="566"/>
                  </a:cubicBezTo>
                  <a:cubicBezTo>
                    <a:pt x="471" y="566"/>
                    <a:pt x="472" y="567"/>
                    <a:pt x="471" y="568"/>
                  </a:cubicBezTo>
                  <a:cubicBezTo>
                    <a:pt x="471" y="568"/>
                    <a:pt x="471" y="568"/>
                    <a:pt x="471" y="568"/>
                  </a:cubicBezTo>
                  <a:cubicBezTo>
                    <a:pt x="471" y="569"/>
                    <a:pt x="470" y="569"/>
                    <a:pt x="469" y="569"/>
                  </a:cubicBezTo>
                  <a:cubicBezTo>
                    <a:pt x="469" y="569"/>
                    <a:pt x="469" y="569"/>
                    <a:pt x="469" y="569"/>
                  </a:cubicBezTo>
                  <a:cubicBezTo>
                    <a:pt x="469" y="569"/>
                    <a:pt x="469" y="569"/>
                    <a:pt x="469" y="569"/>
                  </a:cubicBezTo>
                  <a:close/>
                  <a:moveTo>
                    <a:pt x="145" y="561"/>
                  </a:moveTo>
                  <a:cubicBezTo>
                    <a:pt x="144" y="560"/>
                    <a:pt x="145" y="559"/>
                    <a:pt x="146" y="559"/>
                  </a:cubicBezTo>
                  <a:cubicBezTo>
                    <a:pt x="146" y="559"/>
                    <a:pt x="146" y="559"/>
                    <a:pt x="146" y="559"/>
                  </a:cubicBezTo>
                  <a:cubicBezTo>
                    <a:pt x="147" y="558"/>
                    <a:pt x="148" y="559"/>
                    <a:pt x="148" y="560"/>
                  </a:cubicBezTo>
                  <a:cubicBezTo>
                    <a:pt x="148" y="560"/>
                    <a:pt x="148" y="560"/>
                    <a:pt x="148" y="560"/>
                  </a:cubicBezTo>
                  <a:cubicBezTo>
                    <a:pt x="149" y="561"/>
                    <a:pt x="148" y="562"/>
                    <a:pt x="147" y="562"/>
                  </a:cubicBezTo>
                  <a:cubicBezTo>
                    <a:pt x="147" y="562"/>
                    <a:pt x="147" y="562"/>
                    <a:pt x="147" y="562"/>
                  </a:cubicBezTo>
                  <a:cubicBezTo>
                    <a:pt x="147" y="562"/>
                    <a:pt x="147" y="563"/>
                    <a:pt x="147" y="563"/>
                  </a:cubicBezTo>
                  <a:cubicBezTo>
                    <a:pt x="147" y="563"/>
                    <a:pt x="147" y="563"/>
                    <a:pt x="147" y="563"/>
                  </a:cubicBezTo>
                  <a:cubicBezTo>
                    <a:pt x="146" y="563"/>
                    <a:pt x="145" y="562"/>
                    <a:pt x="145" y="561"/>
                  </a:cubicBezTo>
                  <a:close/>
                  <a:moveTo>
                    <a:pt x="472" y="558"/>
                  </a:moveTo>
                  <a:cubicBezTo>
                    <a:pt x="471" y="558"/>
                    <a:pt x="471" y="557"/>
                    <a:pt x="471" y="555"/>
                  </a:cubicBezTo>
                  <a:cubicBezTo>
                    <a:pt x="471" y="555"/>
                    <a:pt x="471" y="555"/>
                    <a:pt x="471" y="555"/>
                  </a:cubicBezTo>
                  <a:cubicBezTo>
                    <a:pt x="472" y="554"/>
                    <a:pt x="473" y="554"/>
                    <a:pt x="474" y="554"/>
                  </a:cubicBezTo>
                  <a:cubicBezTo>
                    <a:pt x="474" y="554"/>
                    <a:pt x="474" y="554"/>
                    <a:pt x="474" y="554"/>
                  </a:cubicBezTo>
                  <a:cubicBezTo>
                    <a:pt x="475" y="555"/>
                    <a:pt x="475" y="556"/>
                    <a:pt x="475" y="557"/>
                  </a:cubicBezTo>
                  <a:cubicBezTo>
                    <a:pt x="475" y="557"/>
                    <a:pt x="475" y="557"/>
                    <a:pt x="475" y="557"/>
                  </a:cubicBezTo>
                  <a:cubicBezTo>
                    <a:pt x="475" y="558"/>
                    <a:pt x="474" y="558"/>
                    <a:pt x="473" y="558"/>
                  </a:cubicBezTo>
                  <a:cubicBezTo>
                    <a:pt x="473" y="558"/>
                    <a:pt x="473" y="558"/>
                    <a:pt x="473" y="558"/>
                  </a:cubicBezTo>
                  <a:cubicBezTo>
                    <a:pt x="473" y="558"/>
                    <a:pt x="473" y="558"/>
                    <a:pt x="472" y="558"/>
                  </a:cubicBezTo>
                  <a:close/>
                  <a:moveTo>
                    <a:pt x="141" y="550"/>
                  </a:moveTo>
                  <a:cubicBezTo>
                    <a:pt x="140" y="549"/>
                    <a:pt x="141" y="548"/>
                    <a:pt x="142" y="547"/>
                  </a:cubicBezTo>
                  <a:cubicBezTo>
                    <a:pt x="142" y="547"/>
                    <a:pt x="142" y="547"/>
                    <a:pt x="142" y="547"/>
                  </a:cubicBezTo>
                  <a:cubicBezTo>
                    <a:pt x="143" y="547"/>
                    <a:pt x="144" y="547"/>
                    <a:pt x="145" y="549"/>
                  </a:cubicBezTo>
                  <a:cubicBezTo>
                    <a:pt x="145" y="549"/>
                    <a:pt x="145" y="549"/>
                    <a:pt x="145" y="549"/>
                  </a:cubicBezTo>
                  <a:cubicBezTo>
                    <a:pt x="145" y="550"/>
                    <a:pt x="144" y="551"/>
                    <a:pt x="143" y="551"/>
                  </a:cubicBezTo>
                  <a:cubicBezTo>
                    <a:pt x="143" y="551"/>
                    <a:pt x="143" y="551"/>
                    <a:pt x="143" y="551"/>
                  </a:cubicBezTo>
                  <a:cubicBezTo>
                    <a:pt x="143" y="551"/>
                    <a:pt x="143" y="551"/>
                    <a:pt x="143" y="551"/>
                  </a:cubicBezTo>
                  <a:cubicBezTo>
                    <a:pt x="143" y="551"/>
                    <a:pt x="143" y="551"/>
                    <a:pt x="143" y="551"/>
                  </a:cubicBezTo>
                  <a:cubicBezTo>
                    <a:pt x="142" y="551"/>
                    <a:pt x="141" y="551"/>
                    <a:pt x="141" y="550"/>
                  </a:cubicBezTo>
                  <a:close/>
                  <a:moveTo>
                    <a:pt x="476" y="547"/>
                  </a:moveTo>
                  <a:cubicBezTo>
                    <a:pt x="475" y="546"/>
                    <a:pt x="475" y="545"/>
                    <a:pt x="475" y="544"/>
                  </a:cubicBezTo>
                  <a:cubicBezTo>
                    <a:pt x="475" y="544"/>
                    <a:pt x="475" y="544"/>
                    <a:pt x="475" y="544"/>
                  </a:cubicBezTo>
                  <a:cubicBezTo>
                    <a:pt x="475" y="543"/>
                    <a:pt x="476" y="542"/>
                    <a:pt x="478" y="543"/>
                  </a:cubicBezTo>
                  <a:cubicBezTo>
                    <a:pt x="478" y="543"/>
                    <a:pt x="478" y="543"/>
                    <a:pt x="478" y="543"/>
                  </a:cubicBezTo>
                  <a:cubicBezTo>
                    <a:pt x="479" y="543"/>
                    <a:pt x="479" y="544"/>
                    <a:pt x="479" y="545"/>
                  </a:cubicBezTo>
                  <a:cubicBezTo>
                    <a:pt x="479" y="545"/>
                    <a:pt x="479" y="545"/>
                    <a:pt x="479" y="545"/>
                  </a:cubicBezTo>
                  <a:cubicBezTo>
                    <a:pt x="478" y="546"/>
                    <a:pt x="478" y="547"/>
                    <a:pt x="477" y="547"/>
                  </a:cubicBezTo>
                  <a:cubicBezTo>
                    <a:pt x="477" y="547"/>
                    <a:pt x="477" y="547"/>
                    <a:pt x="477" y="547"/>
                  </a:cubicBezTo>
                  <a:cubicBezTo>
                    <a:pt x="477" y="547"/>
                    <a:pt x="476" y="547"/>
                    <a:pt x="476" y="547"/>
                  </a:cubicBezTo>
                  <a:close/>
                  <a:moveTo>
                    <a:pt x="137" y="538"/>
                  </a:moveTo>
                  <a:cubicBezTo>
                    <a:pt x="137" y="537"/>
                    <a:pt x="137" y="536"/>
                    <a:pt x="138" y="536"/>
                  </a:cubicBezTo>
                  <a:cubicBezTo>
                    <a:pt x="138" y="536"/>
                    <a:pt x="138" y="536"/>
                    <a:pt x="138" y="536"/>
                  </a:cubicBezTo>
                  <a:cubicBezTo>
                    <a:pt x="139" y="535"/>
                    <a:pt x="140" y="536"/>
                    <a:pt x="141" y="537"/>
                  </a:cubicBezTo>
                  <a:cubicBezTo>
                    <a:pt x="141" y="537"/>
                    <a:pt x="141" y="537"/>
                    <a:pt x="141" y="537"/>
                  </a:cubicBezTo>
                  <a:cubicBezTo>
                    <a:pt x="141" y="538"/>
                    <a:pt x="141" y="539"/>
                    <a:pt x="140" y="540"/>
                  </a:cubicBezTo>
                  <a:cubicBezTo>
                    <a:pt x="140" y="540"/>
                    <a:pt x="140" y="540"/>
                    <a:pt x="140" y="540"/>
                  </a:cubicBezTo>
                  <a:cubicBezTo>
                    <a:pt x="139" y="540"/>
                    <a:pt x="139" y="540"/>
                    <a:pt x="139" y="540"/>
                  </a:cubicBezTo>
                  <a:cubicBezTo>
                    <a:pt x="139" y="540"/>
                    <a:pt x="139" y="540"/>
                    <a:pt x="139" y="540"/>
                  </a:cubicBezTo>
                  <a:cubicBezTo>
                    <a:pt x="138" y="540"/>
                    <a:pt x="137" y="539"/>
                    <a:pt x="137" y="538"/>
                  </a:cubicBezTo>
                  <a:close/>
                  <a:moveTo>
                    <a:pt x="480" y="535"/>
                  </a:moveTo>
                  <a:cubicBezTo>
                    <a:pt x="479" y="535"/>
                    <a:pt x="478" y="534"/>
                    <a:pt x="479" y="533"/>
                  </a:cubicBezTo>
                  <a:cubicBezTo>
                    <a:pt x="479" y="533"/>
                    <a:pt x="479" y="533"/>
                    <a:pt x="479" y="533"/>
                  </a:cubicBezTo>
                  <a:cubicBezTo>
                    <a:pt x="479" y="532"/>
                    <a:pt x="480" y="531"/>
                    <a:pt x="481" y="531"/>
                  </a:cubicBezTo>
                  <a:cubicBezTo>
                    <a:pt x="481" y="531"/>
                    <a:pt x="481" y="531"/>
                    <a:pt x="481" y="531"/>
                  </a:cubicBezTo>
                  <a:cubicBezTo>
                    <a:pt x="482" y="532"/>
                    <a:pt x="483" y="533"/>
                    <a:pt x="483" y="534"/>
                  </a:cubicBezTo>
                  <a:cubicBezTo>
                    <a:pt x="483" y="534"/>
                    <a:pt x="483" y="534"/>
                    <a:pt x="483" y="534"/>
                  </a:cubicBezTo>
                  <a:cubicBezTo>
                    <a:pt x="482" y="535"/>
                    <a:pt x="482" y="535"/>
                    <a:pt x="481" y="535"/>
                  </a:cubicBezTo>
                  <a:cubicBezTo>
                    <a:pt x="481" y="535"/>
                    <a:pt x="481" y="535"/>
                    <a:pt x="481" y="535"/>
                  </a:cubicBezTo>
                  <a:cubicBezTo>
                    <a:pt x="480" y="535"/>
                    <a:pt x="480" y="535"/>
                    <a:pt x="480" y="535"/>
                  </a:cubicBezTo>
                  <a:close/>
                  <a:moveTo>
                    <a:pt x="133" y="527"/>
                  </a:moveTo>
                  <a:cubicBezTo>
                    <a:pt x="133" y="526"/>
                    <a:pt x="133" y="525"/>
                    <a:pt x="135" y="524"/>
                  </a:cubicBezTo>
                  <a:cubicBezTo>
                    <a:pt x="135" y="524"/>
                    <a:pt x="135" y="524"/>
                    <a:pt x="135" y="524"/>
                  </a:cubicBezTo>
                  <a:cubicBezTo>
                    <a:pt x="136" y="524"/>
                    <a:pt x="137" y="525"/>
                    <a:pt x="137" y="526"/>
                  </a:cubicBezTo>
                  <a:cubicBezTo>
                    <a:pt x="137" y="526"/>
                    <a:pt x="137" y="526"/>
                    <a:pt x="137" y="526"/>
                  </a:cubicBezTo>
                  <a:cubicBezTo>
                    <a:pt x="137" y="527"/>
                    <a:pt x="137" y="528"/>
                    <a:pt x="136" y="528"/>
                  </a:cubicBezTo>
                  <a:cubicBezTo>
                    <a:pt x="136" y="528"/>
                    <a:pt x="136" y="528"/>
                    <a:pt x="136" y="528"/>
                  </a:cubicBezTo>
                  <a:cubicBezTo>
                    <a:pt x="136" y="528"/>
                    <a:pt x="135" y="528"/>
                    <a:pt x="135" y="528"/>
                  </a:cubicBezTo>
                  <a:cubicBezTo>
                    <a:pt x="135" y="528"/>
                    <a:pt x="135" y="528"/>
                    <a:pt x="135" y="528"/>
                  </a:cubicBezTo>
                  <a:cubicBezTo>
                    <a:pt x="134" y="528"/>
                    <a:pt x="134" y="528"/>
                    <a:pt x="133" y="527"/>
                  </a:cubicBezTo>
                  <a:close/>
                  <a:moveTo>
                    <a:pt x="484" y="524"/>
                  </a:moveTo>
                  <a:cubicBezTo>
                    <a:pt x="483" y="523"/>
                    <a:pt x="482" y="522"/>
                    <a:pt x="483" y="521"/>
                  </a:cubicBezTo>
                  <a:cubicBezTo>
                    <a:pt x="483" y="521"/>
                    <a:pt x="483" y="521"/>
                    <a:pt x="483" y="521"/>
                  </a:cubicBezTo>
                  <a:cubicBezTo>
                    <a:pt x="483" y="520"/>
                    <a:pt x="484" y="520"/>
                    <a:pt x="485" y="520"/>
                  </a:cubicBezTo>
                  <a:cubicBezTo>
                    <a:pt x="485" y="520"/>
                    <a:pt x="485" y="520"/>
                    <a:pt x="485" y="520"/>
                  </a:cubicBezTo>
                  <a:cubicBezTo>
                    <a:pt x="486" y="520"/>
                    <a:pt x="487" y="522"/>
                    <a:pt x="486" y="523"/>
                  </a:cubicBezTo>
                  <a:cubicBezTo>
                    <a:pt x="486" y="523"/>
                    <a:pt x="486" y="523"/>
                    <a:pt x="486" y="523"/>
                  </a:cubicBezTo>
                  <a:cubicBezTo>
                    <a:pt x="486" y="523"/>
                    <a:pt x="485" y="524"/>
                    <a:pt x="484" y="524"/>
                  </a:cubicBezTo>
                  <a:cubicBezTo>
                    <a:pt x="484" y="524"/>
                    <a:pt x="484" y="524"/>
                    <a:pt x="484" y="524"/>
                  </a:cubicBezTo>
                  <a:cubicBezTo>
                    <a:pt x="484" y="524"/>
                    <a:pt x="484" y="524"/>
                    <a:pt x="484" y="524"/>
                  </a:cubicBezTo>
                  <a:close/>
                  <a:moveTo>
                    <a:pt x="129" y="516"/>
                  </a:moveTo>
                  <a:cubicBezTo>
                    <a:pt x="129" y="515"/>
                    <a:pt x="130" y="513"/>
                    <a:pt x="131" y="513"/>
                  </a:cubicBezTo>
                  <a:cubicBezTo>
                    <a:pt x="131" y="513"/>
                    <a:pt x="131" y="513"/>
                    <a:pt x="131" y="513"/>
                  </a:cubicBezTo>
                  <a:cubicBezTo>
                    <a:pt x="132" y="513"/>
                    <a:pt x="133" y="513"/>
                    <a:pt x="133" y="514"/>
                  </a:cubicBezTo>
                  <a:cubicBezTo>
                    <a:pt x="133" y="514"/>
                    <a:pt x="133" y="514"/>
                    <a:pt x="133" y="514"/>
                  </a:cubicBezTo>
                  <a:cubicBezTo>
                    <a:pt x="134" y="515"/>
                    <a:pt x="133" y="517"/>
                    <a:pt x="132" y="517"/>
                  </a:cubicBezTo>
                  <a:cubicBezTo>
                    <a:pt x="132" y="517"/>
                    <a:pt x="132" y="517"/>
                    <a:pt x="132" y="517"/>
                  </a:cubicBezTo>
                  <a:cubicBezTo>
                    <a:pt x="132" y="517"/>
                    <a:pt x="132" y="517"/>
                    <a:pt x="131" y="517"/>
                  </a:cubicBezTo>
                  <a:cubicBezTo>
                    <a:pt x="131" y="517"/>
                    <a:pt x="131" y="517"/>
                    <a:pt x="131" y="517"/>
                  </a:cubicBezTo>
                  <a:cubicBezTo>
                    <a:pt x="131" y="517"/>
                    <a:pt x="130" y="516"/>
                    <a:pt x="129" y="516"/>
                  </a:cubicBezTo>
                  <a:close/>
                  <a:moveTo>
                    <a:pt x="488" y="512"/>
                  </a:moveTo>
                  <a:cubicBezTo>
                    <a:pt x="487" y="512"/>
                    <a:pt x="486" y="511"/>
                    <a:pt x="486" y="510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7" y="509"/>
                    <a:pt x="488" y="508"/>
                    <a:pt x="489" y="509"/>
                  </a:cubicBezTo>
                  <a:cubicBezTo>
                    <a:pt x="489" y="509"/>
                    <a:pt x="489" y="509"/>
                    <a:pt x="489" y="509"/>
                  </a:cubicBezTo>
                  <a:cubicBezTo>
                    <a:pt x="490" y="509"/>
                    <a:pt x="490" y="510"/>
                    <a:pt x="490" y="511"/>
                  </a:cubicBezTo>
                  <a:cubicBezTo>
                    <a:pt x="490" y="511"/>
                    <a:pt x="490" y="511"/>
                    <a:pt x="490" y="511"/>
                  </a:cubicBezTo>
                  <a:cubicBezTo>
                    <a:pt x="490" y="512"/>
                    <a:pt x="489" y="513"/>
                    <a:pt x="488" y="513"/>
                  </a:cubicBezTo>
                  <a:cubicBezTo>
                    <a:pt x="488" y="513"/>
                    <a:pt x="488" y="513"/>
                    <a:pt x="488" y="513"/>
                  </a:cubicBezTo>
                  <a:cubicBezTo>
                    <a:pt x="488" y="513"/>
                    <a:pt x="488" y="513"/>
                    <a:pt x="488" y="512"/>
                  </a:cubicBezTo>
                  <a:close/>
                  <a:moveTo>
                    <a:pt x="126" y="504"/>
                  </a:moveTo>
                  <a:cubicBezTo>
                    <a:pt x="125" y="503"/>
                    <a:pt x="126" y="502"/>
                    <a:pt x="127" y="502"/>
                  </a:cubicBezTo>
                  <a:cubicBezTo>
                    <a:pt x="127" y="502"/>
                    <a:pt x="127" y="502"/>
                    <a:pt x="127" y="502"/>
                  </a:cubicBezTo>
                  <a:cubicBezTo>
                    <a:pt x="128" y="501"/>
                    <a:pt x="129" y="502"/>
                    <a:pt x="129" y="503"/>
                  </a:cubicBezTo>
                  <a:cubicBezTo>
                    <a:pt x="129" y="503"/>
                    <a:pt x="129" y="503"/>
                    <a:pt x="129" y="503"/>
                  </a:cubicBezTo>
                  <a:cubicBezTo>
                    <a:pt x="130" y="504"/>
                    <a:pt x="129" y="505"/>
                    <a:pt x="128" y="505"/>
                  </a:cubicBezTo>
                  <a:cubicBezTo>
                    <a:pt x="128" y="505"/>
                    <a:pt x="128" y="505"/>
                    <a:pt x="128" y="505"/>
                  </a:cubicBezTo>
                  <a:cubicBezTo>
                    <a:pt x="128" y="506"/>
                    <a:pt x="128" y="506"/>
                    <a:pt x="128" y="506"/>
                  </a:cubicBezTo>
                  <a:cubicBezTo>
                    <a:pt x="128" y="506"/>
                    <a:pt x="128" y="506"/>
                    <a:pt x="128" y="506"/>
                  </a:cubicBezTo>
                  <a:cubicBezTo>
                    <a:pt x="127" y="506"/>
                    <a:pt x="126" y="505"/>
                    <a:pt x="126" y="504"/>
                  </a:cubicBezTo>
                  <a:close/>
                  <a:moveTo>
                    <a:pt x="491" y="501"/>
                  </a:moveTo>
                  <a:cubicBezTo>
                    <a:pt x="490" y="501"/>
                    <a:pt x="490" y="500"/>
                    <a:pt x="490" y="499"/>
                  </a:cubicBezTo>
                  <a:cubicBezTo>
                    <a:pt x="490" y="499"/>
                    <a:pt x="490" y="499"/>
                    <a:pt x="490" y="499"/>
                  </a:cubicBezTo>
                  <a:cubicBezTo>
                    <a:pt x="490" y="497"/>
                    <a:pt x="492" y="497"/>
                    <a:pt x="493" y="497"/>
                  </a:cubicBezTo>
                  <a:cubicBezTo>
                    <a:pt x="493" y="497"/>
                    <a:pt x="493" y="497"/>
                    <a:pt x="493" y="497"/>
                  </a:cubicBezTo>
                  <a:cubicBezTo>
                    <a:pt x="494" y="498"/>
                    <a:pt x="494" y="499"/>
                    <a:pt x="494" y="500"/>
                  </a:cubicBezTo>
                  <a:cubicBezTo>
                    <a:pt x="494" y="500"/>
                    <a:pt x="494" y="500"/>
                    <a:pt x="494" y="500"/>
                  </a:cubicBezTo>
                  <a:cubicBezTo>
                    <a:pt x="494" y="501"/>
                    <a:pt x="493" y="501"/>
                    <a:pt x="492" y="501"/>
                  </a:cubicBezTo>
                  <a:cubicBezTo>
                    <a:pt x="492" y="501"/>
                    <a:pt x="492" y="501"/>
                    <a:pt x="492" y="501"/>
                  </a:cubicBezTo>
                  <a:cubicBezTo>
                    <a:pt x="492" y="501"/>
                    <a:pt x="492" y="501"/>
                    <a:pt x="491" y="501"/>
                  </a:cubicBezTo>
                  <a:close/>
                  <a:moveTo>
                    <a:pt x="122" y="493"/>
                  </a:moveTo>
                  <a:cubicBezTo>
                    <a:pt x="122" y="492"/>
                    <a:pt x="122" y="491"/>
                    <a:pt x="123" y="490"/>
                  </a:cubicBezTo>
                  <a:cubicBezTo>
                    <a:pt x="123" y="490"/>
                    <a:pt x="123" y="490"/>
                    <a:pt x="123" y="490"/>
                  </a:cubicBezTo>
                  <a:cubicBezTo>
                    <a:pt x="124" y="490"/>
                    <a:pt x="125" y="491"/>
                    <a:pt x="126" y="492"/>
                  </a:cubicBezTo>
                  <a:cubicBezTo>
                    <a:pt x="126" y="492"/>
                    <a:pt x="126" y="492"/>
                    <a:pt x="126" y="492"/>
                  </a:cubicBezTo>
                  <a:cubicBezTo>
                    <a:pt x="126" y="493"/>
                    <a:pt x="125" y="494"/>
                    <a:pt x="124" y="494"/>
                  </a:cubicBezTo>
                  <a:cubicBezTo>
                    <a:pt x="124" y="494"/>
                    <a:pt x="124" y="494"/>
                    <a:pt x="124" y="494"/>
                  </a:cubicBezTo>
                  <a:cubicBezTo>
                    <a:pt x="124" y="494"/>
                    <a:pt x="124" y="494"/>
                    <a:pt x="124" y="494"/>
                  </a:cubicBezTo>
                  <a:cubicBezTo>
                    <a:pt x="124" y="494"/>
                    <a:pt x="124" y="494"/>
                    <a:pt x="124" y="494"/>
                  </a:cubicBezTo>
                  <a:cubicBezTo>
                    <a:pt x="123" y="494"/>
                    <a:pt x="122" y="494"/>
                    <a:pt x="122" y="493"/>
                  </a:cubicBezTo>
                  <a:close/>
                  <a:moveTo>
                    <a:pt x="495" y="490"/>
                  </a:moveTo>
                  <a:cubicBezTo>
                    <a:pt x="494" y="489"/>
                    <a:pt x="494" y="488"/>
                    <a:pt x="494" y="487"/>
                  </a:cubicBezTo>
                  <a:cubicBezTo>
                    <a:pt x="494" y="487"/>
                    <a:pt x="494" y="487"/>
                    <a:pt x="494" y="487"/>
                  </a:cubicBezTo>
                  <a:cubicBezTo>
                    <a:pt x="494" y="486"/>
                    <a:pt x="495" y="486"/>
                    <a:pt x="496" y="486"/>
                  </a:cubicBezTo>
                  <a:cubicBezTo>
                    <a:pt x="496" y="486"/>
                    <a:pt x="496" y="486"/>
                    <a:pt x="496" y="486"/>
                  </a:cubicBezTo>
                  <a:cubicBezTo>
                    <a:pt x="498" y="486"/>
                    <a:pt x="498" y="487"/>
                    <a:pt x="498" y="488"/>
                  </a:cubicBezTo>
                  <a:cubicBezTo>
                    <a:pt x="498" y="488"/>
                    <a:pt x="498" y="488"/>
                    <a:pt x="498" y="488"/>
                  </a:cubicBezTo>
                  <a:cubicBezTo>
                    <a:pt x="497" y="489"/>
                    <a:pt x="497" y="490"/>
                    <a:pt x="496" y="490"/>
                  </a:cubicBezTo>
                  <a:cubicBezTo>
                    <a:pt x="496" y="490"/>
                    <a:pt x="496" y="490"/>
                    <a:pt x="496" y="490"/>
                  </a:cubicBezTo>
                  <a:cubicBezTo>
                    <a:pt x="496" y="490"/>
                    <a:pt x="495" y="490"/>
                    <a:pt x="495" y="490"/>
                  </a:cubicBezTo>
                  <a:close/>
                  <a:moveTo>
                    <a:pt x="118" y="481"/>
                  </a:moveTo>
                  <a:cubicBezTo>
                    <a:pt x="118" y="480"/>
                    <a:pt x="118" y="479"/>
                    <a:pt x="119" y="479"/>
                  </a:cubicBezTo>
                  <a:cubicBezTo>
                    <a:pt x="119" y="479"/>
                    <a:pt x="119" y="479"/>
                    <a:pt x="119" y="479"/>
                  </a:cubicBezTo>
                  <a:cubicBezTo>
                    <a:pt x="120" y="479"/>
                    <a:pt x="122" y="479"/>
                    <a:pt x="122" y="480"/>
                  </a:cubicBezTo>
                  <a:cubicBezTo>
                    <a:pt x="122" y="480"/>
                    <a:pt x="122" y="480"/>
                    <a:pt x="122" y="480"/>
                  </a:cubicBezTo>
                  <a:cubicBezTo>
                    <a:pt x="122" y="481"/>
                    <a:pt x="122" y="482"/>
                    <a:pt x="121" y="483"/>
                  </a:cubicBezTo>
                  <a:cubicBezTo>
                    <a:pt x="121" y="483"/>
                    <a:pt x="121" y="483"/>
                    <a:pt x="121" y="483"/>
                  </a:cubicBezTo>
                  <a:cubicBezTo>
                    <a:pt x="120" y="483"/>
                    <a:pt x="120" y="483"/>
                    <a:pt x="120" y="483"/>
                  </a:cubicBezTo>
                  <a:cubicBezTo>
                    <a:pt x="120" y="483"/>
                    <a:pt x="120" y="483"/>
                    <a:pt x="120" y="483"/>
                  </a:cubicBezTo>
                  <a:cubicBezTo>
                    <a:pt x="119" y="483"/>
                    <a:pt x="118" y="482"/>
                    <a:pt x="118" y="481"/>
                  </a:cubicBezTo>
                  <a:close/>
                  <a:moveTo>
                    <a:pt x="499" y="478"/>
                  </a:moveTo>
                  <a:cubicBezTo>
                    <a:pt x="498" y="478"/>
                    <a:pt x="497" y="477"/>
                    <a:pt x="498" y="476"/>
                  </a:cubicBezTo>
                  <a:cubicBezTo>
                    <a:pt x="498" y="476"/>
                    <a:pt x="498" y="476"/>
                    <a:pt x="498" y="476"/>
                  </a:cubicBezTo>
                  <a:cubicBezTo>
                    <a:pt x="498" y="475"/>
                    <a:pt x="499" y="474"/>
                    <a:pt x="500" y="474"/>
                  </a:cubicBezTo>
                  <a:cubicBezTo>
                    <a:pt x="500" y="474"/>
                    <a:pt x="500" y="474"/>
                    <a:pt x="500" y="474"/>
                  </a:cubicBezTo>
                  <a:cubicBezTo>
                    <a:pt x="501" y="475"/>
                    <a:pt x="502" y="476"/>
                    <a:pt x="502" y="477"/>
                  </a:cubicBezTo>
                  <a:cubicBezTo>
                    <a:pt x="502" y="477"/>
                    <a:pt x="502" y="477"/>
                    <a:pt x="502" y="477"/>
                  </a:cubicBezTo>
                  <a:cubicBezTo>
                    <a:pt x="501" y="478"/>
                    <a:pt x="500" y="478"/>
                    <a:pt x="500" y="478"/>
                  </a:cubicBezTo>
                  <a:cubicBezTo>
                    <a:pt x="500" y="478"/>
                    <a:pt x="500" y="478"/>
                    <a:pt x="500" y="478"/>
                  </a:cubicBezTo>
                  <a:cubicBezTo>
                    <a:pt x="499" y="478"/>
                    <a:pt x="499" y="478"/>
                    <a:pt x="499" y="478"/>
                  </a:cubicBezTo>
                  <a:close/>
                  <a:moveTo>
                    <a:pt x="114" y="470"/>
                  </a:moveTo>
                  <a:cubicBezTo>
                    <a:pt x="114" y="469"/>
                    <a:pt x="115" y="468"/>
                    <a:pt x="116" y="468"/>
                  </a:cubicBezTo>
                  <a:cubicBezTo>
                    <a:pt x="116" y="468"/>
                    <a:pt x="116" y="468"/>
                    <a:pt x="116" y="468"/>
                  </a:cubicBezTo>
                  <a:cubicBezTo>
                    <a:pt x="117" y="467"/>
                    <a:pt x="118" y="468"/>
                    <a:pt x="118" y="469"/>
                  </a:cubicBezTo>
                  <a:cubicBezTo>
                    <a:pt x="118" y="469"/>
                    <a:pt x="118" y="469"/>
                    <a:pt x="118" y="469"/>
                  </a:cubicBezTo>
                  <a:cubicBezTo>
                    <a:pt x="118" y="470"/>
                    <a:pt x="118" y="471"/>
                    <a:pt x="117" y="471"/>
                  </a:cubicBezTo>
                  <a:cubicBezTo>
                    <a:pt x="117" y="471"/>
                    <a:pt x="117" y="471"/>
                    <a:pt x="117" y="471"/>
                  </a:cubicBezTo>
                  <a:cubicBezTo>
                    <a:pt x="117" y="471"/>
                    <a:pt x="116" y="471"/>
                    <a:pt x="116" y="471"/>
                  </a:cubicBezTo>
                  <a:cubicBezTo>
                    <a:pt x="116" y="471"/>
                    <a:pt x="116" y="471"/>
                    <a:pt x="116" y="471"/>
                  </a:cubicBezTo>
                  <a:cubicBezTo>
                    <a:pt x="115" y="471"/>
                    <a:pt x="115" y="471"/>
                    <a:pt x="114" y="470"/>
                  </a:cubicBezTo>
                  <a:close/>
                  <a:moveTo>
                    <a:pt x="503" y="467"/>
                  </a:moveTo>
                  <a:cubicBezTo>
                    <a:pt x="502" y="467"/>
                    <a:pt x="501" y="465"/>
                    <a:pt x="502" y="464"/>
                  </a:cubicBezTo>
                  <a:cubicBezTo>
                    <a:pt x="502" y="464"/>
                    <a:pt x="502" y="464"/>
                    <a:pt x="502" y="464"/>
                  </a:cubicBezTo>
                  <a:cubicBezTo>
                    <a:pt x="502" y="463"/>
                    <a:pt x="503" y="463"/>
                    <a:pt x="504" y="463"/>
                  </a:cubicBezTo>
                  <a:cubicBezTo>
                    <a:pt x="504" y="463"/>
                    <a:pt x="504" y="463"/>
                    <a:pt x="504" y="463"/>
                  </a:cubicBezTo>
                  <a:cubicBezTo>
                    <a:pt x="505" y="463"/>
                    <a:pt x="506" y="465"/>
                    <a:pt x="505" y="466"/>
                  </a:cubicBezTo>
                  <a:cubicBezTo>
                    <a:pt x="505" y="466"/>
                    <a:pt x="505" y="466"/>
                    <a:pt x="505" y="466"/>
                  </a:cubicBezTo>
                  <a:cubicBezTo>
                    <a:pt x="505" y="466"/>
                    <a:pt x="504" y="467"/>
                    <a:pt x="503" y="467"/>
                  </a:cubicBezTo>
                  <a:cubicBezTo>
                    <a:pt x="503" y="467"/>
                    <a:pt x="503" y="467"/>
                    <a:pt x="503" y="467"/>
                  </a:cubicBezTo>
                  <a:cubicBezTo>
                    <a:pt x="503" y="467"/>
                    <a:pt x="503" y="467"/>
                    <a:pt x="503" y="467"/>
                  </a:cubicBezTo>
                  <a:close/>
                  <a:moveTo>
                    <a:pt x="111" y="459"/>
                  </a:moveTo>
                  <a:cubicBezTo>
                    <a:pt x="110" y="458"/>
                    <a:pt x="111" y="456"/>
                    <a:pt x="112" y="456"/>
                  </a:cubicBezTo>
                  <a:cubicBezTo>
                    <a:pt x="112" y="456"/>
                    <a:pt x="112" y="456"/>
                    <a:pt x="112" y="456"/>
                  </a:cubicBezTo>
                  <a:cubicBezTo>
                    <a:pt x="113" y="456"/>
                    <a:pt x="114" y="456"/>
                    <a:pt x="114" y="457"/>
                  </a:cubicBezTo>
                  <a:cubicBezTo>
                    <a:pt x="114" y="457"/>
                    <a:pt x="114" y="457"/>
                    <a:pt x="114" y="457"/>
                  </a:cubicBezTo>
                  <a:cubicBezTo>
                    <a:pt x="115" y="458"/>
                    <a:pt x="114" y="460"/>
                    <a:pt x="113" y="460"/>
                  </a:cubicBezTo>
                  <a:cubicBezTo>
                    <a:pt x="113" y="460"/>
                    <a:pt x="113" y="460"/>
                    <a:pt x="113" y="460"/>
                  </a:cubicBezTo>
                  <a:cubicBezTo>
                    <a:pt x="113" y="460"/>
                    <a:pt x="113" y="460"/>
                    <a:pt x="112" y="460"/>
                  </a:cubicBezTo>
                  <a:cubicBezTo>
                    <a:pt x="112" y="460"/>
                    <a:pt x="112" y="460"/>
                    <a:pt x="112" y="460"/>
                  </a:cubicBezTo>
                  <a:cubicBezTo>
                    <a:pt x="112" y="460"/>
                    <a:pt x="111" y="460"/>
                    <a:pt x="111" y="459"/>
                  </a:cubicBezTo>
                  <a:close/>
                  <a:moveTo>
                    <a:pt x="507" y="456"/>
                  </a:moveTo>
                  <a:cubicBezTo>
                    <a:pt x="506" y="455"/>
                    <a:pt x="505" y="454"/>
                    <a:pt x="505" y="453"/>
                  </a:cubicBezTo>
                  <a:cubicBezTo>
                    <a:pt x="505" y="453"/>
                    <a:pt x="505" y="453"/>
                    <a:pt x="505" y="453"/>
                  </a:cubicBezTo>
                  <a:cubicBezTo>
                    <a:pt x="506" y="452"/>
                    <a:pt x="507" y="451"/>
                    <a:pt x="508" y="452"/>
                  </a:cubicBezTo>
                  <a:cubicBezTo>
                    <a:pt x="508" y="452"/>
                    <a:pt x="508" y="452"/>
                    <a:pt x="508" y="452"/>
                  </a:cubicBezTo>
                  <a:cubicBezTo>
                    <a:pt x="509" y="452"/>
                    <a:pt x="509" y="453"/>
                    <a:pt x="509" y="454"/>
                  </a:cubicBezTo>
                  <a:cubicBezTo>
                    <a:pt x="509" y="454"/>
                    <a:pt x="509" y="454"/>
                    <a:pt x="509" y="454"/>
                  </a:cubicBezTo>
                  <a:cubicBezTo>
                    <a:pt x="509" y="455"/>
                    <a:pt x="508" y="456"/>
                    <a:pt x="507" y="456"/>
                  </a:cubicBezTo>
                  <a:cubicBezTo>
                    <a:pt x="507" y="456"/>
                    <a:pt x="507" y="456"/>
                    <a:pt x="507" y="456"/>
                  </a:cubicBezTo>
                  <a:cubicBezTo>
                    <a:pt x="507" y="456"/>
                    <a:pt x="507" y="456"/>
                    <a:pt x="507" y="456"/>
                  </a:cubicBezTo>
                  <a:close/>
                  <a:moveTo>
                    <a:pt x="107" y="447"/>
                  </a:moveTo>
                  <a:cubicBezTo>
                    <a:pt x="106" y="446"/>
                    <a:pt x="107" y="445"/>
                    <a:pt x="108" y="445"/>
                  </a:cubicBezTo>
                  <a:cubicBezTo>
                    <a:pt x="108" y="445"/>
                    <a:pt x="108" y="445"/>
                    <a:pt x="108" y="445"/>
                  </a:cubicBezTo>
                  <a:cubicBezTo>
                    <a:pt x="109" y="444"/>
                    <a:pt x="110" y="445"/>
                    <a:pt x="111" y="446"/>
                  </a:cubicBezTo>
                  <a:cubicBezTo>
                    <a:pt x="111" y="446"/>
                    <a:pt x="111" y="446"/>
                    <a:pt x="111" y="446"/>
                  </a:cubicBezTo>
                  <a:cubicBezTo>
                    <a:pt x="111" y="447"/>
                    <a:pt x="110" y="448"/>
                    <a:pt x="109" y="449"/>
                  </a:cubicBezTo>
                  <a:cubicBezTo>
                    <a:pt x="109" y="449"/>
                    <a:pt x="109" y="449"/>
                    <a:pt x="109" y="449"/>
                  </a:cubicBezTo>
                  <a:cubicBezTo>
                    <a:pt x="109" y="449"/>
                    <a:pt x="109" y="449"/>
                    <a:pt x="109" y="449"/>
                  </a:cubicBezTo>
                  <a:cubicBezTo>
                    <a:pt x="109" y="449"/>
                    <a:pt x="109" y="449"/>
                    <a:pt x="109" y="449"/>
                  </a:cubicBezTo>
                  <a:cubicBezTo>
                    <a:pt x="108" y="449"/>
                    <a:pt x="107" y="448"/>
                    <a:pt x="107" y="447"/>
                  </a:cubicBezTo>
                  <a:close/>
                  <a:moveTo>
                    <a:pt x="510" y="444"/>
                  </a:moveTo>
                  <a:cubicBezTo>
                    <a:pt x="509" y="444"/>
                    <a:pt x="509" y="443"/>
                    <a:pt x="509" y="442"/>
                  </a:cubicBezTo>
                  <a:cubicBezTo>
                    <a:pt x="509" y="442"/>
                    <a:pt x="509" y="442"/>
                    <a:pt x="509" y="442"/>
                  </a:cubicBezTo>
                  <a:cubicBezTo>
                    <a:pt x="509" y="441"/>
                    <a:pt x="511" y="440"/>
                    <a:pt x="512" y="440"/>
                  </a:cubicBezTo>
                  <a:cubicBezTo>
                    <a:pt x="512" y="440"/>
                    <a:pt x="512" y="440"/>
                    <a:pt x="512" y="440"/>
                  </a:cubicBezTo>
                  <a:cubicBezTo>
                    <a:pt x="513" y="441"/>
                    <a:pt x="513" y="442"/>
                    <a:pt x="513" y="443"/>
                  </a:cubicBezTo>
                  <a:cubicBezTo>
                    <a:pt x="513" y="443"/>
                    <a:pt x="513" y="443"/>
                    <a:pt x="513" y="443"/>
                  </a:cubicBezTo>
                  <a:cubicBezTo>
                    <a:pt x="513" y="444"/>
                    <a:pt x="512" y="444"/>
                    <a:pt x="511" y="444"/>
                  </a:cubicBezTo>
                  <a:cubicBezTo>
                    <a:pt x="511" y="444"/>
                    <a:pt x="511" y="444"/>
                    <a:pt x="511" y="444"/>
                  </a:cubicBezTo>
                  <a:cubicBezTo>
                    <a:pt x="511" y="444"/>
                    <a:pt x="511" y="444"/>
                    <a:pt x="510" y="444"/>
                  </a:cubicBezTo>
                  <a:close/>
                  <a:moveTo>
                    <a:pt x="103" y="436"/>
                  </a:moveTo>
                  <a:cubicBezTo>
                    <a:pt x="103" y="435"/>
                    <a:pt x="103" y="434"/>
                    <a:pt x="104" y="433"/>
                  </a:cubicBezTo>
                  <a:cubicBezTo>
                    <a:pt x="104" y="433"/>
                    <a:pt x="104" y="433"/>
                    <a:pt x="104" y="433"/>
                  </a:cubicBezTo>
                  <a:cubicBezTo>
                    <a:pt x="105" y="433"/>
                    <a:pt x="106" y="434"/>
                    <a:pt x="107" y="435"/>
                  </a:cubicBezTo>
                  <a:cubicBezTo>
                    <a:pt x="107" y="435"/>
                    <a:pt x="107" y="435"/>
                    <a:pt x="107" y="435"/>
                  </a:cubicBezTo>
                  <a:cubicBezTo>
                    <a:pt x="107" y="436"/>
                    <a:pt x="107" y="437"/>
                    <a:pt x="105" y="437"/>
                  </a:cubicBezTo>
                  <a:cubicBezTo>
                    <a:pt x="105" y="437"/>
                    <a:pt x="105" y="437"/>
                    <a:pt x="105" y="437"/>
                  </a:cubicBezTo>
                  <a:cubicBezTo>
                    <a:pt x="105" y="437"/>
                    <a:pt x="105" y="437"/>
                    <a:pt x="105" y="437"/>
                  </a:cubicBezTo>
                  <a:cubicBezTo>
                    <a:pt x="105" y="437"/>
                    <a:pt x="105" y="437"/>
                    <a:pt x="105" y="437"/>
                  </a:cubicBezTo>
                  <a:cubicBezTo>
                    <a:pt x="104" y="437"/>
                    <a:pt x="103" y="437"/>
                    <a:pt x="103" y="436"/>
                  </a:cubicBezTo>
                  <a:close/>
                  <a:moveTo>
                    <a:pt x="514" y="433"/>
                  </a:moveTo>
                  <a:cubicBezTo>
                    <a:pt x="513" y="432"/>
                    <a:pt x="513" y="431"/>
                    <a:pt x="513" y="430"/>
                  </a:cubicBezTo>
                  <a:cubicBezTo>
                    <a:pt x="513" y="430"/>
                    <a:pt x="513" y="430"/>
                    <a:pt x="513" y="430"/>
                  </a:cubicBezTo>
                  <a:cubicBezTo>
                    <a:pt x="513" y="429"/>
                    <a:pt x="514" y="429"/>
                    <a:pt x="515" y="429"/>
                  </a:cubicBezTo>
                  <a:cubicBezTo>
                    <a:pt x="515" y="429"/>
                    <a:pt x="515" y="429"/>
                    <a:pt x="515" y="429"/>
                  </a:cubicBezTo>
                  <a:cubicBezTo>
                    <a:pt x="516" y="429"/>
                    <a:pt x="517" y="430"/>
                    <a:pt x="517" y="431"/>
                  </a:cubicBezTo>
                  <a:cubicBezTo>
                    <a:pt x="517" y="431"/>
                    <a:pt x="517" y="431"/>
                    <a:pt x="517" y="431"/>
                  </a:cubicBezTo>
                  <a:cubicBezTo>
                    <a:pt x="516" y="432"/>
                    <a:pt x="516" y="433"/>
                    <a:pt x="515" y="433"/>
                  </a:cubicBezTo>
                  <a:cubicBezTo>
                    <a:pt x="515" y="433"/>
                    <a:pt x="515" y="433"/>
                    <a:pt x="515" y="433"/>
                  </a:cubicBezTo>
                  <a:cubicBezTo>
                    <a:pt x="515" y="433"/>
                    <a:pt x="514" y="433"/>
                    <a:pt x="514" y="433"/>
                  </a:cubicBezTo>
                  <a:close/>
                  <a:moveTo>
                    <a:pt x="99" y="425"/>
                  </a:moveTo>
                  <a:cubicBezTo>
                    <a:pt x="99" y="423"/>
                    <a:pt x="99" y="422"/>
                    <a:pt x="100" y="422"/>
                  </a:cubicBezTo>
                  <a:cubicBezTo>
                    <a:pt x="100" y="422"/>
                    <a:pt x="100" y="422"/>
                    <a:pt x="100" y="422"/>
                  </a:cubicBezTo>
                  <a:cubicBezTo>
                    <a:pt x="101" y="422"/>
                    <a:pt x="103" y="422"/>
                    <a:pt x="103" y="423"/>
                  </a:cubicBezTo>
                  <a:cubicBezTo>
                    <a:pt x="103" y="423"/>
                    <a:pt x="103" y="423"/>
                    <a:pt x="103" y="423"/>
                  </a:cubicBezTo>
                  <a:cubicBezTo>
                    <a:pt x="103" y="424"/>
                    <a:pt x="103" y="425"/>
                    <a:pt x="102" y="426"/>
                  </a:cubicBezTo>
                  <a:cubicBezTo>
                    <a:pt x="102" y="426"/>
                    <a:pt x="102" y="426"/>
                    <a:pt x="102" y="426"/>
                  </a:cubicBezTo>
                  <a:cubicBezTo>
                    <a:pt x="101" y="426"/>
                    <a:pt x="101" y="426"/>
                    <a:pt x="101" y="426"/>
                  </a:cubicBezTo>
                  <a:cubicBezTo>
                    <a:pt x="101" y="426"/>
                    <a:pt x="101" y="426"/>
                    <a:pt x="101" y="426"/>
                  </a:cubicBezTo>
                  <a:cubicBezTo>
                    <a:pt x="100" y="426"/>
                    <a:pt x="99" y="425"/>
                    <a:pt x="99" y="425"/>
                  </a:cubicBezTo>
                  <a:close/>
                  <a:moveTo>
                    <a:pt x="518" y="421"/>
                  </a:moveTo>
                  <a:cubicBezTo>
                    <a:pt x="517" y="421"/>
                    <a:pt x="516" y="420"/>
                    <a:pt x="517" y="419"/>
                  </a:cubicBezTo>
                  <a:cubicBezTo>
                    <a:pt x="517" y="419"/>
                    <a:pt x="517" y="419"/>
                    <a:pt x="517" y="419"/>
                  </a:cubicBezTo>
                  <a:cubicBezTo>
                    <a:pt x="517" y="419"/>
                    <a:pt x="517" y="419"/>
                    <a:pt x="517" y="419"/>
                  </a:cubicBezTo>
                  <a:cubicBezTo>
                    <a:pt x="517" y="419"/>
                    <a:pt x="517" y="419"/>
                    <a:pt x="517" y="419"/>
                  </a:cubicBezTo>
                  <a:cubicBezTo>
                    <a:pt x="517" y="418"/>
                    <a:pt x="518" y="417"/>
                    <a:pt x="519" y="418"/>
                  </a:cubicBezTo>
                  <a:cubicBezTo>
                    <a:pt x="519" y="418"/>
                    <a:pt x="519" y="418"/>
                    <a:pt x="519" y="418"/>
                  </a:cubicBezTo>
                  <a:cubicBezTo>
                    <a:pt x="520" y="418"/>
                    <a:pt x="521" y="419"/>
                    <a:pt x="520" y="420"/>
                  </a:cubicBezTo>
                  <a:cubicBezTo>
                    <a:pt x="520" y="420"/>
                    <a:pt x="520" y="420"/>
                    <a:pt x="520" y="420"/>
                  </a:cubicBezTo>
                  <a:cubicBezTo>
                    <a:pt x="520" y="421"/>
                    <a:pt x="519" y="421"/>
                    <a:pt x="519" y="421"/>
                  </a:cubicBezTo>
                  <a:cubicBezTo>
                    <a:pt x="519" y="421"/>
                    <a:pt x="519" y="421"/>
                    <a:pt x="519" y="421"/>
                  </a:cubicBezTo>
                  <a:cubicBezTo>
                    <a:pt x="518" y="421"/>
                    <a:pt x="518" y="421"/>
                    <a:pt x="518" y="421"/>
                  </a:cubicBezTo>
                  <a:close/>
                  <a:moveTo>
                    <a:pt x="96" y="413"/>
                  </a:moveTo>
                  <a:cubicBezTo>
                    <a:pt x="95" y="412"/>
                    <a:pt x="96" y="411"/>
                    <a:pt x="97" y="410"/>
                  </a:cubicBezTo>
                  <a:cubicBezTo>
                    <a:pt x="97" y="410"/>
                    <a:pt x="97" y="410"/>
                    <a:pt x="97" y="410"/>
                  </a:cubicBezTo>
                  <a:cubicBezTo>
                    <a:pt x="98" y="410"/>
                    <a:pt x="99" y="411"/>
                    <a:pt x="99" y="412"/>
                  </a:cubicBezTo>
                  <a:cubicBezTo>
                    <a:pt x="99" y="412"/>
                    <a:pt x="99" y="412"/>
                    <a:pt x="99" y="412"/>
                  </a:cubicBezTo>
                  <a:cubicBezTo>
                    <a:pt x="100" y="413"/>
                    <a:pt x="99" y="414"/>
                    <a:pt x="98" y="414"/>
                  </a:cubicBezTo>
                  <a:cubicBezTo>
                    <a:pt x="98" y="414"/>
                    <a:pt x="98" y="414"/>
                    <a:pt x="98" y="414"/>
                  </a:cubicBezTo>
                  <a:cubicBezTo>
                    <a:pt x="98" y="414"/>
                    <a:pt x="98" y="414"/>
                    <a:pt x="98" y="414"/>
                  </a:cubicBezTo>
                  <a:cubicBezTo>
                    <a:pt x="98" y="414"/>
                    <a:pt x="98" y="414"/>
                    <a:pt x="98" y="414"/>
                  </a:cubicBezTo>
                  <a:cubicBezTo>
                    <a:pt x="97" y="414"/>
                    <a:pt x="96" y="414"/>
                    <a:pt x="96" y="413"/>
                  </a:cubicBezTo>
                  <a:close/>
                  <a:moveTo>
                    <a:pt x="521" y="410"/>
                  </a:moveTo>
                  <a:cubicBezTo>
                    <a:pt x="520" y="410"/>
                    <a:pt x="520" y="408"/>
                    <a:pt x="520" y="407"/>
                  </a:cubicBezTo>
                  <a:cubicBezTo>
                    <a:pt x="520" y="407"/>
                    <a:pt x="520" y="407"/>
                    <a:pt x="520" y="407"/>
                  </a:cubicBezTo>
                  <a:cubicBezTo>
                    <a:pt x="520" y="407"/>
                    <a:pt x="520" y="407"/>
                    <a:pt x="520" y="407"/>
                  </a:cubicBezTo>
                  <a:cubicBezTo>
                    <a:pt x="520" y="407"/>
                    <a:pt x="520" y="407"/>
                    <a:pt x="520" y="407"/>
                  </a:cubicBezTo>
                  <a:cubicBezTo>
                    <a:pt x="520" y="406"/>
                    <a:pt x="521" y="406"/>
                    <a:pt x="522" y="406"/>
                  </a:cubicBezTo>
                  <a:cubicBezTo>
                    <a:pt x="522" y="406"/>
                    <a:pt x="522" y="406"/>
                    <a:pt x="522" y="406"/>
                  </a:cubicBezTo>
                  <a:cubicBezTo>
                    <a:pt x="523" y="406"/>
                    <a:pt x="524" y="407"/>
                    <a:pt x="524" y="408"/>
                  </a:cubicBezTo>
                  <a:cubicBezTo>
                    <a:pt x="524" y="408"/>
                    <a:pt x="524" y="408"/>
                    <a:pt x="524" y="408"/>
                  </a:cubicBezTo>
                  <a:cubicBezTo>
                    <a:pt x="524" y="409"/>
                    <a:pt x="523" y="410"/>
                    <a:pt x="522" y="410"/>
                  </a:cubicBezTo>
                  <a:cubicBezTo>
                    <a:pt x="522" y="410"/>
                    <a:pt x="522" y="410"/>
                    <a:pt x="522" y="410"/>
                  </a:cubicBezTo>
                  <a:cubicBezTo>
                    <a:pt x="522" y="410"/>
                    <a:pt x="521" y="410"/>
                    <a:pt x="521" y="410"/>
                  </a:cubicBezTo>
                  <a:close/>
                  <a:moveTo>
                    <a:pt x="93" y="401"/>
                  </a:moveTo>
                  <a:cubicBezTo>
                    <a:pt x="92" y="400"/>
                    <a:pt x="93" y="399"/>
                    <a:pt x="94" y="399"/>
                  </a:cubicBezTo>
                  <a:cubicBezTo>
                    <a:pt x="94" y="399"/>
                    <a:pt x="94" y="399"/>
                    <a:pt x="94" y="399"/>
                  </a:cubicBezTo>
                  <a:cubicBezTo>
                    <a:pt x="95" y="399"/>
                    <a:pt x="96" y="399"/>
                    <a:pt x="97" y="400"/>
                  </a:cubicBezTo>
                  <a:cubicBezTo>
                    <a:pt x="97" y="400"/>
                    <a:pt x="97" y="400"/>
                    <a:pt x="97" y="400"/>
                  </a:cubicBezTo>
                  <a:cubicBezTo>
                    <a:pt x="97" y="401"/>
                    <a:pt x="96" y="402"/>
                    <a:pt x="95" y="403"/>
                  </a:cubicBezTo>
                  <a:cubicBezTo>
                    <a:pt x="95" y="403"/>
                    <a:pt x="95" y="403"/>
                    <a:pt x="95" y="403"/>
                  </a:cubicBezTo>
                  <a:cubicBezTo>
                    <a:pt x="95" y="403"/>
                    <a:pt x="95" y="403"/>
                    <a:pt x="95" y="403"/>
                  </a:cubicBezTo>
                  <a:cubicBezTo>
                    <a:pt x="95" y="403"/>
                    <a:pt x="95" y="403"/>
                    <a:pt x="95" y="403"/>
                  </a:cubicBezTo>
                  <a:cubicBezTo>
                    <a:pt x="94" y="403"/>
                    <a:pt x="93" y="402"/>
                    <a:pt x="93" y="401"/>
                  </a:cubicBezTo>
                  <a:close/>
                  <a:moveTo>
                    <a:pt x="524" y="398"/>
                  </a:moveTo>
                  <a:cubicBezTo>
                    <a:pt x="523" y="398"/>
                    <a:pt x="522" y="397"/>
                    <a:pt x="523" y="396"/>
                  </a:cubicBezTo>
                  <a:cubicBezTo>
                    <a:pt x="523" y="396"/>
                    <a:pt x="523" y="396"/>
                    <a:pt x="523" y="396"/>
                  </a:cubicBezTo>
                  <a:cubicBezTo>
                    <a:pt x="523" y="395"/>
                    <a:pt x="524" y="394"/>
                    <a:pt x="525" y="394"/>
                  </a:cubicBezTo>
                  <a:cubicBezTo>
                    <a:pt x="525" y="394"/>
                    <a:pt x="525" y="394"/>
                    <a:pt x="525" y="394"/>
                  </a:cubicBezTo>
                  <a:cubicBezTo>
                    <a:pt x="526" y="394"/>
                    <a:pt x="527" y="396"/>
                    <a:pt x="526" y="397"/>
                  </a:cubicBezTo>
                  <a:cubicBezTo>
                    <a:pt x="526" y="397"/>
                    <a:pt x="526" y="397"/>
                    <a:pt x="526" y="397"/>
                  </a:cubicBezTo>
                  <a:cubicBezTo>
                    <a:pt x="526" y="398"/>
                    <a:pt x="525" y="398"/>
                    <a:pt x="524" y="398"/>
                  </a:cubicBezTo>
                  <a:cubicBezTo>
                    <a:pt x="524" y="398"/>
                    <a:pt x="524" y="398"/>
                    <a:pt x="524" y="398"/>
                  </a:cubicBezTo>
                  <a:cubicBezTo>
                    <a:pt x="524" y="398"/>
                    <a:pt x="524" y="398"/>
                    <a:pt x="524" y="398"/>
                  </a:cubicBezTo>
                  <a:close/>
                  <a:moveTo>
                    <a:pt x="90" y="389"/>
                  </a:moveTo>
                  <a:cubicBezTo>
                    <a:pt x="90" y="388"/>
                    <a:pt x="91" y="387"/>
                    <a:pt x="92" y="387"/>
                  </a:cubicBezTo>
                  <a:cubicBezTo>
                    <a:pt x="92" y="387"/>
                    <a:pt x="92" y="387"/>
                    <a:pt x="92" y="387"/>
                  </a:cubicBezTo>
                  <a:cubicBezTo>
                    <a:pt x="93" y="387"/>
                    <a:pt x="94" y="388"/>
                    <a:pt x="94" y="389"/>
                  </a:cubicBezTo>
                  <a:cubicBezTo>
                    <a:pt x="94" y="389"/>
                    <a:pt x="94" y="389"/>
                    <a:pt x="94" y="389"/>
                  </a:cubicBezTo>
                  <a:cubicBezTo>
                    <a:pt x="94" y="390"/>
                    <a:pt x="94" y="391"/>
                    <a:pt x="93" y="391"/>
                  </a:cubicBezTo>
                  <a:cubicBezTo>
                    <a:pt x="93" y="391"/>
                    <a:pt x="93" y="391"/>
                    <a:pt x="93" y="391"/>
                  </a:cubicBezTo>
                  <a:cubicBezTo>
                    <a:pt x="93" y="391"/>
                    <a:pt x="92" y="391"/>
                    <a:pt x="92" y="391"/>
                  </a:cubicBezTo>
                  <a:cubicBezTo>
                    <a:pt x="92" y="391"/>
                    <a:pt x="92" y="391"/>
                    <a:pt x="92" y="391"/>
                  </a:cubicBezTo>
                  <a:cubicBezTo>
                    <a:pt x="91" y="391"/>
                    <a:pt x="91" y="390"/>
                    <a:pt x="90" y="389"/>
                  </a:cubicBezTo>
                  <a:close/>
                  <a:moveTo>
                    <a:pt x="526" y="386"/>
                  </a:moveTo>
                  <a:cubicBezTo>
                    <a:pt x="525" y="386"/>
                    <a:pt x="524" y="385"/>
                    <a:pt x="525" y="384"/>
                  </a:cubicBezTo>
                  <a:cubicBezTo>
                    <a:pt x="525" y="384"/>
                    <a:pt x="525" y="384"/>
                    <a:pt x="525" y="384"/>
                  </a:cubicBezTo>
                  <a:cubicBezTo>
                    <a:pt x="525" y="383"/>
                    <a:pt x="526" y="382"/>
                    <a:pt x="527" y="382"/>
                  </a:cubicBezTo>
                  <a:cubicBezTo>
                    <a:pt x="527" y="382"/>
                    <a:pt x="527" y="382"/>
                    <a:pt x="527" y="382"/>
                  </a:cubicBezTo>
                  <a:cubicBezTo>
                    <a:pt x="528" y="383"/>
                    <a:pt x="529" y="384"/>
                    <a:pt x="528" y="385"/>
                  </a:cubicBezTo>
                  <a:cubicBezTo>
                    <a:pt x="528" y="385"/>
                    <a:pt x="528" y="385"/>
                    <a:pt x="528" y="385"/>
                  </a:cubicBezTo>
                  <a:cubicBezTo>
                    <a:pt x="528" y="386"/>
                    <a:pt x="527" y="386"/>
                    <a:pt x="527" y="386"/>
                  </a:cubicBezTo>
                  <a:cubicBezTo>
                    <a:pt x="527" y="386"/>
                    <a:pt x="527" y="386"/>
                    <a:pt x="527" y="386"/>
                  </a:cubicBezTo>
                  <a:cubicBezTo>
                    <a:pt x="526" y="386"/>
                    <a:pt x="526" y="386"/>
                    <a:pt x="526" y="386"/>
                  </a:cubicBezTo>
                  <a:close/>
                  <a:moveTo>
                    <a:pt x="89" y="377"/>
                  </a:moveTo>
                  <a:cubicBezTo>
                    <a:pt x="89" y="376"/>
                    <a:pt x="89" y="375"/>
                    <a:pt x="90" y="375"/>
                  </a:cubicBezTo>
                  <a:cubicBezTo>
                    <a:pt x="90" y="375"/>
                    <a:pt x="90" y="375"/>
                    <a:pt x="90" y="375"/>
                  </a:cubicBezTo>
                  <a:cubicBezTo>
                    <a:pt x="92" y="375"/>
                    <a:pt x="93" y="376"/>
                    <a:pt x="93" y="377"/>
                  </a:cubicBezTo>
                  <a:cubicBezTo>
                    <a:pt x="93" y="377"/>
                    <a:pt x="93" y="377"/>
                    <a:pt x="93" y="377"/>
                  </a:cubicBezTo>
                  <a:cubicBezTo>
                    <a:pt x="93" y="378"/>
                    <a:pt x="92" y="379"/>
                    <a:pt x="91" y="379"/>
                  </a:cubicBezTo>
                  <a:cubicBezTo>
                    <a:pt x="91" y="379"/>
                    <a:pt x="91" y="379"/>
                    <a:pt x="91" y="379"/>
                  </a:cubicBezTo>
                  <a:cubicBezTo>
                    <a:pt x="91" y="379"/>
                    <a:pt x="91" y="379"/>
                    <a:pt x="91" y="379"/>
                  </a:cubicBezTo>
                  <a:cubicBezTo>
                    <a:pt x="91" y="379"/>
                    <a:pt x="91" y="379"/>
                    <a:pt x="91" y="379"/>
                  </a:cubicBezTo>
                  <a:cubicBezTo>
                    <a:pt x="90" y="379"/>
                    <a:pt x="89" y="378"/>
                    <a:pt x="89" y="377"/>
                  </a:cubicBezTo>
                  <a:close/>
                  <a:moveTo>
                    <a:pt x="528" y="374"/>
                  </a:moveTo>
                  <a:cubicBezTo>
                    <a:pt x="527" y="374"/>
                    <a:pt x="526" y="373"/>
                    <a:pt x="526" y="372"/>
                  </a:cubicBezTo>
                  <a:cubicBezTo>
                    <a:pt x="526" y="372"/>
                    <a:pt x="526" y="372"/>
                    <a:pt x="526" y="372"/>
                  </a:cubicBezTo>
                  <a:cubicBezTo>
                    <a:pt x="526" y="371"/>
                    <a:pt x="527" y="370"/>
                    <a:pt x="528" y="370"/>
                  </a:cubicBezTo>
                  <a:cubicBezTo>
                    <a:pt x="528" y="370"/>
                    <a:pt x="528" y="370"/>
                    <a:pt x="528" y="370"/>
                  </a:cubicBezTo>
                  <a:cubicBezTo>
                    <a:pt x="529" y="371"/>
                    <a:pt x="530" y="372"/>
                    <a:pt x="530" y="373"/>
                  </a:cubicBezTo>
                  <a:cubicBezTo>
                    <a:pt x="530" y="373"/>
                    <a:pt x="530" y="373"/>
                    <a:pt x="530" y="373"/>
                  </a:cubicBezTo>
                  <a:cubicBezTo>
                    <a:pt x="530" y="374"/>
                    <a:pt x="529" y="374"/>
                    <a:pt x="528" y="374"/>
                  </a:cubicBezTo>
                  <a:cubicBezTo>
                    <a:pt x="528" y="374"/>
                    <a:pt x="528" y="374"/>
                    <a:pt x="528" y="374"/>
                  </a:cubicBezTo>
                  <a:cubicBezTo>
                    <a:pt x="528" y="374"/>
                    <a:pt x="528" y="374"/>
                    <a:pt x="528" y="374"/>
                  </a:cubicBezTo>
                  <a:close/>
                  <a:moveTo>
                    <a:pt x="88" y="365"/>
                  </a:moveTo>
                  <a:cubicBezTo>
                    <a:pt x="88" y="365"/>
                    <a:pt x="88" y="365"/>
                    <a:pt x="88" y="365"/>
                  </a:cubicBezTo>
                  <a:cubicBezTo>
                    <a:pt x="88" y="364"/>
                    <a:pt x="89" y="363"/>
                    <a:pt x="90" y="363"/>
                  </a:cubicBezTo>
                  <a:cubicBezTo>
                    <a:pt x="90" y="363"/>
                    <a:pt x="90" y="363"/>
                    <a:pt x="90" y="363"/>
                  </a:cubicBezTo>
                  <a:cubicBezTo>
                    <a:pt x="91" y="363"/>
                    <a:pt x="92" y="364"/>
                    <a:pt x="92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2" y="366"/>
                    <a:pt x="91" y="367"/>
                    <a:pt x="90" y="367"/>
                  </a:cubicBezTo>
                  <a:cubicBezTo>
                    <a:pt x="90" y="367"/>
                    <a:pt x="90" y="367"/>
                    <a:pt x="90" y="367"/>
                  </a:cubicBezTo>
                  <a:cubicBezTo>
                    <a:pt x="90" y="367"/>
                    <a:pt x="90" y="367"/>
                    <a:pt x="90" y="367"/>
                  </a:cubicBezTo>
                  <a:cubicBezTo>
                    <a:pt x="90" y="367"/>
                    <a:pt x="90" y="367"/>
                    <a:pt x="90" y="367"/>
                  </a:cubicBezTo>
                  <a:cubicBezTo>
                    <a:pt x="89" y="367"/>
                    <a:pt x="88" y="366"/>
                    <a:pt x="88" y="365"/>
                  </a:cubicBezTo>
                  <a:close/>
                  <a:moveTo>
                    <a:pt x="529" y="362"/>
                  </a:moveTo>
                  <a:cubicBezTo>
                    <a:pt x="527" y="362"/>
                    <a:pt x="527" y="362"/>
                    <a:pt x="527" y="360"/>
                  </a:cubicBezTo>
                  <a:cubicBezTo>
                    <a:pt x="527" y="360"/>
                    <a:pt x="527" y="360"/>
                    <a:pt x="527" y="360"/>
                  </a:cubicBezTo>
                  <a:cubicBezTo>
                    <a:pt x="527" y="360"/>
                    <a:pt x="527" y="360"/>
                    <a:pt x="527" y="360"/>
                  </a:cubicBezTo>
                  <a:cubicBezTo>
                    <a:pt x="527" y="360"/>
                    <a:pt x="527" y="360"/>
                    <a:pt x="527" y="360"/>
                  </a:cubicBezTo>
                  <a:cubicBezTo>
                    <a:pt x="527" y="359"/>
                    <a:pt x="528" y="358"/>
                    <a:pt x="529" y="358"/>
                  </a:cubicBezTo>
                  <a:cubicBezTo>
                    <a:pt x="529" y="358"/>
                    <a:pt x="529" y="358"/>
                    <a:pt x="529" y="358"/>
                  </a:cubicBezTo>
                  <a:cubicBezTo>
                    <a:pt x="530" y="359"/>
                    <a:pt x="531" y="359"/>
                    <a:pt x="531" y="361"/>
                  </a:cubicBezTo>
                  <a:cubicBezTo>
                    <a:pt x="531" y="361"/>
                    <a:pt x="531" y="361"/>
                    <a:pt x="531" y="361"/>
                  </a:cubicBezTo>
                  <a:cubicBezTo>
                    <a:pt x="531" y="362"/>
                    <a:pt x="530" y="362"/>
                    <a:pt x="529" y="362"/>
                  </a:cubicBezTo>
                  <a:cubicBezTo>
                    <a:pt x="529" y="362"/>
                    <a:pt x="529" y="362"/>
                    <a:pt x="529" y="362"/>
                  </a:cubicBezTo>
                  <a:cubicBezTo>
                    <a:pt x="529" y="362"/>
                    <a:pt x="529" y="362"/>
                    <a:pt x="529" y="362"/>
                  </a:cubicBezTo>
                  <a:close/>
                  <a:moveTo>
                    <a:pt x="87" y="353"/>
                  </a:moveTo>
                  <a:cubicBezTo>
                    <a:pt x="87" y="352"/>
                    <a:pt x="88" y="351"/>
                    <a:pt x="89" y="351"/>
                  </a:cubicBezTo>
                  <a:cubicBezTo>
                    <a:pt x="89" y="351"/>
                    <a:pt x="89" y="351"/>
                    <a:pt x="89" y="351"/>
                  </a:cubicBezTo>
                  <a:cubicBezTo>
                    <a:pt x="91" y="351"/>
                    <a:pt x="91" y="352"/>
                    <a:pt x="91" y="353"/>
                  </a:cubicBezTo>
                  <a:cubicBezTo>
                    <a:pt x="91" y="353"/>
                    <a:pt x="91" y="353"/>
                    <a:pt x="91" y="353"/>
                  </a:cubicBezTo>
                  <a:cubicBezTo>
                    <a:pt x="91" y="354"/>
                    <a:pt x="91" y="355"/>
                    <a:pt x="89" y="355"/>
                  </a:cubicBezTo>
                  <a:cubicBezTo>
                    <a:pt x="89" y="355"/>
                    <a:pt x="89" y="355"/>
                    <a:pt x="89" y="355"/>
                  </a:cubicBezTo>
                  <a:cubicBezTo>
                    <a:pt x="88" y="355"/>
                    <a:pt x="87" y="354"/>
                    <a:pt x="87" y="353"/>
                  </a:cubicBezTo>
                  <a:close/>
                  <a:moveTo>
                    <a:pt x="87" y="353"/>
                  </a:moveTo>
                  <a:cubicBezTo>
                    <a:pt x="87" y="353"/>
                    <a:pt x="87" y="353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lose/>
                  <a:moveTo>
                    <a:pt x="527" y="349"/>
                  </a:moveTo>
                  <a:cubicBezTo>
                    <a:pt x="527" y="347"/>
                    <a:pt x="528" y="346"/>
                    <a:pt x="529" y="346"/>
                  </a:cubicBezTo>
                  <a:cubicBezTo>
                    <a:pt x="529" y="346"/>
                    <a:pt x="529" y="346"/>
                    <a:pt x="529" y="346"/>
                  </a:cubicBezTo>
                  <a:cubicBezTo>
                    <a:pt x="530" y="346"/>
                    <a:pt x="531" y="347"/>
                    <a:pt x="531" y="348"/>
                  </a:cubicBezTo>
                  <a:cubicBezTo>
                    <a:pt x="531" y="348"/>
                    <a:pt x="531" y="348"/>
                    <a:pt x="531" y="348"/>
                  </a:cubicBezTo>
                  <a:cubicBezTo>
                    <a:pt x="531" y="350"/>
                    <a:pt x="530" y="350"/>
                    <a:pt x="529" y="350"/>
                  </a:cubicBezTo>
                  <a:cubicBezTo>
                    <a:pt x="529" y="350"/>
                    <a:pt x="529" y="350"/>
                    <a:pt x="529" y="350"/>
                  </a:cubicBezTo>
                  <a:cubicBezTo>
                    <a:pt x="529" y="350"/>
                    <a:pt x="529" y="350"/>
                    <a:pt x="529" y="350"/>
                  </a:cubicBezTo>
                  <a:cubicBezTo>
                    <a:pt x="529" y="350"/>
                    <a:pt x="529" y="350"/>
                    <a:pt x="529" y="350"/>
                  </a:cubicBezTo>
                  <a:cubicBezTo>
                    <a:pt x="528" y="350"/>
                    <a:pt x="527" y="350"/>
                    <a:pt x="527" y="349"/>
                  </a:cubicBezTo>
                  <a:close/>
                  <a:moveTo>
                    <a:pt x="90" y="343"/>
                  </a:moveTo>
                  <a:cubicBezTo>
                    <a:pt x="89" y="343"/>
                    <a:pt x="88" y="342"/>
                    <a:pt x="88" y="341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8" y="340"/>
                    <a:pt x="89" y="339"/>
                    <a:pt x="90" y="339"/>
                  </a:cubicBezTo>
                  <a:cubicBezTo>
                    <a:pt x="90" y="339"/>
                    <a:pt x="90" y="339"/>
                    <a:pt x="90" y="339"/>
                  </a:cubicBezTo>
                  <a:cubicBezTo>
                    <a:pt x="91" y="339"/>
                    <a:pt x="92" y="340"/>
                    <a:pt x="92" y="341"/>
                  </a:cubicBezTo>
                  <a:cubicBezTo>
                    <a:pt x="92" y="341"/>
                    <a:pt x="92" y="341"/>
                    <a:pt x="92" y="341"/>
                  </a:cubicBezTo>
                  <a:cubicBezTo>
                    <a:pt x="92" y="342"/>
                    <a:pt x="91" y="343"/>
                    <a:pt x="90" y="343"/>
                  </a:cubicBezTo>
                  <a:cubicBezTo>
                    <a:pt x="90" y="343"/>
                    <a:pt x="90" y="343"/>
                    <a:pt x="90" y="343"/>
                  </a:cubicBezTo>
                  <a:cubicBezTo>
                    <a:pt x="90" y="343"/>
                    <a:pt x="90" y="343"/>
                    <a:pt x="90" y="343"/>
                  </a:cubicBezTo>
                  <a:close/>
                  <a:moveTo>
                    <a:pt x="526" y="337"/>
                  </a:moveTo>
                  <a:cubicBezTo>
                    <a:pt x="526" y="336"/>
                    <a:pt x="527" y="335"/>
                    <a:pt x="528" y="335"/>
                  </a:cubicBezTo>
                  <a:cubicBezTo>
                    <a:pt x="528" y="335"/>
                    <a:pt x="528" y="335"/>
                    <a:pt x="528" y="335"/>
                  </a:cubicBezTo>
                  <a:cubicBezTo>
                    <a:pt x="529" y="334"/>
                    <a:pt x="530" y="335"/>
                    <a:pt x="530" y="336"/>
                  </a:cubicBezTo>
                  <a:cubicBezTo>
                    <a:pt x="530" y="336"/>
                    <a:pt x="530" y="336"/>
                    <a:pt x="530" y="336"/>
                  </a:cubicBezTo>
                  <a:cubicBezTo>
                    <a:pt x="530" y="337"/>
                    <a:pt x="529" y="338"/>
                    <a:pt x="528" y="338"/>
                  </a:cubicBezTo>
                  <a:cubicBezTo>
                    <a:pt x="528" y="338"/>
                    <a:pt x="528" y="338"/>
                    <a:pt x="528" y="338"/>
                  </a:cubicBezTo>
                  <a:cubicBezTo>
                    <a:pt x="528" y="338"/>
                    <a:pt x="528" y="338"/>
                    <a:pt x="528" y="338"/>
                  </a:cubicBezTo>
                  <a:cubicBezTo>
                    <a:pt x="528" y="338"/>
                    <a:pt x="528" y="338"/>
                    <a:pt x="528" y="338"/>
                  </a:cubicBezTo>
                  <a:cubicBezTo>
                    <a:pt x="527" y="338"/>
                    <a:pt x="526" y="338"/>
                    <a:pt x="526" y="337"/>
                  </a:cubicBezTo>
                  <a:close/>
                  <a:moveTo>
                    <a:pt x="91" y="331"/>
                  </a:moveTo>
                  <a:cubicBezTo>
                    <a:pt x="89" y="331"/>
                    <a:pt x="89" y="330"/>
                    <a:pt x="89" y="329"/>
                  </a:cubicBezTo>
                  <a:cubicBezTo>
                    <a:pt x="89" y="329"/>
                    <a:pt x="89" y="329"/>
                    <a:pt x="89" y="329"/>
                  </a:cubicBezTo>
                  <a:cubicBezTo>
                    <a:pt x="89" y="328"/>
                    <a:pt x="90" y="327"/>
                    <a:pt x="91" y="327"/>
                  </a:cubicBezTo>
                  <a:cubicBezTo>
                    <a:pt x="91" y="327"/>
                    <a:pt x="91" y="327"/>
                    <a:pt x="91" y="327"/>
                  </a:cubicBezTo>
                  <a:cubicBezTo>
                    <a:pt x="92" y="327"/>
                    <a:pt x="93" y="328"/>
                    <a:pt x="93" y="329"/>
                  </a:cubicBezTo>
                  <a:cubicBezTo>
                    <a:pt x="93" y="329"/>
                    <a:pt x="93" y="329"/>
                    <a:pt x="93" y="329"/>
                  </a:cubicBezTo>
                  <a:cubicBezTo>
                    <a:pt x="93" y="330"/>
                    <a:pt x="92" y="331"/>
                    <a:pt x="91" y="331"/>
                  </a:cubicBezTo>
                  <a:cubicBezTo>
                    <a:pt x="91" y="331"/>
                    <a:pt x="91" y="331"/>
                    <a:pt x="91" y="331"/>
                  </a:cubicBezTo>
                  <a:cubicBezTo>
                    <a:pt x="91" y="331"/>
                    <a:pt x="91" y="331"/>
                    <a:pt x="91" y="331"/>
                  </a:cubicBezTo>
                  <a:close/>
                  <a:moveTo>
                    <a:pt x="525" y="325"/>
                  </a:moveTo>
                  <a:cubicBezTo>
                    <a:pt x="525" y="325"/>
                    <a:pt x="525" y="325"/>
                    <a:pt x="525" y="325"/>
                  </a:cubicBezTo>
                  <a:cubicBezTo>
                    <a:pt x="525" y="325"/>
                    <a:pt x="525" y="325"/>
                    <a:pt x="525" y="325"/>
                  </a:cubicBezTo>
                  <a:cubicBezTo>
                    <a:pt x="525" y="324"/>
                    <a:pt x="525" y="323"/>
                    <a:pt x="527" y="323"/>
                  </a:cubicBezTo>
                  <a:cubicBezTo>
                    <a:pt x="527" y="323"/>
                    <a:pt x="527" y="323"/>
                    <a:pt x="527" y="323"/>
                  </a:cubicBezTo>
                  <a:cubicBezTo>
                    <a:pt x="528" y="322"/>
                    <a:pt x="529" y="323"/>
                    <a:pt x="529" y="324"/>
                  </a:cubicBezTo>
                  <a:cubicBezTo>
                    <a:pt x="529" y="324"/>
                    <a:pt x="529" y="324"/>
                    <a:pt x="529" y="324"/>
                  </a:cubicBezTo>
                  <a:cubicBezTo>
                    <a:pt x="529" y="325"/>
                    <a:pt x="528" y="326"/>
                    <a:pt x="527" y="327"/>
                  </a:cubicBezTo>
                  <a:cubicBezTo>
                    <a:pt x="527" y="327"/>
                    <a:pt x="527" y="327"/>
                    <a:pt x="527" y="327"/>
                  </a:cubicBezTo>
                  <a:cubicBezTo>
                    <a:pt x="527" y="327"/>
                    <a:pt x="527" y="327"/>
                    <a:pt x="527" y="327"/>
                  </a:cubicBezTo>
                  <a:cubicBezTo>
                    <a:pt x="527" y="327"/>
                    <a:pt x="527" y="327"/>
                    <a:pt x="527" y="327"/>
                  </a:cubicBezTo>
                  <a:cubicBezTo>
                    <a:pt x="526" y="327"/>
                    <a:pt x="525" y="326"/>
                    <a:pt x="525" y="325"/>
                  </a:cubicBezTo>
                  <a:close/>
                  <a:moveTo>
                    <a:pt x="92" y="319"/>
                  </a:moveTo>
                  <a:cubicBezTo>
                    <a:pt x="91" y="319"/>
                    <a:pt x="90" y="318"/>
                    <a:pt x="90" y="317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91" y="316"/>
                    <a:pt x="92" y="315"/>
                    <a:pt x="93" y="315"/>
                  </a:cubicBezTo>
                  <a:cubicBezTo>
                    <a:pt x="93" y="315"/>
                    <a:pt x="93" y="315"/>
                    <a:pt x="93" y="315"/>
                  </a:cubicBezTo>
                  <a:cubicBezTo>
                    <a:pt x="94" y="316"/>
                    <a:pt x="95" y="317"/>
                    <a:pt x="94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4" y="319"/>
                    <a:pt x="93" y="319"/>
                    <a:pt x="92" y="319"/>
                  </a:cubicBezTo>
                  <a:cubicBezTo>
                    <a:pt x="92" y="319"/>
                    <a:pt x="92" y="319"/>
                    <a:pt x="92" y="319"/>
                  </a:cubicBezTo>
                  <a:cubicBezTo>
                    <a:pt x="92" y="319"/>
                    <a:pt x="92" y="319"/>
                    <a:pt x="92" y="319"/>
                  </a:cubicBezTo>
                  <a:close/>
                  <a:moveTo>
                    <a:pt x="523" y="313"/>
                  </a:moveTo>
                  <a:cubicBezTo>
                    <a:pt x="523" y="312"/>
                    <a:pt x="523" y="311"/>
                    <a:pt x="524" y="311"/>
                  </a:cubicBezTo>
                  <a:cubicBezTo>
                    <a:pt x="524" y="311"/>
                    <a:pt x="524" y="311"/>
                    <a:pt x="524" y="311"/>
                  </a:cubicBezTo>
                  <a:cubicBezTo>
                    <a:pt x="526" y="311"/>
                    <a:pt x="527" y="311"/>
                    <a:pt x="527" y="312"/>
                  </a:cubicBezTo>
                  <a:cubicBezTo>
                    <a:pt x="527" y="312"/>
                    <a:pt x="527" y="312"/>
                    <a:pt x="527" y="312"/>
                  </a:cubicBezTo>
                  <a:cubicBezTo>
                    <a:pt x="527" y="313"/>
                    <a:pt x="526" y="314"/>
                    <a:pt x="525" y="315"/>
                  </a:cubicBezTo>
                  <a:cubicBezTo>
                    <a:pt x="525" y="315"/>
                    <a:pt x="525" y="315"/>
                    <a:pt x="525" y="315"/>
                  </a:cubicBezTo>
                  <a:cubicBezTo>
                    <a:pt x="525" y="315"/>
                    <a:pt x="525" y="315"/>
                    <a:pt x="525" y="315"/>
                  </a:cubicBezTo>
                  <a:cubicBezTo>
                    <a:pt x="525" y="315"/>
                    <a:pt x="525" y="315"/>
                    <a:pt x="525" y="315"/>
                  </a:cubicBezTo>
                  <a:cubicBezTo>
                    <a:pt x="524" y="315"/>
                    <a:pt x="523" y="314"/>
                    <a:pt x="523" y="313"/>
                  </a:cubicBezTo>
                  <a:close/>
                  <a:moveTo>
                    <a:pt x="94" y="308"/>
                  </a:moveTo>
                  <a:cubicBezTo>
                    <a:pt x="93" y="307"/>
                    <a:pt x="93" y="306"/>
                    <a:pt x="93" y="305"/>
                  </a:cubicBezTo>
                  <a:cubicBezTo>
                    <a:pt x="93" y="305"/>
                    <a:pt x="93" y="305"/>
                    <a:pt x="93" y="305"/>
                  </a:cubicBezTo>
                  <a:cubicBezTo>
                    <a:pt x="93" y="304"/>
                    <a:pt x="94" y="303"/>
                    <a:pt x="95" y="304"/>
                  </a:cubicBezTo>
                  <a:cubicBezTo>
                    <a:pt x="95" y="304"/>
                    <a:pt x="95" y="304"/>
                    <a:pt x="95" y="304"/>
                  </a:cubicBezTo>
                  <a:cubicBezTo>
                    <a:pt x="96" y="304"/>
                    <a:pt x="97" y="305"/>
                    <a:pt x="97" y="306"/>
                  </a:cubicBezTo>
                  <a:cubicBezTo>
                    <a:pt x="97" y="306"/>
                    <a:pt x="97" y="306"/>
                    <a:pt x="97" y="306"/>
                  </a:cubicBezTo>
                  <a:cubicBezTo>
                    <a:pt x="97" y="306"/>
                    <a:pt x="97" y="306"/>
                    <a:pt x="97" y="306"/>
                  </a:cubicBezTo>
                  <a:cubicBezTo>
                    <a:pt x="97" y="306"/>
                    <a:pt x="97" y="306"/>
                    <a:pt x="97" y="306"/>
                  </a:cubicBezTo>
                  <a:cubicBezTo>
                    <a:pt x="97" y="307"/>
                    <a:pt x="96" y="308"/>
                    <a:pt x="95" y="308"/>
                  </a:cubicBezTo>
                  <a:cubicBezTo>
                    <a:pt x="95" y="308"/>
                    <a:pt x="95" y="308"/>
                    <a:pt x="95" y="308"/>
                  </a:cubicBezTo>
                  <a:cubicBezTo>
                    <a:pt x="95" y="308"/>
                    <a:pt x="94" y="308"/>
                    <a:pt x="94" y="308"/>
                  </a:cubicBezTo>
                  <a:close/>
                  <a:moveTo>
                    <a:pt x="520" y="301"/>
                  </a:moveTo>
                  <a:cubicBezTo>
                    <a:pt x="520" y="300"/>
                    <a:pt x="521" y="299"/>
                    <a:pt x="522" y="299"/>
                  </a:cubicBezTo>
                  <a:cubicBezTo>
                    <a:pt x="522" y="299"/>
                    <a:pt x="522" y="299"/>
                    <a:pt x="522" y="299"/>
                  </a:cubicBezTo>
                  <a:cubicBezTo>
                    <a:pt x="523" y="299"/>
                    <a:pt x="524" y="299"/>
                    <a:pt x="524" y="300"/>
                  </a:cubicBezTo>
                  <a:cubicBezTo>
                    <a:pt x="524" y="300"/>
                    <a:pt x="524" y="300"/>
                    <a:pt x="524" y="300"/>
                  </a:cubicBezTo>
                  <a:cubicBezTo>
                    <a:pt x="524" y="302"/>
                    <a:pt x="524" y="303"/>
                    <a:pt x="523" y="303"/>
                  </a:cubicBezTo>
                  <a:cubicBezTo>
                    <a:pt x="523" y="303"/>
                    <a:pt x="523" y="303"/>
                    <a:pt x="523" y="303"/>
                  </a:cubicBezTo>
                  <a:cubicBezTo>
                    <a:pt x="523" y="303"/>
                    <a:pt x="522" y="303"/>
                    <a:pt x="522" y="303"/>
                  </a:cubicBezTo>
                  <a:cubicBezTo>
                    <a:pt x="522" y="303"/>
                    <a:pt x="522" y="303"/>
                    <a:pt x="522" y="303"/>
                  </a:cubicBezTo>
                  <a:cubicBezTo>
                    <a:pt x="521" y="303"/>
                    <a:pt x="521" y="302"/>
                    <a:pt x="520" y="301"/>
                  </a:cubicBezTo>
                  <a:close/>
                  <a:moveTo>
                    <a:pt x="97" y="296"/>
                  </a:moveTo>
                  <a:cubicBezTo>
                    <a:pt x="96" y="296"/>
                    <a:pt x="96" y="295"/>
                    <a:pt x="96" y="293"/>
                  </a:cubicBezTo>
                  <a:cubicBezTo>
                    <a:pt x="96" y="293"/>
                    <a:pt x="96" y="293"/>
                    <a:pt x="96" y="293"/>
                  </a:cubicBezTo>
                  <a:cubicBezTo>
                    <a:pt x="96" y="292"/>
                    <a:pt x="97" y="292"/>
                    <a:pt x="98" y="292"/>
                  </a:cubicBezTo>
                  <a:cubicBezTo>
                    <a:pt x="98" y="292"/>
                    <a:pt x="98" y="292"/>
                    <a:pt x="98" y="292"/>
                  </a:cubicBezTo>
                  <a:cubicBezTo>
                    <a:pt x="99" y="292"/>
                    <a:pt x="100" y="293"/>
                    <a:pt x="100" y="295"/>
                  </a:cubicBezTo>
                  <a:cubicBezTo>
                    <a:pt x="100" y="295"/>
                    <a:pt x="100" y="295"/>
                    <a:pt x="100" y="295"/>
                  </a:cubicBezTo>
                  <a:cubicBezTo>
                    <a:pt x="99" y="295"/>
                    <a:pt x="99" y="296"/>
                    <a:pt x="98" y="296"/>
                  </a:cubicBezTo>
                  <a:cubicBezTo>
                    <a:pt x="98" y="296"/>
                    <a:pt x="98" y="296"/>
                    <a:pt x="98" y="296"/>
                  </a:cubicBezTo>
                  <a:cubicBezTo>
                    <a:pt x="98" y="296"/>
                    <a:pt x="97" y="296"/>
                    <a:pt x="97" y="296"/>
                  </a:cubicBezTo>
                  <a:close/>
                  <a:moveTo>
                    <a:pt x="517" y="290"/>
                  </a:moveTo>
                  <a:cubicBezTo>
                    <a:pt x="517" y="290"/>
                    <a:pt x="517" y="290"/>
                    <a:pt x="517" y="290"/>
                  </a:cubicBezTo>
                  <a:cubicBezTo>
                    <a:pt x="517" y="290"/>
                    <a:pt x="517" y="290"/>
                    <a:pt x="517" y="290"/>
                  </a:cubicBezTo>
                  <a:cubicBezTo>
                    <a:pt x="517" y="289"/>
                    <a:pt x="517" y="288"/>
                    <a:pt x="518" y="288"/>
                  </a:cubicBezTo>
                  <a:cubicBezTo>
                    <a:pt x="518" y="288"/>
                    <a:pt x="518" y="288"/>
                    <a:pt x="518" y="288"/>
                  </a:cubicBezTo>
                  <a:cubicBezTo>
                    <a:pt x="519" y="287"/>
                    <a:pt x="521" y="288"/>
                    <a:pt x="521" y="289"/>
                  </a:cubicBezTo>
                  <a:cubicBezTo>
                    <a:pt x="521" y="289"/>
                    <a:pt x="521" y="289"/>
                    <a:pt x="521" y="289"/>
                  </a:cubicBezTo>
                  <a:cubicBezTo>
                    <a:pt x="521" y="290"/>
                    <a:pt x="521" y="291"/>
                    <a:pt x="520" y="291"/>
                  </a:cubicBezTo>
                  <a:cubicBezTo>
                    <a:pt x="520" y="291"/>
                    <a:pt x="520" y="291"/>
                    <a:pt x="520" y="291"/>
                  </a:cubicBezTo>
                  <a:cubicBezTo>
                    <a:pt x="519" y="291"/>
                    <a:pt x="519" y="291"/>
                    <a:pt x="519" y="291"/>
                  </a:cubicBezTo>
                  <a:cubicBezTo>
                    <a:pt x="519" y="291"/>
                    <a:pt x="519" y="291"/>
                    <a:pt x="519" y="291"/>
                  </a:cubicBezTo>
                  <a:cubicBezTo>
                    <a:pt x="518" y="291"/>
                    <a:pt x="517" y="291"/>
                    <a:pt x="517" y="290"/>
                  </a:cubicBezTo>
                  <a:close/>
                  <a:moveTo>
                    <a:pt x="101" y="284"/>
                  </a:moveTo>
                  <a:cubicBezTo>
                    <a:pt x="100" y="284"/>
                    <a:pt x="99" y="283"/>
                    <a:pt x="99" y="282"/>
                  </a:cubicBezTo>
                  <a:cubicBezTo>
                    <a:pt x="99" y="282"/>
                    <a:pt x="99" y="282"/>
                    <a:pt x="99" y="282"/>
                  </a:cubicBezTo>
                  <a:cubicBezTo>
                    <a:pt x="100" y="281"/>
                    <a:pt x="101" y="280"/>
                    <a:pt x="102" y="281"/>
                  </a:cubicBezTo>
                  <a:cubicBezTo>
                    <a:pt x="102" y="281"/>
                    <a:pt x="102" y="281"/>
                    <a:pt x="102" y="281"/>
                  </a:cubicBezTo>
                  <a:cubicBezTo>
                    <a:pt x="103" y="281"/>
                    <a:pt x="104" y="282"/>
                    <a:pt x="103" y="283"/>
                  </a:cubicBezTo>
                  <a:cubicBezTo>
                    <a:pt x="103" y="283"/>
                    <a:pt x="103" y="283"/>
                    <a:pt x="103" y="283"/>
                  </a:cubicBezTo>
                  <a:cubicBezTo>
                    <a:pt x="103" y="284"/>
                    <a:pt x="102" y="285"/>
                    <a:pt x="101" y="285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1" y="285"/>
                    <a:pt x="101" y="285"/>
                    <a:pt x="101" y="284"/>
                  </a:cubicBezTo>
                  <a:close/>
                  <a:moveTo>
                    <a:pt x="513" y="279"/>
                  </a:moveTo>
                  <a:cubicBezTo>
                    <a:pt x="513" y="278"/>
                    <a:pt x="513" y="277"/>
                    <a:pt x="514" y="276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6" y="276"/>
                    <a:pt x="517" y="276"/>
                    <a:pt x="517" y="277"/>
                  </a:cubicBezTo>
                  <a:cubicBezTo>
                    <a:pt x="517" y="277"/>
                    <a:pt x="517" y="277"/>
                    <a:pt x="517" y="277"/>
                  </a:cubicBezTo>
                  <a:cubicBezTo>
                    <a:pt x="517" y="278"/>
                    <a:pt x="517" y="280"/>
                    <a:pt x="516" y="280"/>
                  </a:cubicBezTo>
                  <a:cubicBezTo>
                    <a:pt x="516" y="280"/>
                    <a:pt x="516" y="280"/>
                    <a:pt x="516" y="280"/>
                  </a:cubicBezTo>
                  <a:cubicBezTo>
                    <a:pt x="516" y="280"/>
                    <a:pt x="515" y="280"/>
                    <a:pt x="515" y="280"/>
                  </a:cubicBezTo>
                  <a:cubicBezTo>
                    <a:pt x="515" y="280"/>
                    <a:pt x="515" y="280"/>
                    <a:pt x="515" y="280"/>
                  </a:cubicBezTo>
                  <a:cubicBezTo>
                    <a:pt x="514" y="280"/>
                    <a:pt x="514" y="280"/>
                    <a:pt x="513" y="279"/>
                  </a:cubicBezTo>
                  <a:close/>
                  <a:moveTo>
                    <a:pt x="105" y="273"/>
                  </a:moveTo>
                  <a:cubicBezTo>
                    <a:pt x="104" y="273"/>
                    <a:pt x="103" y="272"/>
                    <a:pt x="104" y="271"/>
                  </a:cubicBezTo>
                  <a:cubicBezTo>
                    <a:pt x="104" y="271"/>
                    <a:pt x="104" y="271"/>
                    <a:pt x="104" y="271"/>
                  </a:cubicBezTo>
                  <a:cubicBezTo>
                    <a:pt x="104" y="270"/>
                    <a:pt x="105" y="269"/>
                    <a:pt x="106" y="270"/>
                  </a:cubicBezTo>
                  <a:cubicBezTo>
                    <a:pt x="106" y="270"/>
                    <a:pt x="106" y="270"/>
                    <a:pt x="106" y="270"/>
                  </a:cubicBezTo>
                  <a:cubicBezTo>
                    <a:pt x="107" y="270"/>
                    <a:pt x="108" y="271"/>
                    <a:pt x="107" y="272"/>
                  </a:cubicBezTo>
                  <a:cubicBezTo>
                    <a:pt x="107" y="272"/>
                    <a:pt x="107" y="272"/>
                    <a:pt x="107" y="272"/>
                  </a:cubicBezTo>
                  <a:cubicBezTo>
                    <a:pt x="107" y="273"/>
                    <a:pt x="106" y="273"/>
                    <a:pt x="106" y="273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05" y="273"/>
                    <a:pt x="105" y="273"/>
                    <a:pt x="105" y="273"/>
                  </a:cubicBezTo>
                  <a:close/>
                  <a:moveTo>
                    <a:pt x="509" y="268"/>
                  </a:moveTo>
                  <a:cubicBezTo>
                    <a:pt x="509" y="268"/>
                    <a:pt x="509" y="268"/>
                    <a:pt x="509" y="268"/>
                  </a:cubicBezTo>
                  <a:cubicBezTo>
                    <a:pt x="509" y="268"/>
                    <a:pt x="509" y="268"/>
                    <a:pt x="509" y="268"/>
                  </a:cubicBezTo>
                  <a:cubicBezTo>
                    <a:pt x="508" y="267"/>
                    <a:pt x="509" y="265"/>
                    <a:pt x="510" y="265"/>
                  </a:cubicBezTo>
                  <a:cubicBezTo>
                    <a:pt x="510" y="265"/>
                    <a:pt x="510" y="265"/>
                    <a:pt x="510" y="265"/>
                  </a:cubicBezTo>
                  <a:cubicBezTo>
                    <a:pt x="511" y="265"/>
                    <a:pt x="512" y="265"/>
                    <a:pt x="513" y="266"/>
                  </a:cubicBezTo>
                  <a:cubicBezTo>
                    <a:pt x="513" y="266"/>
                    <a:pt x="513" y="266"/>
                    <a:pt x="513" y="266"/>
                  </a:cubicBezTo>
                  <a:cubicBezTo>
                    <a:pt x="513" y="267"/>
                    <a:pt x="512" y="268"/>
                    <a:pt x="511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10" y="269"/>
                    <a:pt x="509" y="268"/>
                    <a:pt x="509" y="268"/>
                  </a:cubicBezTo>
                  <a:close/>
                  <a:moveTo>
                    <a:pt x="110" y="262"/>
                  </a:moveTo>
                  <a:cubicBezTo>
                    <a:pt x="109" y="262"/>
                    <a:pt x="108" y="261"/>
                    <a:pt x="109" y="260"/>
                  </a:cubicBezTo>
                  <a:cubicBezTo>
                    <a:pt x="109" y="260"/>
                    <a:pt x="109" y="260"/>
                    <a:pt x="109" y="260"/>
                  </a:cubicBezTo>
                  <a:cubicBezTo>
                    <a:pt x="109" y="259"/>
                    <a:pt x="110" y="258"/>
                    <a:pt x="111" y="259"/>
                  </a:cubicBezTo>
                  <a:cubicBezTo>
                    <a:pt x="111" y="259"/>
                    <a:pt x="111" y="259"/>
                    <a:pt x="111" y="259"/>
                  </a:cubicBezTo>
                  <a:cubicBezTo>
                    <a:pt x="112" y="259"/>
                    <a:pt x="113" y="260"/>
                    <a:pt x="112" y="261"/>
                  </a:cubicBezTo>
                  <a:cubicBezTo>
                    <a:pt x="112" y="261"/>
                    <a:pt x="112" y="261"/>
                    <a:pt x="112" y="261"/>
                  </a:cubicBezTo>
                  <a:cubicBezTo>
                    <a:pt x="112" y="262"/>
                    <a:pt x="111" y="262"/>
                    <a:pt x="110" y="262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10" y="262"/>
                    <a:pt x="110" y="262"/>
                    <a:pt x="110" y="262"/>
                  </a:cubicBezTo>
                  <a:close/>
                  <a:moveTo>
                    <a:pt x="504" y="257"/>
                  </a:moveTo>
                  <a:cubicBezTo>
                    <a:pt x="503" y="256"/>
                    <a:pt x="504" y="255"/>
                    <a:pt x="505" y="254"/>
                  </a:cubicBezTo>
                  <a:cubicBezTo>
                    <a:pt x="505" y="254"/>
                    <a:pt x="505" y="254"/>
                    <a:pt x="505" y="254"/>
                  </a:cubicBezTo>
                  <a:cubicBezTo>
                    <a:pt x="506" y="254"/>
                    <a:pt x="507" y="254"/>
                    <a:pt x="507" y="255"/>
                  </a:cubicBezTo>
                  <a:cubicBezTo>
                    <a:pt x="507" y="255"/>
                    <a:pt x="507" y="255"/>
                    <a:pt x="507" y="255"/>
                  </a:cubicBezTo>
                  <a:cubicBezTo>
                    <a:pt x="508" y="256"/>
                    <a:pt x="507" y="257"/>
                    <a:pt x="506" y="258"/>
                  </a:cubicBezTo>
                  <a:cubicBezTo>
                    <a:pt x="506" y="258"/>
                    <a:pt x="506" y="258"/>
                    <a:pt x="506" y="258"/>
                  </a:cubicBezTo>
                  <a:cubicBezTo>
                    <a:pt x="506" y="258"/>
                    <a:pt x="506" y="258"/>
                    <a:pt x="506" y="258"/>
                  </a:cubicBezTo>
                  <a:cubicBezTo>
                    <a:pt x="506" y="258"/>
                    <a:pt x="506" y="258"/>
                    <a:pt x="506" y="258"/>
                  </a:cubicBezTo>
                  <a:cubicBezTo>
                    <a:pt x="505" y="258"/>
                    <a:pt x="504" y="258"/>
                    <a:pt x="504" y="257"/>
                  </a:cubicBezTo>
                  <a:close/>
                  <a:moveTo>
                    <a:pt x="115" y="251"/>
                  </a:moveTo>
                  <a:cubicBezTo>
                    <a:pt x="114" y="251"/>
                    <a:pt x="114" y="250"/>
                    <a:pt x="114" y="249"/>
                  </a:cubicBezTo>
                  <a:cubicBezTo>
                    <a:pt x="114" y="249"/>
                    <a:pt x="114" y="249"/>
                    <a:pt x="114" y="249"/>
                  </a:cubicBezTo>
                  <a:cubicBezTo>
                    <a:pt x="115" y="248"/>
                    <a:pt x="116" y="247"/>
                    <a:pt x="117" y="248"/>
                  </a:cubicBezTo>
                  <a:cubicBezTo>
                    <a:pt x="117" y="248"/>
                    <a:pt x="117" y="248"/>
                    <a:pt x="117" y="248"/>
                  </a:cubicBezTo>
                  <a:cubicBezTo>
                    <a:pt x="118" y="248"/>
                    <a:pt x="118" y="250"/>
                    <a:pt x="118" y="251"/>
                  </a:cubicBezTo>
                  <a:cubicBezTo>
                    <a:pt x="118" y="251"/>
                    <a:pt x="118" y="251"/>
                    <a:pt x="118" y="251"/>
                  </a:cubicBezTo>
                  <a:cubicBezTo>
                    <a:pt x="118" y="251"/>
                    <a:pt x="118" y="251"/>
                    <a:pt x="118" y="251"/>
                  </a:cubicBezTo>
                  <a:cubicBezTo>
                    <a:pt x="118" y="251"/>
                    <a:pt x="118" y="251"/>
                    <a:pt x="118" y="251"/>
                  </a:cubicBezTo>
                  <a:cubicBezTo>
                    <a:pt x="117" y="251"/>
                    <a:pt x="117" y="252"/>
                    <a:pt x="116" y="252"/>
                  </a:cubicBezTo>
                  <a:cubicBezTo>
                    <a:pt x="116" y="252"/>
                    <a:pt x="116" y="252"/>
                    <a:pt x="116" y="252"/>
                  </a:cubicBezTo>
                  <a:cubicBezTo>
                    <a:pt x="116" y="252"/>
                    <a:pt x="115" y="252"/>
                    <a:pt x="115" y="251"/>
                  </a:cubicBezTo>
                  <a:close/>
                  <a:moveTo>
                    <a:pt x="498" y="246"/>
                  </a:moveTo>
                  <a:cubicBezTo>
                    <a:pt x="498" y="245"/>
                    <a:pt x="498" y="244"/>
                    <a:pt x="499" y="244"/>
                  </a:cubicBezTo>
                  <a:cubicBezTo>
                    <a:pt x="499" y="244"/>
                    <a:pt x="499" y="244"/>
                    <a:pt x="499" y="244"/>
                  </a:cubicBezTo>
                  <a:cubicBezTo>
                    <a:pt x="500" y="243"/>
                    <a:pt x="501" y="243"/>
                    <a:pt x="502" y="244"/>
                  </a:cubicBezTo>
                  <a:cubicBezTo>
                    <a:pt x="502" y="244"/>
                    <a:pt x="502" y="244"/>
                    <a:pt x="502" y="244"/>
                  </a:cubicBezTo>
                  <a:cubicBezTo>
                    <a:pt x="502" y="245"/>
                    <a:pt x="502" y="247"/>
                    <a:pt x="501" y="247"/>
                  </a:cubicBezTo>
                  <a:cubicBezTo>
                    <a:pt x="501" y="247"/>
                    <a:pt x="501" y="247"/>
                    <a:pt x="501" y="247"/>
                  </a:cubicBezTo>
                  <a:cubicBezTo>
                    <a:pt x="501" y="247"/>
                    <a:pt x="500" y="247"/>
                    <a:pt x="500" y="247"/>
                  </a:cubicBezTo>
                  <a:cubicBezTo>
                    <a:pt x="500" y="247"/>
                    <a:pt x="500" y="247"/>
                    <a:pt x="500" y="247"/>
                  </a:cubicBezTo>
                  <a:cubicBezTo>
                    <a:pt x="499" y="247"/>
                    <a:pt x="499" y="247"/>
                    <a:pt x="498" y="246"/>
                  </a:cubicBezTo>
                  <a:close/>
                  <a:moveTo>
                    <a:pt x="121" y="241"/>
                  </a:moveTo>
                  <a:cubicBezTo>
                    <a:pt x="120" y="240"/>
                    <a:pt x="120" y="239"/>
                    <a:pt x="120" y="238"/>
                  </a:cubicBezTo>
                  <a:cubicBezTo>
                    <a:pt x="120" y="238"/>
                    <a:pt x="120" y="238"/>
                    <a:pt x="120" y="238"/>
                  </a:cubicBezTo>
                  <a:cubicBezTo>
                    <a:pt x="121" y="237"/>
                    <a:pt x="122" y="237"/>
                    <a:pt x="123" y="238"/>
                  </a:cubicBezTo>
                  <a:cubicBezTo>
                    <a:pt x="123" y="238"/>
                    <a:pt x="123" y="238"/>
                    <a:pt x="123" y="238"/>
                  </a:cubicBezTo>
                  <a:cubicBezTo>
                    <a:pt x="124" y="238"/>
                    <a:pt x="124" y="239"/>
                    <a:pt x="124" y="240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3" y="241"/>
                    <a:pt x="122" y="241"/>
                    <a:pt x="122" y="241"/>
                  </a:cubicBezTo>
                  <a:cubicBezTo>
                    <a:pt x="122" y="241"/>
                    <a:pt x="122" y="241"/>
                    <a:pt x="122" y="241"/>
                  </a:cubicBezTo>
                  <a:cubicBezTo>
                    <a:pt x="121" y="241"/>
                    <a:pt x="121" y="241"/>
                    <a:pt x="121" y="241"/>
                  </a:cubicBezTo>
                  <a:close/>
                  <a:moveTo>
                    <a:pt x="492" y="236"/>
                  </a:moveTo>
                  <a:cubicBezTo>
                    <a:pt x="492" y="236"/>
                    <a:pt x="492" y="236"/>
                    <a:pt x="492" y="236"/>
                  </a:cubicBezTo>
                  <a:cubicBezTo>
                    <a:pt x="492" y="236"/>
                    <a:pt x="492" y="236"/>
                    <a:pt x="492" y="236"/>
                  </a:cubicBezTo>
                  <a:cubicBezTo>
                    <a:pt x="491" y="235"/>
                    <a:pt x="492" y="234"/>
                    <a:pt x="493" y="233"/>
                  </a:cubicBezTo>
                  <a:cubicBezTo>
                    <a:pt x="493" y="233"/>
                    <a:pt x="493" y="233"/>
                    <a:pt x="493" y="233"/>
                  </a:cubicBezTo>
                  <a:cubicBezTo>
                    <a:pt x="494" y="233"/>
                    <a:pt x="495" y="233"/>
                    <a:pt x="495" y="234"/>
                  </a:cubicBezTo>
                  <a:cubicBezTo>
                    <a:pt x="495" y="234"/>
                    <a:pt x="495" y="234"/>
                    <a:pt x="495" y="234"/>
                  </a:cubicBezTo>
                  <a:cubicBezTo>
                    <a:pt x="496" y="235"/>
                    <a:pt x="496" y="236"/>
                    <a:pt x="495" y="237"/>
                  </a:cubicBezTo>
                  <a:cubicBezTo>
                    <a:pt x="495" y="237"/>
                    <a:pt x="495" y="237"/>
                    <a:pt x="495" y="237"/>
                  </a:cubicBezTo>
                  <a:cubicBezTo>
                    <a:pt x="494" y="237"/>
                    <a:pt x="494" y="237"/>
                    <a:pt x="494" y="237"/>
                  </a:cubicBezTo>
                  <a:cubicBezTo>
                    <a:pt x="494" y="237"/>
                    <a:pt x="494" y="237"/>
                    <a:pt x="494" y="237"/>
                  </a:cubicBezTo>
                  <a:cubicBezTo>
                    <a:pt x="493" y="237"/>
                    <a:pt x="492" y="237"/>
                    <a:pt x="492" y="236"/>
                  </a:cubicBezTo>
                  <a:close/>
                  <a:moveTo>
                    <a:pt x="127" y="231"/>
                  </a:moveTo>
                  <a:cubicBezTo>
                    <a:pt x="126" y="230"/>
                    <a:pt x="126" y="229"/>
                    <a:pt x="127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27" y="227"/>
                    <a:pt x="129" y="227"/>
                    <a:pt x="129" y="228"/>
                  </a:cubicBezTo>
                  <a:cubicBezTo>
                    <a:pt x="129" y="228"/>
                    <a:pt x="129" y="228"/>
                    <a:pt x="129" y="228"/>
                  </a:cubicBezTo>
                  <a:cubicBezTo>
                    <a:pt x="130" y="228"/>
                    <a:pt x="131" y="229"/>
                    <a:pt x="130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0" y="231"/>
                    <a:pt x="129" y="231"/>
                    <a:pt x="128" y="231"/>
                  </a:cubicBezTo>
                  <a:cubicBezTo>
                    <a:pt x="128" y="231"/>
                    <a:pt x="128" y="231"/>
                    <a:pt x="128" y="231"/>
                  </a:cubicBezTo>
                  <a:cubicBezTo>
                    <a:pt x="128" y="231"/>
                    <a:pt x="128" y="231"/>
                    <a:pt x="127" y="231"/>
                  </a:cubicBezTo>
                  <a:close/>
                  <a:moveTo>
                    <a:pt x="485" y="226"/>
                  </a:moveTo>
                  <a:cubicBezTo>
                    <a:pt x="485" y="226"/>
                    <a:pt x="485" y="224"/>
                    <a:pt x="486" y="224"/>
                  </a:cubicBezTo>
                  <a:cubicBezTo>
                    <a:pt x="486" y="224"/>
                    <a:pt x="486" y="224"/>
                    <a:pt x="486" y="224"/>
                  </a:cubicBezTo>
                  <a:cubicBezTo>
                    <a:pt x="487" y="223"/>
                    <a:pt x="488" y="223"/>
                    <a:pt x="489" y="224"/>
                  </a:cubicBezTo>
                  <a:cubicBezTo>
                    <a:pt x="489" y="224"/>
                    <a:pt x="489" y="224"/>
                    <a:pt x="489" y="224"/>
                  </a:cubicBezTo>
                  <a:cubicBezTo>
                    <a:pt x="489" y="225"/>
                    <a:pt x="489" y="226"/>
                    <a:pt x="488" y="227"/>
                  </a:cubicBezTo>
                  <a:cubicBezTo>
                    <a:pt x="488" y="227"/>
                    <a:pt x="488" y="227"/>
                    <a:pt x="488" y="227"/>
                  </a:cubicBezTo>
                  <a:cubicBezTo>
                    <a:pt x="488" y="227"/>
                    <a:pt x="487" y="227"/>
                    <a:pt x="487" y="227"/>
                  </a:cubicBezTo>
                  <a:cubicBezTo>
                    <a:pt x="487" y="227"/>
                    <a:pt x="487" y="227"/>
                    <a:pt x="487" y="227"/>
                  </a:cubicBezTo>
                  <a:cubicBezTo>
                    <a:pt x="486" y="227"/>
                    <a:pt x="486" y="227"/>
                    <a:pt x="485" y="226"/>
                  </a:cubicBezTo>
                  <a:close/>
                  <a:moveTo>
                    <a:pt x="134" y="221"/>
                  </a:moveTo>
                  <a:cubicBezTo>
                    <a:pt x="133" y="220"/>
                    <a:pt x="133" y="219"/>
                    <a:pt x="134" y="218"/>
                  </a:cubicBezTo>
                  <a:cubicBezTo>
                    <a:pt x="134" y="218"/>
                    <a:pt x="134" y="218"/>
                    <a:pt x="134" y="218"/>
                  </a:cubicBezTo>
                  <a:cubicBezTo>
                    <a:pt x="135" y="217"/>
                    <a:pt x="136" y="217"/>
                    <a:pt x="137" y="218"/>
                  </a:cubicBezTo>
                  <a:cubicBezTo>
                    <a:pt x="137" y="218"/>
                    <a:pt x="137" y="218"/>
                    <a:pt x="137" y="218"/>
                  </a:cubicBezTo>
                  <a:cubicBezTo>
                    <a:pt x="138" y="219"/>
                    <a:pt x="138" y="220"/>
                    <a:pt x="137" y="221"/>
                  </a:cubicBezTo>
                  <a:cubicBezTo>
                    <a:pt x="137" y="221"/>
                    <a:pt x="137" y="221"/>
                    <a:pt x="137" y="221"/>
                  </a:cubicBezTo>
                  <a:cubicBezTo>
                    <a:pt x="137" y="221"/>
                    <a:pt x="136" y="222"/>
                    <a:pt x="135" y="222"/>
                  </a:cubicBezTo>
                  <a:cubicBezTo>
                    <a:pt x="135" y="222"/>
                    <a:pt x="135" y="222"/>
                    <a:pt x="135" y="222"/>
                  </a:cubicBezTo>
                  <a:cubicBezTo>
                    <a:pt x="135" y="222"/>
                    <a:pt x="135" y="221"/>
                    <a:pt x="134" y="221"/>
                  </a:cubicBezTo>
                  <a:close/>
                  <a:moveTo>
                    <a:pt x="478" y="217"/>
                  </a:moveTo>
                  <a:cubicBezTo>
                    <a:pt x="478" y="217"/>
                    <a:pt x="478" y="217"/>
                    <a:pt x="478" y="217"/>
                  </a:cubicBezTo>
                  <a:cubicBezTo>
                    <a:pt x="478" y="217"/>
                    <a:pt x="478" y="217"/>
                    <a:pt x="478" y="217"/>
                  </a:cubicBezTo>
                  <a:cubicBezTo>
                    <a:pt x="477" y="216"/>
                    <a:pt x="478" y="215"/>
                    <a:pt x="478" y="214"/>
                  </a:cubicBezTo>
                  <a:cubicBezTo>
                    <a:pt x="478" y="214"/>
                    <a:pt x="478" y="214"/>
                    <a:pt x="478" y="214"/>
                  </a:cubicBezTo>
                  <a:cubicBezTo>
                    <a:pt x="479" y="213"/>
                    <a:pt x="481" y="214"/>
                    <a:pt x="481" y="214"/>
                  </a:cubicBezTo>
                  <a:cubicBezTo>
                    <a:pt x="481" y="214"/>
                    <a:pt x="481" y="214"/>
                    <a:pt x="481" y="214"/>
                  </a:cubicBezTo>
                  <a:cubicBezTo>
                    <a:pt x="482" y="215"/>
                    <a:pt x="482" y="217"/>
                    <a:pt x="481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218"/>
                    <a:pt x="480" y="218"/>
                    <a:pt x="480" y="218"/>
                  </a:cubicBezTo>
                  <a:cubicBezTo>
                    <a:pt x="480" y="218"/>
                    <a:pt x="480" y="218"/>
                    <a:pt x="480" y="218"/>
                  </a:cubicBezTo>
                  <a:cubicBezTo>
                    <a:pt x="479" y="218"/>
                    <a:pt x="479" y="217"/>
                    <a:pt x="478" y="217"/>
                  </a:cubicBezTo>
                  <a:close/>
                  <a:moveTo>
                    <a:pt x="142" y="212"/>
                  </a:moveTo>
                  <a:cubicBezTo>
                    <a:pt x="141" y="211"/>
                    <a:pt x="141" y="210"/>
                    <a:pt x="141" y="209"/>
                  </a:cubicBezTo>
                  <a:cubicBezTo>
                    <a:pt x="141" y="209"/>
                    <a:pt x="141" y="209"/>
                    <a:pt x="141" y="209"/>
                  </a:cubicBezTo>
                  <a:cubicBezTo>
                    <a:pt x="142" y="208"/>
                    <a:pt x="143" y="208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5" y="209"/>
                    <a:pt x="145" y="211"/>
                    <a:pt x="145" y="212"/>
                  </a:cubicBezTo>
                  <a:cubicBezTo>
                    <a:pt x="145" y="212"/>
                    <a:pt x="145" y="212"/>
                    <a:pt x="145" y="212"/>
                  </a:cubicBezTo>
                  <a:cubicBezTo>
                    <a:pt x="145" y="212"/>
                    <a:pt x="145" y="212"/>
                    <a:pt x="145" y="212"/>
                  </a:cubicBezTo>
                  <a:cubicBezTo>
                    <a:pt x="145" y="212"/>
                    <a:pt x="145" y="212"/>
                    <a:pt x="145" y="212"/>
                  </a:cubicBezTo>
                  <a:cubicBezTo>
                    <a:pt x="144" y="212"/>
                    <a:pt x="144" y="212"/>
                    <a:pt x="143" y="212"/>
                  </a:cubicBezTo>
                  <a:cubicBezTo>
                    <a:pt x="143" y="212"/>
                    <a:pt x="143" y="212"/>
                    <a:pt x="143" y="212"/>
                  </a:cubicBezTo>
                  <a:cubicBezTo>
                    <a:pt x="143" y="212"/>
                    <a:pt x="142" y="212"/>
                    <a:pt x="142" y="212"/>
                  </a:cubicBezTo>
                  <a:close/>
                  <a:moveTo>
                    <a:pt x="470" y="208"/>
                  </a:moveTo>
                  <a:cubicBezTo>
                    <a:pt x="470" y="207"/>
                    <a:pt x="470" y="206"/>
                    <a:pt x="471" y="205"/>
                  </a:cubicBezTo>
                  <a:cubicBezTo>
                    <a:pt x="471" y="205"/>
                    <a:pt x="471" y="205"/>
                    <a:pt x="471" y="205"/>
                  </a:cubicBezTo>
                  <a:cubicBezTo>
                    <a:pt x="471" y="204"/>
                    <a:pt x="473" y="204"/>
                    <a:pt x="473" y="205"/>
                  </a:cubicBezTo>
                  <a:cubicBezTo>
                    <a:pt x="473" y="205"/>
                    <a:pt x="473" y="205"/>
                    <a:pt x="473" y="205"/>
                  </a:cubicBezTo>
                  <a:cubicBezTo>
                    <a:pt x="474" y="206"/>
                    <a:pt x="474" y="207"/>
                    <a:pt x="473" y="208"/>
                  </a:cubicBezTo>
                  <a:cubicBezTo>
                    <a:pt x="473" y="208"/>
                    <a:pt x="473" y="208"/>
                    <a:pt x="473" y="208"/>
                  </a:cubicBezTo>
                  <a:cubicBezTo>
                    <a:pt x="473" y="208"/>
                    <a:pt x="472" y="209"/>
                    <a:pt x="472" y="209"/>
                  </a:cubicBezTo>
                  <a:cubicBezTo>
                    <a:pt x="472" y="209"/>
                    <a:pt x="472" y="209"/>
                    <a:pt x="472" y="209"/>
                  </a:cubicBezTo>
                  <a:cubicBezTo>
                    <a:pt x="471" y="209"/>
                    <a:pt x="471" y="208"/>
                    <a:pt x="470" y="208"/>
                  </a:cubicBezTo>
                  <a:close/>
                  <a:moveTo>
                    <a:pt x="150" y="203"/>
                  </a:moveTo>
                  <a:cubicBezTo>
                    <a:pt x="149" y="202"/>
                    <a:pt x="149" y="201"/>
                    <a:pt x="150" y="200"/>
                  </a:cubicBezTo>
                  <a:cubicBezTo>
                    <a:pt x="150" y="200"/>
                    <a:pt x="150" y="200"/>
                    <a:pt x="150" y="200"/>
                  </a:cubicBezTo>
                  <a:cubicBezTo>
                    <a:pt x="150" y="199"/>
                    <a:pt x="152" y="199"/>
                    <a:pt x="152" y="200"/>
                  </a:cubicBezTo>
                  <a:cubicBezTo>
                    <a:pt x="152" y="200"/>
                    <a:pt x="152" y="200"/>
                    <a:pt x="152" y="200"/>
                  </a:cubicBezTo>
                  <a:cubicBezTo>
                    <a:pt x="153" y="201"/>
                    <a:pt x="153" y="202"/>
                    <a:pt x="153" y="203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52" y="203"/>
                    <a:pt x="152" y="203"/>
                    <a:pt x="151" y="203"/>
                  </a:cubicBezTo>
                  <a:cubicBezTo>
                    <a:pt x="151" y="203"/>
                    <a:pt x="151" y="203"/>
                    <a:pt x="151" y="203"/>
                  </a:cubicBezTo>
                  <a:cubicBezTo>
                    <a:pt x="151" y="203"/>
                    <a:pt x="150" y="203"/>
                    <a:pt x="150" y="203"/>
                  </a:cubicBezTo>
                  <a:close/>
                  <a:moveTo>
                    <a:pt x="462" y="199"/>
                  </a:moveTo>
                  <a:cubicBezTo>
                    <a:pt x="461" y="199"/>
                    <a:pt x="461" y="197"/>
                    <a:pt x="462" y="197"/>
                  </a:cubicBezTo>
                  <a:cubicBezTo>
                    <a:pt x="462" y="197"/>
                    <a:pt x="462" y="197"/>
                    <a:pt x="462" y="197"/>
                  </a:cubicBezTo>
                  <a:cubicBezTo>
                    <a:pt x="463" y="196"/>
                    <a:pt x="464" y="196"/>
                    <a:pt x="465" y="197"/>
                  </a:cubicBezTo>
                  <a:cubicBezTo>
                    <a:pt x="465" y="197"/>
                    <a:pt x="465" y="197"/>
                    <a:pt x="465" y="197"/>
                  </a:cubicBezTo>
                  <a:cubicBezTo>
                    <a:pt x="466" y="197"/>
                    <a:pt x="466" y="199"/>
                    <a:pt x="465" y="199"/>
                  </a:cubicBezTo>
                  <a:cubicBezTo>
                    <a:pt x="465" y="199"/>
                    <a:pt x="465" y="199"/>
                    <a:pt x="465" y="199"/>
                  </a:cubicBezTo>
                  <a:cubicBezTo>
                    <a:pt x="465" y="200"/>
                    <a:pt x="464" y="200"/>
                    <a:pt x="464" y="200"/>
                  </a:cubicBezTo>
                  <a:cubicBezTo>
                    <a:pt x="464" y="200"/>
                    <a:pt x="464" y="200"/>
                    <a:pt x="464" y="200"/>
                  </a:cubicBezTo>
                  <a:cubicBezTo>
                    <a:pt x="463" y="200"/>
                    <a:pt x="463" y="200"/>
                    <a:pt x="462" y="199"/>
                  </a:cubicBezTo>
                  <a:close/>
                  <a:moveTo>
                    <a:pt x="158" y="194"/>
                  </a:moveTo>
                  <a:cubicBezTo>
                    <a:pt x="157" y="194"/>
                    <a:pt x="157" y="192"/>
                    <a:pt x="158" y="192"/>
                  </a:cubicBezTo>
                  <a:cubicBezTo>
                    <a:pt x="158" y="192"/>
                    <a:pt x="158" y="192"/>
                    <a:pt x="158" y="192"/>
                  </a:cubicBezTo>
                  <a:cubicBezTo>
                    <a:pt x="159" y="191"/>
                    <a:pt x="160" y="191"/>
                    <a:pt x="161" y="192"/>
                  </a:cubicBezTo>
                  <a:cubicBezTo>
                    <a:pt x="161" y="192"/>
                    <a:pt x="161" y="192"/>
                    <a:pt x="161" y="192"/>
                  </a:cubicBezTo>
                  <a:cubicBezTo>
                    <a:pt x="162" y="192"/>
                    <a:pt x="162" y="194"/>
                    <a:pt x="161" y="194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1" y="195"/>
                    <a:pt x="160" y="195"/>
                    <a:pt x="160" y="195"/>
                  </a:cubicBezTo>
                  <a:cubicBezTo>
                    <a:pt x="160" y="195"/>
                    <a:pt x="160" y="195"/>
                    <a:pt x="160" y="195"/>
                  </a:cubicBezTo>
                  <a:cubicBezTo>
                    <a:pt x="159" y="195"/>
                    <a:pt x="159" y="195"/>
                    <a:pt x="158" y="194"/>
                  </a:cubicBezTo>
                  <a:close/>
                  <a:moveTo>
                    <a:pt x="454" y="191"/>
                  </a:moveTo>
                  <a:cubicBezTo>
                    <a:pt x="453" y="190"/>
                    <a:pt x="453" y="189"/>
                    <a:pt x="453" y="188"/>
                  </a:cubicBezTo>
                  <a:cubicBezTo>
                    <a:pt x="453" y="188"/>
                    <a:pt x="453" y="188"/>
                    <a:pt x="453" y="188"/>
                  </a:cubicBezTo>
                  <a:cubicBezTo>
                    <a:pt x="454" y="188"/>
                    <a:pt x="455" y="187"/>
                    <a:pt x="456" y="188"/>
                  </a:cubicBezTo>
                  <a:cubicBezTo>
                    <a:pt x="456" y="188"/>
                    <a:pt x="456" y="188"/>
                    <a:pt x="456" y="188"/>
                  </a:cubicBezTo>
                  <a:cubicBezTo>
                    <a:pt x="457" y="189"/>
                    <a:pt x="457" y="190"/>
                    <a:pt x="456" y="191"/>
                  </a:cubicBezTo>
                  <a:cubicBezTo>
                    <a:pt x="456" y="191"/>
                    <a:pt x="456" y="191"/>
                    <a:pt x="456" y="191"/>
                  </a:cubicBezTo>
                  <a:cubicBezTo>
                    <a:pt x="456" y="191"/>
                    <a:pt x="455" y="192"/>
                    <a:pt x="455" y="192"/>
                  </a:cubicBezTo>
                  <a:cubicBezTo>
                    <a:pt x="455" y="192"/>
                    <a:pt x="455" y="192"/>
                    <a:pt x="455" y="192"/>
                  </a:cubicBezTo>
                  <a:cubicBezTo>
                    <a:pt x="454" y="192"/>
                    <a:pt x="454" y="192"/>
                    <a:pt x="454" y="191"/>
                  </a:cubicBezTo>
                  <a:close/>
                  <a:moveTo>
                    <a:pt x="167" y="186"/>
                  </a:moveTo>
                  <a:cubicBezTo>
                    <a:pt x="166" y="185"/>
                    <a:pt x="167" y="184"/>
                    <a:pt x="167" y="183"/>
                  </a:cubicBezTo>
                  <a:cubicBezTo>
                    <a:pt x="167" y="183"/>
                    <a:pt x="167" y="183"/>
                    <a:pt x="167" y="183"/>
                  </a:cubicBezTo>
                  <a:cubicBezTo>
                    <a:pt x="168" y="183"/>
                    <a:pt x="169" y="183"/>
                    <a:pt x="170" y="184"/>
                  </a:cubicBezTo>
                  <a:cubicBezTo>
                    <a:pt x="170" y="184"/>
                    <a:pt x="170" y="184"/>
                    <a:pt x="170" y="184"/>
                  </a:cubicBezTo>
                  <a:cubicBezTo>
                    <a:pt x="171" y="185"/>
                    <a:pt x="171" y="186"/>
                    <a:pt x="170" y="187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0" y="187"/>
                    <a:pt x="169" y="187"/>
                    <a:pt x="169" y="187"/>
                  </a:cubicBezTo>
                  <a:cubicBezTo>
                    <a:pt x="169" y="187"/>
                    <a:pt x="169" y="187"/>
                    <a:pt x="169" y="187"/>
                  </a:cubicBezTo>
                  <a:cubicBezTo>
                    <a:pt x="168" y="187"/>
                    <a:pt x="168" y="187"/>
                    <a:pt x="167" y="186"/>
                  </a:cubicBezTo>
                  <a:close/>
                  <a:moveTo>
                    <a:pt x="444" y="184"/>
                  </a:moveTo>
                  <a:cubicBezTo>
                    <a:pt x="444" y="183"/>
                    <a:pt x="443" y="182"/>
                    <a:pt x="444" y="181"/>
                  </a:cubicBezTo>
                  <a:cubicBezTo>
                    <a:pt x="444" y="181"/>
                    <a:pt x="444" y="181"/>
                    <a:pt x="444" y="181"/>
                  </a:cubicBezTo>
                  <a:cubicBezTo>
                    <a:pt x="445" y="180"/>
                    <a:pt x="446" y="180"/>
                    <a:pt x="447" y="180"/>
                  </a:cubicBezTo>
                  <a:cubicBezTo>
                    <a:pt x="447" y="180"/>
                    <a:pt x="447" y="180"/>
                    <a:pt x="447" y="180"/>
                  </a:cubicBezTo>
                  <a:cubicBezTo>
                    <a:pt x="448" y="181"/>
                    <a:pt x="448" y="182"/>
                    <a:pt x="447" y="183"/>
                  </a:cubicBezTo>
                  <a:cubicBezTo>
                    <a:pt x="447" y="183"/>
                    <a:pt x="447" y="183"/>
                    <a:pt x="447" y="183"/>
                  </a:cubicBezTo>
                  <a:cubicBezTo>
                    <a:pt x="447" y="184"/>
                    <a:pt x="446" y="184"/>
                    <a:pt x="446" y="184"/>
                  </a:cubicBezTo>
                  <a:cubicBezTo>
                    <a:pt x="446" y="184"/>
                    <a:pt x="446" y="184"/>
                    <a:pt x="446" y="184"/>
                  </a:cubicBezTo>
                  <a:cubicBezTo>
                    <a:pt x="445" y="184"/>
                    <a:pt x="445" y="184"/>
                    <a:pt x="444" y="184"/>
                  </a:cubicBezTo>
                  <a:close/>
                  <a:moveTo>
                    <a:pt x="176" y="179"/>
                  </a:moveTo>
                  <a:cubicBezTo>
                    <a:pt x="176" y="178"/>
                    <a:pt x="176" y="177"/>
                    <a:pt x="177" y="176"/>
                  </a:cubicBezTo>
                  <a:cubicBezTo>
                    <a:pt x="177" y="176"/>
                    <a:pt x="177" y="176"/>
                    <a:pt x="177" y="176"/>
                  </a:cubicBezTo>
                  <a:cubicBezTo>
                    <a:pt x="178" y="175"/>
                    <a:pt x="179" y="176"/>
                    <a:pt x="180" y="176"/>
                  </a:cubicBezTo>
                  <a:cubicBezTo>
                    <a:pt x="180" y="176"/>
                    <a:pt x="180" y="176"/>
                    <a:pt x="180" y="176"/>
                  </a:cubicBezTo>
                  <a:cubicBezTo>
                    <a:pt x="180" y="177"/>
                    <a:pt x="180" y="179"/>
                    <a:pt x="179" y="179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9" y="179"/>
                    <a:pt x="178" y="180"/>
                    <a:pt x="178" y="180"/>
                  </a:cubicBezTo>
                  <a:cubicBezTo>
                    <a:pt x="178" y="180"/>
                    <a:pt x="178" y="180"/>
                    <a:pt x="178" y="180"/>
                  </a:cubicBezTo>
                  <a:cubicBezTo>
                    <a:pt x="177" y="180"/>
                    <a:pt x="177" y="179"/>
                    <a:pt x="176" y="179"/>
                  </a:cubicBezTo>
                  <a:close/>
                  <a:moveTo>
                    <a:pt x="435" y="176"/>
                  </a:moveTo>
                  <a:cubicBezTo>
                    <a:pt x="434" y="176"/>
                    <a:pt x="434" y="174"/>
                    <a:pt x="435" y="174"/>
                  </a:cubicBezTo>
                  <a:cubicBezTo>
                    <a:pt x="435" y="174"/>
                    <a:pt x="435" y="174"/>
                    <a:pt x="435" y="174"/>
                  </a:cubicBezTo>
                  <a:cubicBezTo>
                    <a:pt x="435" y="173"/>
                    <a:pt x="436" y="172"/>
                    <a:pt x="437" y="173"/>
                  </a:cubicBezTo>
                  <a:cubicBezTo>
                    <a:pt x="437" y="173"/>
                    <a:pt x="437" y="173"/>
                    <a:pt x="437" y="173"/>
                  </a:cubicBezTo>
                  <a:cubicBezTo>
                    <a:pt x="438" y="174"/>
                    <a:pt x="438" y="175"/>
                    <a:pt x="438" y="176"/>
                  </a:cubicBezTo>
                  <a:cubicBezTo>
                    <a:pt x="438" y="176"/>
                    <a:pt x="438" y="176"/>
                    <a:pt x="438" y="176"/>
                  </a:cubicBezTo>
                  <a:cubicBezTo>
                    <a:pt x="437" y="176"/>
                    <a:pt x="437" y="177"/>
                    <a:pt x="436" y="177"/>
                  </a:cubicBezTo>
                  <a:cubicBezTo>
                    <a:pt x="436" y="177"/>
                    <a:pt x="436" y="177"/>
                    <a:pt x="436" y="177"/>
                  </a:cubicBezTo>
                  <a:cubicBezTo>
                    <a:pt x="436" y="177"/>
                    <a:pt x="435" y="177"/>
                    <a:pt x="435" y="176"/>
                  </a:cubicBezTo>
                  <a:close/>
                  <a:moveTo>
                    <a:pt x="186" y="172"/>
                  </a:moveTo>
                  <a:cubicBezTo>
                    <a:pt x="186" y="171"/>
                    <a:pt x="186" y="170"/>
                    <a:pt x="187" y="169"/>
                  </a:cubicBezTo>
                  <a:cubicBezTo>
                    <a:pt x="187" y="169"/>
                    <a:pt x="187" y="169"/>
                    <a:pt x="187" y="169"/>
                  </a:cubicBezTo>
                  <a:cubicBezTo>
                    <a:pt x="188" y="168"/>
                    <a:pt x="189" y="169"/>
                    <a:pt x="190" y="170"/>
                  </a:cubicBezTo>
                  <a:cubicBezTo>
                    <a:pt x="190" y="170"/>
                    <a:pt x="190" y="170"/>
                    <a:pt x="190" y="170"/>
                  </a:cubicBezTo>
                  <a:cubicBezTo>
                    <a:pt x="190" y="170"/>
                    <a:pt x="190" y="172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3"/>
                    <a:pt x="188" y="173"/>
                    <a:pt x="188" y="173"/>
                  </a:cubicBezTo>
                  <a:cubicBezTo>
                    <a:pt x="188" y="173"/>
                    <a:pt x="188" y="173"/>
                    <a:pt x="188" y="173"/>
                  </a:cubicBezTo>
                  <a:cubicBezTo>
                    <a:pt x="187" y="173"/>
                    <a:pt x="187" y="172"/>
                    <a:pt x="186" y="172"/>
                  </a:cubicBezTo>
                  <a:close/>
                  <a:moveTo>
                    <a:pt x="425" y="170"/>
                  </a:moveTo>
                  <a:cubicBezTo>
                    <a:pt x="424" y="169"/>
                    <a:pt x="424" y="168"/>
                    <a:pt x="425" y="167"/>
                  </a:cubicBezTo>
                  <a:cubicBezTo>
                    <a:pt x="425" y="167"/>
                    <a:pt x="425" y="167"/>
                    <a:pt x="425" y="167"/>
                  </a:cubicBezTo>
                  <a:cubicBezTo>
                    <a:pt x="425" y="166"/>
                    <a:pt x="426" y="166"/>
                    <a:pt x="427" y="166"/>
                  </a:cubicBezTo>
                  <a:cubicBezTo>
                    <a:pt x="427" y="166"/>
                    <a:pt x="427" y="166"/>
                    <a:pt x="427" y="166"/>
                  </a:cubicBezTo>
                  <a:cubicBezTo>
                    <a:pt x="428" y="167"/>
                    <a:pt x="429" y="168"/>
                    <a:pt x="428" y="169"/>
                  </a:cubicBezTo>
                  <a:cubicBezTo>
                    <a:pt x="428" y="169"/>
                    <a:pt x="428" y="169"/>
                    <a:pt x="428" y="169"/>
                  </a:cubicBezTo>
                  <a:cubicBezTo>
                    <a:pt x="428" y="170"/>
                    <a:pt x="427" y="170"/>
                    <a:pt x="426" y="170"/>
                  </a:cubicBezTo>
                  <a:cubicBezTo>
                    <a:pt x="426" y="170"/>
                    <a:pt x="426" y="170"/>
                    <a:pt x="426" y="170"/>
                  </a:cubicBezTo>
                  <a:cubicBezTo>
                    <a:pt x="426" y="170"/>
                    <a:pt x="426" y="170"/>
                    <a:pt x="425" y="170"/>
                  </a:cubicBezTo>
                  <a:close/>
                  <a:moveTo>
                    <a:pt x="196" y="165"/>
                  </a:moveTo>
                  <a:cubicBezTo>
                    <a:pt x="196" y="164"/>
                    <a:pt x="196" y="163"/>
                    <a:pt x="197" y="163"/>
                  </a:cubicBezTo>
                  <a:cubicBezTo>
                    <a:pt x="197" y="163"/>
                    <a:pt x="197" y="163"/>
                    <a:pt x="197" y="163"/>
                  </a:cubicBezTo>
                  <a:cubicBezTo>
                    <a:pt x="198" y="162"/>
                    <a:pt x="199" y="162"/>
                    <a:pt x="200" y="16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00" y="164"/>
                    <a:pt x="200" y="165"/>
                    <a:pt x="199" y="166"/>
                  </a:cubicBezTo>
                  <a:cubicBezTo>
                    <a:pt x="199" y="166"/>
                    <a:pt x="199" y="166"/>
                    <a:pt x="199" y="166"/>
                  </a:cubicBezTo>
                  <a:cubicBezTo>
                    <a:pt x="199" y="166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7" y="166"/>
                    <a:pt x="197" y="166"/>
                    <a:pt x="196" y="165"/>
                  </a:cubicBezTo>
                  <a:close/>
                  <a:moveTo>
                    <a:pt x="415" y="164"/>
                  </a:moveTo>
                  <a:cubicBezTo>
                    <a:pt x="414" y="163"/>
                    <a:pt x="414" y="162"/>
                    <a:pt x="414" y="161"/>
                  </a:cubicBezTo>
                  <a:cubicBezTo>
                    <a:pt x="414" y="161"/>
                    <a:pt x="414" y="161"/>
                    <a:pt x="414" y="161"/>
                  </a:cubicBezTo>
                  <a:cubicBezTo>
                    <a:pt x="415" y="160"/>
                    <a:pt x="416" y="160"/>
                    <a:pt x="417" y="160"/>
                  </a:cubicBezTo>
                  <a:cubicBezTo>
                    <a:pt x="417" y="160"/>
                    <a:pt x="417" y="160"/>
                    <a:pt x="417" y="160"/>
                  </a:cubicBezTo>
                  <a:cubicBezTo>
                    <a:pt x="418" y="161"/>
                    <a:pt x="418" y="162"/>
                    <a:pt x="418" y="163"/>
                  </a:cubicBezTo>
                  <a:cubicBezTo>
                    <a:pt x="418" y="163"/>
                    <a:pt x="418" y="163"/>
                    <a:pt x="418" y="163"/>
                  </a:cubicBezTo>
                  <a:cubicBezTo>
                    <a:pt x="417" y="164"/>
                    <a:pt x="417" y="164"/>
                    <a:pt x="416" y="164"/>
                  </a:cubicBezTo>
                  <a:cubicBezTo>
                    <a:pt x="416" y="164"/>
                    <a:pt x="416" y="164"/>
                    <a:pt x="416" y="164"/>
                  </a:cubicBezTo>
                  <a:cubicBezTo>
                    <a:pt x="416" y="164"/>
                    <a:pt x="415" y="164"/>
                    <a:pt x="415" y="164"/>
                  </a:cubicBezTo>
                  <a:close/>
                  <a:moveTo>
                    <a:pt x="207" y="159"/>
                  </a:moveTo>
                  <a:cubicBezTo>
                    <a:pt x="206" y="158"/>
                    <a:pt x="207" y="157"/>
                    <a:pt x="208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9" y="156"/>
                    <a:pt x="210" y="157"/>
                    <a:pt x="210" y="158"/>
                  </a:cubicBezTo>
                  <a:cubicBezTo>
                    <a:pt x="210" y="158"/>
                    <a:pt x="210" y="158"/>
                    <a:pt x="210" y="158"/>
                  </a:cubicBezTo>
                  <a:cubicBezTo>
                    <a:pt x="211" y="159"/>
                    <a:pt x="210" y="160"/>
                    <a:pt x="210" y="160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8" y="160"/>
                    <a:pt x="207" y="160"/>
                    <a:pt x="207" y="159"/>
                  </a:cubicBezTo>
                  <a:close/>
                  <a:moveTo>
                    <a:pt x="404" y="158"/>
                  </a:moveTo>
                  <a:cubicBezTo>
                    <a:pt x="404" y="158"/>
                    <a:pt x="404" y="158"/>
                    <a:pt x="404" y="158"/>
                  </a:cubicBezTo>
                  <a:cubicBezTo>
                    <a:pt x="404" y="158"/>
                    <a:pt x="404" y="158"/>
                    <a:pt x="404" y="158"/>
                  </a:cubicBezTo>
                  <a:cubicBezTo>
                    <a:pt x="403" y="158"/>
                    <a:pt x="403" y="156"/>
                    <a:pt x="404" y="155"/>
                  </a:cubicBezTo>
                  <a:cubicBezTo>
                    <a:pt x="404" y="155"/>
                    <a:pt x="404" y="155"/>
                    <a:pt x="404" y="155"/>
                  </a:cubicBezTo>
                  <a:cubicBezTo>
                    <a:pt x="404" y="154"/>
                    <a:pt x="405" y="154"/>
                    <a:pt x="406" y="155"/>
                  </a:cubicBezTo>
                  <a:cubicBezTo>
                    <a:pt x="406" y="155"/>
                    <a:pt x="406" y="155"/>
                    <a:pt x="406" y="155"/>
                  </a:cubicBezTo>
                  <a:cubicBezTo>
                    <a:pt x="407" y="155"/>
                    <a:pt x="408" y="156"/>
                    <a:pt x="407" y="157"/>
                  </a:cubicBezTo>
                  <a:cubicBezTo>
                    <a:pt x="407" y="157"/>
                    <a:pt x="407" y="157"/>
                    <a:pt x="407" y="157"/>
                  </a:cubicBezTo>
                  <a:cubicBezTo>
                    <a:pt x="407" y="158"/>
                    <a:pt x="406" y="158"/>
                    <a:pt x="405" y="158"/>
                  </a:cubicBezTo>
                  <a:cubicBezTo>
                    <a:pt x="405" y="158"/>
                    <a:pt x="405" y="158"/>
                    <a:pt x="405" y="158"/>
                  </a:cubicBezTo>
                  <a:cubicBezTo>
                    <a:pt x="405" y="158"/>
                    <a:pt x="405" y="158"/>
                    <a:pt x="404" y="158"/>
                  </a:cubicBezTo>
                  <a:close/>
                  <a:moveTo>
                    <a:pt x="218" y="154"/>
                  </a:moveTo>
                  <a:cubicBezTo>
                    <a:pt x="217" y="153"/>
                    <a:pt x="218" y="152"/>
                    <a:pt x="219" y="151"/>
                  </a:cubicBezTo>
                  <a:cubicBezTo>
                    <a:pt x="219" y="151"/>
                    <a:pt x="219" y="151"/>
                    <a:pt x="219" y="151"/>
                  </a:cubicBezTo>
                  <a:cubicBezTo>
                    <a:pt x="220" y="151"/>
                    <a:pt x="221" y="151"/>
                    <a:pt x="221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2" y="153"/>
                    <a:pt x="221" y="155"/>
                    <a:pt x="220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5"/>
                    <a:pt x="220" y="155"/>
                    <a:pt x="219" y="155"/>
                  </a:cubicBezTo>
                  <a:cubicBezTo>
                    <a:pt x="219" y="155"/>
                    <a:pt x="219" y="155"/>
                    <a:pt x="219" y="155"/>
                  </a:cubicBezTo>
                  <a:cubicBezTo>
                    <a:pt x="219" y="155"/>
                    <a:pt x="218" y="155"/>
                    <a:pt x="218" y="154"/>
                  </a:cubicBezTo>
                  <a:close/>
                  <a:moveTo>
                    <a:pt x="394" y="153"/>
                  </a:moveTo>
                  <a:cubicBezTo>
                    <a:pt x="393" y="153"/>
                    <a:pt x="392" y="152"/>
                    <a:pt x="393" y="151"/>
                  </a:cubicBezTo>
                  <a:cubicBezTo>
                    <a:pt x="393" y="151"/>
                    <a:pt x="393" y="151"/>
                    <a:pt x="393" y="151"/>
                  </a:cubicBezTo>
                  <a:cubicBezTo>
                    <a:pt x="393" y="150"/>
                    <a:pt x="394" y="149"/>
                    <a:pt x="395" y="150"/>
                  </a:cubicBezTo>
                  <a:cubicBezTo>
                    <a:pt x="395" y="150"/>
                    <a:pt x="395" y="150"/>
                    <a:pt x="395" y="150"/>
                  </a:cubicBezTo>
                  <a:cubicBezTo>
                    <a:pt x="396" y="150"/>
                    <a:pt x="397" y="151"/>
                    <a:pt x="396" y="152"/>
                  </a:cubicBezTo>
                  <a:cubicBezTo>
                    <a:pt x="396" y="152"/>
                    <a:pt x="396" y="152"/>
                    <a:pt x="396" y="152"/>
                  </a:cubicBezTo>
                  <a:cubicBezTo>
                    <a:pt x="396" y="153"/>
                    <a:pt x="395" y="153"/>
                    <a:pt x="394" y="153"/>
                  </a:cubicBezTo>
                  <a:cubicBezTo>
                    <a:pt x="394" y="153"/>
                    <a:pt x="394" y="153"/>
                    <a:pt x="394" y="153"/>
                  </a:cubicBezTo>
                  <a:cubicBezTo>
                    <a:pt x="394" y="153"/>
                    <a:pt x="394" y="153"/>
                    <a:pt x="394" y="153"/>
                  </a:cubicBezTo>
                  <a:close/>
                  <a:moveTo>
                    <a:pt x="229" y="149"/>
                  </a:moveTo>
                  <a:cubicBezTo>
                    <a:pt x="228" y="148"/>
                    <a:pt x="229" y="147"/>
                    <a:pt x="230" y="147"/>
                  </a:cubicBezTo>
                  <a:cubicBezTo>
                    <a:pt x="230" y="147"/>
                    <a:pt x="230" y="147"/>
                    <a:pt x="230" y="147"/>
                  </a:cubicBezTo>
                  <a:cubicBezTo>
                    <a:pt x="231" y="146"/>
                    <a:pt x="232" y="147"/>
                    <a:pt x="232" y="148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3" y="149"/>
                    <a:pt x="232" y="150"/>
                    <a:pt x="231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0" y="151"/>
                    <a:pt x="229" y="150"/>
                    <a:pt x="229" y="149"/>
                  </a:cubicBezTo>
                  <a:close/>
                  <a:moveTo>
                    <a:pt x="383" y="149"/>
                  </a:moveTo>
                  <a:cubicBezTo>
                    <a:pt x="382" y="149"/>
                    <a:pt x="381" y="147"/>
                    <a:pt x="381" y="146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82" y="145"/>
                    <a:pt x="383" y="145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5" y="146"/>
                    <a:pt x="385" y="147"/>
                    <a:pt x="385" y="148"/>
                  </a:cubicBezTo>
                  <a:cubicBezTo>
                    <a:pt x="385" y="148"/>
                    <a:pt x="385" y="148"/>
                    <a:pt x="385" y="148"/>
                  </a:cubicBezTo>
                  <a:cubicBezTo>
                    <a:pt x="385" y="149"/>
                    <a:pt x="384" y="149"/>
                    <a:pt x="383" y="149"/>
                  </a:cubicBezTo>
                  <a:cubicBezTo>
                    <a:pt x="383" y="149"/>
                    <a:pt x="383" y="149"/>
                    <a:pt x="383" y="149"/>
                  </a:cubicBezTo>
                  <a:cubicBezTo>
                    <a:pt x="383" y="149"/>
                    <a:pt x="383" y="149"/>
                    <a:pt x="383" y="149"/>
                  </a:cubicBezTo>
                  <a:close/>
                  <a:moveTo>
                    <a:pt x="240" y="145"/>
                  </a:moveTo>
                  <a:cubicBezTo>
                    <a:pt x="240" y="144"/>
                    <a:pt x="240" y="143"/>
                    <a:pt x="241" y="143"/>
                  </a:cubicBezTo>
                  <a:cubicBezTo>
                    <a:pt x="241" y="143"/>
                    <a:pt x="241" y="143"/>
                    <a:pt x="241" y="143"/>
                  </a:cubicBezTo>
                  <a:cubicBezTo>
                    <a:pt x="242" y="142"/>
                    <a:pt x="243" y="143"/>
                    <a:pt x="244" y="144"/>
                  </a:cubicBezTo>
                  <a:cubicBezTo>
                    <a:pt x="244" y="144"/>
                    <a:pt x="244" y="144"/>
                    <a:pt x="244" y="144"/>
                  </a:cubicBezTo>
                  <a:cubicBezTo>
                    <a:pt x="244" y="145"/>
                    <a:pt x="243" y="146"/>
                    <a:pt x="242" y="147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1" y="147"/>
                    <a:pt x="240" y="146"/>
                    <a:pt x="240" y="145"/>
                  </a:cubicBezTo>
                  <a:close/>
                  <a:moveTo>
                    <a:pt x="371" y="145"/>
                  </a:moveTo>
                  <a:cubicBezTo>
                    <a:pt x="370" y="145"/>
                    <a:pt x="370" y="144"/>
                    <a:pt x="370" y="143"/>
                  </a:cubicBezTo>
                  <a:cubicBezTo>
                    <a:pt x="370" y="143"/>
                    <a:pt x="370" y="143"/>
                    <a:pt x="370" y="143"/>
                  </a:cubicBezTo>
                  <a:cubicBezTo>
                    <a:pt x="370" y="142"/>
                    <a:pt x="371" y="141"/>
                    <a:pt x="372" y="141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73" y="142"/>
                    <a:pt x="374" y="143"/>
                    <a:pt x="374" y="144"/>
                  </a:cubicBezTo>
                  <a:cubicBezTo>
                    <a:pt x="374" y="144"/>
                    <a:pt x="374" y="144"/>
                    <a:pt x="374" y="144"/>
                  </a:cubicBezTo>
                  <a:cubicBezTo>
                    <a:pt x="373" y="145"/>
                    <a:pt x="373" y="145"/>
                    <a:pt x="372" y="145"/>
                  </a:cubicBezTo>
                  <a:cubicBezTo>
                    <a:pt x="372" y="145"/>
                    <a:pt x="372" y="145"/>
                    <a:pt x="372" y="145"/>
                  </a:cubicBezTo>
                  <a:cubicBezTo>
                    <a:pt x="372" y="145"/>
                    <a:pt x="371" y="145"/>
                    <a:pt x="371" y="145"/>
                  </a:cubicBezTo>
                  <a:close/>
                  <a:moveTo>
                    <a:pt x="251" y="142"/>
                  </a:moveTo>
                  <a:cubicBezTo>
                    <a:pt x="251" y="141"/>
                    <a:pt x="252" y="140"/>
                    <a:pt x="253" y="139"/>
                  </a:cubicBezTo>
                  <a:cubicBezTo>
                    <a:pt x="253" y="139"/>
                    <a:pt x="253" y="139"/>
                    <a:pt x="253" y="139"/>
                  </a:cubicBezTo>
                  <a:cubicBezTo>
                    <a:pt x="254" y="139"/>
                    <a:pt x="255" y="140"/>
                    <a:pt x="255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56" y="142"/>
                    <a:pt x="255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3" y="143"/>
                  </a:cubicBezTo>
                  <a:cubicBezTo>
                    <a:pt x="253" y="143"/>
                    <a:pt x="253" y="143"/>
                    <a:pt x="253" y="143"/>
                  </a:cubicBezTo>
                  <a:cubicBezTo>
                    <a:pt x="252" y="143"/>
                    <a:pt x="252" y="143"/>
                    <a:pt x="251" y="142"/>
                  </a:cubicBezTo>
                  <a:close/>
                  <a:moveTo>
                    <a:pt x="360" y="142"/>
                  </a:moveTo>
                  <a:cubicBezTo>
                    <a:pt x="359" y="142"/>
                    <a:pt x="358" y="141"/>
                    <a:pt x="358" y="140"/>
                  </a:cubicBezTo>
                  <a:cubicBezTo>
                    <a:pt x="358" y="140"/>
                    <a:pt x="358" y="140"/>
                    <a:pt x="358" y="140"/>
                  </a:cubicBezTo>
                  <a:cubicBezTo>
                    <a:pt x="359" y="139"/>
                    <a:pt x="360" y="138"/>
                    <a:pt x="361" y="138"/>
                  </a:cubicBezTo>
                  <a:cubicBezTo>
                    <a:pt x="361" y="138"/>
                    <a:pt x="361" y="138"/>
                    <a:pt x="361" y="138"/>
                  </a:cubicBezTo>
                  <a:cubicBezTo>
                    <a:pt x="362" y="139"/>
                    <a:pt x="362" y="140"/>
                    <a:pt x="362" y="141"/>
                  </a:cubicBezTo>
                  <a:cubicBezTo>
                    <a:pt x="362" y="141"/>
                    <a:pt x="362" y="141"/>
                    <a:pt x="362" y="141"/>
                  </a:cubicBezTo>
                  <a:cubicBezTo>
                    <a:pt x="362" y="142"/>
                    <a:pt x="361" y="142"/>
                    <a:pt x="360" y="142"/>
                  </a:cubicBezTo>
                  <a:cubicBezTo>
                    <a:pt x="360" y="142"/>
                    <a:pt x="360" y="142"/>
                    <a:pt x="360" y="142"/>
                  </a:cubicBezTo>
                  <a:cubicBezTo>
                    <a:pt x="360" y="142"/>
                    <a:pt x="360" y="142"/>
                    <a:pt x="360" y="142"/>
                  </a:cubicBezTo>
                  <a:close/>
                  <a:moveTo>
                    <a:pt x="263" y="139"/>
                  </a:moveTo>
                  <a:cubicBezTo>
                    <a:pt x="263" y="138"/>
                    <a:pt x="264" y="137"/>
                    <a:pt x="265" y="137"/>
                  </a:cubicBezTo>
                  <a:cubicBezTo>
                    <a:pt x="265" y="137"/>
                    <a:pt x="265" y="137"/>
                    <a:pt x="265" y="137"/>
                  </a:cubicBezTo>
                  <a:cubicBezTo>
                    <a:pt x="266" y="137"/>
                    <a:pt x="267" y="137"/>
                    <a:pt x="267" y="138"/>
                  </a:cubicBezTo>
                  <a:cubicBezTo>
                    <a:pt x="267" y="138"/>
                    <a:pt x="267" y="138"/>
                    <a:pt x="267" y="138"/>
                  </a:cubicBezTo>
                  <a:cubicBezTo>
                    <a:pt x="267" y="139"/>
                    <a:pt x="267" y="140"/>
                    <a:pt x="265" y="141"/>
                  </a:cubicBezTo>
                  <a:cubicBezTo>
                    <a:pt x="265" y="141"/>
                    <a:pt x="265" y="141"/>
                    <a:pt x="265" y="141"/>
                  </a:cubicBezTo>
                  <a:cubicBezTo>
                    <a:pt x="265" y="141"/>
                    <a:pt x="265" y="141"/>
                    <a:pt x="265" y="141"/>
                  </a:cubicBezTo>
                  <a:cubicBezTo>
                    <a:pt x="265" y="141"/>
                    <a:pt x="265" y="141"/>
                    <a:pt x="265" y="141"/>
                  </a:cubicBezTo>
                  <a:cubicBezTo>
                    <a:pt x="264" y="141"/>
                    <a:pt x="263" y="140"/>
                    <a:pt x="263" y="139"/>
                  </a:cubicBezTo>
                  <a:close/>
                  <a:moveTo>
                    <a:pt x="348" y="140"/>
                  </a:moveTo>
                  <a:cubicBezTo>
                    <a:pt x="347" y="140"/>
                    <a:pt x="346" y="139"/>
                    <a:pt x="347" y="137"/>
                  </a:cubicBezTo>
                  <a:cubicBezTo>
                    <a:pt x="347" y="137"/>
                    <a:pt x="347" y="137"/>
                    <a:pt x="347" y="137"/>
                  </a:cubicBezTo>
                  <a:cubicBezTo>
                    <a:pt x="347" y="136"/>
                    <a:pt x="348" y="136"/>
                    <a:pt x="349" y="136"/>
                  </a:cubicBezTo>
                  <a:cubicBezTo>
                    <a:pt x="349" y="136"/>
                    <a:pt x="349" y="136"/>
                    <a:pt x="349" y="136"/>
                  </a:cubicBezTo>
                  <a:cubicBezTo>
                    <a:pt x="350" y="136"/>
                    <a:pt x="351" y="137"/>
                    <a:pt x="350" y="138"/>
                  </a:cubicBezTo>
                  <a:cubicBezTo>
                    <a:pt x="350" y="138"/>
                    <a:pt x="350" y="138"/>
                    <a:pt x="350" y="138"/>
                  </a:cubicBezTo>
                  <a:cubicBezTo>
                    <a:pt x="350" y="139"/>
                    <a:pt x="349" y="140"/>
                    <a:pt x="348" y="140"/>
                  </a:cubicBezTo>
                  <a:cubicBezTo>
                    <a:pt x="348" y="140"/>
                    <a:pt x="348" y="140"/>
                    <a:pt x="348" y="140"/>
                  </a:cubicBezTo>
                  <a:cubicBezTo>
                    <a:pt x="348" y="140"/>
                    <a:pt x="348" y="140"/>
                    <a:pt x="348" y="140"/>
                  </a:cubicBezTo>
                  <a:close/>
                  <a:moveTo>
                    <a:pt x="275" y="137"/>
                  </a:moveTo>
                  <a:cubicBezTo>
                    <a:pt x="275" y="136"/>
                    <a:pt x="275" y="135"/>
                    <a:pt x="277" y="135"/>
                  </a:cubicBezTo>
                  <a:cubicBezTo>
                    <a:pt x="277" y="135"/>
                    <a:pt x="277" y="135"/>
                    <a:pt x="277" y="135"/>
                  </a:cubicBezTo>
                  <a:cubicBezTo>
                    <a:pt x="278" y="135"/>
                    <a:pt x="279" y="135"/>
                    <a:pt x="279" y="136"/>
                  </a:cubicBezTo>
                  <a:cubicBezTo>
                    <a:pt x="279" y="136"/>
                    <a:pt x="279" y="136"/>
                    <a:pt x="279" y="136"/>
                  </a:cubicBezTo>
                  <a:cubicBezTo>
                    <a:pt x="279" y="137"/>
                    <a:pt x="278" y="138"/>
                    <a:pt x="277" y="139"/>
                  </a:cubicBezTo>
                  <a:cubicBezTo>
                    <a:pt x="277" y="139"/>
                    <a:pt x="277" y="139"/>
                    <a:pt x="277" y="139"/>
                  </a:cubicBezTo>
                  <a:cubicBezTo>
                    <a:pt x="277" y="139"/>
                    <a:pt x="277" y="139"/>
                    <a:pt x="277" y="139"/>
                  </a:cubicBezTo>
                  <a:cubicBezTo>
                    <a:pt x="277" y="139"/>
                    <a:pt x="277" y="139"/>
                    <a:pt x="277" y="139"/>
                  </a:cubicBezTo>
                  <a:cubicBezTo>
                    <a:pt x="276" y="139"/>
                    <a:pt x="275" y="138"/>
                    <a:pt x="275" y="137"/>
                  </a:cubicBezTo>
                  <a:close/>
                  <a:moveTo>
                    <a:pt x="336" y="138"/>
                  </a:moveTo>
                  <a:cubicBezTo>
                    <a:pt x="336" y="138"/>
                    <a:pt x="336" y="138"/>
                    <a:pt x="336" y="138"/>
                  </a:cubicBezTo>
                  <a:cubicBezTo>
                    <a:pt x="336" y="138"/>
                    <a:pt x="336" y="138"/>
                    <a:pt x="336" y="138"/>
                  </a:cubicBezTo>
                  <a:cubicBezTo>
                    <a:pt x="335" y="138"/>
                    <a:pt x="335" y="137"/>
                    <a:pt x="335" y="136"/>
                  </a:cubicBezTo>
                  <a:cubicBezTo>
                    <a:pt x="335" y="136"/>
                    <a:pt x="335" y="136"/>
                    <a:pt x="335" y="136"/>
                  </a:cubicBezTo>
                  <a:cubicBezTo>
                    <a:pt x="335" y="135"/>
                    <a:pt x="336" y="134"/>
                    <a:pt x="337" y="134"/>
                  </a:cubicBezTo>
                  <a:cubicBezTo>
                    <a:pt x="337" y="134"/>
                    <a:pt x="337" y="134"/>
                    <a:pt x="337" y="134"/>
                  </a:cubicBezTo>
                  <a:cubicBezTo>
                    <a:pt x="338" y="134"/>
                    <a:pt x="339" y="135"/>
                    <a:pt x="339" y="136"/>
                  </a:cubicBezTo>
                  <a:cubicBezTo>
                    <a:pt x="339" y="136"/>
                    <a:pt x="339" y="136"/>
                    <a:pt x="339" y="136"/>
                  </a:cubicBezTo>
                  <a:cubicBezTo>
                    <a:pt x="338" y="137"/>
                    <a:pt x="338" y="138"/>
                    <a:pt x="337" y="138"/>
                  </a:cubicBezTo>
                  <a:cubicBezTo>
                    <a:pt x="337" y="138"/>
                    <a:pt x="337" y="138"/>
                    <a:pt x="337" y="138"/>
                  </a:cubicBezTo>
                  <a:cubicBezTo>
                    <a:pt x="337" y="138"/>
                    <a:pt x="336" y="138"/>
                    <a:pt x="336" y="138"/>
                  </a:cubicBezTo>
                  <a:close/>
                  <a:moveTo>
                    <a:pt x="287" y="135"/>
                  </a:moveTo>
                  <a:cubicBezTo>
                    <a:pt x="287" y="134"/>
                    <a:pt x="287" y="133"/>
                    <a:pt x="289" y="133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90" y="133"/>
                    <a:pt x="291" y="134"/>
                    <a:pt x="291" y="135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91" y="136"/>
                    <a:pt x="290" y="137"/>
                    <a:pt x="289" y="137"/>
                  </a:cubicBezTo>
                  <a:cubicBezTo>
                    <a:pt x="289" y="137"/>
                    <a:pt x="289" y="137"/>
                    <a:pt x="289" y="137"/>
                  </a:cubicBezTo>
                  <a:cubicBezTo>
                    <a:pt x="289" y="137"/>
                    <a:pt x="289" y="137"/>
                    <a:pt x="289" y="137"/>
                  </a:cubicBezTo>
                  <a:cubicBezTo>
                    <a:pt x="289" y="137"/>
                    <a:pt x="289" y="137"/>
                    <a:pt x="289" y="137"/>
                  </a:cubicBezTo>
                  <a:cubicBezTo>
                    <a:pt x="288" y="137"/>
                    <a:pt x="287" y="136"/>
                    <a:pt x="287" y="135"/>
                  </a:cubicBezTo>
                  <a:close/>
                  <a:moveTo>
                    <a:pt x="325" y="137"/>
                  </a:moveTo>
                  <a:cubicBezTo>
                    <a:pt x="323" y="137"/>
                    <a:pt x="323" y="136"/>
                    <a:pt x="323" y="135"/>
                  </a:cubicBezTo>
                  <a:cubicBezTo>
                    <a:pt x="323" y="135"/>
                    <a:pt x="323" y="135"/>
                    <a:pt x="323" y="135"/>
                  </a:cubicBezTo>
                  <a:cubicBezTo>
                    <a:pt x="323" y="134"/>
                    <a:pt x="324" y="133"/>
                    <a:pt x="325" y="133"/>
                  </a:cubicBezTo>
                  <a:cubicBezTo>
                    <a:pt x="325" y="133"/>
                    <a:pt x="325" y="133"/>
                    <a:pt x="325" y="133"/>
                  </a:cubicBezTo>
                  <a:cubicBezTo>
                    <a:pt x="326" y="133"/>
                    <a:pt x="327" y="134"/>
                    <a:pt x="327" y="135"/>
                  </a:cubicBezTo>
                  <a:cubicBezTo>
                    <a:pt x="327" y="135"/>
                    <a:pt x="327" y="135"/>
                    <a:pt x="327" y="135"/>
                  </a:cubicBezTo>
                  <a:cubicBezTo>
                    <a:pt x="327" y="136"/>
                    <a:pt x="326" y="137"/>
                    <a:pt x="325" y="137"/>
                  </a:cubicBezTo>
                  <a:cubicBezTo>
                    <a:pt x="325" y="137"/>
                    <a:pt x="325" y="137"/>
                    <a:pt x="325" y="137"/>
                  </a:cubicBezTo>
                  <a:cubicBezTo>
                    <a:pt x="325" y="137"/>
                    <a:pt x="325" y="137"/>
                    <a:pt x="325" y="137"/>
                  </a:cubicBezTo>
                  <a:close/>
                  <a:moveTo>
                    <a:pt x="299" y="135"/>
                  </a:moveTo>
                  <a:cubicBezTo>
                    <a:pt x="299" y="133"/>
                    <a:pt x="300" y="133"/>
                    <a:pt x="301" y="132"/>
                  </a:cubicBezTo>
                  <a:cubicBezTo>
                    <a:pt x="301" y="132"/>
                    <a:pt x="301" y="132"/>
                    <a:pt x="301" y="132"/>
                  </a:cubicBezTo>
                  <a:cubicBezTo>
                    <a:pt x="302" y="132"/>
                    <a:pt x="303" y="133"/>
                    <a:pt x="303" y="134"/>
                  </a:cubicBezTo>
                  <a:cubicBezTo>
                    <a:pt x="303" y="134"/>
                    <a:pt x="303" y="134"/>
                    <a:pt x="303" y="134"/>
                  </a:cubicBezTo>
                  <a:cubicBezTo>
                    <a:pt x="303" y="136"/>
                    <a:pt x="302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0" y="136"/>
                    <a:pt x="299" y="136"/>
                    <a:pt x="299" y="135"/>
                  </a:cubicBezTo>
                  <a:close/>
                  <a:moveTo>
                    <a:pt x="313" y="136"/>
                  </a:moveTo>
                  <a:cubicBezTo>
                    <a:pt x="312" y="136"/>
                    <a:pt x="311" y="135"/>
                    <a:pt x="311" y="134"/>
                  </a:cubicBezTo>
                  <a:cubicBezTo>
                    <a:pt x="311" y="134"/>
                    <a:pt x="311" y="134"/>
                    <a:pt x="311" y="134"/>
                  </a:cubicBezTo>
                  <a:cubicBezTo>
                    <a:pt x="311" y="133"/>
                    <a:pt x="312" y="132"/>
                    <a:pt x="313" y="132"/>
                  </a:cubicBezTo>
                  <a:cubicBezTo>
                    <a:pt x="313" y="132"/>
                    <a:pt x="313" y="132"/>
                    <a:pt x="313" y="132"/>
                  </a:cubicBezTo>
                  <a:cubicBezTo>
                    <a:pt x="314" y="132"/>
                    <a:pt x="315" y="133"/>
                    <a:pt x="315" y="134"/>
                  </a:cubicBezTo>
                  <a:cubicBezTo>
                    <a:pt x="315" y="134"/>
                    <a:pt x="315" y="134"/>
                    <a:pt x="315" y="134"/>
                  </a:cubicBezTo>
                  <a:cubicBezTo>
                    <a:pt x="315" y="135"/>
                    <a:pt x="314" y="136"/>
                    <a:pt x="313" y="136"/>
                  </a:cubicBezTo>
                  <a:cubicBezTo>
                    <a:pt x="313" y="136"/>
                    <a:pt x="313" y="136"/>
                    <a:pt x="313" y="136"/>
                  </a:cubicBezTo>
                  <a:cubicBezTo>
                    <a:pt x="313" y="136"/>
                    <a:pt x="313" y="136"/>
                    <a:pt x="313" y="136"/>
                  </a:cubicBezTo>
                  <a:close/>
                  <a:moveTo>
                    <a:pt x="325" y="1002"/>
                  </a:moveTo>
                  <a:cubicBezTo>
                    <a:pt x="324" y="1002"/>
                    <a:pt x="323" y="1001"/>
                    <a:pt x="324" y="999"/>
                  </a:cubicBezTo>
                  <a:cubicBezTo>
                    <a:pt x="324" y="999"/>
                    <a:pt x="324" y="999"/>
                    <a:pt x="324" y="999"/>
                  </a:cubicBezTo>
                  <a:cubicBezTo>
                    <a:pt x="324" y="998"/>
                    <a:pt x="325" y="998"/>
                    <a:pt x="326" y="998"/>
                  </a:cubicBezTo>
                  <a:cubicBezTo>
                    <a:pt x="326" y="998"/>
                    <a:pt x="326" y="998"/>
                    <a:pt x="326" y="998"/>
                  </a:cubicBezTo>
                  <a:cubicBezTo>
                    <a:pt x="327" y="999"/>
                    <a:pt x="328" y="1000"/>
                    <a:pt x="327" y="1001"/>
                  </a:cubicBezTo>
                  <a:cubicBezTo>
                    <a:pt x="327" y="1001"/>
                    <a:pt x="327" y="1001"/>
                    <a:pt x="327" y="1001"/>
                  </a:cubicBezTo>
                  <a:cubicBezTo>
                    <a:pt x="327" y="1002"/>
                    <a:pt x="326" y="1002"/>
                    <a:pt x="326" y="1002"/>
                  </a:cubicBezTo>
                  <a:cubicBezTo>
                    <a:pt x="326" y="1002"/>
                    <a:pt x="326" y="1002"/>
                    <a:pt x="326" y="1002"/>
                  </a:cubicBezTo>
                  <a:cubicBezTo>
                    <a:pt x="325" y="1002"/>
                    <a:pt x="325" y="1002"/>
                    <a:pt x="325" y="1002"/>
                  </a:cubicBezTo>
                  <a:close/>
                  <a:moveTo>
                    <a:pt x="289" y="995"/>
                  </a:moveTo>
                  <a:cubicBezTo>
                    <a:pt x="288" y="994"/>
                    <a:pt x="289" y="993"/>
                    <a:pt x="290" y="992"/>
                  </a:cubicBezTo>
                  <a:cubicBezTo>
                    <a:pt x="290" y="992"/>
                    <a:pt x="290" y="992"/>
                    <a:pt x="290" y="992"/>
                  </a:cubicBezTo>
                  <a:cubicBezTo>
                    <a:pt x="291" y="992"/>
                    <a:pt x="292" y="992"/>
                    <a:pt x="292" y="993"/>
                  </a:cubicBezTo>
                  <a:cubicBezTo>
                    <a:pt x="292" y="993"/>
                    <a:pt x="292" y="993"/>
                    <a:pt x="292" y="993"/>
                  </a:cubicBezTo>
                  <a:cubicBezTo>
                    <a:pt x="293" y="994"/>
                    <a:pt x="292" y="996"/>
                    <a:pt x="291" y="996"/>
                  </a:cubicBezTo>
                  <a:cubicBezTo>
                    <a:pt x="291" y="996"/>
                    <a:pt x="291" y="996"/>
                    <a:pt x="291" y="996"/>
                  </a:cubicBezTo>
                  <a:cubicBezTo>
                    <a:pt x="291" y="996"/>
                    <a:pt x="291" y="996"/>
                    <a:pt x="290" y="996"/>
                  </a:cubicBezTo>
                  <a:cubicBezTo>
                    <a:pt x="290" y="996"/>
                    <a:pt x="290" y="996"/>
                    <a:pt x="290" y="996"/>
                  </a:cubicBezTo>
                  <a:cubicBezTo>
                    <a:pt x="290" y="996"/>
                    <a:pt x="289" y="996"/>
                    <a:pt x="289" y="995"/>
                  </a:cubicBezTo>
                  <a:close/>
                  <a:moveTo>
                    <a:pt x="329" y="991"/>
                  </a:moveTo>
                  <a:cubicBezTo>
                    <a:pt x="328" y="990"/>
                    <a:pt x="327" y="989"/>
                    <a:pt x="328" y="988"/>
                  </a:cubicBezTo>
                  <a:cubicBezTo>
                    <a:pt x="328" y="988"/>
                    <a:pt x="328" y="988"/>
                    <a:pt x="328" y="988"/>
                  </a:cubicBezTo>
                  <a:cubicBezTo>
                    <a:pt x="328" y="987"/>
                    <a:pt x="329" y="987"/>
                    <a:pt x="330" y="987"/>
                  </a:cubicBezTo>
                  <a:cubicBezTo>
                    <a:pt x="330" y="987"/>
                    <a:pt x="330" y="987"/>
                    <a:pt x="330" y="987"/>
                  </a:cubicBezTo>
                  <a:cubicBezTo>
                    <a:pt x="331" y="987"/>
                    <a:pt x="332" y="989"/>
                    <a:pt x="331" y="990"/>
                  </a:cubicBezTo>
                  <a:cubicBezTo>
                    <a:pt x="331" y="990"/>
                    <a:pt x="331" y="990"/>
                    <a:pt x="331" y="990"/>
                  </a:cubicBezTo>
                  <a:cubicBezTo>
                    <a:pt x="331" y="990"/>
                    <a:pt x="330" y="991"/>
                    <a:pt x="330" y="991"/>
                  </a:cubicBezTo>
                  <a:cubicBezTo>
                    <a:pt x="330" y="991"/>
                    <a:pt x="330" y="991"/>
                    <a:pt x="330" y="991"/>
                  </a:cubicBezTo>
                  <a:cubicBezTo>
                    <a:pt x="329" y="991"/>
                    <a:pt x="329" y="991"/>
                    <a:pt x="329" y="991"/>
                  </a:cubicBezTo>
                  <a:close/>
                  <a:moveTo>
                    <a:pt x="285" y="983"/>
                  </a:moveTo>
                  <a:cubicBezTo>
                    <a:pt x="284" y="982"/>
                    <a:pt x="285" y="981"/>
                    <a:pt x="286" y="981"/>
                  </a:cubicBezTo>
                  <a:cubicBezTo>
                    <a:pt x="286" y="981"/>
                    <a:pt x="286" y="981"/>
                    <a:pt x="286" y="981"/>
                  </a:cubicBezTo>
                  <a:cubicBezTo>
                    <a:pt x="287" y="981"/>
                    <a:pt x="288" y="981"/>
                    <a:pt x="288" y="982"/>
                  </a:cubicBezTo>
                  <a:cubicBezTo>
                    <a:pt x="288" y="982"/>
                    <a:pt x="288" y="982"/>
                    <a:pt x="288" y="982"/>
                  </a:cubicBezTo>
                  <a:cubicBezTo>
                    <a:pt x="289" y="983"/>
                    <a:pt x="288" y="984"/>
                    <a:pt x="287" y="985"/>
                  </a:cubicBezTo>
                  <a:cubicBezTo>
                    <a:pt x="287" y="985"/>
                    <a:pt x="287" y="985"/>
                    <a:pt x="287" y="985"/>
                  </a:cubicBezTo>
                  <a:cubicBezTo>
                    <a:pt x="287" y="985"/>
                    <a:pt x="287" y="985"/>
                    <a:pt x="286" y="985"/>
                  </a:cubicBezTo>
                  <a:cubicBezTo>
                    <a:pt x="286" y="985"/>
                    <a:pt x="286" y="985"/>
                    <a:pt x="286" y="985"/>
                  </a:cubicBezTo>
                  <a:cubicBezTo>
                    <a:pt x="286" y="985"/>
                    <a:pt x="285" y="984"/>
                    <a:pt x="285" y="983"/>
                  </a:cubicBezTo>
                  <a:close/>
                  <a:moveTo>
                    <a:pt x="333" y="979"/>
                  </a:moveTo>
                  <a:cubicBezTo>
                    <a:pt x="332" y="979"/>
                    <a:pt x="331" y="978"/>
                    <a:pt x="332" y="977"/>
                  </a:cubicBezTo>
                  <a:cubicBezTo>
                    <a:pt x="332" y="977"/>
                    <a:pt x="332" y="977"/>
                    <a:pt x="332" y="977"/>
                  </a:cubicBezTo>
                  <a:cubicBezTo>
                    <a:pt x="332" y="976"/>
                    <a:pt x="333" y="975"/>
                    <a:pt x="334" y="976"/>
                  </a:cubicBezTo>
                  <a:cubicBezTo>
                    <a:pt x="334" y="976"/>
                    <a:pt x="334" y="976"/>
                    <a:pt x="334" y="976"/>
                  </a:cubicBezTo>
                  <a:cubicBezTo>
                    <a:pt x="335" y="976"/>
                    <a:pt x="336" y="977"/>
                    <a:pt x="335" y="978"/>
                  </a:cubicBezTo>
                  <a:cubicBezTo>
                    <a:pt x="335" y="978"/>
                    <a:pt x="335" y="978"/>
                    <a:pt x="335" y="978"/>
                  </a:cubicBezTo>
                  <a:cubicBezTo>
                    <a:pt x="335" y="979"/>
                    <a:pt x="334" y="980"/>
                    <a:pt x="334" y="980"/>
                  </a:cubicBezTo>
                  <a:cubicBezTo>
                    <a:pt x="334" y="980"/>
                    <a:pt x="334" y="980"/>
                    <a:pt x="334" y="980"/>
                  </a:cubicBezTo>
                  <a:cubicBezTo>
                    <a:pt x="333" y="980"/>
                    <a:pt x="333" y="980"/>
                    <a:pt x="333" y="979"/>
                  </a:cubicBezTo>
                  <a:close/>
                  <a:moveTo>
                    <a:pt x="280" y="972"/>
                  </a:moveTo>
                  <a:cubicBezTo>
                    <a:pt x="280" y="971"/>
                    <a:pt x="281" y="970"/>
                    <a:pt x="282" y="970"/>
                  </a:cubicBezTo>
                  <a:cubicBezTo>
                    <a:pt x="282" y="970"/>
                    <a:pt x="282" y="970"/>
                    <a:pt x="282" y="970"/>
                  </a:cubicBezTo>
                  <a:cubicBezTo>
                    <a:pt x="283" y="969"/>
                    <a:pt x="284" y="970"/>
                    <a:pt x="284" y="971"/>
                  </a:cubicBezTo>
                  <a:cubicBezTo>
                    <a:pt x="284" y="971"/>
                    <a:pt x="284" y="971"/>
                    <a:pt x="284" y="971"/>
                  </a:cubicBezTo>
                  <a:cubicBezTo>
                    <a:pt x="285" y="972"/>
                    <a:pt x="284" y="973"/>
                    <a:pt x="283" y="973"/>
                  </a:cubicBezTo>
                  <a:cubicBezTo>
                    <a:pt x="283" y="973"/>
                    <a:pt x="283" y="973"/>
                    <a:pt x="283" y="973"/>
                  </a:cubicBezTo>
                  <a:cubicBezTo>
                    <a:pt x="283" y="973"/>
                    <a:pt x="283" y="973"/>
                    <a:pt x="282" y="973"/>
                  </a:cubicBezTo>
                  <a:cubicBezTo>
                    <a:pt x="282" y="973"/>
                    <a:pt x="282" y="973"/>
                    <a:pt x="282" y="973"/>
                  </a:cubicBezTo>
                  <a:cubicBezTo>
                    <a:pt x="282" y="973"/>
                    <a:pt x="281" y="973"/>
                    <a:pt x="280" y="972"/>
                  </a:cubicBezTo>
                  <a:close/>
                  <a:moveTo>
                    <a:pt x="337" y="968"/>
                  </a:moveTo>
                  <a:cubicBezTo>
                    <a:pt x="336" y="968"/>
                    <a:pt x="335" y="967"/>
                    <a:pt x="336" y="966"/>
                  </a:cubicBezTo>
                  <a:cubicBezTo>
                    <a:pt x="336" y="966"/>
                    <a:pt x="336" y="966"/>
                    <a:pt x="336" y="966"/>
                  </a:cubicBezTo>
                  <a:cubicBezTo>
                    <a:pt x="336" y="965"/>
                    <a:pt x="337" y="964"/>
                    <a:pt x="338" y="964"/>
                  </a:cubicBezTo>
                  <a:cubicBezTo>
                    <a:pt x="338" y="964"/>
                    <a:pt x="338" y="964"/>
                    <a:pt x="338" y="964"/>
                  </a:cubicBezTo>
                  <a:cubicBezTo>
                    <a:pt x="339" y="965"/>
                    <a:pt x="340" y="966"/>
                    <a:pt x="340" y="967"/>
                  </a:cubicBezTo>
                  <a:cubicBezTo>
                    <a:pt x="340" y="967"/>
                    <a:pt x="340" y="967"/>
                    <a:pt x="340" y="967"/>
                  </a:cubicBezTo>
                  <a:cubicBezTo>
                    <a:pt x="339" y="968"/>
                    <a:pt x="338" y="968"/>
                    <a:pt x="338" y="968"/>
                  </a:cubicBezTo>
                  <a:cubicBezTo>
                    <a:pt x="338" y="968"/>
                    <a:pt x="338" y="968"/>
                    <a:pt x="338" y="968"/>
                  </a:cubicBezTo>
                  <a:cubicBezTo>
                    <a:pt x="337" y="968"/>
                    <a:pt x="337" y="968"/>
                    <a:pt x="337" y="968"/>
                  </a:cubicBezTo>
                  <a:close/>
                  <a:moveTo>
                    <a:pt x="276" y="961"/>
                  </a:moveTo>
                  <a:cubicBezTo>
                    <a:pt x="276" y="960"/>
                    <a:pt x="277" y="959"/>
                    <a:pt x="278" y="958"/>
                  </a:cubicBezTo>
                  <a:cubicBezTo>
                    <a:pt x="278" y="958"/>
                    <a:pt x="278" y="958"/>
                    <a:pt x="278" y="958"/>
                  </a:cubicBezTo>
                  <a:cubicBezTo>
                    <a:pt x="279" y="958"/>
                    <a:pt x="280" y="958"/>
                    <a:pt x="280" y="960"/>
                  </a:cubicBezTo>
                  <a:cubicBezTo>
                    <a:pt x="280" y="960"/>
                    <a:pt x="280" y="960"/>
                    <a:pt x="280" y="960"/>
                  </a:cubicBezTo>
                  <a:cubicBezTo>
                    <a:pt x="281" y="961"/>
                    <a:pt x="280" y="962"/>
                    <a:pt x="279" y="962"/>
                  </a:cubicBezTo>
                  <a:cubicBezTo>
                    <a:pt x="279" y="962"/>
                    <a:pt x="279" y="962"/>
                    <a:pt x="279" y="962"/>
                  </a:cubicBezTo>
                  <a:cubicBezTo>
                    <a:pt x="279" y="962"/>
                    <a:pt x="279" y="962"/>
                    <a:pt x="278" y="962"/>
                  </a:cubicBezTo>
                  <a:cubicBezTo>
                    <a:pt x="278" y="962"/>
                    <a:pt x="278" y="962"/>
                    <a:pt x="278" y="962"/>
                  </a:cubicBezTo>
                  <a:cubicBezTo>
                    <a:pt x="277" y="962"/>
                    <a:pt x="277" y="962"/>
                    <a:pt x="276" y="961"/>
                  </a:cubicBezTo>
                  <a:close/>
                  <a:moveTo>
                    <a:pt x="341" y="957"/>
                  </a:moveTo>
                  <a:cubicBezTo>
                    <a:pt x="340" y="956"/>
                    <a:pt x="339" y="955"/>
                    <a:pt x="340" y="954"/>
                  </a:cubicBezTo>
                  <a:cubicBezTo>
                    <a:pt x="340" y="954"/>
                    <a:pt x="340" y="954"/>
                    <a:pt x="340" y="954"/>
                  </a:cubicBezTo>
                  <a:cubicBezTo>
                    <a:pt x="340" y="953"/>
                    <a:pt x="341" y="953"/>
                    <a:pt x="342" y="953"/>
                  </a:cubicBezTo>
                  <a:cubicBezTo>
                    <a:pt x="342" y="953"/>
                    <a:pt x="342" y="953"/>
                    <a:pt x="342" y="953"/>
                  </a:cubicBezTo>
                  <a:cubicBezTo>
                    <a:pt x="343" y="953"/>
                    <a:pt x="344" y="955"/>
                    <a:pt x="344" y="956"/>
                  </a:cubicBezTo>
                  <a:cubicBezTo>
                    <a:pt x="344" y="956"/>
                    <a:pt x="344" y="956"/>
                    <a:pt x="344" y="956"/>
                  </a:cubicBezTo>
                  <a:cubicBezTo>
                    <a:pt x="343" y="956"/>
                    <a:pt x="343" y="957"/>
                    <a:pt x="342" y="957"/>
                  </a:cubicBezTo>
                  <a:cubicBezTo>
                    <a:pt x="342" y="957"/>
                    <a:pt x="342" y="957"/>
                    <a:pt x="342" y="957"/>
                  </a:cubicBezTo>
                  <a:cubicBezTo>
                    <a:pt x="341" y="957"/>
                    <a:pt x="341" y="957"/>
                    <a:pt x="341" y="957"/>
                  </a:cubicBezTo>
                  <a:close/>
                  <a:moveTo>
                    <a:pt x="272" y="950"/>
                  </a:moveTo>
                  <a:cubicBezTo>
                    <a:pt x="272" y="949"/>
                    <a:pt x="273" y="947"/>
                    <a:pt x="274" y="947"/>
                  </a:cubicBezTo>
                  <a:cubicBezTo>
                    <a:pt x="274" y="947"/>
                    <a:pt x="274" y="947"/>
                    <a:pt x="274" y="947"/>
                  </a:cubicBezTo>
                  <a:cubicBezTo>
                    <a:pt x="275" y="947"/>
                    <a:pt x="276" y="947"/>
                    <a:pt x="276" y="948"/>
                  </a:cubicBezTo>
                  <a:cubicBezTo>
                    <a:pt x="276" y="948"/>
                    <a:pt x="276" y="948"/>
                    <a:pt x="276" y="948"/>
                  </a:cubicBezTo>
                  <a:cubicBezTo>
                    <a:pt x="277" y="949"/>
                    <a:pt x="276" y="950"/>
                    <a:pt x="275" y="951"/>
                  </a:cubicBezTo>
                  <a:cubicBezTo>
                    <a:pt x="275" y="951"/>
                    <a:pt x="275" y="951"/>
                    <a:pt x="275" y="951"/>
                  </a:cubicBezTo>
                  <a:cubicBezTo>
                    <a:pt x="275" y="951"/>
                    <a:pt x="274" y="951"/>
                    <a:pt x="274" y="951"/>
                  </a:cubicBezTo>
                  <a:cubicBezTo>
                    <a:pt x="274" y="951"/>
                    <a:pt x="274" y="951"/>
                    <a:pt x="274" y="951"/>
                  </a:cubicBezTo>
                  <a:cubicBezTo>
                    <a:pt x="273" y="951"/>
                    <a:pt x="273" y="950"/>
                    <a:pt x="272" y="950"/>
                  </a:cubicBezTo>
                  <a:close/>
                  <a:moveTo>
                    <a:pt x="345" y="946"/>
                  </a:moveTo>
                  <a:cubicBezTo>
                    <a:pt x="344" y="945"/>
                    <a:pt x="344" y="944"/>
                    <a:pt x="344" y="943"/>
                  </a:cubicBezTo>
                  <a:cubicBezTo>
                    <a:pt x="344" y="943"/>
                    <a:pt x="344" y="943"/>
                    <a:pt x="344" y="943"/>
                  </a:cubicBezTo>
                  <a:cubicBezTo>
                    <a:pt x="344" y="942"/>
                    <a:pt x="345" y="941"/>
                    <a:pt x="346" y="942"/>
                  </a:cubicBezTo>
                  <a:cubicBezTo>
                    <a:pt x="346" y="942"/>
                    <a:pt x="346" y="942"/>
                    <a:pt x="346" y="942"/>
                  </a:cubicBezTo>
                  <a:cubicBezTo>
                    <a:pt x="347" y="942"/>
                    <a:pt x="348" y="943"/>
                    <a:pt x="348" y="944"/>
                  </a:cubicBezTo>
                  <a:cubicBezTo>
                    <a:pt x="348" y="944"/>
                    <a:pt x="348" y="944"/>
                    <a:pt x="348" y="944"/>
                  </a:cubicBezTo>
                  <a:cubicBezTo>
                    <a:pt x="347" y="945"/>
                    <a:pt x="347" y="946"/>
                    <a:pt x="346" y="946"/>
                  </a:cubicBezTo>
                  <a:cubicBezTo>
                    <a:pt x="346" y="946"/>
                    <a:pt x="346" y="946"/>
                    <a:pt x="346" y="946"/>
                  </a:cubicBezTo>
                  <a:cubicBezTo>
                    <a:pt x="346" y="946"/>
                    <a:pt x="345" y="946"/>
                    <a:pt x="345" y="946"/>
                  </a:cubicBezTo>
                  <a:close/>
                  <a:moveTo>
                    <a:pt x="268" y="938"/>
                  </a:moveTo>
                  <a:cubicBezTo>
                    <a:pt x="268" y="937"/>
                    <a:pt x="268" y="936"/>
                    <a:pt x="270" y="936"/>
                  </a:cubicBezTo>
                  <a:cubicBezTo>
                    <a:pt x="270" y="936"/>
                    <a:pt x="270" y="936"/>
                    <a:pt x="270" y="936"/>
                  </a:cubicBezTo>
                  <a:cubicBezTo>
                    <a:pt x="271" y="935"/>
                    <a:pt x="272" y="936"/>
                    <a:pt x="272" y="937"/>
                  </a:cubicBezTo>
                  <a:cubicBezTo>
                    <a:pt x="272" y="937"/>
                    <a:pt x="272" y="937"/>
                    <a:pt x="272" y="937"/>
                  </a:cubicBezTo>
                  <a:cubicBezTo>
                    <a:pt x="272" y="938"/>
                    <a:pt x="272" y="939"/>
                    <a:pt x="271" y="939"/>
                  </a:cubicBezTo>
                  <a:cubicBezTo>
                    <a:pt x="271" y="939"/>
                    <a:pt x="271" y="939"/>
                    <a:pt x="271" y="939"/>
                  </a:cubicBezTo>
                  <a:cubicBezTo>
                    <a:pt x="271" y="940"/>
                    <a:pt x="270" y="940"/>
                    <a:pt x="270" y="940"/>
                  </a:cubicBezTo>
                  <a:cubicBezTo>
                    <a:pt x="270" y="940"/>
                    <a:pt x="270" y="940"/>
                    <a:pt x="270" y="940"/>
                  </a:cubicBezTo>
                  <a:cubicBezTo>
                    <a:pt x="269" y="940"/>
                    <a:pt x="269" y="939"/>
                    <a:pt x="268" y="938"/>
                  </a:cubicBezTo>
                  <a:close/>
                  <a:moveTo>
                    <a:pt x="349" y="934"/>
                  </a:moveTo>
                  <a:cubicBezTo>
                    <a:pt x="348" y="934"/>
                    <a:pt x="348" y="933"/>
                    <a:pt x="348" y="932"/>
                  </a:cubicBezTo>
                  <a:cubicBezTo>
                    <a:pt x="348" y="932"/>
                    <a:pt x="348" y="932"/>
                    <a:pt x="348" y="932"/>
                  </a:cubicBezTo>
                  <a:cubicBezTo>
                    <a:pt x="348" y="931"/>
                    <a:pt x="349" y="930"/>
                    <a:pt x="350" y="931"/>
                  </a:cubicBezTo>
                  <a:cubicBezTo>
                    <a:pt x="350" y="931"/>
                    <a:pt x="350" y="931"/>
                    <a:pt x="350" y="931"/>
                  </a:cubicBezTo>
                  <a:cubicBezTo>
                    <a:pt x="352" y="931"/>
                    <a:pt x="352" y="932"/>
                    <a:pt x="352" y="933"/>
                  </a:cubicBezTo>
                  <a:cubicBezTo>
                    <a:pt x="352" y="933"/>
                    <a:pt x="352" y="933"/>
                    <a:pt x="352" y="933"/>
                  </a:cubicBezTo>
                  <a:cubicBezTo>
                    <a:pt x="351" y="934"/>
                    <a:pt x="351" y="934"/>
                    <a:pt x="350" y="934"/>
                  </a:cubicBezTo>
                  <a:cubicBezTo>
                    <a:pt x="350" y="934"/>
                    <a:pt x="350" y="934"/>
                    <a:pt x="350" y="934"/>
                  </a:cubicBezTo>
                  <a:cubicBezTo>
                    <a:pt x="350" y="934"/>
                    <a:pt x="349" y="934"/>
                    <a:pt x="349" y="934"/>
                  </a:cubicBezTo>
                  <a:close/>
                  <a:moveTo>
                    <a:pt x="264" y="927"/>
                  </a:moveTo>
                  <a:cubicBezTo>
                    <a:pt x="264" y="926"/>
                    <a:pt x="264" y="925"/>
                    <a:pt x="265" y="924"/>
                  </a:cubicBezTo>
                  <a:cubicBezTo>
                    <a:pt x="265" y="924"/>
                    <a:pt x="265" y="924"/>
                    <a:pt x="265" y="924"/>
                  </a:cubicBezTo>
                  <a:cubicBezTo>
                    <a:pt x="267" y="924"/>
                    <a:pt x="268" y="925"/>
                    <a:pt x="268" y="926"/>
                  </a:cubicBezTo>
                  <a:cubicBezTo>
                    <a:pt x="268" y="926"/>
                    <a:pt x="268" y="926"/>
                    <a:pt x="268" y="926"/>
                  </a:cubicBezTo>
                  <a:cubicBezTo>
                    <a:pt x="268" y="927"/>
                    <a:pt x="268" y="928"/>
                    <a:pt x="267" y="928"/>
                  </a:cubicBezTo>
                  <a:cubicBezTo>
                    <a:pt x="267" y="928"/>
                    <a:pt x="267" y="928"/>
                    <a:pt x="267" y="928"/>
                  </a:cubicBezTo>
                  <a:cubicBezTo>
                    <a:pt x="267" y="928"/>
                    <a:pt x="266" y="928"/>
                    <a:pt x="266" y="928"/>
                  </a:cubicBezTo>
                  <a:cubicBezTo>
                    <a:pt x="266" y="928"/>
                    <a:pt x="266" y="928"/>
                    <a:pt x="266" y="928"/>
                  </a:cubicBezTo>
                  <a:cubicBezTo>
                    <a:pt x="265" y="928"/>
                    <a:pt x="265" y="928"/>
                    <a:pt x="264" y="927"/>
                  </a:cubicBezTo>
                  <a:close/>
                  <a:moveTo>
                    <a:pt x="353" y="923"/>
                  </a:moveTo>
                  <a:cubicBezTo>
                    <a:pt x="352" y="923"/>
                    <a:pt x="352" y="921"/>
                    <a:pt x="352" y="920"/>
                  </a:cubicBezTo>
                  <a:cubicBezTo>
                    <a:pt x="352" y="920"/>
                    <a:pt x="352" y="920"/>
                    <a:pt x="352" y="920"/>
                  </a:cubicBezTo>
                  <a:cubicBezTo>
                    <a:pt x="352" y="919"/>
                    <a:pt x="354" y="919"/>
                    <a:pt x="355" y="919"/>
                  </a:cubicBezTo>
                  <a:cubicBezTo>
                    <a:pt x="355" y="919"/>
                    <a:pt x="355" y="919"/>
                    <a:pt x="355" y="919"/>
                  </a:cubicBezTo>
                  <a:cubicBezTo>
                    <a:pt x="356" y="920"/>
                    <a:pt x="356" y="921"/>
                    <a:pt x="356" y="922"/>
                  </a:cubicBezTo>
                  <a:cubicBezTo>
                    <a:pt x="356" y="922"/>
                    <a:pt x="356" y="922"/>
                    <a:pt x="356" y="922"/>
                  </a:cubicBezTo>
                  <a:cubicBezTo>
                    <a:pt x="355" y="923"/>
                    <a:pt x="355" y="923"/>
                    <a:pt x="354" y="923"/>
                  </a:cubicBezTo>
                  <a:cubicBezTo>
                    <a:pt x="354" y="923"/>
                    <a:pt x="354" y="923"/>
                    <a:pt x="354" y="923"/>
                  </a:cubicBezTo>
                  <a:cubicBezTo>
                    <a:pt x="354" y="923"/>
                    <a:pt x="353" y="923"/>
                    <a:pt x="353" y="923"/>
                  </a:cubicBezTo>
                  <a:close/>
                  <a:moveTo>
                    <a:pt x="260" y="916"/>
                  </a:moveTo>
                  <a:cubicBezTo>
                    <a:pt x="260" y="915"/>
                    <a:pt x="260" y="914"/>
                    <a:pt x="261" y="913"/>
                  </a:cubicBezTo>
                  <a:cubicBezTo>
                    <a:pt x="261" y="913"/>
                    <a:pt x="261" y="913"/>
                    <a:pt x="261" y="913"/>
                  </a:cubicBezTo>
                  <a:cubicBezTo>
                    <a:pt x="262" y="913"/>
                    <a:pt x="264" y="913"/>
                    <a:pt x="264" y="914"/>
                  </a:cubicBezTo>
                  <a:cubicBezTo>
                    <a:pt x="264" y="914"/>
                    <a:pt x="264" y="914"/>
                    <a:pt x="264" y="914"/>
                  </a:cubicBezTo>
                  <a:cubicBezTo>
                    <a:pt x="264" y="915"/>
                    <a:pt x="264" y="917"/>
                    <a:pt x="263" y="917"/>
                  </a:cubicBezTo>
                  <a:cubicBezTo>
                    <a:pt x="263" y="917"/>
                    <a:pt x="263" y="917"/>
                    <a:pt x="263" y="917"/>
                  </a:cubicBezTo>
                  <a:cubicBezTo>
                    <a:pt x="263" y="917"/>
                    <a:pt x="262" y="917"/>
                    <a:pt x="262" y="917"/>
                  </a:cubicBezTo>
                  <a:cubicBezTo>
                    <a:pt x="262" y="917"/>
                    <a:pt x="262" y="917"/>
                    <a:pt x="262" y="917"/>
                  </a:cubicBezTo>
                  <a:cubicBezTo>
                    <a:pt x="261" y="917"/>
                    <a:pt x="260" y="917"/>
                    <a:pt x="260" y="916"/>
                  </a:cubicBezTo>
                  <a:close/>
                  <a:moveTo>
                    <a:pt x="357" y="912"/>
                  </a:moveTo>
                  <a:cubicBezTo>
                    <a:pt x="356" y="911"/>
                    <a:pt x="356" y="910"/>
                    <a:pt x="356" y="909"/>
                  </a:cubicBezTo>
                  <a:cubicBezTo>
                    <a:pt x="356" y="909"/>
                    <a:pt x="356" y="909"/>
                    <a:pt x="356" y="909"/>
                  </a:cubicBezTo>
                  <a:cubicBezTo>
                    <a:pt x="356" y="908"/>
                    <a:pt x="358" y="908"/>
                    <a:pt x="359" y="908"/>
                  </a:cubicBezTo>
                  <a:cubicBezTo>
                    <a:pt x="359" y="908"/>
                    <a:pt x="359" y="908"/>
                    <a:pt x="359" y="908"/>
                  </a:cubicBezTo>
                  <a:cubicBezTo>
                    <a:pt x="360" y="908"/>
                    <a:pt x="360" y="909"/>
                    <a:pt x="360" y="910"/>
                  </a:cubicBezTo>
                  <a:cubicBezTo>
                    <a:pt x="360" y="910"/>
                    <a:pt x="360" y="910"/>
                    <a:pt x="360" y="910"/>
                  </a:cubicBezTo>
                  <a:cubicBezTo>
                    <a:pt x="360" y="911"/>
                    <a:pt x="359" y="912"/>
                    <a:pt x="358" y="912"/>
                  </a:cubicBezTo>
                  <a:cubicBezTo>
                    <a:pt x="358" y="912"/>
                    <a:pt x="358" y="912"/>
                    <a:pt x="358" y="912"/>
                  </a:cubicBezTo>
                  <a:cubicBezTo>
                    <a:pt x="358" y="912"/>
                    <a:pt x="357" y="912"/>
                    <a:pt x="357" y="912"/>
                  </a:cubicBezTo>
                  <a:close/>
                  <a:moveTo>
                    <a:pt x="256" y="904"/>
                  </a:moveTo>
                  <a:cubicBezTo>
                    <a:pt x="256" y="903"/>
                    <a:pt x="256" y="902"/>
                    <a:pt x="257" y="902"/>
                  </a:cubicBezTo>
                  <a:cubicBezTo>
                    <a:pt x="257" y="902"/>
                    <a:pt x="257" y="902"/>
                    <a:pt x="257" y="902"/>
                  </a:cubicBezTo>
                  <a:cubicBezTo>
                    <a:pt x="258" y="901"/>
                    <a:pt x="260" y="902"/>
                    <a:pt x="260" y="903"/>
                  </a:cubicBezTo>
                  <a:cubicBezTo>
                    <a:pt x="260" y="903"/>
                    <a:pt x="260" y="903"/>
                    <a:pt x="260" y="903"/>
                  </a:cubicBezTo>
                  <a:cubicBezTo>
                    <a:pt x="260" y="904"/>
                    <a:pt x="260" y="905"/>
                    <a:pt x="259" y="906"/>
                  </a:cubicBezTo>
                  <a:cubicBezTo>
                    <a:pt x="259" y="906"/>
                    <a:pt x="259" y="906"/>
                    <a:pt x="259" y="906"/>
                  </a:cubicBezTo>
                  <a:cubicBezTo>
                    <a:pt x="258" y="906"/>
                    <a:pt x="258" y="906"/>
                    <a:pt x="258" y="906"/>
                  </a:cubicBezTo>
                  <a:cubicBezTo>
                    <a:pt x="258" y="906"/>
                    <a:pt x="258" y="906"/>
                    <a:pt x="258" y="906"/>
                  </a:cubicBezTo>
                  <a:cubicBezTo>
                    <a:pt x="257" y="906"/>
                    <a:pt x="256" y="905"/>
                    <a:pt x="256" y="904"/>
                  </a:cubicBezTo>
                  <a:close/>
                  <a:moveTo>
                    <a:pt x="361" y="900"/>
                  </a:moveTo>
                  <a:cubicBezTo>
                    <a:pt x="360" y="900"/>
                    <a:pt x="360" y="899"/>
                    <a:pt x="360" y="898"/>
                  </a:cubicBezTo>
                  <a:cubicBezTo>
                    <a:pt x="360" y="898"/>
                    <a:pt x="360" y="898"/>
                    <a:pt x="360" y="898"/>
                  </a:cubicBezTo>
                  <a:cubicBezTo>
                    <a:pt x="360" y="897"/>
                    <a:pt x="362" y="896"/>
                    <a:pt x="363" y="897"/>
                  </a:cubicBezTo>
                  <a:cubicBezTo>
                    <a:pt x="363" y="897"/>
                    <a:pt x="363" y="897"/>
                    <a:pt x="363" y="897"/>
                  </a:cubicBezTo>
                  <a:cubicBezTo>
                    <a:pt x="364" y="897"/>
                    <a:pt x="364" y="898"/>
                    <a:pt x="364" y="899"/>
                  </a:cubicBezTo>
                  <a:cubicBezTo>
                    <a:pt x="364" y="899"/>
                    <a:pt x="364" y="899"/>
                    <a:pt x="364" y="899"/>
                  </a:cubicBezTo>
                  <a:cubicBezTo>
                    <a:pt x="364" y="900"/>
                    <a:pt x="363" y="901"/>
                    <a:pt x="362" y="901"/>
                  </a:cubicBezTo>
                  <a:cubicBezTo>
                    <a:pt x="362" y="901"/>
                    <a:pt x="362" y="901"/>
                    <a:pt x="362" y="901"/>
                  </a:cubicBezTo>
                  <a:cubicBezTo>
                    <a:pt x="362" y="901"/>
                    <a:pt x="362" y="900"/>
                    <a:pt x="361" y="900"/>
                  </a:cubicBezTo>
                  <a:close/>
                  <a:moveTo>
                    <a:pt x="252" y="893"/>
                  </a:moveTo>
                  <a:cubicBezTo>
                    <a:pt x="252" y="892"/>
                    <a:pt x="252" y="891"/>
                    <a:pt x="253" y="891"/>
                  </a:cubicBezTo>
                  <a:cubicBezTo>
                    <a:pt x="253" y="891"/>
                    <a:pt x="253" y="891"/>
                    <a:pt x="253" y="891"/>
                  </a:cubicBezTo>
                  <a:cubicBezTo>
                    <a:pt x="254" y="890"/>
                    <a:pt x="255" y="891"/>
                    <a:pt x="256" y="892"/>
                  </a:cubicBezTo>
                  <a:cubicBezTo>
                    <a:pt x="256" y="892"/>
                    <a:pt x="256" y="892"/>
                    <a:pt x="256" y="892"/>
                  </a:cubicBezTo>
                  <a:cubicBezTo>
                    <a:pt x="256" y="893"/>
                    <a:pt x="256" y="894"/>
                    <a:pt x="255" y="894"/>
                  </a:cubicBezTo>
                  <a:cubicBezTo>
                    <a:pt x="255" y="894"/>
                    <a:pt x="255" y="894"/>
                    <a:pt x="255" y="894"/>
                  </a:cubicBezTo>
                  <a:cubicBezTo>
                    <a:pt x="254" y="894"/>
                    <a:pt x="254" y="894"/>
                    <a:pt x="254" y="894"/>
                  </a:cubicBezTo>
                  <a:cubicBezTo>
                    <a:pt x="254" y="894"/>
                    <a:pt x="254" y="894"/>
                    <a:pt x="254" y="894"/>
                  </a:cubicBezTo>
                  <a:cubicBezTo>
                    <a:pt x="253" y="894"/>
                    <a:pt x="252" y="894"/>
                    <a:pt x="252" y="893"/>
                  </a:cubicBezTo>
                  <a:close/>
                  <a:moveTo>
                    <a:pt x="365" y="889"/>
                  </a:moveTo>
                  <a:cubicBezTo>
                    <a:pt x="364" y="889"/>
                    <a:pt x="364" y="888"/>
                    <a:pt x="364" y="887"/>
                  </a:cubicBezTo>
                  <a:cubicBezTo>
                    <a:pt x="364" y="887"/>
                    <a:pt x="364" y="887"/>
                    <a:pt x="364" y="887"/>
                  </a:cubicBezTo>
                  <a:cubicBezTo>
                    <a:pt x="365" y="885"/>
                    <a:pt x="366" y="885"/>
                    <a:pt x="367" y="885"/>
                  </a:cubicBezTo>
                  <a:cubicBezTo>
                    <a:pt x="367" y="885"/>
                    <a:pt x="367" y="885"/>
                    <a:pt x="367" y="885"/>
                  </a:cubicBezTo>
                  <a:cubicBezTo>
                    <a:pt x="368" y="886"/>
                    <a:pt x="368" y="887"/>
                    <a:pt x="368" y="888"/>
                  </a:cubicBezTo>
                  <a:cubicBezTo>
                    <a:pt x="368" y="888"/>
                    <a:pt x="368" y="888"/>
                    <a:pt x="368" y="888"/>
                  </a:cubicBezTo>
                  <a:cubicBezTo>
                    <a:pt x="368" y="889"/>
                    <a:pt x="367" y="889"/>
                    <a:pt x="366" y="889"/>
                  </a:cubicBezTo>
                  <a:cubicBezTo>
                    <a:pt x="366" y="889"/>
                    <a:pt x="366" y="889"/>
                    <a:pt x="366" y="889"/>
                  </a:cubicBezTo>
                  <a:cubicBezTo>
                    <a:pt x="366" y="889"/>
                    <a:pt x="366" y="889"/>
                    <a:pt x="365" y="889"/>
                  </a:cubicBezTo>
                  <a:close/>
                  <a:moveTo>
                    <a:pt x="248" y="882"/>
                  </a:moveTo>
                  <a:cubicBezTo>
                    <a:pt x="248" y="881"/>
                    <a:pt x="248" y="880"/>
                    <a:pt x="249" y="879"/>
                  </a:cubicBezTo>
                  <a:cubicBezTo>
                    <a:pt x="249" y="879"/>
                    <a:pt x="249" y="879"/>
                    <a:pt x="249" y="879"/>
                  </a:cubicBezTo>
                  <a:cubicBezTo>
                    <a:pt x="250" y="879"/>
                    <a:pt x="251" y="879"/>
                    <a:pt x="252" y="880"/>
                  </a:cubicBezTo>
                  <a:cubicBezTo>
                    <a:pt x="252" y="880"/>
                    <a:pt x="252" y="880"/>
                    <a:pt x="252" y="880"/>
                  </a:cubicBezTo>
                  <a:cubicBezTo>
                    <a:pt x="252" y="881"/>
                    <a:pt x="252" y="883"/>
                    <a:pt x="251" y="883"/>
                  </a:cubicBezTo>
                  <a:cubicBezTo>
                    <a:pt x="251" y="883"/>
                    <a:pt x="251" y="883"/>
                    <a:pt x="251" y="883"/>
                  </a:cubicBezTo>
                  <a:cubicBezTo>
                    <a:pt x="250" y="883"/>
                    <a:pt x="250" y="883"/>
                    <a:pt x="250" y="883"/>
                  </a:cubicBezTo>
                  <a:cubicBezTo>
                    <a:pt x="250" y="883"/>
                    <a:pt x="250" y="883"/>
                    <a:pt x="250" y="883"/>
                  </a:cubicBezTo>
                  <a:cubicBezTo>
                    <a:pt x="249" y="883"/>
                    <a:pt x="248" y="883"/>
                    <a:pt x="248" y="882"/>
                  </a:cubicBezTo>
                  <a:close/>
                  <a:moveTo>
                    <a:pt x="369" y="878"/>
                  </a:moveTo>
                  <a:cubicBezTo>
                    <a:pt x="368" y="877"/>
                    <a:pt x="368" y="876"/>
                    <a:pt x="368" y="875"/>
                  </a:cubicBezTo>
                  <a:cubicBezTo>
                    <a:pt x="368" y="875"/>
                    <a:pt x="368" y="875"/>
                    <a:pt x="368" y="875"/>
                  </a:cubicBezTo>
                  <a:cubicBezTo>
                    <a:pt x="369" y="874"/>
                    <a:pt x="370" y="874"/>
                    <a:pt x="371" y="874"/>
                  </a:cubicBezTo>
                  <a:cubicBezTo>
                    <a:pt x="371" y="874"/>
                    <a:pt x="371" y="874"/>
                    <a:pt x="371" y="874"/>
                  </a:cubicBezTo>
                  <a:cubicBezTo>
                    <a:pt x="372" y="874"/>
                    <a:pt x="372" y="876"/>
                    <a:pt x="372" y="877"/>
                  </a:cubicBezTo>
                  <a:cubicBezTo>
                    <a:pt x="372" y="877"/>
                    <a:pt x="372" y="877"/>
                    <a:pt x="372" y="877"/>
                  </a:cubicBezTo>
                  <a:cubicBezTo>
                    <a:pt x="372" y="877"/>
                    <a:pt x="371" y="878"/>
                    <a:pt x="370" y="878"/>
                  </a:cubicBezTo>
                  <a:cubicBezTo>
                    <a:pt x="370" y="878"/>
                    <a:pt x="370" y="878"/>
                    <a:pt x="370" y="878"/>
                  </a:cubicBezTo>
                  <a:cubicBezTo>
                    <a:pt x="370" y="878"/>
                    <a:pt x="370" y="878"/>
                    <a:pt x="369" y="878"/>
                  </a:cubicBezTo>
                  <a:close/>
                  <a:moveTo>
                    <a:pt x="244" y="870"/>
                  </a:moveTo>
                  <a:cubicBezTo>
                    <a:pt x="244" y="869"/>
                    <a:pt x="244" y="868"/>
                    <a:pt x="245" y="868"/>
                  </a:cubicBezTo>
                  <a:cubicBezTo>
                    <a:pt x="245" y="868"/>
                    <a:pt x="245" y="868"/>
                    <a:pt x="245" y="868"/>
                  </a:cubicBezTo>
                  <a:cubicBezTo>
                    <a:pt x="246" y="868"/>
                    <a:pt x="247" y="868"/>
                    <a:pt x="248" y="869"/>
                  </a:cubicBezTo>
                  <a:cubicBezTo>
                    <a:pt x="248" y="869"/>
                    <a:pt x="248" y="869"/>
                    <a:pt x="248" y="869"/>
                  </a:cubicBezTo>
                  <a:cubicBezTo>
                    <a:pt x="248" y="870"/>
                    <a:pt x="248" y="871"/>
                    <a:pt x="247" y="872"/>
                  </a:cubicBezTo>
                  <a:cubicBezTo>
                    <a:pt x="247" y="872"/>
                    <a:pt x="247" y="872"/>
                    <a:pt x="247" y="872"/>
                  </a:cubicBezTo>
                  <a:cubicBezTo>
                    <a:pt x="246" y="872"/>
                    <a:pt x="246" y="872"/>
                    <a:pt x="246" y="872"/>
                  </a:cubicBezTo>
                  <a:cubicBezTo>
                    <a:pt x="246" y="872"/>
                    <a:pt x="246" y="872"/>
                    <a:pt x="246" y="872"/>
                  </a:cubicBezTo>
                  <a:cubicBezTo>
                    <a:pt x="245" y="872"/>
                    <a:pt x="244" y="871"/>
                    <a:pt x="244" y="870"/>
                  </a:cubicBezTo>
                  <a:close/>
                  <a:moveTo>
                    <a:pt x="373" y="867"/>
                  </a:moveTo>
                  <a:cubicBezTo>
                    <a:pt x="372" y="866"/>
                    <a:pt x="372" y="865"/>
                    <a:pt x="372" y="864"/>
                  </a:cubicBezTo>
                  <a:cubicBezTo>
                    <a:pt x="372" y="864"/>
                    <a:pt x="372" y="864"/>
                    <a:pt x="372" y="864"/>
                  </a:cubicBezTo>
                  <a:cubicBezTo>
                    <a:pt x="373" y="863"/>
                    <a:pt x="374" y="862"/>
                    <a:pt x="375" y="863"/>
                  </a:cubicBezTo>
                  <a:cubicBezTo>
                    <a:pt x="375" y="863"/>
                    <a:pt x="375" y="863"/>
                    <a:pt x="375" y="863"/>
                  </a:cubicBezTo>
                  <a:cubicBezTo>
                    <a:pt x="376" y="863"/>
                    <a:pt x="376" y="864"/>
                    <a:pt x="376" y="865"/>
                  </a:cubicBezTo>
                  <a:cubicBezTo>
                    <a:pt x="376" y="865"/>
                    <a:pt x="376" y="865"/>
                    <a:pt x="376" y="865"/>
                  </a:cubicBezTo>
                  <a:cubicBezTo>
                    <a:pt x="376" y="866"/>
                    <a:pt x="375" y="867"/>
                    <a:pt x="374" y="867"/>
                  </a:cubicBezTo>
                  <a:cubicBezTo>
                    <a:pt x="374" y="867"/>
                    <a:pt x="374" y="867"/>
                    <a:pt x="374" y="867"/>
                  </a:cubicBezTo>
                  <a:cubicBezTo>
                    <a:pt x="374" y="867"/>
                    <a:pt x="374" y="867"/>
                    <a:pt x="373" y="867"/>
                  </a:cubicBezTo>
                  <a:close/>
                  <a:moveTo>
                    <a:pt x="240" y="859"/>
                  </a:moveTo>
                  <a:cubicBezTo>
                    <a:pt x="240" y="858"/>
                    <a:pt x="240" y="857"/>
                    <a:pt x="241" y="857"/>
                  </a:cubicBezTo>
                  <a:cubicBezTo>
                    <a:pt x="241" y="857"/>
                    <a:pt x="241" y="857"/>
                    <a:pt x="241" y="857"/>
                  </a:cubicBezTo>
                  <a:cubicBezTo>
                    <a:pt x="242" y="856"/>
                    <a:pt x="243" y="857"/>
                    <a:pt x="244" y="858"/>
                  </a:cubicBezTo>
                  <a:cubicBezTo>
                    <a:pt x="244" y="858"/>
                    <a:pt x="244" y="858"/>
                    <a:pt x="244" y="858"/>
                  </a:cubicBezTo>
                  <a:cubicBezTo>
                    <a:pt x="244" y="859"/>
                    <a:pt x="244" y="860"/>
                    <a:pt x="243" y="860"/>
                  </a:cubicBezTo>
                  <a:cubicBezTo>
                    <a:pt x="243" y="860"/>
                    <a:pt x="243" y="860"/>
                    <a:pt x="243" y="860"/>
                  </a:cubicBezTo>
                  <a:cubicBezTo>
                    <a:pt x="242" y="860"/>
                    <a:pt x="242" y="861"/>
                    <a:pt x="242" y="861"/>
                  </a:cubicBezTo>
                  <a:cubicBezTo>
                    <a:pt x="242" y="861"/>
                    <a:pt x="242" y="861"/>
                    <a:pt x="242" y="861"/>
                  </a:cubicBezTo>
                  <a:cubicBezTo>
                    <a:pt x="241" y="861"/>
                    <a:pt x="240" y="860"/>
                    <a:pt x="240" y="859"/>
                  </a:cubicBezTo>
                  <a:close/>
                  <a:moveTo>
                    <a:pt x="377" y="855"/>
                  </a:moveTo>
                  <a:cubicBezTo>
                    <a:pt x="376" y="855"/>
                    <a:pt x="376" y="854"/>
                    <a:pt x="376" y="853"/>
                  </a:cubicBezTo>
                  <a:cubicBezTo>
                    <a:pt x="376" y="853"/>
                    <a:pt x="376" y="853"/>
                    <a:pt x="376" y="853"/>
                  </a:cubicBezTo>
                  <a:cubicBezTo>
                    <a:pt x="377" y="852"/>
                    <a:pt x="378" y="851"/>
                    <a:pt x="379" y="851"/>
                  </a:cubicBezTo>
                  <a:cubicBezTo>
                    <a:pt x="379" y="851"/>
                    <a:pt x="379" y="851"/>
                    <a:pt x="379" y="851"/>
                  </a:cubicBezTo>
                  <a:cubicBezTo>
                    <a:pt x="380" y="852"/>
                    <a:pt x="380" y="853"/>
                    <a:pt x="380" y="854"/>
                  </a:cubicBezTo>
                  <a:cubicBezTo>
                    <a:pt x="380" y="854"/>
                    <a:pt x="380" y="854"/>
                    <a:pt x="380" y="854"/>
                  </a:cubicBezTo>
                  <a:cubicBezTo>
                    <a:pt x="380" y="855"/>
                    <a:pt x="379" y="855"/>
                    <a:pt x="378" y="855"/>
                  </a:cubicBezTo>
                  <a:cubicBezTo>
                    <a:pt x="378" y="855"/>
                    <a:pt x="378" y="855"/>
                    <a:pt x="378" y="855"/>
                  </a:cubicBezTo>
                  <a:cubicBezTo>
                    <a:pt x="378" y="855"/>
                    <a:pt x="378" y="855"/>
                    <a:pt x="377" y="855"/>
                  </a:cubicBezTo>
                  <a:close/>
                  <a:moveTo>
                    <a:pt x="236" y="848"/>
                  </a:moveTo>
                  <a:cubicBezTo>
                    <a:pt x="236" y="847"/>
                    <a:pt x="236" y="846"/>
                    <a:pt x="237" y="845"/>
                  </a:cubicBezTo>
                  <a:cubicBezTo>
                    <a:pt x="237" y="845"/>
                    <a:pt x="237" y="845"/>
                    <a:pt x="237" y="845"/>
                  </a:cubicBezTo>
                  <a:cubicBezTo>
                    <a:pt x="238" y="845"/>
                    <a:pt x="239" y="846"/>
                    <a:pt x="240" y="847"/>
                  </a:cubicBezTo>
                  <a:cubicBezTo>
                    <a:pt x="240" y="847"/>
                    <a:pt x="240" y="847"/>
                    <a:pt x="240" y="847"/>
                  </a:cubicBezTo>
                  <a:cubicBezTo>
                    <a:pt x="240" y="848"/>
                    <a:pt x="239" y="849"/>
                    <a:pt x="238" y="849"/>
                  </a:cubicBezTo>
                  <a:cubicBezTo>
                    <a:pt x="238" y="849"/>
                    <a:pt x="238" y="849"/>
                    <a:pt x="238" y="849"/>
                  </a:cubicBezTo>
                  <a:cubicBezTo>
                    <a:pt x="238" y="849"/>
                    <a:pt x="238" y="849"/>
                    <a:pt x="238" y="849"/>
                  </a:cubicBezTo>
                  <a:cubicBezTo>
                    <a:pt x="238" y="849"/>
                    <a:pt x="238" y="849"/>
                    <a:pt x="238" y="849"/>
                  </a:cubicBezTo>
                  <a:cubicBezTo>
                    <a:pt x="237" y="849"/>
                    <a:pt x="236" y="849"/>
                    <a:pt x="236" y="848"/>
                  </a:cubicBezTo>
                  <a:close/>
                  <a:moveTo>
                    <a:pt x="382" y="844"/>
                  </a:moveTo>
                  <a:cubicBezTo>
                    <a:pt x="381" y="844"/>
                    <a:pt x="380" y="842"/>
                    <a:pt x="380" y="841"/>
                  </a:cubicBezTo>
                  <a:cubicBezTo>
                    <a:pt x="380" y="841"/>
                    <a:pt x="380" y="841"/>
                    <a:pt x="380" y="841"/>
                  </a:cubicBezTo>
                  <a:cubicBezTo>
                    <a:pt x="381" y="840"/>
                    <a:pt x="382" y="840"/>
                    <a:pt x="383" y="840"/>
                  </a:cubicBezTo>
                  <a:cubicBezTo>
                    <a:pt x="383" y="840"/>
                    <a:pt x="383" y="840"/>
                    <a:pt x="383" y="840"/>
                  </a:cubicBezTo>
                  <a:cubicBezTo>
                    <a:pt x="384" y="841"/>
                    <a:pt x="384" y="842"/>
                    <a:pt x="384" y="843"/>
                  </a:cubicBezTo>
                  <a:cubicBezTo>
                    <a:pt x="384" y="843"/>
                    <a:pt x="384" y="843"/>
                    <a:pt x="384" y="843"/>
                  </a:cubicBezTo>
                  <a:cubicBezTo>
                    <a:pt x="384" y="844"/>
                    <a:pt x="383" y="844"/>
                    <a:pt x="382" y="844"/>
                  </a:cubicBezTo>
                  <a:cubicBezTo>
                    <a:pt x="382" y="844"/>
                    <a:pt x="382" y="844"/>
                    <a:pt x="382" y="844"/>
                  </a:cubicBezTo>
                  <a:cubicBezTo>
                    <a:pt x="382" y="844"/>
                    <a:pt x="382" y="844"/>
                    <a:pt x="382" y="844"/>
                  </a:cubicBezTo>
                  <a:close/>
                  <a:moveTo>
                    <a:pt x="232" y="837"/>
                  </a:moveTo>
                  <a:cubicBezTo>
                    <a:pt x="231" y="836"/>
                    <a:pt x="232" y="834"/>
                    <a:pt x="233" y="834"/>
                  </a:cubicBezTo>
                  <a:cubicBezTo>
                    <a:pt x="233" y="834"/>
                    <a:pt x="233" y="834"/>
                    <a:pt x="233" y="834"/>
                  </a:cubicBezTo>
                  <a:cubicBezTo>
                    <a:pt x="234" y="834"/>
                    <a:pt x="235" y="834"/>
                    <a:pt x="236" y="835"/>
                  </a:cubicBezTo>
                  <a:cubicBezTo>
                    <a:pt x="236" y="835"/>
                    <a:pt x="236" y="835"/>
                    <a:pt x="236" y="835"/>
                  </a:cubicBezTo>
                  <a:cubicBezTo>
                    <a:pt x="236" y="836"/>
                    <a:pt x="235" y="837"/>
                    <a:pt x="234" y="838"/>
                  </a:cubicBezTo>
                  <a:cubicBezTo>
                    <a:pt x="234" y="838"/>
                    <a:pt x="234" y="838"/>
                    <a:pt x="234" y="838"/>
                  </a:cubicBezTo>
                  <a:cubicBezTo>
                    <a:pt x="234" y="838"/>
                    <a:pt x="234" y="838"/>
                    <a:pt x="234" y="838"/>
                  </a:cubicBezTo>
                  <a:cubicBezTo>
                    <a:pt x="234" y="838"/>
                    <a:pt x="234" y="838"/>
                    <a:pt x="234" y="838"/>
                  </a:cubicBezTo>
                  <a:cubicBezTo>
                    <a:pt x="233" y="838"/>
                    <a:pt x="232" y="837"/>
                    <a:pt x="232" y="837"/>
                  </a:cubicBezTo>
                  <a:close/>
                  <a:moveTo>
                    <a:pt x="386" y="833"/>
                  </a:moveTo>
                  <a:cubicBezTo>
                    <a:pt x="385" y="832"/>
                    <a:pt x="384" y="831"/>
                    <a:pt x="384" y="830"/>
                  </a:cubicBezTo>
                  <a:cubicBezTo>
                    <a:pt x="384" y="830"/>
                    <a:pt x="384" y="830"/>
                    <a:pt x="384" y="830"/>
                  </a:cubicBezTo>
                  <a:cubicBezTo>
                    <a:pt x="385" y="829"/>
                    <a:pt x="386" y="828"/>
                    <a:pt x="387" y="829"/>
                  </a:cubicBezTo>
                  <a:cubicBezTo>
                    <a:pt x="387" y="829"/>
                    <a:pt x="387" y="829"/>
                    <a:pt x="387" y="829"/>
                  </a:cubicBezTo>
                  <a:cubicBezTo>
                    <a:pt x="388" y="829"/>
                    <a:pt x="389" y="830"/>
                    <a:pt x="388" y="831"/>
                  </a:cubicBezTo>
                  <a:cubicBezTo>
                    <a:pt x="388" y="831"/>
                    <a:pt x="388" y="831"/>
                    <a:pt x="388" y="831"/>
                  </a:cubicBezTo>
                  <a:cubicBezTo>
                    <a:pt x="388" y="832"/>
                    <a:pt x="387" y="833"/>
                    <a:pt x="386" y="833"/>
                  </a:cubicBezTo>
                  <a:cubicBezTo>
                    <a:pt x="386" y="833"/>
                    <a:pt x="386" y="833"/>
                    <a:pt x="386" y="833"/>
                  </a:cubicBezTo>
                  <a:cubicBezTo>
                    <a:pt x="386" y="833"/>
                    <a:pt x="386" y="833"/>
                    <a:pt x="386" y="833"/>
                  </a:cubicBezTo>
                  <a:close/>
                  <a:moveTo>
                    <a:pt x="228" y="825"/>
                  </a:moveTo>
                  <a:cubicBezTo>
                    <a:pt x="227" y="824"/>
                    <a:pt x="228" y="823"/>
                    <a:pt x="229" y="823"/>
                  </a:cubicBezTo>
                  <a:cubicBezTo>
                    <a:pt x="229" y="823"/>
                    <a:pt x="229" y="823"/>
                    <a:pt x="229" y="823"/>
                  </a:cubicBezTo>
                  <a:cubicBezTo>
                    <a:pt x="230" y="822"/>
                    <a:pt x="231" y="823"/>
                    <a:pt x="232" y="824"/>
                  </a:cubicBezTo>
                  <a:cubicBezTo>
                    <a:pt x="232" y="824"/>
                    <a:pt x="232" y="824"/>
                    <a:pt x="232" y="824"/>
                  </a:cubicBezTo>
                  <a:cubicBezTo>
                    <a:pt x="232" y="825"/>
                    <a:pt x="231" y="826"/>
                    <a:pt x="230" y="827"/>
                  </a:cubicBezTo>
                  <a:cubicBezTo>
                    <a:pt x="230" y="827"/>
                    <a:pt x="230" y="827"/>
                    <a:pt x="230" y="827"/>
                  </a:cubicBezTo>
                  <a:cubicBezTo>
                    <a:pt x="230" y="827"/>
                    <a:pt x="230" y="827"/>
                    <a:pt x="230" y="827"/>
                  </a:cubicBezTo>
                  <a:cubicBezTo>
                    <a:pt x="230" y="827"/>
                    <a:pt x="230" y="827"/>
                    <a:pt x="230" y="827"/>
                  </a:cubicBezTo>
                  <a:cubicBezTo>
                    <a:pt x="229" y="827"/>
                    <a:pt x="228" y="826"/>
                    <a:pt x="228" y="825"/>
                  </a:cubicBezTo>
                  <a:close/>
                  <a:moveTo>
                    <a:pt x="390" y="821"/>
                  </a:moveTo>
                  <a:cubicBezTo>
                    <a:pt x="389" y="821"/>
                    <a:pt x="388" y="820"/>
                    <a:pt x="388" y="819"/>
                  </a:cubicBezTo>
                  <a:cubicBezTo>
                    <a:pt x="388" y="819"/>
                    <a:pt x="388" y="819"/>
                    <a:pt x="388" y="819"/>
                  </a:cubicBezTo>
                  <a:cubicBezTo>
                    <a:pt x="389" y="818"/>
                    <a:pt x="390" y="817"/>
                    <a:pt x="391" y="818"/>
                  </a:cubicBezTo>
                  <a:cubicBezTo>
                    <a:pt x="391" y="818"/>
                    <a:pt x="391" y="818"/>
                    <a:pt x="391" y="818"/>
                  </a:cubicBezTo>
                  <a:cubicBezTo>
                    <a:pt x="392" y="818"/>
                    <a:pt x="393" y="819"/>
                    <a:pt x="392" y="820"/>
                  </a:cubicBezTo>
                  <a:cubicBezTo>
                    <a:pt x="392" y="820"/>
                    <a:pt x="392" y="820"/>
                    <a:pt x="392" y="820"/>
                  </a:cubicBezTo>
                  <a:cubicBezTo>
                    <a:pt x="392" y="821"/>
                    <a:pt x="391" y="821"/>
                    <a:pt x="390" y="821"/>
                  </a:cubicBezTo>
                  <a:cubicBezTo>
                    <a:pt x="390" y="821"/>
                    <a:pt x="390" y="821"/>
                    <a:pt x="390" y="821"/>
                  </a:cubicBezTo>
                  <a:cubicBezTo>
                    <a:pt x="390" y="821"/>
                    <a:pt x="390" y="821"/>
                    <a:pt x="390" y="821"/>
                  </a:cubicBezTo>
                  <a:close/>
                  <a:moveTo>
                    <a:pt x="224" y="814"/>
                  </a:moveTo>
                  <a:cubicBezTo>
                    <a:pt x="223" y="813"/>
                    <a:pt x="224" y="812"/>
                    <a:pt x="225" y="811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6" y="811"/>
                    <a:pt x="227" y="812"/>
                    <a:pt x="228" y="813"/>
                  </a:cubicBezTo>
                  <a:cubicBezTo>
                    <a:pt x="228" y="813"/>
                    <a:pt x="228" y="813"/>
                    <a:pt x="228" y="813"/>
                  </a:cubicBezTo>
                  <a:cubicBezTo>
                    <a:pt x="228" y="814"/>
                    <a:pt x="227" y="815"/>
                    <a:pt x="226" y="815"/>
                  </a:cubicBezTo>
                  <a:cubicBezTo>
                    <a:pt x="226" y="815"/>
                    <a:pt x="226" y="815"/>
                    <a:pt x="226" y="815"/>
                  </a:cubicBezTo>
                  <a:cubicBezTo>
                    <a:pt x="226" y="815"/>
                    <a:pt x="226" y="815"/>
                    <a:pt x="226" y="815"/>
                  </a:cubicBezTo>
                  <a:cubicBezTo>
                    <a:pt x="226" y="815"/>
                    <a:pt x="226" y="815"/>
                    <a:pt x="226" y="815"/>
                  </a:cubicBezTo>
                  <a:cubicBezTo>
                    <a:pt x="225" y="815"/>
                    <a:pt x="224" y="815"/>
                    <a:pt x="224" y="814"/>
                  </a:cubicBezTo>
                  <a:close/>
                  <a:moveTo>
                    <a:pt x="394" y="810"/>
                  </a:moveTo>
                  <a:cubicBezTo>
                    <a:pt x="393" y="810"/>
                    <a:pt x="392" y="809"/>
                    <a:pt x="392" y="807"/>
                  </a:cubicBezTo>
                  <a:cubicBezTo>
                    <a:pt x="392" y="807"/>
                    <a:pt x="392" y="807"/>
                    <a:pt x="392" y="807"/>
                  </a:cubicBezTo>
                  <a:cubicBezTo>
                    <a:pt x="393" y="806"/>
                    <a:pt x="394" y="806"/>
                    <a:pt x="395" y="806"/>
                  </a:cubicBezTo>
                  <a:cubicBezTo>
                    <a:pt x="395" y="806"/>
                    <a:pt x="395" y="806"/>
                    <a:pt x="395" y="806"/>
                  </a:cubicBezTo>
                  <a:cubicBezTo>
                    <a:pt x="396" y="807"/>
                    <a:pt x="397" y="808"/>
                    <a:pt x="396" y="809"/>
                  </a:cubicBezTo>
                  <a:cubicBezTo>
                    <a:pt x="396" y="809"/>
                    <a:pt x="396" y="809"/>
                    <a:pt x="396" y="809"/>
                  </a:cubicBezTo>
                  <a:cubicBezTo>
                    <a:pt x="396" y="810"/>
                    <a:pt x="395" y="810"/>
                    <a:pt x="394" y="810"/>
                  </a:cubicBezTo>
                  <a:cubicBezTo>
                    <a:pt x="394" y="810"/>
                    <a:pt x="394" y="810"/>
                    <a:pt x="394" y="810"/>
                  </a:cubicBezTo>
                  <a:cubicBezTo>
                    <a:pt x="394" y="810"/>
                    <a:pt x="394" y="810"/>
                    <a:pt x="394" y="810"/>
                  </a:cubicBezTo>
                  <a:close/>
                  <a:moveTo>
                    <a:pt x="220" y="803"/>
                  </a:moveTo>
                  <a:cubicBezTo>
                    <a:pt x="219" y="802"/>
                    <a:pt x="220" y="801"/>
                    <a:pt x="221" y="800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2" y="800"/>
                    <a:pt x="223" y="800"/>
                    <a:pt x="223" y="801"/>
                  </a:cubicBezTo>
                  <a:cubicBezTo>
                    <a:pt x="223" y="801"/>
                    <a:pt x="223" y="801"/>
                    <a:pt x="223" y="801"/>
                  </a:cubicBezTo>
                  <a:cubicBezTo>
                    <a:pt x="224" y="802"/>
                    <a:pt x="223" y="804"/>
                    <a:pt x="222" y="804"/>
                  </a:cubicBezTo>
                  <a:cubicBezTo>
                    <a:pt x="222" y="804"/>
                    <a:pt x="222" y="804"/>
                    <a:pt x="222" y="804"/>
                  </a:cubicBezTo>
                  <a:cubicBezTo>
                    <a:pt x="222" y="804"/>
                    <a:pt x="222" y="804"/>
                    <a:pt x="222" y="804"/>
                  </a:cubicBezTo>
                  <a:cubicBezTo>
                    <a:pt x="222" y="804"/>
                    <a:pt x="222" y="804"/>
                    <a:pt x="222" y="804"/>
                  </a:cubicBezTo>
                  <a:cubicBezTo>
                    <a:pt x="221" y="804"/>
                    <a:pt x="220" y="804"/>
                    <a:pt x="220" y="803"/>
                  </a:cubicBezTo>
                  <a:close/>
                  <a:moveTo>
                    <a:pt x="398" y="799"/>
                  </a:moveTo>
                  <a:cubicBezTo>
                    <a:pt x="397" y="798"/>
                    <a:pt x="396" y="797"/>
                    <a:pt x="397" y="796"/>
                  </a:cubicBezTo>
                  <a:cubicBezTo>
                    <a:pt x="397" y="796"/>
                    <a:pt x="397" y="796"/>
                    <a:pt x="397" y="796"/>
                  </a:cubicBezTo>
                  <a:cubicBezTo>
                    <a:pt x="397" y="795"/>
                    <a:pt x="398" y="795"/>
                    <a:pt x="399" y="795"/>
                  </a:cubicBezTo>
                  <a:cubicBezTo>
                    <a:pt x="399" y="795"/>
                    <a:pt x="399" y="795"/>
                    <a:pt x="399" y="795"/>
                  </a:cubicBezTo>
                  <a:cubicBezTo>
                    <a:pt x="400" y="795"/>
                    <a:pt x="401" y="796"/>
                    <a:pt x="400" y="798"/>
                  </a:cubicBezTo>
                  <a:cubicBezTo>
                    <a:pt x="400" y="798"/>
                    <a:pt x="400" y="798"/>
                    <a:pt x="400" y="798"/>
                  </a:cubicBezTo>
                  <a:cubicBezTo>
                    <a:pt x="400" y="798"/>
                    <a:pt x="399" y="799"/>
                    <a:pt x="398" y="799"/>
                  </a:cubicBezTo>
                  <a:cubicBezTo>
                    <a:pt x="398" y="799"/>
                    <a:pt x="398" y="799"/>
                    <a:pt x="398" y="799"/>
                  </a:cubicBezTo>
                  <a:cubicBezTo>
                    <a:pt x="398" y="799"/>
                    <a:pt x="398" y="799"/>
                    <a:pt x="398" y="799"/>
                  </a:cubicBezTo>
                  <a:close/>
                  <a:moveTo>
                    <a:pt x="216" y="791"/>
                  </a:moveTo>
                  <a:cubicBezTo>
                    <a:pt x="215" y="790"/>
                    <a:pt x="216" y="789"/>
                    <a:pt x="217" y="789"/>
                  </a:cubicBezTo>
                  <a:cubicBezTo>
                    <a:pt x="217" y="789"/>
                    <a:pt x="217" y="789"/>
                    <a:pt x="217" y="789"/>
                  </a:cubicBezTo>
                  <a:cubicBezTo>
                    <a:pt x="218" y="789"/>
                    <a:pt x="219" y="789"/>
                    <a:pt x="219" y="790"/>
                  </a:cubicBezTo>
                  <a:cubicBezTo>
                    <a:pt x="219" y="790"/>
                    <a:pt x="219" y="790"/>
                    <a:pt x="219" y="790"/>
                  </a:cubicBezTo>
                  <a:cubicBezTo>
                    <a:pt x="220" y="791"/>
                    <a:pt x="219" y="792"/>
                    <a:pt x="218" y="793"/>
                  </a:cubicBezTo>
                  <a:cubicBezTo>
                    <a:pt x="218" y="793"/>
                    <a:pt x="218" y="793"/>
                    <a:pt x="218" y="793"/>
                  </a:cubicBezTo>
                  <a:cubicBezTo>
                    <a:pt x="218" y="793"/>
                    <a:pt x="218" y="793"/>
                    <a:pt x="218" y="793"/>
                  </a:cubicBezTo>
                  <a:cubicBezTo>
                    <a:pt x="218" y="793"/>
                    <a:pt x="218" y="793"/>
                    <a:pt x="218" y="793"/>
                  </a:cubicBezTo>
                  <a:cubicBezTo>
                    <a:pt x="217" y="793"/>
                    <a:pt x="216" y="792"/>
                    <a:pt x="216" y="791"/>
                  </a:cubicBezTo>
                  <a:close/>
                  <a:moveTo>
                    <a:pt x="402" y="787"/>
                  </a:moveTo>
                  <a:cubicBezTo>
                    <a:pt x="401" y="787"/>
                    <a:pt x="400" y="786"/>
                    <a:pt x="401" y="785"/>
                  </a:cubicBezTo>
                  <a:cubicBezTo>
                    <a:pt x="401" y="785"/>
                    <a:pt x="401" y="785"/>
                    <a:pt x="401" y="785"/>
                  </a:cubicBezTo>
                  <a:cubicBezTo>
                    <a:pt x="401" y="784"/>
                    <a:pt x="402" y="783"/>
                    <a:pt x="403" y="784"/>
                  </a:cubicBezTo>
                  <a:cubicBezTo>
                    <a:pt x="403" y="784"/>
                    <a:pt x="403" y="784"/>
                    <a:pt x="403" y="784"/>
                  </a:cubicBezTo>
                  <a:cubicBezTo>
                    <a:pt x="404" y="784"/>
                    <a:pt x="405" y="785"/>
                    <a:pt x="404" y="786"/>
                  </a:cubicBezTo>
                  <a:cubicBezTo>
                    <a:pt x="404" y="786"/>
                    <a:pt x="404" y="786"/>
                    <a:pt x="404" y="786"/>
                  </a:cubicBezTo>
                  <a:cubicBezTo>
                    <a:pt x="404" y="787"/>
                    <a:pt x="403" y="788"/>
                    <a:pt x="402" y="788"/>
                  </a:cubicBezTo>
                  <a:cubicBezTo>
                    <a:pt x="402" y="788"/>
                    <a:pt x="402" y="788"/>
                    <a:pt x="402" y="788"/>
                  </a:cubicBezTo>
                  <a:cubicBezTo>
                    <a:pt x="402" y="788"/>
                    <a:pt x="402" y="788"/>
                    <a:pt x="402" y="787"/>
                  </a:cubicBezTo>
                  <a:close/>
                  <a:moveTo>
                    <a:pt x="212" y="780"/>
                  </a:moveTo>
                  <a:cubicBezTo>
                    <a:pt x="211" y="779"/>
                    <a:pt x="212" y="778"/>
                    <a:pt x="213" y="778"/>
                  </a:cubicBezTo>
                  <a:cubicBezTo>
                    <a:pt x="213" y="778"/>
                    <a:pt x="213" y="778"/>
                    <a:pt x="213" y="778"/>
                  </a:cubicBezTo>
                  <a:cubicBezTo>
                    <a:pt x="214" y="777"/>
                    <a:pt x="215" y="778"/>
                    <a:pt x="215" y="779"/>
                  </a:cubicBezTo>
                  <a:cubicBezTo>
                    <a:pt x="215" y="779"/>
                    <a:pt x="215" y="779"/>
                    <a:pt x="215" y="779"/>
                  </a:cubicBezTo>
                  <a:cubicBezTo>
                    <a:pt x="216" y="780"/>
                    <a:pt x="215" y="781"/>
                    <a:pt x="214" y="781"/>
                  </a:cubicBezTo>
                  <a:cubicBezTo>
                    <a:pt x="214" y="781"/>
                    <a:pt x="214" y="781"/>
                    <a:pt x="214" y="781"/>
                  </a:cubicBezTo>
                  <a:cubicBezTo>
                    <a:pt x="214" y="781"/>
                    <a:pt x="214" y="781"/>
                    <a:pt x="213" y="781"/>
                  </a:cubicBezTo>
                  <a:cubicBezTo>
                    <a:pt x="213" y="781"/>
                    <a:pt x="213" y="781"/>
                    <a:pt x="213" y="781"/>
                  </a:cubicBezTo>
                  <a:cubicBezTo>
                    <a:pt x="213" y="781"/>
                    <a:pt x="212" y="781"/>
                    <a:pt x="212" y="780"/>
                  </a:cubicBezTo>
                  <a:close/>
                  <a:moveTo>
                    <a:pt x="406" y="776"/>
                  </a:moveTo>
                  <a:cubicBezTo>
                    <a:pt x="405" y="776"/>
                    <a:pt x="404" y="775"/>
                    <a:pt x="405" y="774"/>
                  </a:cubicBezTo>
                  <a:cubicBezTo>
                    <a:pt x="405" y="774"/>
                    <a:pt x="405" y="774"/>
                    <a:pt x="405" y="774"/>
                  </a:cubicBezTo>
                  <a:cubicBezTo>
                    <a:pt x="405" y="773"/>
                    <a:pt x="406" y="772"/>
                    <a:pt x="407" y="772"/>
                  </a:cubicBezTo>
                  <a:cubicBezTo>
                    <a:pt x="407" y="772"/>
                    <a:pt x="407" y="772"/>
                    <a:pt x="407" y="772"/>
                  </a:cubicBezTo>
                  <a:cubicBezTo>
                    <a:pt x="408" y="773"/>
                    <a:pt x="409" y="774"/>
                    <a:pt x="408" y="775"/>
                  </a:cubicBezTo>
                  <a:cubicBezTo>
                    <a:pt x="408" y="775"/>
                    <a:pt x="408" y="775"/>
                    <a:pt x="408" y="775"/>
                  </a:cubicBezTo>
                  <a:cubicBezTo>
                    <a:pt x="408" y="776"/>
                    <a:pt x="407" y="776"/>
                    <a:pt x="407" y="776"/>
                  </a:cubicBezTo>
                  <a:cubicBezTo>
                    <a:pt x="407" y="776"/>
                    <a:pt x="407" y="776"/>
                    <a:pt x="407" y="776"/>
                  </a:cubicBezTo>
                  <a:cubicBezTo>
                    <a:pt x="406" y="776"/>
                    <a:pt x="406" y="776"/>
                    <a:pt x="406" y="776"/>
                  </a:cubicBezTo>
                  <a:close/>
                  <a:moveTo>
                    <a:pt x="208" y="769"/>
                  </a:moveTo>
                  <a:cubicBezTo>
                    <a:pt x="207" y="768"/>
                    <a:pt x="208" y="767"/>
                    <a:pt x="209" y="766"/>
                  </a:cubicBezTo>
                  <a:cubicBezTo>
                    <a:pt x="209" y="766"/>
                    <a:pt x="209" y="766"/>
                    <a:pt x="209" y="766"/>
                  </a:cubicBezTo>
                  <a:cubicBezTo>
                    <a:pt x="210" y="766"/>
                    <a:pt x="211" y="766"/>
                    <a:pt x="211" y="768"/>
                  </a:cubicBezTo>
                  <a:cubicBezTo>
                    <a:pt x="211" y="768"/>
                    <a:pt x="211" y="768"/>
                    <a:pt x="211" y="768"/>
                  </a:cubicBezTo>
                  <a:cubicBezTo>
                    <a:pt x="212" y="769"/>
                    <a:pt x="211" y="770"/>
                    <a:pt x="210" y="770"/>
                  </a:cubicBezTo>
                  <a:cubicBezTo>
                    <a:pt x="210" y="770"/>
                    <a:pt x="210" y="770"/>
                    <a:pt x="210" y="770"/>
                  </a:cubicBezTo>
                  <a:cubicBezTo>
                    <a:pt x="210" y="770"/>
                    <a:pt x="210" y="770"/>
                    <a:pt x="209" y="770"/>
                  </a:cubicBezTo>
                  <a:cubicBezTo>
                    <a:pt x="209" y="770"/>
                    <a:pt x="209" y="770"/>
                    <a:pt x="209" y="770"/>
                  </a:cubicBezTo>
                  <a:cubicBezTo>
                    <a:pt x="209" y="770"/>
                    <a:pt x="208" y="770"/>
                    <a:pt x="208" y="769"/>
                  </a:cubicBezTo>
                  <a:close/>
                  <a:moveTo>
                    <a:pt x="410" y="765"/>
                  </a:moveTo>
                  <a:cubicBezTo>
                    <a:pt x="409" y="764"/>
                    <a:pt x="408" y="763"/>
                    <a:pt x="409" y="762"/>
                  </a:cubicBezTo>
                  <a:cubicBezTo>
                    <a:pt x="409" y="762"/>
                    <a:pt x="409" y="762"/>
                    <a:pt x="409" y="762"/>
                  </a:cubicBezTo>
                  <a:cubicBezTo>
                    <a:pt x="409" y="761"/>
                    <a:pt x="410" y="761"/>
                    <a:pt x="411" y="761"/>
                  </a:cubicBezTo>
                  <a:cubicBezTo>
                    <a:pt x="411" y="761"/>
                    <a:pt x="411" y="761"/>
                    <a:pt x="411" y="761"/>
                  </a:cubicBezTo>
                  <a:cubicBezTo>
                    <a:pt x="412" y="761"/>
                    <a:pt x="413" y="763"/>
                    <a:pt x="412" y="764"/>
                  </a:cubicBezTo>
                  <a:cubicBezTo>
                    <a:pt x="412" y="764"/>
                    <a:pt x="412" y="764"/>
                    <a:pt x="412" y="764"/>
                  </a:cubicBezTo>
                  <a:cubicBezTo>
                    <a:pt x="412" y="764"/>
                    <a:pt x="411" y="765"/>
                    <a:pt x="411" y="765"/>
                  </a:cubicBezTo>
                  <a:cubicBezTo>
                    <a:pt x="411" y="765"/>
                    <a:pt x="411" y="765"/>
                    <a:pt x="411" y="765"/>
                  </a:cubicBezTo>
                  <a:cubicBezTo>
                    <a:pt x="410" y="765"/>
                    <a:pt x="410" y="765"/>
                    <a:pt x="410" y="765"/>
                  </a:cubicBezTo>
                  <a:close/>
                  <a:moveTo>
                    <a:pt x="203" y="758"/>
                  </a:moveTo>
                  <a:cubicBezTo>
                    <a:pt x="203" y="757"/>
                    <a:pt x="204" y="755"/>
                    <a:pt x="205" y="755"/>
                  </a:cubicBezTo>
                  <a:cubicBezTo>
                    <a:pt x="205" y="755"/>
                    <a:pt x="205" y="755"/>
                    <a:pt x="205" y="755"/>
                  </a:cubicBezTo>
                  <a:cubicBezTo>
                    <a:pt x="206" y="755"/>
                    <a:pt x="207" y="755"/>
                    <a:pt x="207" y="756"/>
                  </a:cubicBezTo>
                  <a:cubicBezTo>
                    <a:pt x="207" y="756"/>
                    <a:pt x="207" y="756"/>
                    <a:pt x="207" y="756"/>
                  </a:cubicBezTo>
                  <a:cubicBezTo>
                    <a:pt x="208" y="757"/>
                    <a:pt x="207" y="758"/>
                    <a:pt x="206" y="759"/>
                  </a:cubicBezTo>
                  <a:cubicBezTo>
                    <a:pt x="206" y="759"/>
                    <a:pt x="206" y="759"/>
                    <a:pt x="206" y="759"/>
                  </a:cubicBezTo>
                  <a:cubicBezTo>
                    <a:pt x="206" y="759"/>
                    <a:pt x="206" y="759"/>
                    <a:pt x="205" y="759"/>
                  </a:cubicBezTo>
                  <a:cubicBezTo>
                    <a:pt x="205" y="759"/>
                    <a:pt x="205" y="759"/>
                    <a:pt x="205" y="759"/>
                  </a:cubicBezTo>
                  <a:cubicBezTo>
                    <a:pt x="205" y="759"/>
                    <a:pt x="204" y="758"/>
                    <a:pt x="203" y="758"/>
                  </a:cubicBezTo>
                  <a:close/>
                  <a:moveTo>
                    <a:pt x="414" y="754"/>
                  </a:moveTo>
                  <a:cubicBezTo>
                    <a:pt x="413" y="753"/>
                    <a:pt x="412" y="752"/>
                    <a:pt x="413" y="751"/>
                  </a:cubicBezTo>
                  <a:cubicBezTo>
                    <a:pt x="413" y="751"/>
                    <a:pt x="413" y="751"/>
                    <a:pt x="413" y="751"/>
                  </a:cubicBezTo>
                  <a:cubicBezTo>
                    <a:pt x="413" y="750"/>
                    <a:pt x="414" y="749"/>
                    <a:pt x="415" y="750"/>
                  </a:cubicBezTo>
                  <a:cubicBezTo>
                    <a:pt x="415" y="750"/>
                    <a:pt x="415" y="750"/>
                    <a:pt x="415" y="750"/>
                  </a:cubicBezTo>
                  <a:cubicBezTo>
                    <a:pt x="416" y="750"/>
                    <a:pt x="417" y="751"/>
                    <a:pt x="417" y="752"/>
                  </a:cubicBezTo>
                  <a:cubicBezTo>
                    <a:pt x="417" y="752"/>
                    <a:pt x="417" y="752"/>
                    <a:pt x="417" y="752"/>
                  </a:cubicBezTo>
                  <a:cubicBezTo>
                    <a:pt x="416" y="753"/>
                    <a:pt x="415" y="754"/>
                    <a:pt x="415" y="754"/>
                  </a:cubicBezTo>
                  <a:cubicBezTo>
                    <a:pt x="415" y="754"/>
                    <a:pt x="415" y="754"/>
                    <a:pt x="415" y="754"/>
                  </a:cubicBezTo>
                  <a:cubicBezTo>
                    <a:pt x="414" y="754"/>
                    <a:pt x="414" y="754"/>
                    <a:pt x="414" y="754"/>
                  </a:cubicBezTo>
                  <a:close/>
                  <a:moveTo>
                    <a:pt x="199" y="746"/>
                  </a:moveTo>
                  <a:cubicBezTo>
                    <a:pt x="199" y="745"/>
                    <a:pt x="200" y="744"/>
                    <a:pt x="201" y="744"/>
                  </a:cubicBezTo>
                  <a:cubicBezTo>
                    <a:pt x="201" y="744"/>
                    <a:pt x="201" y="744"/>
                    <a:pt x="201" y="744"/>
                  </a:cubicBezTo>
                  <a:cubicBezTo>
                    <a:pt x="202" y="743"/>
                    <a:pt x="203" y="744"/>
                    <a:pt x="203" y="745"/>
                  </a:cubicBezTo>
                  <a:cubicBezTo>
                    <a:pt x="203" y="745"/>
                    <a:pt x="203" y="745"/>
                    <a:pt x="203" y="745"/>
                  </a:cubicBezTo>
                  <a:cubicBezTo>
                    <a:pt x="204" y="746"/>
                    <a:pt x="203" y="747"/>
                    <a:pt x="202" y="747"/>
                  </a:cubicBezTo>
                  <a:cubicBezTo>
                    <a:pt x="202" y="747"/>
                    <a:pt x="202" y="747"/>
                    <a:pt x="202" y="747"/>
                  </a:cubicBezTo>
                  <a:cubicBezTo>
                    <a:pt x="202" y="748"/>
                    <a:pt x="202" y="748"/>
                    <a:pt x="201" y="748"/>
                  </a:cubicBezTo>
                  <a:cubicBezTo>
                    <a:pt x="201" y="748"/>
                    <a:pt x="201" y="748"/>
                    <a:pt x="201" y="748"/>
                  </a:cubicBezTo>
                  <a:cubicBezTo>
                    <a:pt x="200" y="748"/>
                    <a:pt x="200" y="747"/>
                    <a:pt x="199" y="746"/>
                  </a:cubicBezTo>
                  <a:close/>
                  <a:moveTo>
                    <a:pt x="418" y="742"/>
                  </a:moveTo>
                  <a:cubicBezTo>
                    <a:pt x="417" y="742"/>
                    <a:pt x="416" y="741"/>
                    <a:pt x="417" y="740"/>
                  </a:cubicBezTo>
                  <a:cubicBezTo>
                    <a:pt x="417" y="740"/>
                    <a:pt x="417" y="740"/>
                    <a:pt x="417" y="740"/>
                  </a:cubicBezTo>
                  <a:cubicBezTo>
                    <a:pt x="417" y="739"/>
                    <a:pt x="418" y="738"/>
                    <a:pt x="419" y="738"/>
                  </a:cubicBezTo>
                  <a:cubicBezTo>
                    <a:pt x="419" y="738"/>
                    <a:pt x="419" y="738"/>
                    <a:pt x="419" y="738"/>
                  </a:cubicBezTo>
                  <a:cubicBezTo>
                    <a:pt x="420" y="739"/>
                    <a:pt x="421" y="740"/>
                    <a:pt x="421" y="741"/>
                  </a:cubicBezTo>
                  <a:cubicBezTo>
                    <a:pt x="421" y="741"/>
                    <a:pt x="421" y="741"/>
                    <a:pt x="421" y="741"/>
                  </a:cubicBezTo>
                  <a:cubicBezTo>
                    <a:pt x="420" y="742"/>
                    <a:pt x="420" y="742"/>
                    <a:pt x="419" y="742"/>
                  </a:cubicBezTo>
                  <a:cubicBezTo>
                    <a:pt x="419" y="742"/>
                    <a:pt x="419" y="742"/>
                    <a:pt x="419" y="742"/>
                  </a:cubicBezTo>
                  <a:cubicBezTo>
                    <a:pt x="418" y="742"/>
                    <a:pt x="418" y="742"/>
                    <a:pt x="418" y="742"/>
                  </a:cubicBezTo>
                  <a:close/>
                  <a:moveTo>
                    <a:pt x="195" y="735"/>
                  </a:moveTo>
                  <a:cubicBezTo>
                    <a:pt x="195" y="734"/>
                    <a:pt x="196" y="733"/>
                    <a:pt x="197" y="732"/>
                  </a:cubicBezTo>
                  <a:cubicBezTo>
                    <a:pt x="197" y="732"/>
                    <a:pt x="197" y="732"/>
                    <a:pt x="197" y="732"/>
                  </a:cubicBezTo>
                  <a:cubicBezTo>
                    <a:pt x="198" y="732"/>
                    <a:pt x="199" y="733"/>
                    <a:pt x="199" y="734"/>
                  </a:cubicBezTo>
                  <a:cubicBezTo>
                    <a:pt x="199" y="734"/>
                    <a:pt x="199" y="734"/>
                    <a:pt x="199" y="734"/>
                  </a:cubicBezTo>
                  <a:cubicBezTo>
                    <a:pt x="200" y="735"/>
                    <a:pt x="199" y="736"/>
                    <a:pt x="198" y="736"/>
                  </a:cubicBezTo>
                  <a:cubicBezTo>
                    <a:pt x="198" y="736"/>
                    <a:pt x="198" y="736"/>
                    <a:pt x="198" y="736"/>
                  </a:cubicBezTo>
                  <a:cubicBezTo>
                    <a:pt x="198" y="736"/>
                    <a:pt x="197" y="736"/>
                    <a:pt x="197" y="736"/>
                  </a:cubicBezTo>
                  <a:cubicBezTo>
                    <a:pt x="197" y="736"/>
                    <a:pt x="197" y="736"/>
                    <a:pt x="197" y="736"/>
                  </a:cubicBezTo>
                  <a:cubicBezTo>
                    <a:pt x="196" y="736"/>
                    <a:pt x="196" y="736"/>
                    <a:pt x="195" y="735"/>
                  </a:cubicBezTo>
                  <a:close/>
                  <a:moveTo>
                    <a:pt x="422" y="731"/>
                  </a:moveTo>
                  <a:cubicBezTo>
                    <a:pt x="421" y="731"/>
                    <a:pt x="420" y="729"/>
                    <a:pt x="421" y="728"/>
                  </a:cubicBezTo>
                  <a:cubicBezTo>
                    <a:pt x="421" y="728"/>
                    <a:pt x="421" y="728"/>
                    <a:pt x="421" y="728"/>
                  </a:cubicBezTo>
                  <a:cubicBezTo>
                    <a:pt x="421" y="727"/>
                    <a:pt x="422" y="727"/>
                    <a:pt x="423" y="727"/>
                  </a:cubicBezTo>
                  <a:cubicBezTo>
                    <a:pt x="423" y="727"/>
                    <a:pt x="423" y="727"/>
                    <a:pt x="423" y="727"/>
                  </a:cubicBezTo>
                  <a:cubicBezTo>
                    <a:pt x="424" y="728"/>
                    <a:pt x="425" y="729"/>
                    <a:pt x="425" y="730"/>
                  </a:cubicBezTo>
                  <a:cubicBezTo>
                    <a:pt x="425" y="730"/>
                    <a:pt x="425" y="730"/>
                    <a:pt x="425" y="730"/>
                  </a:cubicBezTo>
                  <a:cubicBezTo>
                    <a:pt x="424" y="731"/>
                    <a:pt x="424" y="731"/>
                    <a:pt x="423" y="731"/>
                  </a:cubicBezTo>
                  <a:cubicBezTo>
                    <a:pt x="423" y="731"/>
                    <a:pt x="423" y="731"/>
                    <a:pt x="423" y="731"/>
                  </a:cubicBezTo>
                  <a:cubicBezTo>
                    <a:pt x="423" y="731"/>
                    <a:pt x="422" y="731"/>
                    <a:pt x="422" y="731"/>
                  </a:cubicBezTo>
                  <a:close/>
                  <a:moveTo>
                    <a:pt x="191" y="724"/>
                  </a:moveTo>
                  <a:cubicBezTo>
                    <a:pt x="191" y="723"/>
                    <a:pt x="191" y="721"/>
                    <a:pt x="193" y="721"/>
                  </a:cubicBezTo>
                  <a:cubicBezTo>
                    <a:pt x="193" y="721"/>
                    <a:pt x="193" y="721"/>
                    <a:pt x="193" y="721"/>
                  </a:cubicBezTo>
                  <a:cubicBezTo>
                    <a:pt x="194" y="721"/>
                    <a:pt x="195" y="721"/>
                    <a:pt x="195" y="722"/>
                  </a:cubicBezTo>
                  <a:cubicBezTo>
                    <a:pt x="195" y="722"/>
                    <a:pt x="195" y="722"/>
                    <a:pt x="195" y="722"/>
                  </a:cubicBezTo>
                  <a:cubicBezTo>
                    <a:pt x="195" y="723"/>
                    <a:pt x="195" y="724"/>
                    <a:pt x="194" y="725"/>
                  </a:cubicBezTo>
                  <a:cubicBezTo>
                    <a:pt x="194" y="725"/>
                    <a:pt x="194" y="725"/>
                    <a:pt x="194" y="725"/>
                  </a:cubicBezTo>
                  <a:cubicBezTo>
                    <a:pt x="194" y="725"/>
                    <a:pt x="193" y="725"/>
                    <a:pt x="193" y="725"/>
                  </a:cubicBezTo>
                  <a:cubicBezTo>
                    <a:pt x="193" y="725"/>
                    <a:pt x="193" y="725"/>
                    <a:pt x="193" y="725"/>
                  </a:cubicBezTo>
                  <a:cubicBezTo>
                    <a:pt x="192" y="725"/>
                    <a:pt x="192" y="724"/>
                    <a:pt x="191" y="724"/>
                  </a:cubicBezTo>
                  <a:close/>
                  <a:moveTo>
                    <a:pt x="426" y="720"/>
                  </a:moveTo>
                  <a:cubicBezTo>
                    <a:pt x="425" y="719"/>
                    <a:pt x="425" y="718"/>
                    <a:pt x="425" y="717"/>
                  </a:cubicBezTo>
                  <a:cubicBezTo>
                    <a:pt x="425" y="717"/>
                    <a:pt x="425" y="717"/>
                    <a:pt x="425" y="717"/>
                  </a:cubicBezTo>
                  <a:cubicBezTo>
                    <a:pt x="425" y="716"/>
                    <a:pt x="426" y="716"/>
                    <a:pt x="427" y="716"/>
                  </a:cubicBezTo>
                  <a:cubicBezTo>
                    <a:pt x="427" y="716"/>
                    <a:pt x="427" y="716"/>
                    <a:pt x="427" y="716"/>
                  </a:cubicBezTo>
                  <a:cubicBezTo>
                    <a:pt x="429" y="716"/>
                    <a:pt x="429" y="717"/>
                    <a:pt x="429" y="718"/>
                  </a:cubicBezTo>
                  <a:cubicBezTo>
                    <a:pt x="429" y="718"/>
                    <a:pt x="429" y="718"/>
                    <a:pt x="429" y="718"/>
                  </a:cubicBezTo>
                  <a:cubicBezTo>
                    <a:pt x="428" y="719"/>
                    <a:pt x="428" y="720"/>
                    <a:pt x="427" y="720"/>
                  </a:cubicBezTo>
                  <a:cubicBezTo>
                    <a:pt x="427" y="720"/>
                    <a:pt x="427" y="720"/>
                    <a:pt x="427" y="720"/>
                  </a:cubicBezTo>
                  <a:cubicBezTo>
                    <a:pt x="427" y="720"/>
                    <a:pt x="426" y="720"/>
                    <a:pt x="426" y="720"/>
                  </a:cubicBezTo>
                  <a:close/>
                  <a:moveTo>
                    <a:pt x="187" y="712"/>
                  </a:moveTo>
                  <a:cubicBezTo>
                    <a:pt x="187" y="711"/>
                    <a:pt x="187" y="710"/>
                    <a:pt x="188" y="710"/>
                  </a:cubicBezTo>
                  <a:cubicBezTo>
                    <a:pt x="188" y="710"/>
                    <a:pt x="188" y="710"/>
                    <a:pt x="188" y="710"/>
                  </a:cubicBezTo>
                  <a:cubicBezTo>
                    <a:pt x="190" y="709"/>
                    <a:pt x="191" y="710"/>
                    <a:pt x="191" y="711"/>
                  </a:cubicBezTo>
                  <a:cubicBezTo>
                    <a:pt x="191" y="711"/>
                    <a:pt x="191" y="711"/>
                    <a:pt x="191" y="711"/>
                  </a:cubicBezTo>
                  <a:cubicBezTo>
                    <a:pt x="191" y="712"/>
                    <a:pt x="191" y="713"/>
                    <a:pt x="190" y="714"/>
                  </a:cubicBezTo>
                  <a:cubicBezTo>
                    <a:pt x="190" y="714"/>
                    <a:pt x="190" y="714"/>
                    <a:pt x="190" y="714"/>
                  </a:cubicBezTo>
                  <a:cubicBezTo>
                    <a:pt x="190" y="714"/>
                    <a:pt x="189" y="714"/>
                    <a:pt x="189" y="714"/>
                  </a:cubicBezTo>
                  <a:cubicBezTo>
                    <a:pt x="189" y="714"/>
                    <a:pt x="189" y="714"/>
                    <a:pt x="189" y="714"/>
                  </a:cubicBezTo>
                  <a:cubicBezTo>
                    <a:pt x="188" y="714"/>
                    <a:pt x="188" y="713"/>
                    <a:pt x="187" y="712"/>
                  </a:cubicBezTo>
                  <a:close/>
                  <a:moveTo>
                    <a:pt x="430" y="708"/>
                  </a:moveTo>
                  <a:cubicBezTo>
                    <a:pt x="429" y="708"/>
                    <a:pt x="429" y="707"/>
                    <a:pt x="429" y="706"/>
                  </a:cubicBezTo>
                  <a:cubicBezTo>
                    <a:pt x="429" y="706"/>
                    <a:pt x="429" y="706"/>
                    <a:pt x="429" y="706"/>
                  </a:cubicBezTo>
                  <a:cubicBezTo>
                    <a:pt x="429" y="705"/>
                    <a:pt x="430" y="704"/>
                    <a:pt x="432" y="705"/>
                  </a:cubicBezTo>
                  <a:cubicBezTo>
                    <a:pt x="432" y="705"/>
                    <a:pt x="432" y="705"/>
                    <a:pt x="432" y="705"/>
                  </a:cubicBezTo>
                  <a:cubicBezTo>
                    <a:pt x="433" y="705"/>
                    <a:pt x="433" y="706"/>
                    <a:pt x="433" y="707"/>
                  </a:cubicBezTo>
                  <a:cubicBezTo>
                    <a:pt x="433" y="707"/>
                    <a:pt x="433" y="707"/>
                    <a:pt x="433" y="707"/>
                  </a:cubicBezTo>
                  <a:cubicBezTo>
                    <a:pt x="432" y="708"/>
                    <a:pt x="432" y="708"/>
                    <a:pt x="431" y="708"/>
                  </a:cubicBezTo>
                  <a:cubicBezTo>
                    <a:pt x="431" y="708"/>
                    <a:pt x="431" y="708"/>
                    <a:pt x="431" y="708"/>
                  </a:cubicBezTo>
                  <a:cubicBezTo>
                    <a:pt x="431" y="708"/>
                    <a:pt x="430" y="708"/>
                    <a:pt x="430" y="708"/>
                  </a:cubicBezTo>
                  <a:close/>
                  <a:moveTo>
                    <a:pt x="183" y="701"/>
                  </a:moveTo>
                  <a:cubicBezTo>
                    <a:pt x="183" y="700"/>
                    <a:pt x="183" y="699"/>
                    <a:pt x="184" y="699"/>
                  </a:cubicBezTo>
                  <a:cubicBezTo>
                    <a:pt x="184" y="699"/>
                    <a:pt x="184" y="699"/>
                    <a:pt x="184" y="699"/>
                  </a:cubicBezTo>
                  <a:cubicBezTo>
                    <a:pt x="185" y="698"/>
                    <a:pt x="187" y="699"/>
                    <a:pt x="187" y="700"/>
                  </a:cubicBezTo>
                  <a:cubicBezTo>
                    <a:pt x="187" y="700"/>
                    <a:pt x="187" y="700"/>
                    <a:pt x="187" y="700"/>
                  </a:cubicBezTo>
                  <a:cubicBezTo>
                    <a:pt x="187" y="701"/>
                    <a:pt x="187" y="702"/>
                    <a:pt x="186" y="702"/>
                  </a:cubicBezTo>
                  <a:cubicBezTo>
                    <a:pt x="186" y="702"/>
                    <a:pt x="186" y="702"/>
                    <a:pt x="186" y="702"/>
                  </a:cubicBezTo>
                  <a:cubicBezTo>
                    <a:pt x="186" y="702"/>
                    <a:pt x="185" y="702"/>
                    <a:pt x="185" y="702"/>
                  </a:cubicBezTo>
                  <a:cubicBezTo>
                    <a:pt x="185" y="702"/>
                    <a:pt x="185" y="702"/>
                    <a:pt x="185" y="702"/>
                  </a:cubicBezTo>
                  <a:cubicBezTo>
                    <a:pt x="184" y="702"/>
                    <a:pt x="184" y="702"/>
                    <a:pt x="183" y="701"/>
                  </a:cubicBezTo>
                  <a:close/>
                  <a:moveTo>
                    <a:pt x="434" y="697"/>
                  </a:moveTo>
                  <a:cubicBezTo>
                    <a:pt x="433" y="697"/>
                    <a:pt x="433" y="696"/>
                    <a:pt x="433" y="695"/>
                  </a:cubicBezTo>
                  <a:cubicBezTo>
                    <a:pt x="433" y="695"/>
                    <a:pt x="433" y="695"/>
                    <a:pt x="433" y="695"/>
                  </a:cubicBezTo>
                  <a:cubicBezTo>
                    <a:pt x="433" y="693"/>
                    <a:pt x="435" y="693"/>
                    <a:pt x="436" y="693"/>
                  </a:cubicBezTo>
                  <a:cubicBezTo>
                    <a:pt x="436" y="693"/>
                    <a:pt x="436" y="693"/>
                    <a:pt x="436" y="693"/>
                  </a:cubicBezTo>
                  <a:cubicBezTo>
                    <a:pt x="437" y="694"/>
                    <a:pt x="437" y="695"/>
                    <a:pt x="437" y="696"/>
                  </a:cubicBezTo>
                  <a:cubicBezTo>
                    <a:pt x="437" y="696"/>
                    <a:pt x="437" y="696"/>
                    <a:pt x="437" y="696"/>
                  </a:cubicBezTo>
                  <a:cubicBezTo>
                    <a:pt x="436" y="697"/>
                    <a:pt x="436" y="697"/>
                    <a:pt x="435" y="697"/>
                  </a:cubicBezTo>
                  <a:cubicBezTo>
                    <a:pt x="435" y="697"/>
                    <a:pt x="435" y="697"/>
                    <a:pt x="435" y="697"/>
                  </a:cubicBezTo>
                  <a:cubicBezTo>
                    <a:pt x="435" y="697"/>
                    <a:pt x="434" y="697"/>
                    <a:pt x="434" y="697"/>
                  </a:cubicBezTo>
                  <a:close/>
                  <a:moveTo>
                    <a:pt x="179" y="690"/>
                  </a:moveTo>
                  <a:cubicBezTo>
                    <a:pt x="179" y="689"/>
                    <a:pt x="179" y="688"/>
                    <a:pt x="180" y="687"/>
                  </a:cubicBezTo>
                  <a:cubicBezTo>
                    <a:pt x="180" y="687"/>
                    <a:pt x="180" y="687"/>
                    <a:pt x="180" y="687"/>
                  </a:cubicBezTo>
                  <a:cubicBezTo>
                    <a:pt x="181" y="687"/>
                    <a:pt x="183" y="687"/>
                    <a:pt x="183" y="688"/>
                  </a:cubicBezTo>
                  <a:cubicBezTo>
                    <a:pt x="183" y="688"/>
                    <a:pt x="183" y="688"/>
                    <a:pt x="183" y="688"/>
                  </a:cubicBezTo>
                  <a:cubicBezTo>
                    <a:pt x="183" y="689"/>
                    <a:pt x="183" y="691"/>
                    <a:pt x="182" y="691"/>
                  </a:cubicBezTo>
                  <a:cubicBezTo>
                    <a:pt x="182" y="691"/>
                    <a:pt x="182" y="691"/>
                    <a:pt x="182" y="691"/>
                  </a:cubicBezTo>
                  <a:cubicBezTo>
                    <a:pt x="182" y="691"/>
                    <a:pt x="181" y="691"/>
                    <a:pt x="181" y="691"/>
                  </a:cubicBezTo>
                  <a:cubicBezTo>
                    <a:pt x="181" y="691"/>
                    <a:pt x="181" y="691"/>
                    <a:pt x="181" y="691"/>
                  </a:cubicBezTo>
                  <a:cubicBezTo>
                    <a:pt x="180" y="691"/>
                    <a:pt x="179" y="691"/>
                    <a:pt x="179" y="690"/>
                  </a:cubicBezTo>
                  <a:close/>
                  <a:moveTo>
                    <a:pt x="438" y="686"/>
                  </a:moveTo>
                  <a:cubicBezTo>
                    <a:pt x="437" y="685"/>
                    <a:pt x="437" y="684"/>
                    <a:pt x="437" y="683"/>
                  </a:cubicBezTo>
                  <a:cubicBezTo>
                    <a:pt x="437" y="683"/>
                    <a:pt x="437" y="683"/>
                    <a:pt x="437" y="683"/>
                  </a:cubicBezTo>
                  <a:cubicBezTo>
                    <a:pt x="437" y="682"/>
                    <a:pt x="439" y="682"/>
                    <a:pt x="440" y="682"/>
                  </a:cubicBezTo>
                  <a:cubicBezTo>
                    <a:pt x="440" y="682"/>
                    <a:pt x="440" y="682"/>
                    <a:pt x="440" y="682"/>
                  </a:cubicBezTo>
                  <a:cubicBezTo>
                    <a:pt x="441" y="682"/>
                    <a:pt x="441" y="684"/>
                    <a:pt x="441" y="685"/>
                  </a:cubicBezTo>
                  <a:cubicBezTo>
                    <a:pt x="441" y="685"/>
                    <a:pt x="441" y="685"/>
                    <a:pt x="441" y="685"/>
                  </a:cubicBezTo>
                  <a:cubicBezTo>
                    <a:pt x="441" y="685"/>
                    <a:pt x="440" y="686"/>
                    <a:pt x="439" y="686"/>
                  </a:cubicBezTo>
                  <a:cubicBezTo>
                    <a:pt x="439" y="686"/>
                    <a:pt x="439" y="686"/>
                    <a:pt x="439" y="686"/>
                  </a:cubicBezTo>
                  <a:cubicBezTo>
                    <a:pt x="439" y="686"/>
                    <a:pt x="438" y="686"/>
                    <a:pt x="438" y="686"/>
                  </a:cubicBezTo>
                  <a:close/>
                  <a:moveTo>
                    <a:pt x="175" y="678"/>
                  </a:moveTo>
                  <a:cubicBezTo>
                    <a:pt x="175" y="677"/>
                    <a:pt x="175" y="676"/>
                    <a:pt x="176" y="676"/>
                  </a:cubicBezTo>
                  <a:cubicBezTo>
                    <a:pt x="176" y="676"/>
                    <a:pt x="176" y="676"/>
                    <a:pt x="176" y="676"/>
                  </a:cubicBezTo>
                  <a:cubicBezTo>
                    <a:pt x="177" y="676"/>
                    <a:pt x="179" y="676"/>
                    <a:pt x="179" y="677"/>
                  </a:cubicBezTo>
                  <a:cubicBezTo>
                    <a:pt x="179" y="677"/>
                    <a:pt x="179" y="677"/>
                    <a:pt x="179" y="677"/>
                  </a:cubicBezTo>
                  <a:cubicBezTo>
                    <a:pt x="179" y="678"/>
                    <a:pt x="179" y="679"/>
                    <a:pt x="178" y="680"/>
                  </a:cubicBezTo>
                  <a:cubicBezTo>
                    <a:pt x="178" y="680"/>
                    <a:pt x="178" y="680"/>
                    <a:pt x="178" y="680"/>
                  </a:cubicBezTo>
                  <a:cubicBezTo>
                    <a:pt x="177" y="680"/>
                    <a:pt x="177" y="680"/>
                    <a:pt x="177" y="680"/>
                  </a:cubicBezTo>
                  <a:cubicBezTo>
                    <a:pt x="177" y="680"/>
                    <a:pt x="177" y="680"/>
                    <a:pt x="177" y="680"/>
                  </a:cubicBezTo>
                  <a:cubicBezTo>
                    <a:pt x="176" y="680"/>
                    <a:pt x="175" y="679"/>
                    <a:pt x="175" y="678"/>
                  </a:cubicBezTo>
                  <a:close/>
                  <a:moveTo>
                    <a:pt x="442" y="674"/>
                  </a:moveTo>
                  <a:cubicBezTo>
                    <a:pt x="441" y="674"/>
                    <a:pt x="441" y="673"/>
                    <a:pt x="441" y="672"/>
                  </a:cubicBezTo>
                  <a:cubicBezTo>
                    <a:pt x="441" y="672"/>
                    <a:pt x="441" y="672"/>
                    <a:pt x="441" y="672"/>
                  </a:cubicBezTo>
                  <a:cubicBezTo>
                    <a:pt x="441" y="671"/>
                    <a:pt x="443" y="670"/>
                    <a:pt x="444" y="671"/>
                  </a:cubicBezTo>
                  <a:cubicBezTo>
                    <a:pt x="444" y="671"/>
                    <a:pt x="444" y="671"/>
                    <a:pt x="444" y="671"/>
                  </a:cubicBezTo>
                  <a:cubicBezTo>
                    <a:pt x="445" y="671"/>
                    <a:pt x="445" y="672"/>
                    <a:pt x="445" y="673"/>
                  </a:cubicBezTo>
                  <a:cubicBezTo>
                    <a:pt x="445" y="673"/>
                    <a:pt x="445" y="673"/>
                    <a:pt x="445" y="673"/>
                  </a:cubicBezTo>
                  <a:cubicBezTo>
                    <a:pt x="445" y="674"/>
                    <a:pt x="444" y="675"/>
                    <a:pt x="443" y="675"/>
                  </a:cubicBezTo>
                  <a:cubicBezTo>
                    <a:pt x="443" y="675"/>
                    <a:pt x="443" y="675"/>
                    <a:pt x="443" y="675"/>
                  </a:cubicBezTo>
                  <a:cubicBezTo>
                    <a:pt x="443" y="675"/>
                    <a:pt x="443" y="675"/>
                    <a:pt x="442" y="674"/>
                  </a:cubicBezTo>
                  <a:close/>
                  <a:moveTo>
                    <a:pt x="171" y="667"/>
                  </a:moveTo>
                  <a:cubicBezTo>
                    <a:pt x="171" y="666"/>
                    <a:pt x="171" y="665"/>
                    <a:pt x="172" y="665"/>
                  </a:cubicBezTo>
                  <a:cubicBezTo>
                    <a:pt x="172" y="665"/>
                    <a:pt x="172" y="665"/>
                    <a:pt x="172" y="665"/>
                  </a:cubicBezTo>
                  <a:cubicBezTo>
                    <a:pt x="173" y="664"/>
                    <a:pt x="174" y="665"/>
                    <a:pt x="175" y="666"/>
                  </a:cubicBezTo>
                  <a:cubicBezTo>
                    <a:pt x="175" y="666"/>
                    <a:pt x="175" y="666"/>
                    <a:pt x="175" y="666"/>
                  </a:cubicBezTo>
                  <a:cubicBezTo>
                    <a:pt x="175" y="667"/>
                    <a:pt x="175" y="668"/>
                    <a:pt x="174" y="668"/>
                  </a:cubicBezTo>
                  <a:cubicBezTo>
                    <a:pt x="174" y="668"/>
                    <a:pt x="174" y="668"/>
                    <a:pt x="174" y="668"/>
                  </a:cubicBezTo>
                  <a:cubicBezTo>
                    <a:pt x="173" y="668"/>
                    <a:pt x="173" y="669"/>
                    <a:pt x="173" y="669"/>
                  </a:cubicBezTo>
                  <a:cubicBezTo>
                    <a:pt x="173" y="669"/>
                    <a:pt x="173" y="669"/>
                    <a:pt x="173" y="669"/>
                  </a:cubicBezTo>
                  <a:cubicBezTo>
                    <a:pt x="172" y="669"/>
                    <a:pt x="171" y="668"/>
                    <a:pt x="171" y="667"/>
                  </a:cubicBezTo>
                  <a:close/>
                  <a:moveTo>
                    <a:pt x="446" y="663"/>
                  </a:moveTo>
                  <a:cubicBezTo>
                    <a:pt x="445" y="663"/>
                    <a:pt x="445" y="662"/>
                    <a:pt x="445" y="661"/>
                  </a:cubicBezTo>
                  <a:cubicBezTo>
                    <a:pt x="445" y="661"/>
                    <a:pt x="445" y="661"/>
                    <a:pt x="445" y="661"/>
                  </a:cubicBezTo>
                  <a:cubicBezTo>
                    <a:pt x="446" y="660"/>
                    <a:pt x="447" y="659"/>
                    <a:pt x="448" y="659"/>
                  </a:cubicBezTo>
                  <a:cubicBezTo>
                    <a:pt x="448" y="659"/>
                    <a:pt x="448" y="659"/>
                    <a:pt x="448" y="659"/>
                  </a:cubicBezTo>
                  <a:cubicBezTo>
                    <a:pt x="449" y="660"/>
                    <a:pt x="449" y="661"/>
                    <a:pt x="449" y="662"/>
                  </a:cubicBezTo>
                  <a:cubicBezTo>
                    <a:pt x="449" y="662"/>
                    <a:pt x="449" y="662"/>
                    <a:pt x="449" y="662"/>
                  </a:cubicBezTo>
                  <a:cubicBezTo>
                    <a:pt x="449" y="663"/>
                    <a:pt x="448" y="663"/>
                    <a:pt x="447" y="663"/>
                  </a:cubicBezTo>
                  <a:cubicBezTo>
                    <a:pt x="447" y="663"/>
                    <a:pt x="447" y="663"/>
                    <a:pt x="447" y="663"/>
                  </a:cubicBezTo>
                  <a:cubicBezTo>
                    <a:pt x="447" y="663"/>
                    <a:pt x="447" y="663"/>
                    <a:pt x="446" y="663"/>
                  </a:cubicBezTo>
                  <a:close/>
                  <a:moveTo>
                    <a:pt x="167" y="656"/>
                  </a:moveTo>
                  <a:cubicBezTo>
                    <a:pt x="167" y="655"/>
                    <a:pt x="167" y="654"/>
                    <a:pt x="168" y="653"/>
                  </a:cubicBezTo>
                  <a:cubicBezTo>
                    <a:pt x="168" y="653"/>
                    <a:pt x="168" y="653"/>
                    <a:pt x="168" y="653"/>
                  </a:cubicBezTo>
                  <a:cubicBezTo>
                    <a:pt x="169" y="653"/>
                    <a:pt x="170" y="654"/>
                    <a:pt x="171" y="655"/>
                  </a:cubicBezTo>
                  <a:cubicBezTo>
                    <a:pt x="171" y="655"/>
                    <a:pt x="171" y="655"/>
                    <a:pt x="171" y="655"/>
                  </a:cubicBezTo>
                  <a:cubicBezTo>
                    <a:pt x="171" y="656"/>
                    <a:pt x="171" y="657"/>
                    <a:pt x="170" y="657"/>
                  </a:cubicBezTo>
                  <a:cubicBezTo>
                    <a:pt x="170" y="657"/>
                    <a:pt x="170" y="657"/>
                    <a:pt x="170" y="657"/>
                  </a:cubicBezTo>
                  <a:cubicBezTo>
                    <a:pt x="169" y="657"/>
                    <a:pt x="169" y="657"/>
                    <a:pt x="169" y="657"/>
                  </a:cubicBezTo>
                  <a:cubicBezTo>
                    <a:pt x="169" y="657"/>
                    <a:pt x="169" y="657"/>
                    <a:pt x="169" y="657"/>
                  </a:cubicBezTo>
                  <a:cubicBezTo>
                    <a:pt x="168" y="657"/>
                    <a:pt x="167" y="657"/>
                    <a:pt x="167" y="656"/>
                  </a:cubicBezTo>
                  <a:close/>
                  <a:moveTo>
                    <a:pt x="450" y="652"/>
                  </a:moveTo>
                  <a:cubicBezTo>
                    <a:pt x="449" y="652"/>
                    <a:pt x="449" y="650"/>
                    <a:pt x="449" y="649"/>
                  </a:cubicBezTo>
                  <a:cubicBezTo>
                    <a:pt x="449" y="649"/>
                    <a:pt x="449" y="649"/>
                    <a:pt x="449" y="649"/>
                  </a:cubicBezTo>
                  <a:cubicBezTo>
                    <a:pt x="450" y="648"/>
                    <a:pt x="451" y="648"/>
                    <a:pt x="452" y="648"/>
                  </a:cubicBezTo>
                  <a:cubicBezTo>
                    <a:pt x="452" y="648"/>
                    <a:pt x="452" y="648"/>
                    <a:pt x="452" y="648"/>
                  </a:cubicBezTo>
                  <a:cubicBezTo>
                    <a:pt x="453" y="648"/>
                    <a:pt x="453" y="650"/>
                    <a:pt x="453" y="651"/>
                  </a:cubicBezTo>
                  <a:cubicBezTo>
                    <a:pt x="453" y="651"/>
                    <a:pt x="453" y="651"/>
                    <a:pt x="453" y="651"/>
                  </a:cubicBezTo>
                  <a:cubicBezTo>
                    <a:pt x="453" y="651"/>
                    <a:pt x="452" y="652"/>
                    <a:pt x="451" y="652"/>
                  </a:cubicBezTo>
                  <a:cubicBezTo>
                    <a:pt x="451" y="652"/>
                    <a:pt x="451" y="652"/>
                    <a:pt x="451" y="652"/>
                  </a:cubicBezTo>
                  <a:cubicBezTo>
                    <a:pt x="451" y="652"/>
                    <a:pt x="451" y="652"/>
                    <a:pt x="450" y="652"/>
                  </a:cubicBezTo>
                  <a:close/>
                  <a:moveTo>
                    <a:pt x="163" y="645"/>
                  </a:moveTo>
                  <a:cubicBezTo>
                    <a:pt x="163" y="644"/>
                    <a:pt x="163" y="642"/>
                    <a:pt x="164" y="642"/>
                  </a:cubicBezTo>
                  <a:cubicBezTo>
                    <a:pt x="164" y="642"/>
                    <a:pt x="164" y="642"/>
                    <a:pt x="164" y="642"/>
                  </a:cubicBezTo>
                  <a:cubicBezTo>
                    <a:pt x="165" y="642"/>
                    <a:pt x="166" y="642"/>
                    <a:pt x="167" y="643"/>
                  </a:cubicBezTo>
                  <a:cubicBezTo>
                    <a:pt x="167" y="643"/>
                    <a:pt x="167" y="643"/>
                    <a:pt x="167" y="643"/>
                  </a:cubicBezTo>
                  <a:cubicBezTo>
                    <a:pt x="167" y="644"/>
                    <a:pt x="167" y="645"/>
                    <a:pt x="166" y="646"/>
                  </a:cubicBezTo>
                  <a:cubicBezTo>
                    <a:pt x="166" y="646"/>
                    <a:pt x="166" y="646"/>
                    <a:pt x="166" y="646"/>
                  </a:cubicBezTo>
                  <a:cubicBezTo>
                    <a:pt x="165" y="646"/>
                    <a:pt x="165" y="646"/>
                    <a:pt x="165" y="646"/>
                  </a:cubicBezTo>
                  <a:cubicBezTo>
                    <a:pt x="165" y="646"/>
                    <a:pt x="165" y="646"/>
                    <a:pt x="165" y="646"/>
                  </a:cubicBezTo>
                  <a:cubicBezTo>
                    <a:pt x="164" y="646"/>
                    <a:pt x="163" y="645"/>
                    <a:pt x="163" y="645"/>
                  </a:cubicBezTo>
                  <a:close/>
                  <a:moveTo>
                    <a:pt x="454" y="641"/>
                  </a:moveTo>
                  <a:cubicBezTo>
                    <a:pt x="453" y="640"/>
                    <a:pt x="453" y="639"/>
                    <a:pt x="453" y="638"/>
                  </a:cubicBezTo>
                  <a:cubicBezTo>
                    <a:pt x="453" y="638"/>
                    <a:pt x="453" y="638"/>
                    <a:pt x="453" y="638"/>
                  </a:cubicBezTo>
                  <a:cubicBezTo>
                    <a:pt x="454" y="637"/>
                    <a:pt x="455" y="636"/>
                    <a:pt x="456" y="637"/>
                  </a:cubicBezTo>
                  <a:cubicBezTo>
                    <a:pt x="456" y="637"/>
                    <a:pt x="456" y="637"/>
                    <a:pt x="456" y="637"/>
                  </a:cubicBezTo>
                  <a:cubicBezTo>
                    <a:pt x="457" y="637"/>
                    <a:pt x="457" y="638"/>
                    <a:pt x="457" y="639"/>
                  </a:cubicBezTo>
                  <a:cubicBezTo>
                    <a:pt x="457" y="639"/>
                    <a:pt x="457" y="639"/>
                    <a:pt x="457" y="639"/>
                  </a:cubicBezTo>
                  <a:cubicBezTo>
                    <a:pt x="457" y="640"/>
                    <a:pt x="456" y="641"/>
                    <a:pt x="455" y="641"/>
                  </a:cubicBezTo>
                  <a:cubicBezTo>
                    <a:pt x="455" y="641"/>
                    <a:pt x="455" y="641"/>
                    <a:pt x="455" y="641"/>
                  </a:cubicBezTo>
                  <a:cubicBezTo>
                    <a:pt x="455" y="641"/>
                    <a:pt x="455" y="641"/>
                    <a:pt x="454" y="641"/>
                  </a:cubicBezTo>
                  <a:close/>
                  <a:moveTo>
                    <a:pt x="159" y="633"/>
                  </a:moveTo>
                  <a:cubicBezTo>
                    <a:pt x="159" y="632"/>
                    <a:pt x="159" y="631"/>
                    <a:pt x="160" y="631"/>
                  </a:cubicBezTo>
                  <a:cubicBezTo>
                    <a:pt x="160" y="631"/>
                    <a:pt x="160" y="631"/>
                    <a:pt x="160" y="631"/>
                  </a:cubicBezTo>
                  <a:cubicBezTo>
                    <a:pt x="161" y="630"/>
                    <a:pt x="162" y="631"/>
                    <a:pt x="163" y="632"/>
                  </a:cubicBezTo>
                  <a:cubicBezTo>
                    <a:pt x="163" y="632"/>
                    <a:pt x="163" y="632"/>
                    <a:pt x="163" y="632"/>
                  </a:cubicBezTo>
                  <a:cubicBezTo>
                    <a:pt x="163" y="633"/>
                    <a:pt x="163" y="634"/>
                    <a:pt x="161" y="635"/>
                  </a:cubicBezTo>
                  <a:cubicBezTo>
                    <a:pt x="161" y="635"/>
                    <a:pt x="161" y="635"/>
                    <a:pt x="161" y="635"/>
                  </a:cubicBezTo>
                  <a:cubicBezTo>
                    <a:pt x="161" y="635"/>
                    <a:pt x="161" y="635"/>
                    <a:pt x="161" y="635"/>
                  </a:cubicBezTo>
                  <a:cubicBezTo>
                    <a:pt x="161" y="635"/>
                    <a:pt x="161" y="635"/>
                    <a:pt x="161" y="635"/>
                  </a:cubicBezTo>
                  <a:cubicBezTo>
                    <a:pt x="160" y="635"/>
                    <a:pt x="159" y="634"/>
                    <a:pt x="159" y="633"/>
                  </a:cubicBezTo>
                  <a:close/>
                  <a:moveTo>
                    <a:pt x="459" y="629"/>
                  </a:moveTo>
                  <a:cubicBezTo>
                    <a:pt x="457" y="629"/>
                    <a:pt x="457" y="628"/>
                    <a:pt x="457" y="627"/>
                  </a:cubicBezTo>
                  <a:cubicBezTo>
                    <a:pt x="457" y="627"/>
                    <a:pt x="457" y="627"/>
                    <a:pt x="457" y="627"/>
                  </a:cubicBezTo>
                  <a:cubicBezTo>
                    <a:pt x="458" y="626"/>
                    <a:pt x="459" y="625"/>
                    <a:pt x="460" y="626"/>
                  </a:cubicBezTo>
                  <a:cubicBezTo>
                    <a:pt x="460" y="626"/>
                    <a:pt x="460" y="626"/>
                    <a:pt x="460" y="626"/>
                  </a:cubicBezTo>
                  <a:cubicBezTo>
                    <a:pt x="461" y="626"/>
                    <a:pt x="461" y="627"/>
                    <a:pt x="461" y="628"/>
                  </a:cubicBezTo>
                  <a:cubicBezTo>
                    <a:pt x="461" y="628"/>
                    <a:pt x="461" y="628"/>
                    <a:pt x="461" y="628"/>
                  </a:cubicBezTo>
                  <a:cubicBezTo>
                    <a:pt x="461" y="629"/>
                    <a:pt x="460" y="629"/>
                    <a:pt x="459" y="629"/>
                  </a:cubicBezTo>
                  <a:cubicBezTo>
                    <a:pt x="459" y="629"/>
                    <a:pt x="459" y="629"/>
                    <a:pt x="459" y="629"/>
                  </a:cubicBezTo>
                  <a:cubicBezTo>
                    <a:pt x="459" y="629"/>
                    <a:pt x="459" y="629"/>
                    <a:pt x="459" y="629"/>
                  </a:cubicBezTo>
                  <a:close/>
                  <a:moveTo>
                    <a:pt x="155" y="622"/>
                  </a:moveTo>
                  <a:cubicBezTo>
                    <a:pt x="155" y="621"/>
                    <a:pt x="155" y="620"/>
                    <a:pt x="156" y="619"/>
                  </a:cubicBezTo>
                  <a:cubicBezTo>
                    <a:pt x="156" y="619"/>
                    <a:pt x="156" y="619"/>
                    <a:pt x="156" y="619"/>
                  </a:cubicBezTo>
                  <a:cubicBezTo>
                    <a:pt x="157" y="619"/>
                    <a:pt x="158" y="620"/>
                    <a:pt x="159" y="621"/>
                  </a:cubicBezTo>
                  <a:cubicBezTo>
                    <a:pt x="159" y="621"/>
                    <a:pt x="159" y="621"/>
                    <a:pt x="159" y="621"/>
                  </a:cubicBezTo>
                  <a:cubicBezTo>
                    <a:pt x="159" y="622"/>
                    <a:pt x="158" y="623"/>
                    <a:pt x="157" y="623"/>
                  </a:cubicBezTo>
                  <a:cubicBezTo>
                    <a:pt x="157" y="623"/>
                    <a:pt x="157" y="623"/>
                    <a:pt x="157" y="623"/>
                  </a:cubicBezTo>
                  <a:cubicBezTo>
                    <a:pt x="157" y="623"/>
                    <a:pt x="157" y="623"/>
                    <a:pt x="157" y="623"/>
                  </a:cubicBezTo>
                  <a:cubicBezTo>
                    <a:pt x="157" y="623"/>
                    <a:pt x="157" y="623"/>
                    <a:pt x="157" y="623"/>
                  </a:cubicBezTo>
                  <a:cubicBezTo>
                    <a:pt x="156" y="623"/>
                    <a:pt x="155" y="623"/>
                    <a:pt x="155" y="622"/>
                  </a:cubicBezTo>
                  <a:close/>
                  <a:moveTo>
                    <a:pt x="463" y="618"/>
                  </a:moveTo>
                  <a:cubicBezTo>
                    <a:pt x="462" y="618"/>
                    <a:pt x="461" y="616"/>
                    <a:pt x="461" y="615"/>
                  </a:cubicBezTo>
                  <a:cubicBezTo>
                    <a:pt x="461" y="615"/>
                    <a:pt x="461" y="615"/>
                    <a:pt x="461" y="615"/>
                  </a:cubicBezTo>
                  <a:cubicBezTo>
                    <a:pt x="462" y="614"/>
                    <a:pt x="463" y="614"/>
                    <a:pt x="464" y="614"/>
                  </a:cubicBezTo>
                  <a:cubicBezTo>
                    <a:pt x="464" y="614"/>
                    <a:pt x="464" y="614"/>
                    <a:pt x="464" y="614"/>
                  </a:cubicBezTo>
                  <a:cubicBezTo>
                    <a:pt x="465" y="615"/>
                    <a:pt x="466" y="616"/>
                    <a:pt x="465" y="617"/>
                  </a:cubicBezTo>
                  <a:cubicBezTo>
                    <a:pt x="465" y="617"/>
                    <a:pt x="465" y="617"/>
                    <a:pt x="465" y="617"/>
                  </a:cubicBezTo>
                  <a:cubicBezTo>
                    <a:pt x="465" y="618"/>
                    <a:pt x="464" y="618"/>
                    <a:pt x="463" y="618"/>
                  </a:cubicBezTo>
                  <a:cubicBezTo>
                    <a:pt x="463" y="618"/>
                    <a:pt x="463" y="618"/>
                    <a:pt x="463" y="618"/>
                  </a:cubicBezTo>
                  <a:cubicBezTo>
                    <a:pt x="463" y="618"/>
                    <a:pt x="463" y="618"/>
                    <a:pt x="463" y="618"/>
                  </a:cubicBezTo>
                  <a:close/>
                  <a:moveTo>
                    <a:pt x="151" y="611"/>
                  </a:moveTo>
                  <a:cubicBezTo>
                    <a:pt x="150" y="610"/>
                    <a:pt x="151" y="609"/>
                    <a:pt x="152" y="608"/>
                  </a:cubicBezTo>
                  <a:cubicBezTo>
                    <a:pt x="152" y="608"/>
                    <a:pt x="152" y="608"/>
                    <a:pt x="152" y="608"/>
                  </a:cubicBezTo>
                  <a:cubicBezTo>
                    <a:pt x="153" y="608"/>
                    <a:pt x="154" y="608"/>
                    <a:pt x="155" y="609"/>
                  </a:cubicBezTo>
                  <a:cubicBezTo>
                    <a:pt x="155" y="609"/>
                    <a:pt x="155" y="609"/>
                    <a:pt x="155" y="609"/>
                  </a:cubicBezTo>
                  <a:cubicBezTo>
                    <a:pt x="155" y="610"/>
                    <a:pt x="154" y="612"/>
                    <a:pt x="153" y="612"/>
                  </a:cubicBezTo>
                  <a:cubicBezTo>
                    <a:pt x="153" y="612"/>
                    <a:pt x="153" y="612"/>
                    <a:pt x="153" y="612"/>
                  </a:cubicBezTo>
                  <a:cubicBezTo>
                    <a:pt x="153" y="612"/>
                    <a:pt x="153" y="612"/>
                    <a:pt x="153" y="612"/>
                  </a:cubicBezTo>
                  <a:cubicBezTo>
                    <a:pt x="153" y="612"/>
                    <a:pt x="153" y="612"/>
                    <a:pt x="153" y="612"/>
                  </a:cubicBezTo>
                  <a:cubicBezTo>
                    <a:pt x="152" y="612"/>
                    <a:pt x="151" y="612"/>
                    <a:pt x="151" y="611"/>
                  </a:cubicBezTo>
                  <a:close/>
                  <a:moveTo>
                    <a:pt x="467" y="607"/>
                  </a:moveTo>
                  <a:cubicBezTo>
                    <a:pt x="466" y="606"/>
                    <a:pt x="465" y="605"/>
                    <a:pt x="465" y="604"/>
                  </a:cubicBezTo>
                  <a:cubicBezTo>
                    <a:pt x="465" y="604"/>
                    <a:pt x="465" y="604"/>
                    <a:pt x="465" y="604"/>
                  </a:cubicBezTo>
                  <a:cubicBezTo>
                    <a:pt x="466" y="603"/>
                    <a:pt x="467" y="603"/>
                    <a:pt x="468" y="603"/>
                  </a:cubicBezTo>
                  <a:cubicBezTo>
                    <a:pt x="468" y="603"/>
                    <a:pt x="468" y="603"/>
                    <a:pt x="468" y="603"/>
                  </a:cubicBezTo>
                  <a:cubicBezTo>
                    <a:pt x="469" y="603"/>
                    <a:pt x="470" y="604"/>
                    <a:pt x="469" y="605"/>
                  </a:cubicBezTo>
                  <a:cubicBezTo>
                    <a:pt x="469" y="605"/>
                    <a:pt x="469" y="605"/>
                    <a:pt x="469" y="605"/>
                  </a:cubicBezTo>
                  <a:cubicBezTo>
                    <a:pt x="469" y="606"/>
                    <a:pt x="468" y="607"/>
                    <a:pt x="467" y="607"/>
                  </a:cubicBezTo>
                  <a:cubicBezTo>
                    <a:pt x="467" y="607"/>
                    <a:pt x="467" y="607"/>
                    <a:pt x="467" y="607"/>
                  </a:cubicBezTo>
                  <a:cubicBezTo>
                    <a:pt x="467" y="607"/>
                    <a:pt x="467" y="607"/>
                    <a:pt x="467" y="607"/>
                  </a:cubicBezTo>
                  <a:close/>
                  <a:moveTo>
                    <a:pt x="147" y="599"/>
                  </a:moveTo>
                  <a:cubicBezTo>
                    <a:pt x="146" y="598"/>
                    <a:pt x="147" y="597"/>
                    <a:pt x="148" y="597"/>
                  </a:cubicBezTo>
                  <a:cubicBezTo>
                    <a:pt x="148" y="597"/>
                    <a:pt x="148" y="597"/>
                    <a:pt x="148" y="597"/>
                  </a:cubicBezTo>
                  <a:cubicBezTo>
                    <a:pt x="149" y="596"/>
                    <a:pt x="150" y="597"/>
                    <a:pt x="151" y="598"/>
                  </a:cubicBezTo>
                  <a:cubicBezTo>
                    <a:pt x="151" y="598"/>
                    <a:pt x="151" y="598"/>
                    <a:pt x="151" y="598"/>
                  </a:cubicBezTo>
                  <a:cubicBezTo>
                    <a:pt x="151" y="599"/>
                    <a:pt x="150" y="600"/>
                    <a:pt x="149" y="601"/>
                  </a:cubicBezTo>
                  <a:cubicBezTo>
                    <a:pt x="149" y="601"/>
                    <a:pt x="149" y="601"/>
                    <a:pt x="149" y="601"/>
                  </a:cubicBezTo>
                  <a:cubicBezTo>
                    <a:pt x="149" y="601"/>
                    <a:pt x="149" y="601"/>
                    <a:pt x="149" y="601"/>
                  </a:cubicBezTo>
                  <a:cubicBezTo>
                    <a:pt x="149" y="601"/>
                    <a:pt x="149" y="601"/>
                    <a:pt x="149" y="601"/>
                  </a:cubicBezTo>
                  <a:cubicBezTo>
                    <a:pt x="148" y="601"/>
                    <a:pt x="147" y="600"/>
                    <a:pt x="147" y="599"/>
                  </a:cubicBezTo>
                  <a:close/>
                  <a:moveTo>
                    <a:pt x="471" y="595"/>
                  </a:moveTo>
                  <a:cubicBezTo>
                    <a:pt x="470" y="595"/>
                    <a:pt x="469" y="594"/>
                    <a:pt x="469" y="593"/>
                  </a:cubicBezTo>
                  <a:cubicBezTo>
                    <a:pt x="469" y="593"/>
                    <a:pt x="469" y="593"/>
                    <a:pt x="469" y="593"/>
                  </a:cubicBezTo>
                  <a:cubicBezTo>
                    <a:pt x="470" y="592"/>
                    <a:pt x="471" y="591"/>
                    <a:pt x="472" y="592"/>
                  </a:cubicBezTo>
                  <a:cubicBezTo>
                    <a:pt x="472" y="592"/>
                    <a:pt x="472" y="592"/>
                    <a:pt x="472" y="592"/>
                  </a:cubicBezTo>
                  <a:cubicBezTo>
                    <a:pt x="473" y="592"/>
                    <a:pt x="474" y="593"/>
                    <a:pt x="473" y="594"/>
                  </a:cubicBezTo>
                  <a:cubicBezTo>
                    <a:pt x="473" y="594"/>
                    <a:pt x="473" y="594"/>
                    <a:pt x="473" y="594"/>
                  </a:cubicBezTo>
                  <a:cubicBezTo>
                    <a:pt x="473" y="595"/>
                    <a:pt x="472" y="596"/>
                    <a:pt x="471" y="596"/>
                  </a:cubicBezTo>
                  <a:cubicBezTo>
                    <a:pt x="471" y="596"/>
                    <a:pt x="471" y="596"/>
                    <a:pt x="471" y="596"/>
                  </a:cubicBezTo>
                  <a:cubicBezTo>
                    <a:pt x="471" y="596"/>
                    <a:pt x="471" y="595"/>
                    <a:pt x="471" y="595"/>
                  </a:cubicBezTo>
                  <a:close/>
                  <a:moveTo>
                    <a:pt x="143" y="588"/>
                  </a:moveTo>
                  <a:cubicBezTo>
                    <a:pt x="142" y="587"/>
                    <a:pt x="143" y="586"/>
                    <a:pt x="144" y="586"/>
                  </a:cubicBezTo>
                  <a:cubicBezTo>
                    <a:pt x="144" y="586"/>
                    <a:pt x="144" y="586"/>
                    <a:pt x="144" y="586"/>
                  </a:cubicBezTo>
                  <a:cubicBezTo>
                    <a:pt x="145" y="585"/>
                    <a:pt x="146" y="586"/>
                    <a:pt x="146" y="587"/>
                  </a:cubicBezTo>
                  <a:cubicBezTo>
                    <a:pt x="146" y="587"/>
                    <a:pt x="146" y="587"/>
                    <a:pt x="146" y="587"/>
                  </a:cubicBezTo>
                  <a:cubicBezTo>
                    <a:pt x="147" y="588"/>
                    <a:pt x="146" y="589"/>
                    <a:pt x="145" y="589"/>
                  </a:cubicBezTo>
                  <a:cubicBezTo>
                    <a:pt x="145" y="589"/>
                    <a:pt x="145" y="589"/>
                    <a:pt x="145" y="589"/>
                  </a:cubicBezTo>
                  <a:cubicBezTo>
                    <a:pt x="145" y="589"/>
                    <a:pt x="145" y="589"/>
                    <a:pt x="145" y="589"/>
                  </a:cubicBezTo>
                  <a:cubicBezTo>
                    <a:pt x="145" y="589"/>
                    <a:pt x="145" y="589"/>
                    <a:pt x="145" y="589"/>
                  </a:cubicBezTo>
                  <a:cubicBezTo>
                    <a:pt x="144" y="589"/>
                    <a:pt x="143" y="589"/>
                    <a:pt x="143" y="588"/>
                  </a:cubicBezTo>
                  <a:close/>
                  <a:moveTo>
                    <a:pt x="475" y="584"/>
                  </a:moveTo>
                  <a:cubicBezTo>
                    <a:pt x="474" y="584"/>
                    <a:pt x="473" y="583"/>
                    <a:pt x="474" y="582"/>
                  </a:cubicBezTo>
                  <a:cubicBezTo>
                    <a:pt x="474" y="582"/>
                    <a:pt x="474" y="582"/>
                    <a:pt x="474" y="582"/>
                  </a:cubicBezTo>
                  <a:cubicBezTo>
                    <a:pt x="474" y="581"/>
                    <a:pt x="475" y="580"/>
                    <a:pt x="476" y="580"/>
                  </a:cubicBezTo>
                  <a:cubicBezTo>
                    <a:pt x="476" y="580"/>
                    <a:pt x="476" y="580"/>
                    <a:pt x="476" y="580"/>
                  </a:cubicBezTo>
                  <a:cubicBezTo>
                    <a:pt x="477" y="581"/>
                    <a:pt x="478" y="582"/>
                    <a:pt x="477" y="583"/>
                  </a:cubicBezTo>
                  <a:cubicBezTo>
                    <a:pt x="477" y="583"/>
                    <a:pt x="477" y="583"/>
                    <a:pt x="477" y="583"/>
                  </a:cubicBezTo>
                  <a:cubicBezTo>
                    <a:pt x="477" y="584"/>
                    <a:pt x="476" y="584"/>
                    <a:pt x="475" y="584"/>
                  </a:cubicBezTo>
                  <a:cubicBezTo>
                    <a:pt x="475" y="584"/>
                    <a:pt x="475" y="584"/>
                    <a:pt x="475" y="584"/>
                  </a:cubicBezTo>
                  <a:cubicBezTo>
                    <a:pt x="475" y="584"/>
                    <a:pt x="475" y="584"/>
                    <a:pt x="475" y="584"/>
                  </a:cubicBezTo>
                  <a:close/>
                  <a:moveTo>
                    <a:pt x="139" y="577"/>
                  </a:moveTo>
                  <a:cubicBezTo>
                    <a:pt x="138" y="576"/>
                    <a:pt x="139" y="575"/>
                    <a:pt x="140" y="574"/>
                  </a:cubicBezTo>
                  <a:cubicBezTo>
                    <a:pt x="140" y="574"/>
                    <a:pt x="140" y="574"/>
                    <a:pt x="140" y="574"/>
                  </a:cubicBezTo>
                  <a:cubicBezTo>
                    <a:pt x="141" y="574"/>
                    <a:pt x="142" y="574"/>
                    <a:pt x="142" y="575"/>
                  </a:cubicBezTo>
                  <a:cubicBezTo>
                    <a:pt x="142" y="575"/>
                    <a:pt x="142" y="575"/>
                    <a:pt x="142" y="575"/>
                  </a:cubicBezTo>
                  <a:cubicBezTo>
                    <a:pt x="143" y="577"/>
                    <a:pt x="142" y="578"/>
                    <a:pt x="141" y="578"/>
                  </a:cubicBezTo>
                  <a:cubicBezTo>
                    <a:pt x="141" y="578"/>
                    <a:pt x="141" y="578"/>
                    <a:pt x="141" y="578"/>
                  </a:cubicBezTo>
                  <a:cubicBezTo>
                    <a:pt x="141" y="578"/>
                    <a:pt x="141" y="578"/>
                    <a:pt x="141" y="578"/>
                  </a:cubicBezTo>
                  <a:cubicBezTo>
                    <a:pt x="141" y="578"/>
                    <a:pt x="141" y="578"/>
                    <a:pt x="141" y="578"/>
                  </a:cubicBezTo>
                  <a:cubicBezTo>
                    <a:pt x="140" y="578"/>
                    <a:pt x="139" y="578"/>
                    <a:pt x="139" y="577"/>
                  </a:cubicBezTo>
                  <a:close/>
                  <a:moveTo>
                    <a:pt x="479" y="573"/>
                  </a:moveTo>
                  <a:cubicBezTo>
                    <a:pt x="478" y="572"/>
                    <a:pt x="477" y="571"/>
                    <a:pt x="478" y="570"/>
                  </a:cubicBezTo>
                  <a:cubicBezTo>
                    <a:pt x="478" y="570"/>
                    <a:pt x="478" y="570"/>
                    <a:pt x="478" y="570"/>
                  </a:cubicBezTo>
                  <a:cubicBezTo>
                    <a:pt x="478" y="569"/>
                    <a:pt x="479" y="569"/>
                    <a:pt x="480" y="569"/>
                  </a:cubicBezTo>
                  <a:cubicBezTo>
                    <a:pt x="480" y="569"/>
                    <a:pt x="480" y="569"/>
                    <a:pt x="480" y="569"/>
                  </a:cubicBezTo>
                  <a:cubicBezTo>
                    <a:pt x="481" y="569"/>
                    <a:pt x="482" y="571"/>
                    <a:pt x="481" y="572"/>
                  </a:cubicBezTo>
                  <a:cubicBezTo>
                    <a:pt x="481" y="572"/>
                    <a:pt x="481" y="572"/>
                    <a:pt x="481" y="572"/>
                  </a:cubicBezTo>
                  <a:cubicBezTo>
                    <a:pt x="481" y="572"/>
                    <a:pt x="480" y="573"/>
                    <a:pt x="479" y="573"/>
                  </a:cubicBezTo>
                  <a:cubicBezTo>
                    <a:pt x="479" y="573"/>
                    <a:pt x="479" y="573"/>
                    <a:pt x="479" y="573"/>
                  </a:cubicBezTo>
                  <a:cubicBezTo>
                    <a:pt x="479" y="573"/>
                    <a:pt x="479" y="573"/>
                    <a:pt x="479" y="573"/>
                  </a:cubicBezTo>
                  <a:close/>
                  <a:moveTo>
                    <a:pt x="135" y="566"/>
                  </a:moveTo>
                  <a:cubicBezTo>
                    <a:pt x="134" y="564"/>
                    <a:pt x="135" y="563"/>
                    <a:pt x="136" y="563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7" y="563"/>
                    <a:pt x="138" y="563"/>
                    <a:pt x="138" y="564"/>
                  </a:cubicBezTo>
                  <a:cubicBezTo>
                    <a:pt x="138" y="564"/>
                    <a:pt x="138" y="564"/>
                    <a:pt x="138" y="564"/>
                  </a:cubicBezTo>
                  <a:cubicBezTo>
                    <a:pt x="139" y="565"/>
                    <a:pt x="138" y="566"/>
                    <a:pt x="137" y="567"/>
                  </a:cubicBezTo>
                  <a:cubicBezTo>
                    <a:pt x="137" y="567"/>
                    <a:pt x="137" y="567"/>
                    <a:pt x="137" y="567"/>
                  </a:cubicBezTo>
                  <a:cubicBezTo>
                    <a:pt x="137" y="567"/>
                    <a:pt x="137" y="567"/>
                    <a:pt x="136" y="567"/>
                  </a:cubicBezTo>
                  <a:cubicBezTo>
                    <a:pt x="136" y="567"/>
                    <a:pt x="136" y="567"/>
                    <a:pt x="136" y="567"/>
                  </a:cubicBezTo>
                  <a:cubicBezTo>
                    <a:pt x="136" y="567"/>
                    <a:pt x="135" y="566"/>
                    <a:pt x="135" y="566"/>
                  </a:cubicBezTo>
                  <a:close/>
                  <a:moveTo>
                    <a:pt x="483" y="562"/>
                  </a:moveTo>
                  <a:cubicBezTo>
                    <a:pt x="482" y="561"/>
                    <a:pt x="481" y="560"/>
                    <a:pt x="482" y="559"/>
                  </a:cubicBezTo>
                  <a:cubicBezTo>
                    <a:pt x="482" y="559"/>
                    <a:pt x="482" y="559"/>
                    <a:pt x="482" y="559"/>
                  </a:cubicBezTo>
                  <a:cubicBezTo>
                    <a:pt x="482" y="558"/>
                    <a:pt x="483" y="557"/>
                    <a:pt x="484" y="558"/>
                  </a:cubicBezTo>
                  <a:cubicBezTo>
                    <a:pt x="484" y="558"/>
                    <a:pt x="484" y="558"/>
                    <a:pt x="484" y="558"/>
                  </a:cubicBezTo>
                  <a:cubicBezTo>
                    <a:pt x="485" y="558"/>
                    <a:pt x="486" y="559"/>
                    <a:pt x="485" y="560"/>
                  </a:cubicBezTo>
                  <a:cubicBezTo>
                    <a:pt x="485" y="560"/>
                    <a:pt x="485" y="560"/>
                    <a:pt x="485" y="560"/>
                  </a:cubicBezTo>
                  <a:cubicBezTo>
                    <a:pt x="485" y="561"/>
                    <a:pt x="484" y="562"/>
                    <a:pt x="484" y="562"/>
                  </a:cubicBezTo>
                  <a:cubicBezTo>
                    <a:pt x="484" y="562"/>
                    <a:pt x="484" y="562"/>
                    <a:pt x="484" y="562"/>
                  </a:cubicBezTo>
                  <a:cubicBezTo>
                    <a:pt x="483" y="562"/>
                    <a:pt x="483" y="562"/>
                    <a:pt x="483" y="562"/>
                  </a:cubicBezTo>
                  <a:close/>
                  <a:moveTo>
                    <a:pt x="131" y="554"/>
                  </a:moveTo>
                  <a:cubicBezTo>
                    <a:pt x="130" y="553"/>
                    <a:pt x="131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3" y="551"/>
                    <a:pt x="134" y="552"/>
                    <a:pt x="134" y="553"/>
                  </a:cubicBezTo>
                  <a:cubicBezTo>
                    <a:pt x="134" y="553"/>
                    <a:pt x="134" y="553"/>
                    <a:pt x="134" y="553"/>
                  </a:cubicBezTo>
                  <a:cubicBezTo>
                    <a:pt x="135" y="554"/>
                    <a:pt x="134" y="555"/>
                    <a:pt x="133" y="555"/>
                  </a:cubicBezTo>
                  <a:cubicBezTo>
                    <a:pt x="133" y="555"/>
                    <a:pt x="133" y="555"/>
                    <a:pt x="133" y="555"/>
                  </a:cubicBezTo>
                  <a:cubicBezTo>
                    <a:pt x="133" y="556"/>
                    <a:pt x="133" y="556"/>
                    <a:pt x="132" y="556"/>
                  </a:cubicBezTo>
                  <a:cubicBezTo>
                    <a:pt x="132" y="556"/>
                    <a:pt x="132" y="556"/>
                    <a:pt x="132" y="556"/>
                  </a:cubicBezTo>
                  <a:cubicBezTo>
                    <a:pt x="132" y="556"/>
                    <a:pt x="131" y="555"/>
                    <a:pt x="131" y="554"/>
                  </a:cubicBezTo>
                  <a:close/>
                  <a:moveTo>
                    <a:pt x="487" y="550"/>
                  </a:moveTo>
                  <a:cubicBezTo>
                    <a:pt x="486" y="550"/>
                    <a:pt x="485" y="549"/>
                    <a:pt x="486" y="548"/>
                  </a:cubicBezTo>
                  <a:cubicBezTo>
                    <a:pt x="486" y="548"/>
                    <a:pt x="486" y="548"/>
                    <a:pt x="486" y="548"/>
                  </a:cubicBezTo>
                  <a:cubicBezTo>
                    <a:pt x="486" y="547"/>
                    <a:pt x="487" y="546"/>
                    <a:pt x="488" y="546"/>
                  </a:cubicBezTo>
                  <a:cubicBezTo>
                    <a:pt x="488" y="546"/>
                    <a:pt x="488" y="546"/>
                    <a:pt x="488" y="546"/>
                  </a:cubicBezTo>
                  <a:cubicBezTo>
                    <a:pt x="489" y="547"/>
                    <a:pt x="490" y="548"/>
                    <a:pt x="489" y="549"/>
                  </a:cubicBezTo>
                  <a:cubicBezTo>
                    <a:pt x="489" y="549"/>
                    <a:pt x="489" y="549"/>
                    <a:pt x="489" y="549"/>
                  </a:cubicBezTo>
                  <a:cubicBezTo>
                    <a:pt x="489" y="550"/>
                    <a:pt x="488" y="550"/>
                    <a:pt x="488" y="550"/>
                  </a:cubicBezTo>
                  <a:cubicBezTo>
                    <a:pt x="488" y="550"/>
                    <a:pt x="488" y="550"/>
                    <a:pt x="488" y="550"/>
                  </a:cubicBezTo>
                  <a:cubicBezTo>
                    <a:pt x="487" y="550"/>
                    <a:pt x="487" y="550"/>
                    <a:pt x="487" y="550"/>
                  </a:cubicBezTo>
                  <a:close/>
                  <a:moveTo>
                    <a:pt x="127" y="543"/>
                  </a:moveTo>
                  <a:cubicBezTo>
                    <a:pt x="126" y="542"/>
                    <a:pt x="127" y="541"/>
                    <a:pt x="128" y="540"/>
                  </a:cubicBezTo>
                  <a:cubicBezTo>
                    <a:pt x="128" y="540"/>
                    <a:pt x="128" y="540"/>
                    <a:pt x="128" y="540"/>
                  </a:cubicBezTo>
                  <a:cubicBezTo>
                    <a:pt x="129" y="540"/>
                    <a:pt x="130" y="541"/>
                    <a:pt x="130" y="542"/>
                  </a:cubicBezTo>
                  <a:cubicBezTo>
                    <a:pt x="130" y="542"/>
                    <a:pt x="130" y="542"/>
                    <a:pt x="130" y="542"/>
                  </a:cubicBezTo>
                  <a:cubicBezTo>
                    <a:pt x="131" y="543"/>
                    <a:pt x="130" y="544"/>
                    <a:pt x="129" y="544"/>
                  </a:cubicBezTo>
                  <a:cubicBezTo>
                    <a:pt x="129" y="544"/>
                    <a:pt x="129" y="544"/>
                    <a:pt x="129" y="544"/>
                  </a:cubicBezTo>
                  <a:cubicBezTo>
                    <a:pt x="129" y="544"/>
                    <a:pt x="129" y="544"/>
                    <a:pt x="128" y="544"/>
                  </a:cubicBezTo>
                  <a:cubicBezTo>
                    <a:pt x="128" y="544"/>
                    <a:pt x="128" y="544"/>
                    <a:pt x="128" y="544"/>
                  </a:cubicBezTo>
                  <a:cubicBezTo>
                    <a:pt x="128" y="544"/>
                    <a:pt x="127" y="544"/>
                    <a:pt x="127" y="543"/>
                  </a:cubicBezTo>
                  <a:close/>
                  <a:moveTo>
                    <a:pt x="491" y="539"/>
                  </a:moveTo>
                  <a:cubicBezTo>
                    <a:pt x="490" y="539"/>
                    <a:pt x="489" y="537"/>
                    <a:pt x="490" y="536"/>
                  </a:cubicBezTo>
                  <a:cubicBezTo>
                    <a:pt x="490" y="536"/>
                    <a:pt x="490" y="536"/>
                    <a:pt x="490" y="536"/>
                  </a:cubicBezTo>
                  <a:cubicBezTo>
                    <a:pt x="490" y="535"/>
                    <a:pt x="491" y="535"/>
                    <a:pt x="492" y="535"/>
                  </a:cubicBezTo>
                  <a:cubicBezTo>
                    <a:pt x="492" y="535"/>
                    <a:pt x="492" y="535"/>
                    <a:pt x="492" y="535"/>
                  </a:cubicBezTo>
                  <a:cubicBezTo>
                    <a:pt x="493" y="536"/>
                    <a:pt x="494" y="537"/>
                    <a:pt x="493" y="538"/>
                  </a:cubicBezTo>
                  <a:cubicBezTo>
                    <a:pt x="493" y="538"/>
                    <a:pt x="493" y="538"/>
                    <a:pt x="493" y="538"/>
                  </a:cubicBezTo>
                  <a:cubicBezTo>
                    <a:pt x="493" y="539"/>
                    <a:pt x="492" y="539"/>
                    <a:pt x="492" y="539"/>
                  </a:cubicBezTo>
                  <a:cubicBezTo>
                    <a:pt x="492" y="539"/>
                    <a:pt x="492" y="539"/>
                    <a:pt x="492" y="539"/>
                  </a:cubicBezTo>
                  <a:cubicBezTo>
                    <a:pt x="491" y="539"/>
                    <a:pt x="491" y="539"/>
                    <a:pt x="491" y="539"/>
                  </a:cubicBezTo>
                  <a:close/>
                  <a:moveTo>
                    <a:pt x="122" y="532"/>
                  </a:moveTo>
                  <a:cubicBezTo>
                    <a:pt x="122" y="531"/>
                    <a:pt x="123" y="529"/>
                    <a:pt x="124" y="529"/>
                  </a:cubicBezTo>
                  <a:cubicBezTo>
                    <a:pt x="124" y="529"/>
                    <a:pt x="124" y="529"/>
                    <a:pt x="124" y="529"/>
                  </a:cubicBezTo>
                  <a:cubicBezTo>
                    <a:pt x="125" y="529"/>
                    <a:pt x="126" y="529"/>
                    <a:pt x="126" y="530"/>
                  </a:cubicBezTo>
                  <a:cubicBezTo>
                    <a:pt x="126" y="530"/>
                    <a:pt x="126" y="530"/>
                    <a:pt x="126" y="530"/>
                  </a:cubicBezTo>
                  <a:cubicBezTo>
                    <a:pt x="127" y="531"/>
                    <a:pt x="126" y="532"/>
                    <a:pt x="125" y="533"/>
                  </a:cubicBezTo>
                  <a:cubicBezTo>
                    <a:pt x="125" y="533"/>
                    <a:pt x="125" y="533"/>
                    <a:pt x="125" y="533"/>
                  </a:cubicBezTo>
                  <a:cubicBezTo>
                    <a:pt x="125" y="533"/>
                    <a:pt x="125" y="533"/>
                    <a:pt x="124" y="533"/>
                  </a:cubicBezTo>
                  <a:cubicBezTo>
                    <a:pt x="124" y="533"/>
                    <a:pt x="124" y="533"/>
                    <a:pt x="124" y="533"/>
                  </a:cubicBezTo>
                  <a:cubicBezTo>
                    <a:pt x="124" y="533"/>
                    <a:pt x="123" y="532"/>
                    <a:pt x="122" y="532"/>
                  </a:cubicBezTo>
                  <a:close/>
                  <a:moveTo>
                    <a:pt x="495" y="528"/>
                  </a:moveTo>
                  <a:cubicBezTo>
                    <a:pt x="494" y="527"/>
                    <a:pt x="493" y="526"/>
                    <a:pt x="494" y="525"/>
                  </a:cubicBezTo>
                  <a:cubicBezTo>
                    <a:pt x="494" y="525"/>
                    <a:pt x="494" y="525"/>
                    <a:pt x="494" y="525"/>
                  </a:cubicBezTo>
                  <a:cubicBezTo>
                    <a:pt x="494" y="524"/>
                    <a:pt x="495" y="523"/>
                    <a:pt x="496" y="524"/>
                  </a:cubicBezTo>
                  <a:cubicBezTo>
                    <a:pt x="496" y="524"/>
                    <a:pt x="496" y="524"/>
                    <a:pt x="496" y="524"/>
                  </a:cubicBezTo>
                  <a:cubicBezTo>
                    <a:pt x="497" y="524"/>
                    <a:pt x="498" y="525"/>
                    <a:pt x="498" y="526"/>
                  </a:cubicBezTo>
                  <a:cubicBezTo>
                    <a:pt x="498" y="526"/>
                    <a:pt x="498" y="526"/>
                    <a:pt x="498" y="526"/>
                  </a:cubicBezTo>
                  <a:cubicBezTo>
                    <a:pt x="497" y="527"/>
                    <a:pt x="496" y="528"/>
                    <a:pt x="496" y="528"/>
                  </a:cubicBezTo>
                  <a:cubicBezTo>
                    <a:pt x="496" y="528"/>
                    <a:pt x="496" y="528"/>
                    <a:pt x="496" y="528"/>
                  </a:cubicBezTo>
                  <a:cubicBezTo>
                    <a:pt x="495" y="528"/>
                    <a:pt x="495" y="528"/>
                    <a:pt x="495" y="528"/>
                  </a:cubicBezTo>
                  <a:close/>
                  <a:moveTo>
                    <a:pt x="118" y="520"/>
                  </a:moveTo>
                  <a:cubicBezTo>
                    <a:pt x="118" y="519"/>
                    <a:pt x="119" y="518"/>
                    <a:pt x="120" y="518"/>
                  </a:cubicBezTo>
                  <a:cubicBezTo>
                    <a:pt x="120" y="518"/>
                    <a:pt x="120" y="518"/>
                    <a:pt x="120" y="518"/>
                  </a:cubicBezTo>
                  <a:cubicBezTo>
                    <a:pt x="121" y="517"/>
                    <a:pt x="122" y="518"/>
                    <a:pt x="122" y="519"/>
                  </a:cubicBezTo>
                  <a:cubicBezTo>
                    <a:pt x="122" y="519"/>
                    <a:pt x="122" y="519"/>
                    <a:pt x="122" y="519"/>
                  </a:cubicBezTo>
                  <a:cubicBezTo>
                    <a:pt x="123" y="520"/>
                    <a:pt x="122" y="521"/>
                    <a:pt x="121" y="522"/>
                  </a:cubicBezTo>
                  <a:cubicBezTo>
                    <a:pt x="121" y="522"/>
                    <a:pt x="121" y="522"/>
                    <a:pt x="121" y="522"/>
                  </a:cubicBezTo>
                  <a:cubicBezTo>
                    <a:pt x="121" y="522"/>
                    <a:pt x="121" y="522"/>
                    <a:pt x="120" y="522"/>
                  </a:cubicBezTo>
                  <a:cubicBezTo>
                    <a:pt x="120" y="522"/>
                    <a:pt x="120" y="522"/>
                    <a:pt x="120" y="522"/>
                  </a:cubicBezTo>
                  <a:cubicBezTo>
                    <a:pt x="119" y="522"/>
                    <a:pt x="119" y="521"/>
                    <a:pt x="118" y="520"/>
                  </a:cubicBezTo>
                  <a:close/>
                  <a:moveTo>
                    <a:pt x="499" y="516"/>
                  </a:moveTo>
                  <a:cubicBezTo>
                    <a:pt x="498" y="516"/>
                    <a:pt x="497" y="515"/>
                    <a:pt x="498" y="514"/>
                  </a:cubicBezTo>
                  <a:cubicBezTo>
                    <a:pt x="498" y="514"/>
                    <a:pt x="498" y="514"/>
                    <a:pt x="498" y="514"/>
                  </a:cubicBezTo>
                  <a:cubicBezTo>
                    <a:pt x="498" y="513"/>
                    <a:pt x="499" y="512"/>
                    <a:pt x="500" y="513"/>
                  </a:cubicBezTo>
                  <a:cubicBezTo>
                    <a:pt x="500" y="513"/>
                    <a:pt x="500" y="513"/>
                    <a:pt x="500" y="513"/>
                  </a:cubicBezTo>
                  <a:cubicBezTo>
                    <a:pt x="501" y="513"/>
                    <a:pt x="502" y="514"/>
                    <a:pt x="502" y="515"/>
                  </a:cubicBezTo>
                  <a:cubicBezTo>
                    <a:pt x="502" y="515"/>
                    <a:pt x="502" y="515"/>
                    <a:pt x="502" y="515"/>
                  </a:cubicBezTo>
                  <a:cubicBezTo>
                    <a:pt x="501" y="516"/>
                    <a:pt x="501" y="516"/>
                    <a:pt x="500" y="516"/>
                  </a:cubicBezTo>
                  <a:cubicBezTo>
                    <a:pt x="500" y="516"/>
                    <a:pt x="500" y="516"/>
                    <a:pt x="500" y="516"/>
                  </a:cubicBezTo>
                  <a:cubicBezTo>
                    <a:pt x="499" y="516"/>
                    <a:pt x="499" y="516"/>
                    <a:pt x="499" y="516"/>
                  </a:cubicBezTo>
                  <a:close/>
                  <a:moveTo>
                    <a:pt x="114" y="509"/>
                  </a:moveTo>
                  <a:cubicBezTo>
                    <a:pt x="114" y="508"/>
                    <a:pt x="115" y="507"/>
                    <a:pt x="116" y="506"/>
                  </a:cubicBezTo>
                  <a:cubicBezTo>
                    <a:pt x="116" y="506"/>
                    <a:pt x="116" y="506"/>
                    <a:pt x="116" y="506"/>
                  </a:cubicBezTo>
                  <a:cubicBezTo>
                    <a:pt x="117" y="506"/>
                    <a:pt x="118" y="507"/>
                    <a:pt x="118" y="508"/>
                  </a:cubicBezTo>
                  <a:cubicBezTo>
                    <a:pt x="118" y="508"/>
                    <a:pt x="118" y="508"/>
                    <a:pt x="118" y="508"/>
                  </a:cubicBezTo>
                  <a:cubicBezTo>
                    <a:pt x="118" y="509"/>
                    <a:pt x="118" y="510"/>
                    <a:pt x="117" y="510"/>
                  </a:cubicBezTo>
                  <a:cubicBezTo>
                    <a:pt x="117" y="510"/>
                    <a:pt x="117" y="510"/>
                    <a:pt x="117" y="510"/>
                  </a:cubicBezTo>
                  <a:cubicBezTo>
                    <a:pt x="117" y="510"/>
                    <a:pt x="116" y="510"/>
                    <a:pt x="116" y="510"/>
                  </a:cubicBezTo>
                  <a:cubicBezTo>
                    <a:pt x="116" y="510"/>
                    <a:pt x="116" y="510"/>
                    <a:pt x="116" y="510"/>
                  </a:cubicBezTo>
                  <a:cubicBezTo>
                    <a:pt x="115" y="510"/>
                    <a:pt x="115" y="510"/>
                    <a:pt x="114" y="509"/>
                  </a:cubicBezTo>
                  <a:close/>
                  <a:moveTo>
                    <a:pt x="503" y="505"/>
                  </a:moveTo>
                  <a:cubicBezTo>
                    <a:pt x="502" y="505"/>
                    <a:pt x="502" y="504"/>
                    <a:pt x="502" y="502"/>
                  </a:cubicBezTo>
                  <a:cubicBezTo>
                    <a:pt x="502" y="502"/>
                    <a:pt x="502" y="502"/>
                    <a:pt x="502" y="502"/>
                  </a:cubicBezTo>
                  <a:cubicBezTo>
                    <a:pt x="502" y="501"/>
                    <a:pt x="503" y="501"/>
                    <a:pt x="504" y="501"/>
                  </a:cubicBezTo>
                  <a:cubicBezTo>
                    <a:pt x="504" y="501"/>
                    <a:pt x="504" y="501"/>
                    <a:pt x="504" y="501"/>
                  </a:cubicBezTo>
                  <a:cubicBezTo>
                    <a:pt x="505" y="502"/>
                    <a:pt x="506" y="503"/>
                    <a:pt x="506" y="504"/>
                  </a:cubicBezTo>
                  <a:cubicBezTo>
                    <a:pt x="506" y="504"/>
                    <a:pt x="506" y="504"/>
                    <a:pt x="506" y="504"/>
                  </a:cubicBezTo>
                  <a:cubicBezTo>
                    <a:pt x="505" y="505"/>
                    <a:pt x="505" y="505"/>
                    <a:pt x="504" y="505"/>
                  </a:cubicBezTo>
                  <a:cubicBezTo>
                    <a:pt x="504" y="505"/>
                    <a:pt x="504" y="505"/>
                    <a:pt x="504" y="505"/>
                  </a:cubicBezTo>
                  <a:cubicBezTo>
                    <a:pt x="504" y="505"/>
                    <a:pt x="503" y="505"/>
                    <a:pt x="503" y="505"/>
                  </a:cubicBezTo>
                  <a:close/>
                  <a:moveTo>
                    <a:pt x="110" y="498"/>
                  </a:moveTo>
                  <a:cubicBezTo>
                    <a:pt x="110" y="497"/>
                    <a:pt x="110" y="496"/>
                    <a:pt x="112" y="495"/>
                  </a:cubicBezTo>
                  <a:cubicBezTo>
                    <a:pt x="112" y="495"/>
                    <a:pt x="112" y="495"/>
                    <a:pt x="112" y="495"/>
                  </a:cubicBezTo>
                  <a:cubicBezTo>
                    <a:pt x="113" y="495"/>
                    <a:pt x="114" y="495"/>
                    <a:pt x="114" y="496"/>
                  </a:cubicBezTo>
                  <a:cubicBezTo>
                    <a:pt x="114" y="496"/>
                    <a:pt x="114" y="496"/>
                    <a:pt x="114" y="496"/>
                  </a:cubicBezTo>
                  <a:cubicBezTo>
                    <a:pt x="114" y="497"/>
                    <a:pt x="114" y="499"/>
                    <a:pt x="113" y="499"/>
                  </a:cubicBezTo>
                  <a:cubicBezTo>
                    <a:pt x="113" y="499"/>
                    <a:pt x="113" y="499"/>
                    <a:pt x="113" y="499"/>
                  </a:cubicBezTo>
                  <a:cubicBezTo>
                    <a:pt x="113" y="499"/>
                    <a:pt x="112" y="499"/>
                    <a:pt x="112" y="499"/>
                  </a:cubicBezTo>
                  <a:cubicBezTo>
                    <a:pt x="112" y="499"/>
                    <a:pt x="112" y="499"/>
                    <a:pt x="112" y="499"/>
                  </a:cubicBezTo>
                  <a:cubicBezTo>
                    <a:pt x="111" y="499"/>
                    <a:pt x="111" y="499"/>
                    <a:pt x="110" y="498"/>
                  </a:cubicBezTo>
                  <a:close/>
                  <a:moveTo>
                    <a:pt x="507" y="494"/>
                  </a:moveTo>
                  <a:cubicBezTo>
                    <a:pt x="506" y="493"/>
                    <a:pt x="506" y="492"/>
                    <a:pt x="506" y="491"/>
                  </a:cubicBezTo>
                  <a:cubicBezTo>
                    <a:pt x="506" y="491"/>
                    <a:pt x="506" y="491"/>
                    <a:pt x="506" y="491"/>
                  </a:cubicBezTo>
                  <a:cubicBezTo>
                    <a:pt x="506" y="490"/>
                    <a:pt x="507" y="490"/>
                    <a:pt x="508" y="490"/>
                  </a:cubicBezTo>
                  <a:cubicBezTo>
                    <a:pt x="508" y="490"/>
                    <a:pt x="508" y="490"/>
                    <a:pt x="508" y="490"/>
                  </a:cubicBezTo>
                  <a:cubicBezTo>
                    <a:pt x="510" y="490"/>
                    <a:pt x="510" y="492"/>
                    <a:pt x="510" y="493"/>
                  </a:cubicBezTo>
                  <a:cubicBezTo>
                    <a:pt x="510" y="493"/>
                    <a:pt x="510" y="493"/>
                    <a:pt x="510" y="493"/>
                  </a:cubicBezTo>
                  <a:cubicBezTo>
                    <a:pt x="509" y="493"/>
                    <a:pt x="509" y="494"/>
                    <a:pt x="508" y="494"/>
                  </a:cubicBezTo>
                  <a:cubicBezTo>
                    <a:pt x="508" y="494"/>
                    <a:pt x="508" y="494"/>
                    <a:pt x="508" y="494"/>
                  </a:cubicBezTo>
                  <a:cubicBezTo>
                    <a:pt x="508" y="494"/>
                    <a:pt x="507" y="494"/>
                    <a:pt x="507" y="494"/>
                  </a:cubicBezTo>
                  <a:close/>
                  <a:moveTo>
                    <a:pt x="106" y="486"/>
                  </a:moveTo>
                  <a:cubicBezTo>
                    <a:pt x="106" y="485"/>
                    <a:pt x="106" y="484"/>
                    <a:pt x="107" y="484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9" y="484"/>
                    <a:pt x="110" y="484"/>
                    <a:pt x="110" y="485"/>
                  </a:cubicBezTo>
                  <a:cubicBezTo>
                    <a:pt x="110" y="485"/>
                    <a:pt x="110" y="485"/>
                    <a:pt x="110" y="485"/>
                  </a:cubicBezTo>
                  <a:cubicBezTo>
                    <a:pt x="110" y="486"/>
                    <a:pt x="110" y="487"/>
                    <a:pt x="109" y="488"/>
                  </a:cubicBezTo>
                  <a:cubicBezTo>
                    <a:pt x="109" y="488"/>
                    <a:pt x="109" y="488"/>
                    <a:pt x="109" y="488"/>
                  </a:cubicBezTo>
                  <a:cubicBezTo>
                    <a:pt x="109" y="488"/>
                    <a:pt x="108" y="488"/>
                    <a:pt x="108" y="488"/>
                  </a:cubicBezTo>
                  <a:cubicBezTo>
                    <a:pt x="108" y="488"/>
                    <a:pt x="108" y="488"/>
                    <a:pt x="108" y="488"/>
                  </a:cubicBezTo>
                  <a:cubicBezTo>
                    <a:pt x="107" y="488"/>
                    <a:pt x="107" y="487"/>
                    <a:pt x="106" y="486"/>
                  </a:cubicBezTo>
                  <a:close/>
                  <a:moveTo>
                    <a:pt x="511" y="482"/>
                  </a:moveTo>
                  <a:cubicBezTo>
                    <a:pt x="510" y="482"/>
                    <a:pt x="510" y="481"/>
                    <a:pt x="510" y="480"/>
                  </a:cubicBezTo>
                  <a:cubicBezTo>
                    <a:pt x="510" y="480"/>
                    <a:pt x="510" y="480"/>
                    <a:pt x="510" y="480"/>
                  </a:cubicBezTo>
                  <a:cubicBezTo>
                    <a:pt x="510" y="479"/>
                    <a:pt x="512" y="478"/>
                    <a:pt x="513" y="479"/>
                  </a:cubicBezTo>
                  <a:cubicBezTo>
                    <a:pt x="513" y="479"/>
                    <a:pt x="513" y="479"/>
                    <a:pt x="513" y="479"/>
                  </a:cubicBezTo>
                  <a:cubicBezTo>
                    <a:pt x="514" y="479"/>
                    <a:pt x="514" y="480"/>
                    <a:pt x="514" y="481"/>
                  </a:cubicBezTo>
                  <a:cubicBezTo>
                    <a:pt x="514" y="481"/>
                    <a:pt x="514" y="481"/>
                    <a:pt x="514" y="481"/>
                  </a:cubicBezTo>
                  <a:cubicBezTo>
                    <a:pt x="513" y="482"/>
                    <a:pt x="513" y="483"/>
                    <a:pt x="512" y="483"/>
                  </a:cubicBezTo>
                  <a:cubicBezTo>
                    <a:pt x="512" y="483"/>
                    <a:pt x="512" y="483"/>
                    <a:pt x="512" y="483"/>
                  </a:cubicBezTo>
                  <a:cubicBezTo>
                    <a:pt x="512" y="483"/>
                    <a:pt x="511" y="483"/>
                    <a:pt x="511" y="482"/>
                  </a:cubicBezTo>
                  <a:close/>
                  <a:moveTo>
                    <a:pt x="102" y="475"/>
                  </a:moveTo>
                  <a:cubicBezTo>
                    <a:pt x="102" y="474"/>
                    <a:pt x="102" y="473"/>
                    <a:pt x="103" y="473"/>
                  </a:cubicBezTo>
                  <a:cubicBezTo>
                    <a:pt x="103" y="473"/>
                    <a:pt x="103" y="473"/>
                    <a:pt x="103" y="473"/>
                  </a:cubicBezTo>
                  <a:cubicBezTo>
                    <a:pt x="104" y="472"/>
                    <a:pt x="106" y="473"/>
                    <a:pt x="106" y="474"/>
                  </a:cubicBezTo>
                  <a:cubicBezTo>
                    <a:pt x="106" y="474"/>
                    <a:pt x="106" y="474"/>
                    <a:pt x="106" y="474"/>
                  </a:cubicBezTo>
                  <a:cubicBezTo>
                    <a:pt x="106" y="475"/>
                    <a:pt x="106" y="476"/>
                    <a:pt x="105" y="476"/>
                  </a:cubicBezTo>
                  <a:cubicBezTo>
                    <a:pt x="105" y="476"/>
                    <a:pt x="105" y="476"/>
                    <a:pt x="105" y="476"/>
                  </a:cubicBezTo>
                  <a:cubicBezTo>
                    <a:pt x="105" y="476"/>
                    <a:pt x="104" y="476"/>
                    <a:pt x="104" y="476"/>
                  </a:cubicBezTo>
                  <a:cubicBezTo>
                    <a:pt x="104" y="476"/>
                    <a:pt x="104" y="476"/>
                    <a:pt x="104" y="476"/>
                  </a:cubicBezTo>
                  <a:cubicBezTo>
                    <a:pt x="103" y="476"/>
                    <a:pt x="103" y="476"/>
                    <a:pt x="102" y="475"/>
                  </a:cubicBezTo>
                  <a:close/>
                  <a:moveTo>
                    <a:pt x="515" y="471"/>
                  </a:moveTo>
                  <a:cubicBezTo>
                    <a:pt x="514" y="471"/>
                    <a:pt x="514" y="470"/>
                    <a:pt x="514" y="469"/>
                  </a:cubicBezTo>
                  <a:cubicBezTo>
                    <a:pt x="514" y="469"/>
                    <a:pt x="514" y="469"/>
                    <a:pt x="514" y="469"/>
                  </a:cubicBezTo>
                  <a:cubicBezTo>
                    <a:pt x="514" y="468"/>
                    <a:pt x="516" y="467"/>
                    <a:pt x="517" y="467"/>
                  </a:cubicBezTo>
                  <a:cubicBezTo>
                    <a:pt x="517" y="467"/>
                    <a:pt x="517" y="467"/>
                    <a:pt x="517" y="467"/>
                  </a:cubicBezTo>
                  <a:cubicBezTo>
                    <a:pt x="518" y="468"/>
                    <a:pt x="518" y="469"/>
                    <a:pt x="518" y="470"/>
                  </a:cubicBezTo>
                  <a:cubicBezTo>
                    <a:pt x="518" y="470"/>
                    <a:pt x="518" y="470"/>
                    <a:pt x="518" y="470"/>
                  </a:cubicBezTo>
                  <a:cubicBezTo>
                    <a:pt x="518" y="471"/>
                    <a:pt x="517" y="471"/>
                    <a:pt x="516" y="471"/>
                  </a:cubicBezTo>
                  <a:cubicBezTo>
                    <a:pt x="516" y="471"/>
                    <a:pt x="516" y="471"/>
                    <a:pt x="516" y="471"/>
                  </a:cubicBezTo>
                  <a:cubicBezTo>
                    <a:pt x="516" y="471"/>
                    <a:pt x="515" y="471"/>
                    <a:pt x="515" y="471"/>
                  </a:cubicBezTo>
                  <a:close/>
                  <a:moveTo>
                    <a:pt x="98" y="464"/>
                  </a:moveTo>
                  <a:cubicBezTo>
                    <a:pt x="98" y="463"/>
                    <a:pt x="98" y="462"/>
                    <a:pt x="99" y="461"/>
                  </a:cubicBezTo>
                  <a:cubicBezTo>
                    <a:pt x="99" y="461"/>
                    <a:pt x="99" y="461"/>
                    <a:pt x="99" y="461"/>
                  </a:cubicBezTo>
                  <a:cubicBezTo>
                    <a:pt x="100" y="461"/>
                    <a:pt x="102" y="461"/>
                    <a:pt x="102" y="463"/>
                  </a:cubicBezTo>
                  <a:cubicBezTo>
                    <a:pt x="102" y="463"/>
                    <a:pt x="102" y="463"/>
                    <a:pt x="102" y="463"/>
                  </a:cubicBezTo>
                  <a:cubicBezTo>
                    <a:pt x="102" y="464"/>
                    <a:pt x="102" y="465"/>
                    <a:pt x="101" y="465"/>
                  </a:cubicBezTo>
                  <a:cubicBezTo>
                    <a:pt x="101" y="465"/>
                    <a:pt x="101" y="465"/>
                    <a:pt x="101" y="465"/>
                  </a:cubicBezTo>
                  <a:cubicBezTo>
                    <a:pt x="100" y="465"/>
                    <a:pt x="100" y="465"/>
                    <a:pt x="100" y="465"/>
                  </a:cubicBezTo>
                  <a:cubicBezTo>
                    <a:pt x="100" y="465"/>
                    <a:pt x="100" y="465"/>
                    <a:pt x="100" y="465"/>
                  </a:cubicBezTo>
                  <a:cubicBezTo>
                    <a:pt x="99" y="465"/>
                    <a:pt x="98" y="465"/>
                    <a:pt x="98" y="464"/>
                  </a:cubicBezTo>
                  <a:close/>
                  <a:moveTo>
                    <a:pt x="519" y="460"/>
                  </a:moveTo>
                  <a:cubicBezTo>
                    <a:pt x="518" y="459"/>
                    <a:pt x="518" y="458"/>
                    <a:pt x="518" y="457"/>
                  </a:cubicBezTo>
                  <a:cubicBezTo>
                    <a:pt x="518" y="457"/>
                    <a:pt x="518" y="457"/>
                    <a:pt x="518" y="457"/>
                  </a:cubicBezTo>
                  <a:cubicBezTo>
                    <a:pt x="518" y="456"/>
                    <a:pt x="520" y="456"/>
                    <a:pt x="521" y="456"/>
                  </a:cubicBezTo>
                  <a:cubicBezTo>
                    <a:pt x="521" y="456"/>
                    <a:pt x="521" y="456"/>
                    <a:pt x="521" y="456"/>
                  </a:cubicBezTo>
                  <a:cubicBezTo>
                    <a:pt x="522" y="456"/>
                    <a:pt x="522" y="458"/>
                    <a:pt x="522" y="459"/>
                  </a:cubicBezTo>
                  <a:cubicBezTo>
                    <a:pt x="522" y="459"/>
                    <a:pt x="522" y="459"/>
                    <a:pt x="522" y="459"/>
                  </a:cubicBezTo>
                  <a:cubicBezTo>
                    <a:pt x="522" y="459"/>
                    <a:pt x="521" y="460"/>
                    <a:pt x="520" y="460"/>
                  </a:cubicBezTo>
                  <a:cubicBezTo>
                    <a:pt x="520" y="460"/>
                    <a:pt x="520" y="460"/>
                    <a:pt x="520" y="460"/>
                  </a:cubicBezTo>
                  <a:cubicBezTo>
                    <a:pt x="520" y="460"/>
                    <a:pt x="520" y="460"/>
                    <a:pt x="519" y="460"/>
                  </a:cubicBezTo>
                  <a:close/>
                  <a:moveTo>
                    <a:pt x="94" y="453"/>
                  </a:moveTo>
                  <a:cubicBezTo>
                    <a:pt x="94" y="452"/>
                    <a:pt x="94" y="450"/>
                    <a:pt x="95" y="450"/>
                  </a:cubicBezTo>
                  <a:cubicBezTo>
                    <a:pt x="95" y="450"/>
                    <a:pt x="95" y="450"/>
                    <a:pt x="95" y="450"/>
                  </a:cubicBezTo>
                  <a:cubicBezTo>
                    <a:pt x="96" y="450"/>
                    <a:pt x="97" y="450"/>
                    <a:pt x="98" y="451"/>
                  </a:cubicBezTo>
                  <a:cubicBezTo>
                    <a:pt x="98" y="451"/>
                    <a:pt x="98" y="451"/>
                    <a:pt x="98" y="451"/>
                  </a:cubicBezTo>
                  <a:cubicBezTo>
                    <a:pt x="98" y="452"/>
                    <a:pt x="98" y="453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6" y="454"/>
                    <a:pt x="96" y="454"/>
                    <a:pt x="96" y="454"/>
                  </a:cubicBezTo>
                  <a:cubicBezTo>
                    <a:pt x="96" y="454"/>
                    <a:pt x="96" y="454"/>
                    <a:pt x="96" y="454"/>
                  </a:cubicBezTo>
                  <a:cubicBezTo>
                    <a:pt x="95" y="454"/>
                    <a:pt x="94" y="453"/>
                    <a:pt x="94" y="453"/>
                  </a:cubicBezTo>
                  <a:close/>
                  <a:moveTo>
                    <a:pt x="523" y="449"/>
                  </a:moveTo>
                  <a:cubicBezTo>
                    <a:pt x="522" y="448"/>
                    <a:pt x="522" y="447"/>
                    <a:pt x="522" y="446"/>
                  </a:cubicBezTo>
                  <a:cubicBezTo>
                    <a:pt x="522" y="446"/>
                    <a:pt x="522" y="446"/>
                    <a:pt x="522" y="446"/>
                  </a:cubicBezTo>
                  <a:cubicBezTo>
                    <a:pt x="523" y="445"/>
                    <a:pt x="524" y="444"/>
                    <a:pt x="525" y="445"/>
                  </a:cubicBezTo>
                  <a:cubicBezTo>
                    <a:pt x="525" y="445"/>
                    <a:pt x="525" y="445"/>
                    <a:pt x="525" y="445"/>
                  </a:cubicBezTo>
                  <a:cubicBezTo>
                    <a:pt x="526" y="445"/>
                    <a:pt x="526" y="446"/>
                    <a:pt x="526" y="447"/>
                  </a:cubicBezTo>
                  <a:cubicBezTo>
                    <a:pt x="526" y="447"/>
                    <a:pt x="526" y="447"/>
                    <a:pt x="526" y="447"/>
                  </a:cubicBezTo>
                  <a:cubicBezTo>
                    <a:pt x="526" y="448"/>
                    <a:pt x="525" y="449"/>
                    <a:pt x="524" y="449"/>
                  </a:cubicBezTo>
                  <a:cubicBezTo>
                    <a:pt x="524" y="449"/>
                    <a:pt x="524" y="449"/>
                    <a:pt x="524" y="449"/>
                  </a:cubicBezTo>
                  <a:cubicBezTo>
                    <a:pt x="524" y="449"/>
                    <a:pt x="524" y="449"/>
                    <a:pt x="523" y="449"/>
                  </a:cubicBezTo>
                  <a:close/>
                  <a:moveTo>
                    <a:pt x="90" y="441"/>
                  </a:moveTo>
                  <a:cubicBezTo>
                    <a:pt x="90" y="440"/>
                    <a:pt x="90" y="439"/>
                    <a:pt x="91" y="439"/>
                  </a:cubicBezTo>
                  <a:cubicBezTo>
                    <a:pt x="91" y="439"/>
                    <a:pt x="91" y="439"/>
                    <a:pt x="91" y="439"/>
                  </a:cubicBezTo>
                  <a:cubicBezTo>
                    <a:pt x="92" y="438"/>
                    <a:pt x="93" y="439"/>
                    <a:pt x="94" y="440"/>
                  </a:cubicBezTo>
                  <a:cubicBezTo>
                    <a:pt x="94" y="440"/>
                    <a:pt x="94" y="440"/>
                    <a:pt x="94" y="440"/>
                  </a:cubicBezTo>
                  <a:cubicBezTo>
                    <a:pt x="94" y="441"/>
                    <a:pt x="94" y="442"/>
                    <a:pt x="93" y="442"/>
                  </a:cubicBezTo>
                  <a:cubicBezTo>
                    <a:pt x="93" y="442"/>
                    <a:pt x="93" y="442"/>
                    <a:pt x="93" y="442"/>
                  </a:cubicBezTo>
                  <a:cubicBezTo>
                    <a:pt x="92" y="443"/>
                    <a:pt x="92" y="443"/>
                    <a:pt x="92" y="443"/>
                  </a:cubicBezTo>
                  <a:cubicBezTo>
                    <a:pt x="92" y="443"/>
                    <a:pt x="92" y="443"/>
                    <a:pt x="92" y="443"/>
                  </a:cubicBezTo>
                  <a:cubicBezTo>
                    <a:pt x="91" y="443"/>
                    <a:pt x="90" y="442"/>
                    <a:pt x="90" y="441"/>
                  </a:cubicBezTo>
                  <a:close/>
                  <a:moveTo>
                    <a:pt x="527" y="437"/>
                  </a:moveTo>
                  <a:cubicBezTo>
                    <a:pt x="526" y="437"/>
                    <a:pt x="526" y="436"/>
                    <a:pt x="526" y="435"/>
                  </a:cubicBezTo>
                  <a:cubicBezTo>
                    <a:pt x="526" y="435"/>
                    <a:pt x="526" y="435"/>
                    <a:pt x="526" y="435"/>
                  </a:cubicBezTo>
                  <a:cubicBezTo>
                    <a:pt x="527" y="434"/>
                    <a:pt x="528" y="433"/>
                    <a:pt x="529" y="434"/>
                  </a:cubicBezTo>
                  <a:cubicBezTo>
                    <a:pt x="529" y="434"/>
                    <a:pt x="529" y="434"/>
                    <a:pt x="529" y="434"/>
                  </a:cubicBezTo>
                  <a:cubicBezTo>
                    <a:pt x="530" y="434"/>
                    <a:pt x="530" y="435"/>
                    <a:pt x="530" y="436"/>
                  </a:cubicBezTo>
                  <a:cubicBezTo>
                    <a:pt x="530" y="436"/>
                    <a:pt x="530" y="436"/>
                    <a:pt x="530" y="436"/>
                  </a:cubicBezTo>
                  <a:cubicBezTo>
                    <a:pt x="530" y="437"/>
                    <a:pt x="529" y="437"/>
                    <a:pt x="528" y="437"/>
                  </a:cubicBezTo>
                  <a:cubicBezTo>
                    <a:pt x="528" y="437"/>
                    <a:pt x="528" y="437"/>
                    <a:pt x="528" y="437"/>
                  </a:cubicBezTo>
                  <a:cubicBezTo>
                    <a:pt x="528" y="437"/>
                    <a:pt x="528" y="437"/>
                    <a:pt x="527" y="437"/>
                  </a:cubicBezTo>
                  <a:close/>
                  <a:moveTo>
                    <a:pt x="86" y="430"/>
                  </a:moveTo>
                  <a:cubicBezTo>
                    <a:pt x="86" y="429"/>
                    <a:pt x="86" y="428"/>
                    <a:pt x="87" y="427"/>
                  </a:cubicBezTo>
                  <a:cubicBezTo>
                    <a:pt x="87" y="427"/>
                    <a:pt x="87" y="427"/>
                    <a:pt x="87" y="427"/>
                  </a:cubicBezTo>
                  <a:cubicBezTo>
                    <a:pt x="88" y="427"/>
                    <a:pt x="89" y="428"/>
                    <a:pt x="90" y="429"/>
                  </a:cubicBezTo>
                  <a:cubicBezTo>
                    <a:pt x="90" y="429"/>
                    <a:pt x="90" y="429"/>
                    <a:pt x="90" y="429"/>
                  </a:cubicBezTo>
                  <a:cubicBezTo>
                    <a:pt x="90" y="430"/>
                    <a:pt x="90" y="431"/>
                    <a:pt x="89" y="431"/>
                  </a:cubicBezTo>
                  <a:cubicBezTo>
                    <a:pt x="89" y="431"/>
                    <a:pt x="89" y="431"/>
                    <a:pt x="89" y="431"/>
                  </a:cubicBezTo>
                  <a:cubicBezTo>
                    <a:pt x="88" y="431"/>
                    <a:pt x="88" y="431"/>
                    <a:pt x="88" y="431"/>
                  </a:cubicBezTo>
                  <a:cubicBezTo>
                    <a:pt x="88" y="431"/>
                    <a:pt x="88" y="431"/>
                    <a:pt x="88" y="431"/>
                  </a:cubicBezTo>
                  <a:cubicBezTo>
                    <a:pt x="87" y="431"/>
                    <a:pt x="86" y="431"/>
                    <a:pt x="86" y="430"/>
                  </a:cubicBezTo>
                  <a:close/>
                  <a:moveTo>
                    <a:pt x="531" y="426"/>
                  </a:moveTo>
                  <a:cubicBezTo>
                    <a:pt x="530" y="426"/>
                    <a:pt x="530" y="424"/>
                    <a:pt x="530" y="423"/>
                  </a:cubicBezTo>
                  <a:cubicBezTo>
                    <a:pt x="530" y="423"/>
                    <a:pt x="530" y="423"/>
                    <a:pt x="530" y="423"/>
                  </a:cubicBezTo>
                  <a:cubicBezTo>
                    <a:pt x="531" y="422"/>
                    <a:pt x="532" y="422"/>
                    <a:pt x="533" y="422"/>
                  </a:cubicBezTo>
                  <a:cubicBezTo>
                    <a:pt x="533" y="422"/>
                    <a:pt x="533" y="422"/>
                    <a:pt x="533" y="422"/>
                  </a:cubicBezTo>
                  <a:cubicBezTo>
                    <a:pt x="534" y="423"/>
                    <a:pt x="534" y="424"/>
                    <a:pt x="534" y="425"/>
                  </a:cubicBezTo>
                  <a:cubicBezTo>
                    <a:pt x="534" y="425"/>
                    <a:pt x="534" y="425"/>
                    <a:pt x="534" y="425"/>
                  </a:cubicBezTo>
                  <a:cubicBezTo>
                    <a:pt x="534" y="426"/>
                    <a:pt x="533" y="426"/>
                    <a:pt x="532" y="426"/>
                  </a:cubicBezTo>
                  <a:cubicBezTo>
                    <a:pt x="532" y="426"/>
                    <a:pt x="532" y="426"/>
                    <a:pt x="532" y="426"/>
                  </a:cubicBezTo>
                  <a:cubicBezTo>
                    <a:pt x="532" y="426"/>
                    <a:pt x="532" y="426"/>
                    <a:pt x="531" y="426"/>
                  </a:cubicBezTo>
                  <a:close/>
                  <a:moveTo>
                    <a:pt x="82" y="419"/>
                  </a:moveTo>
                  <a:cubicBezTo>
                    <a:pt x="82" y="419"/>
                    <a:pt x="82" y="419"/>
                    <a:pt x="82" y="419"/>
                  </a:cubicBezTo>
                  <a:cubicBezTo>
                    <a:pt x="82" y="418"/>
                    <a:pt x="82" y="416"/>
                    <a:pt x="83" y="416"/>
                  </a:cubicBezTo>
                  <a:cubicBezTo>
                    <a:pt x="83" y="416"/>
                    <a:pt x="83" y="416"/>
                    <a:pt x="83" y="416"/>
                  </a:cubicBezTo>
                  <a:cubicBezTo>
                    <a:pt x="84" y="416"/>
                    <a:pt x="85" y="416"/>
                    <a:pt x="86" y="417"/>
                  </a:cubicBezTo>
                  <a:cubicBezTo>
                    <a:pt x="86" y="417"/>
                    <a:pt x="86" y="417"/>
                    <a:pt x="86" y="417"/>
                  </a:cubicBezTo>
                  <a:cubicBezTo>
                    <a:pt x="86" y="418"/>
                    <a:pt x="86" y="420"/>
                    <a:pt x="85" y="420"/>
                  </a:cubicBezTo>
                  <a:cubicBezTo>
                    <a:pt x="85" y="420"/>
                    <a:pt x="85" y="420"/>
                    <a:pt x="85" y="420"/>
                  </a:cubicBezTo>
                  <a:cubicBezTo>
                    <a:pt x="84" y="420"/>
                    <a:pt x="84" y="420"/>
                    <a:pt x="84" y="420"/>
                  </a:cubicBezTo>
                  <a:cubicBezTo>
                    <a:pt x="84" y="420"/>
                    <a:pt x="84" y="420"/>
                    <a:pt x="84" y="420"/>
                  </a:cubicBezTo>
                  <a:cubicBezTo>
                    <a:pt x="83" y="420"/>
                    <a:pt x="82" y="419"/>
                    <a:pt x="82" y="419"/>
                  </a:cubicBezTo>
                  <a:close/>
                  <a:moveTo>
                    <a:pt x="535" y="415"/>
                  </a:moveTo>
                  <a:cubicBezTo>
                    <a:pt x="534" y="414"/>
                    <a:pt x="534" y="413"/>
                    <a:pt x="534" y="412"/>
                  </a:cubicBezTo>
                  <a:cubicBezTo>
                    <a:pt x="534" y="412"/>
                    <a:pt x="534" y="412"/>
                    <a:pt x="534" y="412"/>
                  </a:cubicBezTo>
                  <a:cubicBezTo>
                    <a:pt x="534" y="411"/>
                    <a:pt x="535" y="410"/>
                    <a:pt x="536" y="411"/>
                  </a:cubicBezTo>
                  <a:cubicBezTo>
                    <a:pt x="536" y="411"/>
                    <a:pt x="536" y="411"/>
                    <a:pt x="536" y="411"/>
                  </a:cubicBezTo>
                  <a:cubicBezTo>
                    <a:pt x="538" y="411"/>
                    <a:pt x="538" y="412"/>
                    <a:pt x="538" y="413"/>
                  </a:cubicBezTo>
                  <a:cubicBezTo>
                    <a:pt x="538" y="413"/>
                    <a:pt x="538" y="413"/>
                    <a:pt x="538" y="413"/>
                  </a:cubicBezTo>
                  <a:cubicBezTo>
                    <a:pt x="538" y="414"/>
                    <a:pt x="537" y="415"/>
                    <a:pt x="536" y="415"/>
                  </a:cubicBezTo>
                  <a:cubicBezTo>
                    <a:pt x="536" y="415"/>
                    <a:pt x="536" y="415"/>
                    <a:pt x="536" y="415"/>
                  </a:cubicBezTo>
                  <a:cubicBezTo>
                    <a:pt x="536" y="415"/>
                    <a:pt x="535" y="415"/>
                    <a:pt x="535" y="415"/>
                  </a:cubicBezTo>
                  <a:close/>
                  <a:moveTo>
                    <a:pt x="79" y="407"/>
                  </a:moveTo>
                  <a:cubicBezTo>
                    <a:pt x="79" y="407"/>
                    <a:pt x="79" y="407"/>
                    <a:pt x="79" y="407"/>
                  </a:cubicBezTo>
                  <a:cubicBezTo>
                    <a:pt x="78" y="406"/>
                    <a:pt x="79" y="405"/>
                    <a:pt x="80" y="405"/>
                  </a:cubicBezTo>
                  <a:cubicBezTo>
                    <a:pt x="80" y="405"/>
                    <a:pt x="80" y="405"/>
                    <a:pt x="80" y="405"/>
                  </a:cubicBezTo>
                  <a:cubicBezTo>
                    <a:pt x="81" y="404"/>
                    <a:pt x="82" y="405"/>
                    <a:pt x="82" y="406"/>
                  </a:cubicBezTo>
                  <a:cubicBezTo>
                    <a:pt x="82" y="406"/>
                    <a:pt x="82" y="406"/>
                    <a:pt x="82" y="406"/>
                  </a:cubicBezTo>
                  <a:cubicBezTo>
                    <a:pt x="83" y="407"/>
                    <a:pt x="82" y="408"/>
                    <a:pt x="81" y="408"/>
                  </a:cubicBezTo>
                  <a:cubicBezTo>
                    <a:pt x="81" y="408"/>
                    <a:pt x="81" y="408"/>
                    <a:pt x="81" y="408"/>
                  </a:cubicBezTo>
                  <a:cubicBezTo>
                    <a:pt x="81" y="408"/>
                    <a:pt x="81" y="409"/>
                    <a:pt x="80" y="409"/>
                  </a:cubicBezTo>
                  <a:cubicBezTo>
                    <a:pt x="80" y="409"/>
                    <a:pt x="80" y="409"/>
                    <a:pt x="80" y="409"/>
                  </a:cubicBezTo>
                  <a:cubicBezTo>
                    <a:pt x="80" y="409"/>
                    <a:pt x="79" y="408"/>
                    <a:pt x="79" y="407"/>
                  </a:cubicBezTo>
                  <a:close/>
                  <a:moveTo>
                    <a:pt x="539" y="403"/>
                  </a:moveTo>
                  <a:cubicBezTo>
                    <a:pt x="538" y="403"/>
                    <a:pt x="537" y="402"/>
                    <a:pt x="537" y="401"/>
                  </a:cubicBezTo>
                  <a:cubicBezTo>
                    <a:pt x="537" y="401"/>
                    <a:pt x="537" y="401"/>
                    <a:pt x="537" y="401"/>
                  </a:cubicBezTo>
                  <a:cubicBezTo>
                    <a:pt x="537" y="401"/>
                    <a:pt x="537" y="401"/>
                    <a:pt x="537" y="401"/>
                  </a:cubicBezTo>
                  <a:cubicBezTo>
                    <a:pt x="537" y="401"/>
                    <a:pt x="537" y="401"/>
                    <a:pt x="537" y="401"/>
                  </a:cubicBezTo>
                  <a:cubicBezTo>
                    <a:pt x="537" y="400"/>
                    <a:pt x="538" y="399"/>
                    <a:pt x="540" y="399"/>
                  </a:cubicBezTo>
                  <a:cubicBezTo>
                    <a:pt x="540" y="399"/>
                    <a:pt x="540" y="399"/>
                    <a:pt x="540" y="399"/>
                  </a:cubicBezTo>
                  <a:cubicBezTo>
                    <a:pt x="541" y="399"/>
                    <a:pt x="541" y="401"/>
                    <a:pt x="541" y="402"/>
                  </a:cubicBezTo>
                  <a:cubicBezTo>
                    <a:pt x="541" y="402"/>
                    <a:pt x="541" y="402"/>
                    <a:pt x="541" y="402"/>
                  </a:cubicBezTo>
                  <a:cubicBezTo>
                    <a:pt x="541" y="403"/>
                    <a:pt x="540" y="403"/>
                    <a:pt x="539" y="403"/>
                  </a:cubicBezTo>
                  <a:cubicBezTo>
                    <a:pt x="539" y="403"/>
                    <a:pt x="539" y="403"/>
                    <a:pt x="539" y="403"/>
                  </a:cubicBezTo>
                  <a:cubicBezTo>
                    <a:pt x="539" y="403"/>
                    <a:pt x="539" y="403"/>
                    <a:pt x="539" y="403"/>
                  </a:cubicBezTo>
                  <a:close/>
                  <a:moveTo>
                    <a:pt x="76" y="395"/>
                  </a:moveTo>
                  <a:cubicBezTo>
                    <a:pt x="75" y="394"/>
                    <a:pt x="76" y="393"/>
                    <a:pt x="77" y="393"/>
                  </a:cubicBezTo>
                  <a:cubicBezTo>
                    <a:pt x="77" y="393"/>
                    <a:pt x="77" y="393"/>
                    <a:pt x="77" y="393"/>
                  </a:cubicBezTo>
                  <a:cubicBezTo>
                    <a:pt x="78" y="393"/>
                    <a:pt x="79" y="393"/>
                    <a:pt x="80" y="394"/>
                  </a:cubicBezTo>
                  <a:cubicBezTo>
                    <a:pt x="80" y="394"/>
                    <a:pt x="80" y="394"/>
                    <a:pt x="80" y="394"/>
                  </a:cubicBezTo>
                  <a:cubicBezTo>
                    <a:pt x="80" y="394"/>
                    <a:pt x="80" y="394"/>
                    <a:pt x="80" y="394"/>
                  </a:cubicBezTo>
                  <a:cubicBezTo>
                    <a:pt x="80" y="394"/>
                    <a:pt x="80" y="394"/>
                    <a:pt x="80" y="394"/>
                  </a:cubicBezTo>
                  <a:cubicBezTo>
                    <a:pt x="80" y="396"/>
                    <a:pt x="79" y="397"/>
                    <a:pt x="78" y="397"/>
                  </a:cubicBezTo>
                  <a:cubicBezTo>
                    <a:pt x="78" y="397"/>
                    <a:pt x="78" y="397"/>
                    <a:pt x="78" y="397"/>
                  </a:cubicBezTo>
                  <a:cubicBezTo>
                    <a:pt x="78" y="397"/>
                    <a:pt x="78" y="397"/>
                    <a:pt x="78" y="397"/>
                  </a:cubicBezTo>
                  <a:cubicBezTo>
                    <a:pt x="78" y="397"/>
                    <a:pt x="78" y="397"/>
                    <a:pt x="78" y="397"/>
                  </a:cubicBezTo>
                  <a:cubicBezTo>
                    <a:pt x="77" y="397"/>
                    <a:pt x="76" y="396"/>
                    <a:pt x="76" y="395"/>
                  </a:cubicBezTo>
                  <a:close/>
                  <a:moveTo>
                    <a:pt x="541" y="391"/>
                  </a:moveTo>
                  <a:cubicBezTo>
                    <a:pt x="540" y="391"/>
                    <a:pt x="540" y="390"/>
                    <a:pt x="540" y="389"/>
                  </a:cubicBezTo>
                  <a:cubicBezTo>
                    <a:pt x="540" y="389"/>
                    <a:pt x="540" y="389"/>
                    <a:pt x="540" y="389"/>
                  </a:cubicBezTo>
                  <a:cubicBezTo>
                    <a:pt x="540" y="389"/>
                    <a:pt x="540" y="389"/>
                    <a:pt x="540" y="389"/>
                  </a:cubicBezTo>
                  <a:cubicBezTo>
                    <a:pt x="540" y="389"/>
                    <a:pt x="540" y="389"/>
                    <a:pt x="540" y="389"/>
                  </a:cubicBezTo>
                  <a:cubicBezTo>
                    <a:pt x="540" y="388"/>
                    <a:pt x="541" y="387"/>
                    <a:pt x="542" y="387"/>
                  </a:cubicBezTo>
                  <a:cubicBezTo>
                    <a:pt x="542" y="387"/>
                    <a:pt x="542" y="387"/>
                    <a:pt x="542" y="387"/>
                  </a:cubicBezTo>
                  <a:cubicBezTo>
                    <a:pt x="543" y="388"/>
                    <a:pt x="544" y="389"/>
                    <a:pt x="544" y="390"/>
                  </a:cubicBezTo>
                  <a:cubicBezTo>
                    <a:pt x="544" y="390"/>
                    <a:pt x="544" y="390"/>
                    <a:pt x="544" y="390"/>
                  </a:cubicBezTo>
                  <a:cubicBezTo>
                    <a:pt x="543" y="391"/>
                    <a:pt x="543" y="391"/>
                    <a:pt x="542" y="391"/>
                  </a:cubicBezTo>
                  <a:cubicBezTo>
                    <a:pt x="542" y="391"/>
                    <a:pt x="542" y="391"/>
                    <a:pt x="542" y="391"/>
                  </a:cubicBezTo>
                  <a:cubicBezTo>
                    <a:pt x="542" y="391"/>
                    <a:pt x="541" y="391"/>
                    <a:pt x="541" y="391"/>
                  </a:cubicBezTo>
                  <a:close/>
                  <a:moveTo>
                    <a:pt x="73" y="383"/>
                  </a:moveTo>
                  <a:cubicBezTo>
                    <a:pt x="73" y="383"/>
                    <a:pt x="73" y="383"/>
                    <a:pt x="73" y="383"/>
                  </a:cubicBezTo>
                  <a:cubicBezTo>
                    <a:pt x="73" y="382"/>
                    <a:pt x="74" y="381"/>
                    <a:pt x="75" y="381"/>
                  </a:cubicBezTo>
                  <a:cubicBezTo>
                    <a:pt x="75" y="381"/>
                    <a:pt x="75" y="381"/>
                    <a:pt x="75" y="381"/>
                  </a:cubicBezTo>
                  <a:cubicBezTo>
                    <a:pt x="76" y="381"/>
                    <a:pt x="77" y="382"/>
                    <a:pt x="77" y="383"/>
                  </a:cubicBezTo>
                  <a:cubicBezTo>
                    <a:pt x="77" y="383"/>
                    <a:pt x="77" y="383"/>
                    <a:pt x="77" y="383"/>
                  </a:cubicBezTo>
                  <a:cubicBezTo>
                    <a:pt x="77" y="384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85"/>
                    <a:pt x="75" y="385"/>
                    <a:pt x="75" y="385"/>
                  </a:cubicBezTo>
                  <a:cubicBezTo>
                    <a:pt x="75" y="385"/>
                    <a:pt x="75" y="385"/>
                    <a:pt x="75" y="385"/>
                  </a:cubicBezTo>
                  <a:cubicBezTo>
                    <a:pt x="74" y="385"/>
                    <a:pt x="73" y="384"/>
                    <a:pt x="73" y="383"/>
                  </a:cubicBezTo>
                  <a:close/>
                  <a:moveTo>
                    <a:pt x="543" y="380"/>
                  </a:moveTo>
                  <a:cubicBezTo>
                    <a:pt x="542" y="379"/>
                    <a:pt x="542" y="378"/>
                    <a:pt x="542" y="377"/>
                  </a:cubicBezTo>
                  <a:cubicBezTo>
                    <a:pt x="542" y="377"/>
                    <a:pt x="542" y="377"/>
                    <a:pt x="542" y="377"/>
                  </a:cubicBezTo>
                  <a:cubicBezTo>
                    <a:pt x="542" y="377"/>
                    <a:pt x="542" y="377"/>
                    <a:pt x="542" y="377"/>
                  </a:cubicBezTo>
                  <a:cubicBezTo>
                    <a:pt x="542" y="377"/>
                    <a:pt x="542" y="377"/>
                    <a:pt x="542" y="377"/>
                  </a:cubicBezTo>
                  <a:cubicBezTo>
                    <a:pt x="542" y="376"/>
                    <a:pt x="543" y="375"/>
                    <a:pt x="544" y="376"/>
                  </a:cubicBezTo>
                  <a:cubicBezTo>
                    <a:pt x="544" y="376"/>
                    <a:pt x="544" y="376"/>
                    <a:pt x="544" y="376"/>
                  </a:cubicBezTo>
                  <a:cubicBezTo>
                    <a:pt x="545" y="376"/>
                    <a:pt x="546" y="377"/>
                    <a:pt x="546" y="378"/>
                  </a:cubicBezTo>
                  <a:cubicBezTo>
                    <a:pt x="546" y="378"/>
                    <a:pt x="546" y="378"/>
                    <a:pt x="546" y="378"/>
                  </a:cubicBezTo>
                  <a:cubicBezTo>
                    <a:pt x="546" y="379"/>
                    <a:pt x="545" y="380"/>
                    <a:pt x="544" y="380"/>
                  </a:cubicBezTo>
                  <a:cubicBezTo>
                    <a:pt x="544" y="380"/>
                    <a:pt x="544" y="380"/>
                    <a:pt x="544" y="380"/>
                  </a:cubicBezTo>
                  <a:cubicBezTo>
                    <a:pt x="544" y="380"/>
                    <a:pt x="544" y="380"/>
                    <a:pt x="543" y="380"/>
                  </a:cubicBezTo>
                  <a:close/>
                  <a:moveTo>
                    <a:pt x="72" y="371"/>
                  </a:moveTo>
                  <a:cubicBezTo>
                    <a:pt x="72" y="371"/>
                    <a:pt x="72" y="371"/>
                    <a:pt x="72" y="371"/>
                  </a:cubicBezTo>
                  <a:cubicBezTo>
                    <a:pt x="71" y="370"/>
                    <a:pt x="72" y="369"/>
                    <a:pt x="73" y="369"/>
                  </a:cubicBezTo>
                  <a:cubicBezTo>
                    <a:pt x="73" y="369"/>
                    <a:pt x="73" y="369"/>
                    <a:pt x="73" y="369"/>
                  </a:cubicBezTo>
                  <a:cubicBezTo>
                    <a:pt x="74" y="369"/>
                    <a:pt x="75" y="370"/>
                    <a:pt x="76" y="371"/>
                  </a:cubicBezTo>
                  <a:cubicBezTo>
                    <a:pt x="76" y="371"/>
                    <a:pt x="76" y="371"/>
                    <a:pt x="76" y="371"/>
                  </a:cubicBezTo>
                  <a:cubicBezTo>
                    <a:pt x="76" y="371"/>
                    <a:pt x="76" y="371"/>
                    <a:pt x="76" y="371"/>
                  </a:cubicBezTo>
                  <a:cubicBezTo>
                    <a:pt x="76" y="371"/>
                    <a:pt x="76" y="371"/>
                    <a:pt x="76" y="371"/>
                  </a:cubicBezTo>
                  <a:cubicBezTo>
                    <a:pt x="76" y="372"/>
                    <a:pt x="75" y="373"/>
                    <a:pt x="74" y="373"/>
                  </a:cubicBezTo>
                  <a:cubicBezTo>
                    <a:pt x="74" y="373"/>
                    <a:pt x="74" y="373"/>
                    <a:pt x="74" y="373"/>
                  </a:cubicBezTo>
                  <a:cubicBezTo>
                    <a:pt x="74" y="373"/>
                    <a:pt x="74" y="373"/>
                    <a:pt x="74" y="373"/>
                  </a:cubicBezTo>
                  <a:cubicBezTo>
                    <a:pt x="74" y="373"/>
                    <a:pt x="74" y="373"/>
                    <a:pt x="74" y="373"/>
                  </a:cubicBezTo>
                  <a:cubicBezTo>
                    <a:pt x="73" y="373"/>
                    <a:pt x="72" y="372"/>
                    <a:pt x="72" y="371"/>
                  </a:cubicBezTo>
                  <a:close/>
                  <a:moveTo>
                    <a:pt x="545" y="368"/>
                  </a:moveTo>
                  <a:cubicBezTo>
                    <a:pt x="544" y="368"/>
                    <a:pt x="543" y="367"/>
                    <a:pt x="543" y="365"/>
                  </a:cubicBezTo>
                  <a:cubicBezTo>
                    <a:pt x="543" y="365"/>
                    <a:pt x="543" y="365"/>
                    <a:pt x="543" y="365"/>
                  </a:cubicBezTo>
                  <a:cubicBezTo>
                    <a:pt x="543" y="364"/>
                    <a:pt x="544" y="364"/>
                    <a:pt x="545" y="364"/>
                  </a:cubicBezTo>
                  <a:cubicBezTo>
                    <a:pt x="545" y="364"/>
                    <a:pt x="545" y="364"/>
                    <a:pt x="545" y="364"/>
                  </a:cubicBezTo>
                  <a:cubicBezTo>
                    <a:pt x="546" y="364"/>
                    <a:pt x="547" y="365"/>
                    <a:pt x="547" y="366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7"/>
                    <a:pt x="546" y="368"/>
                    <a:pt x="545" y="368"/>
                  </a:cubicBezTo>
                  <a:cubicBezTo>
                    <a:pt x="545" y="368"/>
                    <a:pt x="545" y="368"/>
                    <a:pt x="545" y="368"/>
                  </a:cubicBezTo>
                  <a:cubicBezTo>
                    <a:pt x="545" y="368"/>
                    <a:pt x="545" y="368"/>
                    <a:pt x="545" y="368"/>
                  </a:cubicBezTo>
                  <a:close/>
                  <a:moveTo>
                    <a:pt x="71" y="359"/>
                  </a:moveTo>
                  <a:cubicBezTo>
                    <a:pt x="70" y="358"/>
                    <a:pt x="71" y="357"/>
                    <a:pt x="72" y="357"/>
                  </a:cubicBezTo>
                  <a:cubicBezTo>
                    <a:pt x="72" y="357"/>
                    <a:pt x="72" y="357"/>
                    <a:pt x="72" y="357"/>
                  </a:cubicBezTo>
                  <a:cubicBezTo>
                    <a:pt x="74" y="357"/>
                    <a:pt x="74" y="358"/>
                    <a:pt x="75" y="359"/>
                  </a:cubicBezTo>
                  <a:cubicBezTo>
                    <a:pt x="75" y="359"/>
                    <a:pt x="75" y="359"/>
                    <a:pt x="75" y="359"/>
                  </a:cubicBezTo>
                  <a:cubicBezTo>
                    <a:pt x="75" y="360"/>
                    <a:pt x="74" y="361"/>
                    <a:pt x="73" y="361"/>
                  </a:cubicBezTo>
                  <a:cubicBezTo>
                    <a:pt x="73" y="361"/>
                    <a:pt x="73" y="361"/>
                    <a:pt x="73" y="361"/>
                  </a:cubicBezTo>
                  <a:cubicBezTo>
                    <a:pt x="73" y="361"/>
                    <a:pt x="73" y="361"/>
                    <a:pt x="73" y="361"/>
                  </a:cubicBezTo>
                  <a:cubicBezTo>
                    <a:pt x="73" y="361"/>
                    <a:pt x="73" y="361"/>
                    <a:pt x="73" y="361"/>
                  </a:cubicBezTo>
                  <a:cubicBezTo>
                    <a:pt x="71" y="361"/>
                    <a:pt x="71" y="360"/>
                    <a:pt x="71" y="359"/>
                  </a:cubicBezTo>
                  <a:close/>
                  <a:moveTo>
                    <a:pt x="546" y="356"/>
                  </a:moveTo>
                  <a:cubicBezTo>
                    <a:pt x="545" y="356"/>
                    <a:pt x="544" y="355"/>
                    <a:pt x="544" y="354"/>
                  </a:cubicBezTo>
                  <a:cubicBezTo>
                    <a:pt x="544" y="354"/>
                    <a:pt x="544" y="354"/>
                    <a:pt x="544" y="354"/>
                  </a:cubicBezTo>
                  <a:cubicBezTo>
                    <a:pt x="544" y="354"/>
                    <a:pt x="544" y="354"/>
                    <a:pt x="544" y="354"/>
                  </a:cubicBezTo>
                  <a:cubicBezTo>
                    <a:pt x="544" y="354"/>
                    <a:pt x="544" y="354"/>
                    <a:pt x="544" y="354"/>
                  </a:cubicBezTo>
                  <a:cubicBezTo>
                    <a:pt x="544" y="353"/>
                    <a:pt x="545" y="352"/>
                    <a:pt x="546" y="352"/>
                  </a:cubicBezTo>
                  <a:cubicBezTo>
                    <a:pt x="546" y="352"/>
                    <a:pt x="546" y="352"/>
                    <a:pt x="546" y="352"/>
                  </a:cubicBezTo>
                  <a:cubicBezTo>
                    <a:pt x="547" y="352"/>
                    <a:pt x="548" y="353"/>
                    <a:pt x="548" y="354"/>
                  </a:cubicBezTo>
                  <a:cubicBezTo>
                    <a:pt x="548" y="354"/>
                    <a:pt x="548" y="354"/>
                    <a:pt x="548" y="354"/>
                  </a:cubicBezTo>
                  <a:cubicBezTo>
                    <a:pt x="548" y="355"/>
                    <a:pt x="547" y="356"/>
                    <a:pt x="546" y="356"/>
                  </a:cubicBezTo>
                  <a:cubicBezTo>
                    <a:pt x="546" y="356"/>
                    <a:pt x="546" y="356"/>
                    <a:pt x="546" y="356"/>
                  </a:cubicBezTo>
                  <a:cubicBezTo>
                    <a:pt x="546" y="356"/>
                    <a:pt x="546" y="356"/>
                    <a:pt x="546" y="356"/>
                  </a:cubicBezTo>
                  <a:close/>
                  <a:moveTo>
                    <a:pt x="70" y="347"/>
                  </a:moveTo>
                  <a:cubicBezTo>
                    <a:pt x="70" y="346"/>
                    <a:pt x="71" y="345"/>
                    <a:pt x="72" y="345"/>
                  </a:cubicBezTo>
                  <a:cubicBezTo>
                    <a:pt x="72" y="345"/>
                    <a:pt x="72" y="345"/>
                    <a:pt x="72" y="345"/>
                  </a:cubicBezTo>
                  <a:cubicBezTo>
                    <a:pt x="73" y="345"/>
                    <a:pt x="74" y="346"/>
                    <a:pt x="74" y="347"/>
                  </a:cubicBezTo>
                  <a:cubicBezTo>
                    <a:pt x="74" y="347"/>
                    <a:pt x="74" y="347"/>
                    <a:pt x="74" y="347"/>
                  </a:cubicBezTo>
                  <a:cubicBezTo>
                    <a:pt x="74" y="348"/>
                    <a:pt x="73" y="349"/>
                    <a:pt x="72" y="349"/>
                  </a:cubicBezTo>
                  <a:cubicBezTo>
                    <a:pt x="72" y="349"/>
                    <a:pt x="72" y="349"/>
                    <a:pt x="72" y="349"/>
                  </a:cubicBezTo>
                  <a:cubicBezTo>
                    <a:pt x="72" y="349"/>
                    <a:pt x="72" y="349"/>
                    <a:pt x="72" y="349"/>
                  </a:cubicBezTo>
                  <a:cubicBezTo>
                    <a:pt x="72" y="349"/>
                    <a:pt x="72" y="349"/>
                    <a:pt x="72" y="349"/>
                  </a:cubicBezTo>
                  <a:cubicBezTo>
                    <a:pt x="71" y="349"/>
                    <a:pt x="70" y="348"/>
                    <a:pt x="70" y="347"/>
                  </a:cubicBezTo>
                  <a:close/>
                  <a:moveTo>
                    <a:pt x="544" y="342"/>
                  </a:moveTo>
                  <a:cubicBezTo>
                    <a:pt x="544" y="342"/>
                    <a:pt x="544" y="342"/>
                    <a:pt x="544" y="342"/>
                  </a:cubicBezTo>
                  <a:cubicBezTo>
                    <a:pt x="544" y="342"/>
                    <a:pt x="544" y="342"/>
                    <a:pt x="544" y="342"/>
                  </a:cubicBezTo>
                  <a:cubicBezTo>
                    <a:pt x="544" y="341"/>
                    <a:pt x="545" y="340"/>
                    <a:pt x="546" y="340"/>
                  </a:cubicBezTo>
                  <a:cubicBezTo>
                    <a:pt x="546" y="340"/>
                    <a:pt x="546" y="340"/>
                    <a:pt x="546" y="340"/>
                  </a:cubicBezTo>
                  <a:cubicBezTo>
                    <a:pt x="547" y="340"/>
                    <a:pt x="548" y="341"/>
                    <a:pt x="548" y="342"/>
                  </a:cubicBezTo>
                  <a:cubicBezTo>
                    <a:pt x="548" y="342"/>
                    <a:pt x="548" y="342"/>
                    <a:pt x="548" y="342"/>
                  </a:cubicBezTo>
                  <a:cubicBezTo>
                    <a:pt x="548" y="343"/>
                    <a:pt x="547" y="344"/>
                    <a:pt x="546" y="344"/>
                  </a:cubicBezTo>
                  <a:cubicBezTo>
                    <a:pt x="546" y="344"/>
                    <a:pt x="546" y="344"/>
                    <a:pt x="546" y="344"/>
                  </a:cubicBezTo>
                  <a:cubicBezTo>
                    <a:pt x="546" y="344"/>
                    <a:pt x="546" y="344"/>
                    <a:pt x="546" y="344"/>
                  </a:cubicBezTo>
                  <a:cubicBezTo>
                    <a:pt x="546" y="344"/>
                    <a:pt x="546" y="344"/>
                    <a:pt x="546" y="344"/>
                  </a:cubicBezTo>
                  <a:cubicBezTo>
                    <a:pt x="545" y="344"/>
                    <a:pt x="544" y="343"/>
                    <a:pt x="544" y="342"/>
                  </a:cubicBezTo>
                  <a:close/>
                  <a:moveTo>
                    <a:pt x="72" y="337"/>
                  </a:moveTo>
                  <a:cubicBezTo>
                    <a:pt x="71" y="337"/>
                    <a:pt x="70" y="336"/>
                    <a:pt x="70" y="335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4"/>
                    <a:pt x="71" y="333"/>
                    <a:pt x="72" y="333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73" y="333"/>
                    <a:pt x="74" y="334"/>
                    <a:pt x="74" y="335"/>
                  </a:cubicBezTo>
                  <a:cubicBezTo>
                    <a:pt x="74" y="335"/>
                    <a:pt x="74" y="335"/>
                    <a:pt x="74" y="335"/>
                  </a:cubicBezTo>
                  <a:cubicBezTo>
                    <a:pt x="74" y="336"/>
                    <a:pt x="73" y="337"/>
                    <a:pt x="72" y="337"/>
                  </a:cubicBezTo>
                  <a:cubicBezTo>
                    <a:pt x="72" y="337"/>
                    <a:pt x="72" y="337"/>
                    <a:pt x="72" y="337"/>
                  </a:cubicBezTo>
                  <a:cubicBezTo>
                    <a:pt x="72" y="337"/>
                    <a:pt x="72" y="337"/>
                    <a:pt x="72" y="337"/>
                  </a:cubicBezTo>
                  <a:close/>
                  <a:moveTo>
                    <a:pt x="544" y="330"/>
                  </a:moveTo>
                  <a:cubicBezTo>
                    <a:pt x="544" y="329"/>
                    <a:pt x="544" y="328"/>
                    <a:pt x="545" y="328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7" y="328"/>
                    <a:pt x="548" y="328"/>
                    <a:pt x="548" y="330"/>
                  </a:cubicBezTo>
                  <a:cubicBezTo>
                    <a:pt x="548" y="330"/>
                    <a:pt x="548" y="330"/>
                    <a:pt x="548" y="330"/>
                  </a:cubicBezTo>
                  <a:cubicBezTo>
                    <a:pt x="548" y="331"/>
                    <a:pt x="547" y="332"/>
                    <a:pt x="546" y="332"/>
                  </a:cubicBezTo>
                  <a:cubicBezTo>
                    <a:pt x="546" y="332"/>
                    <a:pt x="546" y="332"/>
                    <a:pt x="546" y="332"/>
                  </a:cubicBezTo>
                  <a:cubicBezTo>
                    <a:pt x="546" y="332"/>
                    <a:pt x="546" y="332"/>
                    <a:pt x="546" y="332"/>
                  </a:cubicBezTo>
                  <a:cubicBezTo>
                    <a:pt x="546" y="332"/>
                    <a:pt x="546" y="332"/>
                    <a:pt x="546" y="332"/>
                  </a:cubicBezTo>
                  <a:cubicBezTo>
                    <a:pt x="545" y="332"/>
                    <a:pt x="544" y="331"/>
                    <a:pt x="544" y="330"/>
                  </a:cubicBezTo>
                  <a:close/>
                  <a:moveTo>
                    <a:pt x="73" y="325"/>
                  </a:moveTo>
                  <a:cubicBezTo>
                    <a:pt x="72" y="325"/>
                    <a:pt x="71" y="324"/>
                    <a:pt x="71" y="323"/>
                  </a:cubicBezTo>
                  <a:cubicBezTo>
                    <a:pt x="71" y="323"/>
                    <a:pt x="71" y="323"/>
                    <a:pt x="71" y="323"/>
                  </a:cubicBezTo>
                  <a:cubicBezTo>
                    <a:pt x="71" y="322"/>
                    <a:pt x="72" y="321"/>
                    <a:pt x="73" y="321"/>
                  </a:cubicBezTo>
                  <a:cubicBezTo>
                    <a:pt x="73" y="321"/>
                    <a:pt x="73" y="321"/>
                    <a:pt x="73" y="321"/>
                  </a:cubicBezTo>
                  <a:cubicBezTo>
                    <a:pt x="74" y="321"/>
                    <a:pt x="75" y="322"/>
                    <a:pt x="75" y="323"/>
                  </a:cubicBezTo>
                  <a:cubicBezTo>
                    <a:pt x="75" y="323"/>
                    <a:pt x="75" y="323"/>
                    <a:pt x="75" y="323"/>
                  </a:cubicBezTo>
                  <a:cubicBezTo>
                    <a:pt x="75" y="325"/>
                    <a:pt x="74" y="325"/>
                    <a:pt x="73" y="325"/>
                  </a:cubicBezTo>
                  <a:cubicBezTo>
                    <a:pt x="73" y="325"/>
                    <a:pt x="73" y="325"/>
                    <a:pt x="73" y="325"/>
                  </a:cubicBezTo>
                  <a:cubicBezTo>
                    <a:pt x="73" y="325"/>
                    <a:pt x="73" y="325"/>
                    <a:pt x="73" y="325"/>
                  </a:cubicBezTo>
                  <a:close/>
                  <a:moveTo>
                    <a:pt x="543" y="318"/>
                  </a:moveTo>
                  <a:cubicBezTo>
                    <a:pt x="542" y="317"/>
                    <a:pt x="543" y="316"/>
                    <a:pt x="544" y="316"/>
                  </a:cubicBezTo>
                  <a:cubicBezTo>
                    <a:pt x="544" y="316"/>
                    <a:pt x="544" y="316"/>
                    <a:pt x="544" y="316"/>
                  </a:cubicBezTo>
                  <a:cubicBezTo>
                    <a:pt x="545" y="316"/>
                    <a:pt x="546" y="316"/>
                    <a:pt x="547" y="318"/>
                  </a:cubicBezTo>
                  <a:cubicBezTo>
                    <a:pt x="547" y="318"/>
                    <a:pt x="547" y="318"/>
                    <a:pt x="547" y="318"/>
                  </a:cubicBezTo>
                  <a:cubicBezTo>
                    <a:pt x="547" y="319"/>
                    <a:pt x="546" y="320"/>
                    <a:pt x="545" y="320"/>
                  </a:cubicBezTo>
                  <a:cubicBezTo>
                    <a:pt x="545" y="320"/>
                    <a:pt x="545" y="320"/>
                    <a:pt x="545" y="320"/>
                  </a:cubicBezTo>
                  <a:cubicBezTo>
                    <a:pt x="545" y="320"/>
                    <a:pt x="545" y="320"/>
                    <a:pt x="545" y="320"/>
                  </a:cubicBezTo>
                  <a:cubicBezTo>
                    <a:pt x="545" y="320"/>
                    <a:pt x="545" y="320"/>
                    <a:pt x="545" y="320"/>
                  </a:cubicBezTo>
                  <a:cubicBezTo>
                    <a:pt x="544" y="320"/>
                    <a:pt x="543" y="319"/>
                    <a:pt x="543" y="318"/>
                  </a:cubicBezTo>
                  <a:close/>
                  <a:moveTo>
                    <a:pt x="74" y="313"/>
                  </a:moveTo>
                  <a:cubicBezTo>
                    <a:pt x="73" y="313"/>
                    <a:pt x="72" y="312"/>
                    <a:pt x="72" y="311"/>
                  </a:cubicBezTo>
                  <a:cubicBezTo>
                    <a:pt x="72" y="311"/>
                    <a:pt x="72" y="311"/>
                    <a:pt x="72" y="311"/>
                  </a:cubicBezTo>
                  <a:cubicBezTo>
                    <a:pt x="73" y="310"/>
                    <a:pt x="74" y="309"/>
                    <a:pt x="75" y="309"/>
                  </a:cubicBezTo>
                  <a:cubicBezTo>
                    <a:pt x="75" y="309"/>
                    <a:pt x="75" y="309"/>
                    <a:pt x="75" y="309"/>
                  </a:cubicBezTo>
                  <a:cubicBezTo>
                    <a:pt x="76" y="310"/>
                    <a:pt x="77" y="311"/>
                    <a:pt x="76" y="312"/>
                  </a:cubicBezTo>
                  <a:cubicBezTo>
                    <a:pt x="76" y="312"/>
                    <a:pt x="76" y="312"/>
                    <a:pt x="76" y="312"/>
                  </a:cubicBezTo>
                  <a:cubicBezTo>
                    <a:pt x="76" y="313"/>
                    <a:pt x="75" y="313"/>
                    <a:pt x="74" y="313"/>
                  </a:cubicBezTo>
                  <a:cubicBezTo>
                    <a:pt x="74" y="313"/>
                    <a:pt x="74" y="313"/>
                    <a:pt x="74" y="313"/>
                  </a:cubicBezTo>
                  <a:cubicBezTo>
                    <a:pt x="74" y="313"/>
                    <a:pt x="74" y="313"/>
                    <a:pt x="74" y="313"/>
                  </a:cubicBezTo>
                  <a:close/>
                  <a:moveTo>
                    <a:pt x="541" y="306"/>
                  </a:moveTo>
                  <a:cubicBezTo>
                    <a:pt x="541" y="305"/>
                    <a:pt x="541" y="304"/>
                    <a:pt x="543" y="304"/>
                  </a:cubicBezTo>
                  <a:cubicBezTo>
                    <a:pt x="543" y="304"/>
                    <a:pt x="543" y="304"/>
                    <a:pt x="543" y="304"/>
                  </a:cubicBezTo>
                  <a:cubicBezTo>
                    <a:pt x="544" y="304"/>
                    <a:pt x="545" y="304"/>
                    <a:pt x="545" y="306"/>
                  </a:cubicBezTo>
                  <a:cubicBezTo>
                    <a:pt x="545" y="306"/>
                    <a:pt x="545" y="306"/>
                    <a:pt x="545" y="306"/>
                  </a:cubicBezTo>
                  <a:cubicBezTo>
                    <a:pt x="545" y="307"/>
                    <a:pt x="544" y="308"/>
                    <a:pt x="543" y="308"/>
                  </a:cubicBezTo>
                  <a:cubicBezTo>
                    <a:pt x="543" y="308"/>
                    <a:pt x="543" y="308"/>
                    <a:pt x="543" y="308"/>
                  </a:cubicBezTo>
                  <a:cubicBezTo>
                    <a:pt x="543" y="308"/>
                    <a:pt x="543" y="308"/>
                    <a:pt x="543" y="308"/>
                  </a:cubicBezTo>
                  <a:cubicBezTo>
                    <a:pt x="543" y="308"/>
                    <a:pt x="543" y="308"/>
                    <a:pt x="543" y="308"/>
                  </a:cubicBezTo>
                  <a:cubicBezTo>
                    <a:pt x="542" y="308"/>
                    <a:pt x="541" y="307"/>
                    <a:pt x="541" y="306"/>
                  </a:cubicBezTo>
                  <a:close/>
                  <a:moveTo>
                    <a:pt x="76" y="302"/>
                  </a:moveTo>
                  <a:cubicBezTo>
                    <a:pt x="75" y="301"/>
                    <a:pt x="74" y="300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5" y="298"/>
                    <a:pt x="76" y="297"/>
                    <a:pt x="77" y="298"/>
                  </a:cubicBezTo>
                  <a:cubicBezTo>
                    <a:pt x="77" y="298"/>
                    <a:pt x="77" y="298"/>
                    <a:pt x="77" y="298"/>
                  </a:cubicBezTo>
                  <a:cubicBezTo>
                    <a:pt x="78" y="298"/>
                    <a:pt x="79" y="299"/>
                    <a:pt x="78" y="300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78" y="301"/>
                    <a:pt x="77" y="302"/>
                    <a:pt x="76" y="302"/>
                  </a:cubicBezTo>
                  <a:cubicBezTo>
                    <a:pt x="76" y="302"/>
                    <a:pt x="76" y="302"/>
                    <a:pt x="76" y="302"/>
                  </a:cubicBezTo>
                  <a:cubicBezTo>
                    <a:pt x="76" y="302"/>
                    <a:pt x="76" y="302"/>
                    <a:pt x="76" y="302"/>
                  </a:cubicBezTo>
                  <a:close/>
                  <a:moveTo>
                    <a:pt x="539" y="294"/>
                  </a:moveTo>
                  <a:cubicBezTo>
                    <a:pt x="539" y="294"/>
                    <a:pt x="539" y="294"/>
                    <a:pt x="539" y="294"/>
                  </a:cubicBezTo>
                  <a:cubicBezTo>
                    <a:pt x="539" y="294"/>
                    <a:pt x="539" y="294"/>
                    <a:pt x="539" y="294"/>
                  </a:cubicBezTo>
                  <a:cubicBezTo>
                    <a:pt x="538" y="293"/>
                    <a:pt x="539" y="292"/>
                    <a:pt x="540" y="292"/>
                  </a:cubicBezTo>
                  <a:cubicBezTo>
                    <a:pt x="540" y="292"/>
                    <a:pt x="540" y="292"/>
                    <a:pt x="540" y="292"/>
                  </a:cubicBezTo>
                  <a:cubicBezTo>
                    <a:pt x="541" y="292"/>
                    <a:pt x="542" y="293"/>
                    <a:pt x="543" y="294"/>
                  </a:cubicBezTo>
                  <a:cubicBezTo>
                    <a:pt x="543" y="294"/>
                    <a:pt x="543" y="294"/>
                    <a:pt x="543" y="294"/>
                  </a:cubicBezTo>
                  <a:cubicBezTo>
                    <a:pt x="543" y="295"/>
                    <a:pt x="542" y="296"/>
                    <a:pt x="541" y="296"/>
                  </a:cubicBezTo>
                  <a:cubicBezTo>
                    <a:pt x="541" y="296"/>
                    <a:pt x="541" y="296"/>
                    <a:pt x="541" y="296"/>
                  </a:cubicBezTo>
                  <a:cubicBezTo>
                    <a:pt x="541" y="296"/>
                    <a:pt x="541" y="296"/>
                    <a:pt x="541" y="296"/>
                  </a:cubicBezTo>
                  <a:cubicBezTo>
                    <a:pt x="541" y="296"/>
                    <a:pt x="541" y="296"/>
                    <a:pt x="541" y="296"/>
                  </a:cubicBezTo>
                  <a:cubicBezTo>
                    <a:pt x="540" y="296"/>
                    <a:pt x="539" y="295"/>
                    <a:pt x="539" y="294"/>
                  </a:cubicBezTo>
                  <a:close/>
                  <a:moveTo>
                    <a:pt x="79" y="290"/>
                  </a:moveTo>
                  <a:cubicBezTo>
                    <a:pt x="77" y="290"/>
                    <a:pt x="77" y="288"/>
                    <a:pt x="77" y="287"/>
                  </a:cubicBezTo>
                  <a:cubicBezTo>
                    <a:pt x="77" y="287"/>
                    <a:pt x="77" y="287"/>
                    <a:pt x="77" y="287"/>
                  </a:cubicBezTo>
                  <a:cubicBezTo>
                    <a:pt x="77" y="286"/>
                    <a:pt x="78" y="286"/>
                    <a:pt x="80" y="286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81" y="286"/>
                    <a:pt x="81" y="287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9"/>
                    <a:pt x="80" y="290"/>
                    <a:pt x="79" y="290"/>
                  </a:cubicBezTo>
                  <a:cubicBezTo>
                    <a:pt x="79" y="290"/>
                    <a:pt x="79" y="290"/>
                    <a:pt x="79" y="290"/>
                  </a:cubicBezTo>
                  <a:cubicBezTo>
                    <a:pt x="79" y="290"/>
                    <a:pt x="79" y="290"/>
                    <a:pt x="79" y="290"/>
                  </a:cubicBezTo>
                  <a:close/>
                  <a:moveTo>
                    <a:pt x="536" y="283"/>
                  </a:moveTo>
                  <a:cubicBezTo>
                    <a:pt x="536" y="283"/>
                    <a:pt x="536" y="283"/>
                    <a:pt x="536" y="283"/>
                  </a:cubicBezTo>
                  <a:cubicBezTo>
                    <a:pt x="536" y="283"/>
                    <a:pt x="536" y="283"/>
                    <a:pt x="536" y="283"/>
                  </a:cubicBezTo>
                  <a:cubicBezTo>
                    <a:pt x="535" y="282"/>
                    <a:pt x="536" y="281"/>
                    <a:pt x="537" y="280"/>
                  </a:cubicBezTo>
                  <a:cubicBezTo>
                    <a:pt x="537" y="280"/>
                    <a:pt x="537" y="280"/>
                    <a:pt x="537" y="280"/>
                  </a:cubicBezTo>
                  <a:cubicBezTo>
                    <a:pt x="538" y="280"/>
                    <a:pt x="539" y="281"/>
                    <a:pt x="540" y="282"/>
                  </a:cubicBezTo>
                  <a:cubicBezTo>
                    <a:pt x="540" y="282"/>
                    <a:pt x="540" y="282"/>
                    <a:pt x="540" y="282"/>
                  </a:cubicBezTo>
                  <a:cubicBezTo>
                    <a:pt x="540" y="283"/>
                    <a:pt x="539" y="284"/>
                    <a:pt x="538" y="284"/>
                  </a:cubicBezTo>
                  <a:cubicBezTo>
                    <a:pt x="538" y="284"/>
                    <a:pt x="538" y="284"/>
                    <a:pt x="538" y="284"/>
                  </a:cubicBezTo>
                  <a:cubicBezTo>
                    <a:pt x="538" y="284"/>
                    <a:pt x="538" y="284"/>
                    <a:pt x="538" y="284"/>
                  </a:cubicBezTo>
                  <a:cubicBezTo>
                    <a:pt x="538" y="284"/>
                    <a:pt x="538" y="284"/>
                    <a:pt x="538" y="284"/>
                  </a:cubicBezTo>
                  <a:cubicBezTo>
                    <a:pt x="537" y="284"/>
                    <a:pt x="536" y="284"/>
                    <a:pt x="536" y="283"/>
                  </a:cubicBezTo>
                  <a:close/>
                  <a:moveTo>
                    <a:pt x="82" y="278"/>
                  </a:moveTo>
                  <a:cubicBezTo>
                    <a:pt x="81" y="278"/>
                    <a:pt x="80" y="277"/>
                    <a:pt x="80" y="276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81" y="275"/>
                    <a:pt x="82" y="274"/>
                    <a:pt x="83" y="274"/>
                  </a:cubicBezTo>
                  <a:cubicBezTo>
                    <a:pt x="83" y="274"/>
                    <a:pt x="83" y="274"/>
                    <a:pt x="83" y="274"/>
                  </a:cubicBezTo>
                  <a:cubicBezTo>
                    <a:pt x="84" y="275"/>
                    <a:pt x="84" y="276"/>
                    <a:pt x="84" y="277"/>
                  </a:cubicBezTo>
                  <a:cubicBezTo>
                    <a:pt x="84" y="277"/>
                    <a:pt x="84" y="277"/>
                    <a:pt x="84" y="277"/>
                  </a:cubicBezTo>
                  <a:cubicBezTo>
                    <a:pt x="84" y="278"/>
                    <a:pt x="83" y="278"/>
                    <a:pt x="82" y="278"/>
                  </a:cubicBezTo>
                  <a:cubicBezTo>
                    <a:pt x="82" y="278"/>
                    <a:pt x="82" y="278"/>
                    <a:pt x="82" y="278"/>
                  </a:cubicBezTo>
                  <a:cubicBezTo>
                    <a:pt x="82" y="278"/>
                    <a:pt x="82" y="278"/>
                    <a:pt x="82" y="278"/>
                  </a:cubicBezTo>
                  <a:close/>
                  <a:moveTo>
                    <a:pt x="532" y="272"/>
                  </a:moveTo>
                  <a:cubicBezTo>
                    <a:pt x="532" y="270"/>
                    <a:pt x="533" y="269"/>
                    <a:pt x="534" y="269"/>
                  </a:cubicBezTo>
                  <a:cubicBezTo>
                    <a:pt x="534" y="269"/>
                    <a:pt x="534" y="269"/>
                    <a:pt x="534" y="269"/>
                  </a:cubicBezTo>
                  <a:cubicBezTo>
                    <a:pt x="535" y="269"/>
                    <a:pt x="536" y="269"/>
                    <a:pt x="536" y="270"/>
                  </a:cubicBezTo>
                  <a:cubicBezTo>
                    <a:pt x="536" y="270"/>
                    <a:pt x="536" y="270"/>
                    <a:pt x="536" y="270"/>
                  </a:cubicBezTo>
                  <a:cubicBezTo>
                    <a:pt x="536" y="271"/>
                    <a:pt x="536" y="272"/>
                    <a:pt x="535" y="273"/>
                  </a:cubicBezTo>
                  <a:cubicBezTo>
                    <a:pt x="535" y="273"/>
                    <a:pt x="535" y="273"/>
                    <a:pt x="535" y="273"/>
                  </a:cubicBezTo>
                  <a:cubicBezTo>
                    <a:pt x="535" y="273"/>
                    <a:pt x="534" y="273"/>
                    <a:pt x="534" y="273"/>
                  </a:cubicBezTo>
                  <a:cubicBezTo>
                    <a:pt x="534" y="273"/>
                    <a:pt x="534" y="273"/>
                    <a:pt x="534" y="273"/>
                  </a:cubicBezTo>
                  <a:cubicBezTo>
                    <a:pt x="533" y="273"/>
                    <a:pt x="533" y="272"/>
                    <a:pt x="532" y="272"/>
                  </a:cubicBezTo>
                  <a:close/>
                  <a:moveTo>
                    <a:pt x="85" y="267"/>
                  </a:moveTo>
                  <a:cubicBezTo>
                    <a:pt x="84" y="266"/>
                    <a:pt x="84" y="265"/>
                    <a:pt x="84" y="264"/>
                  </a:cubicBezTo>
                  <a:cubicBezTo>
                    <a:pt x="84" y="264"/>
                    <a:pt x="84" y="264"/>
                    <a:pt x="84" y="264"/>
                  </a:cubicBezTo>
                  <a:cubicBezTo>
                    <a:pt x="84" y="263"/>
                    <a:pt x="86" y="263"/>
                    <a:pt x="87" y="263"/>
                  </a:cubicBezTo>
                  <a:cubicBezTo>
                    <a:pt x="87" y="263"/>
                    <a:pt x="87" y="263"/>
                    <a:pt x="87" y="263"/>
                  </a:cubicBezTo>
                  <a:cubicBezTo>
                    <a:pt x="88" y="263"/>
                    <a:pt x="88" y="265"/>
                    <a:pt x="88" y="266"/>
                  </a:cubicBezTo>
                  <a:cubicBezTo>
                    <a:pt x="88" y="266"/>
                    <a:pt x="88" y="266"/>
                    <a:pt x="88" y="266"/>
                  </a:cubicBezTo>
                  <a:cubicBezTo>
                    <a:pt x="88" y="266"/>
                    <a:pt x="87" y="267"/>
                    <a:pt x="86" y="267"/>
                  </a:cubicBezTo>
                  <a:cubicBezTo>
                    <a:pt x="86" y="267"/>
                    <a:pt x="86" y="267"/>
                    <a:pt x="86" y="267"/>
                  </a:cubicBezTo>
                  <a:cubicBezTo>
                    <a:pt x="86" y="267"/>
                    <a:pt x="86" y="267"/>
                    <a:pt x="85" y="267"/>
                  </a:cubicBezTo>
                  <a:close/>
                  <a:moveTo>
                    <a:pt x="528" y="260"/>
                  </a:moveTo>
                  <a:cubicBezTo>
                    <a:pt x="528" y="259"/>
                    <a:pt x="528" y="258"/>
                    <a:pt x="529" y="258"/>
                  </a:cubicBezTo>
                  <a:cubicBezTo>
                    <a:pt x="529" y="258"/>
                    <a:pt x="529" y="258"/>
                    <a:pt x="529" y="258"/>
                  </a:cubicBezTo>
                  <a:cubicBezTo>
                    <a:pt x="530" y="257"/>
                    <a:pt x="532" y="258"/>
                    <a:pt x="532" y="259"/>
                  </a:cubicBezTo>
                  <a:cubicBezTo>
                    <a:pt x="532" y="259"/>
                    <a:pt x="532" y="259"/>
                    <a:pt x="532" y="259"/>
                  </a:cubicBezTo>
                  <a:cubicBezTo>
                    <a:pt x="532" y="260"/>
                    <a:pt x="532" y="261"/>
                    <a:pt x="531" y="261"/>
                  </a:cubicBezTo>
                  <a:cubicBezTo>
                    <a:pt x="531" y="261"/>
                    <a:pt x="531" y="261"/>
                    <a:pt x="531" y="261"/>
                  </a:cubicBezTo>
                  <a:cubicBezTo>
                    <a:pt x="531" y="262"/>
                    <a:pt x="530" y="262"/>
                    <a:pt x="530" y="262"/>
                  </a:cubicBezTo>
                  <a:cubicBezTo>
                    <a:pt x="530" y="262"/>
                    <a:pt x="530" y="262"/>
                    <a:pt x="530" y="262"/>
                  </a:cubicBezTo>
                  <a:cubicBezTo>
                    <a:pt x="529" y="262"/>
                    <a:pt x="529" y="261"/>
                    <a:pt x="528" y="260"/>
                  </a:cubicBezTo>
                  <a:close/>
                  <a:moveTo>
                    <a:pt x="90" y="256"/>
                  </a:moveTo>
                  <a:cubicBezTo>
                    <a:pt x="89" y="255"/>
                    <a:pt x="88" y="254"/>
                    <a:pt x="88" y="253"/>
                  </a:cubicBezTo>
                  <a:cubicBezTo>
                    <a:pt x="88" y="253"/>
                    <a:pt x="88" y="253"/>
                    <a:pt x="88" y="253"/>
                  </a:cubicBezTo>
                  <a:cubicBezTo>
                    <a:pt x="89" y="252"/>
                    <a:pt x="90" y="252"/>
                    <a:pt x="91" y="252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2" y="252"/>
                    <a:pt x="93" y="254"/>
                    <a:pt x="92" y="255"/>
                  </a:cubicBezTo>
                  <a:cubicBezTo>
                    <a:pt x="92" y="255"/>
                    <a:pt x="92" y="255"/>
                    <a:pt x="92" y="255"/>
                  </a:cubicBezTo>
                  <a:cubicBezTo>
                    <a:pt x="92" y="255"/>
                    <a:pt x="91" y="256"/>
                    <a:pt x="90" y="256"/>
                  </a:cubicBezTo>
                  <a:cubicBezTo>
                    <a:pt x="90" y="256"/>
                    <a:pt x="90" y="256"/>
                    <a:pt x="90" y="256"/>
                  </a:cubicBezTo>
                  <a:cubicBezTo>
                    <a:pt x="90" y="256"/>
                    <a:pt x="90" y="256"/>
                    <a:pt x="90" y="256"/>
                  </a:cubicBezTo>
                  <a:close/>
                  <a:moveTo>
                    <a:pt x="524" y="249"/>
                  </a:moveTo>
                  <a:cubicBezTo>
                    <a:pt x="523" y="248"/>
                    <a:pt x="524" y="247"/>
                    <a:pt x="525" y="247"/>
                  </a:cubicBezTo>
                  <a:cubicBezTo>
                    <a:pt x="525" y="247"/>
                    <a:pt x="525" y="247"/>
                    <a:pt x="525" y="247"/>
                  </a:cubicBezTo>
                  <a:cubicBezTo>
                    <a:pt x="526" y="246"/>
                    <a:pt x="527" y="247"/>
                    <a:pt x="527" y="248"/>
                  </a:cubicBezTo>
                  <a:cubicBezTo>
                    <a:pt x="527" y="248"/>
                    <a:pt x="527" y="248"/>
                    <a:pt x="527" y="248"/>
                  </a:cubicBezTo>
                  <a:cubicBezTo>
                    <a:pt x="528" y="249"/>
                    <a:pt x="527" y="250"/>
                    <a:pt x="526" y="250"/>
                  </a:cubicBezTo>
                  <a:cubicBezTo>
                    <a:pt x="526" y="250"/>
                    <a:pt x="526" y="250"/>
                    <a:pt x="526" y="250"/>
                  </a:cubicBezTo>
                  <a:cubicBezTo>
                    <a:pt x="526" y="250"/>
                    <a:pt x="526" y="251"/>
                    <a:pt x="526" y="251"/>
                  </a:cubicBezTo>
                  <a:cubicBezTo>
                    <a:pt x="526" y="251"/>
                    <a:pt x="526" y="251"/>
                    <a:pt x="526" y="251"/>
                  </a:cubicBezTo>
                  <a:cubicBezTo>
                    <a:pt x="525" y="251"/>
                    <a:pt x="524" y="250"/>
                    <a:pt x="524" y="249"/>
                  </a:cubicBezTo>
                  <a:close/>
                  <a:moveTo>
                    <a:pt x="94" y="245"/>
                  </a:moveTo>
                  <a:cubicBezTo>
                    <a:pt x="93" y="244"/>
                    <a:pt x="93" y="243"/>
                    <a:pt x="93" y="242"/>
                  </a:cubicBezTo>
                  <a:cubicBezTo>
                    <a:pt x="93" y="242"/>
                    <a:pt x="93" y="242"/>
                    <a:pt x="93" y="242"/>
                  </a:cubicBezTo>
                  <a:cubicBezTo>
                    <a:pt x="94" y="241"/>
                    <a:pt x="95" y="241"/>
                    <a:pt x="96" y="241"/>
                  </a:cubicBezTo>
                  <a:cubicBezTo>
                    <a:pt x="96" y="241"/>
                    <a:pt x="96" y="241"/>
                    <a:pt x="96" y="241"/>
                  </a:cubicBezTo>
                  <a:cubicBezTo>
                    <a:pt x="97" y="242"/>
                    <a:pt x="98" y="243"/>
                    <a:pt x="97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97" y="244"/>
                    <a:pt x="96" y="245"/>
                    <a:pt x="95" y="245"/>
                  </a:cubicBezTo>
                  <a:cubicBezTo>
                    <a:pt x="95" y="245"/>
                    <a:pt x="95" y="245"/>
                    <a:pt x="95" y="245"/>
                  </a:cubicBezTo>
                  <a:cubicBezTo>
                    <a:pt x="95" y="245"/>
                    <a:pt x="95" y="245"/>
                    <a:pt x="94" y="245"/>
                  </a:cubicBezTo>
                  <a:close/>
                  <a:moveTo>
                    <a:pt x="519" y="239"/>
                  </a:moveTo>
                  <a:cubicBezTo>
                    <a:pt x="518" y="238"/>
                    <a:pt x="518" y="236"/>
                    <a:pt x="519" y="236"/>
                  </a:cubicBezTo>
                  <a:cubicBezTo>
                    <a:pt x="519" y="236"/>
                    <a:pt x="519" y="236"/>
                    <a:pt x="519" y="236"/>
                  </a:cubicBezTo>
                  <a:cubicBezTo>
                    <a:pt x="520" y="235"/>
                    <a:pt x="522" y="236"/>
                    <a:pt x="522" y="237"/>
                  </a:cubicBezTo>
                  <a:cubicBezTo>
                    <a:pt x="522" y="237"/>
                    <a:pt x="522" y="237"/>
                    <a:pt x="522" y="237"/>
                  </a:cubicBezTo>
                  <a:cubicBezTo>
                    <a:pt x="523" y="238"/>
                    <a:pt x="522" y="239"/>
                    <a:pt x="521" y="239"/>
                  </a:cubicBezTo>
                  <a:cubicBezTo>
                    <a:pt x="521" y="239"/>
                    <a:pt x="521" y="239"/>
                    <a:pt x="521" y="239"/>
                  </a:cubicBezTo>
                  <a:cubicBezTo>
                    <a:pt x="521" y="240"/>
                    <a:pt x="521" y="240"/>
                    <a:pt x="520" y="240"/>
                  </a:cubicBezTo>
                  <a:cubicBezTo>
                    <a:pt x="520" y="240"/>
                    <a:pt x="520" y="240"/>
                    <a:pt x="520" y="240"/>
                  </a:cubicBezTo>
                  <a:cubicBezTo>
                    <a:pt x="520" y="240"/>
                    <a:pt x="519" y="239"/>
                    <a:pt x="519" y="239"/>
                  </a:cubicBezTo>
                  <a:close/>
                  <a:moveTo>
                    <a:pt x="100" y="234"/>
                  </a:moveTo>
                  <a:cubicBezTo>
                    <a:pt x="99" y="233"/>
                    <a:pt x="98" y="232"/>
                    <a:pt x="99" y="231"/>
                  </a:cubicBezTo>
                  <a:cubicBezTo>
                    <a:pt x="99" y="231"/>
                    <a:pt x="99" y="231"/>
                    <a:pt x="99" y="231"/>
                  </a:cubicBezTo>
                  <a:cubicBezTo>
                    <a:pt x="99" y="230"/>
                    <a:pt x="101" y="230"/>
                    <a:pt x="102" y="230"/>
                  </a:cubicBezTo>
                  <a:cubicBezTo>
                    <a:pt x="102" y="230"/>
                    <a:pt x="102" y="230"/>
                    <a:pt x="102" y="230"/>
                  </a:cubicBezTo>
                  <a:cubicBezTo>
                    <a:pt x="103" y="231"/>
                    <a:pt x="103" y="232"/>
                    <a:pt x="102" y="233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2" y="234"/>
                    <a:pt x="101" y="234"/>
                    <a:pt x="101" y="234"/>
                  </a:cubicBezTo>
                  <a:cubicBezTo>
                    <a:pt x="101" y="234"/>
                    <a:pt x="101" y="234"/>
                    <a:pt x="101" y="234"/>
                  </a:cubicBezTo>
                  <a:cubicBezTo>
                    <a:pt x="100" y="234"/>
                    <a:pt x="100" y="234"/>
                    <a:pt x="100" y="234"/>
                  </a:cubicBezTo>
                  <a:close/>
                  <a:moveTo>
                    <a:pt x="513" y="228"/>
                  </a:moveTo>
                  <a:cubicBezTo>
                    <a:pt x="512" y="227"/>
                    <a:pt x="513" y="226"/>
                    <a:pt x="514" y="225"/>
                  </a:cubicBezTo>
                  <a:cubicBezTo>
                    <a:pt x="514" y="225"/>
                    <a:pt x="514" y="225"/>
                    <a:pt x="514" y="225"/>
                  </a:cubicBezTo>
                  <a:cubicBezTo>
                    <a:pt x="515" y="225"/>
                    <a:pt x="516" y="225"/>
                    <a:pt x="516" y="226"/>
                  </a:cubicBezTo>
                  <a:cubicBezTo>
                    <a:pt x="516" y="226"/>
                    <a:pt x="516" y="226"/>
                    <a:pt x="516" y="226"/>
                  </a:cubicBezTo>
                  <a:cubicBezTo>
                    <a:pt x="517" y="227"/>
                    <a:pt x="517" y="228"/>
                    <a:pt x="516" y="229"/>
                  </a:cubicBezTo>
                  <a:cubicBezTo>
                    <a:pt x="516" y="229"/>
                    <a:pt x="516" y="229"/>
                    <a:pt x="516" y="229"/>
                  </a:cubicBezTo>
                  <a:cubicBezTo>
                    <a:pt x="515" y="229"/>
                    <a:pt x="515" y="229"/>
                    <a:pt x="515" y="229"/>
                  </a:cubicBezTo>
                  <a:cubicBezTo>
                    <a:pt x="515" y="229"/>
                    <a:pt x="515" y="229"/>
                    <a:pt x="515" y="229"/>
                  </a:cubicBezTo>
                  <a:cubicBezTo>
                    <a:pt x="514" y="229"/>
                    <a:pt x="513" y="229"/>
                    <a:pt x="513" y="228"/>
                  </a:cubicBezTo>
                  <a:close/>
                  <a:moveTo>
                    <a:pt x="106" y="224"/>
                  </a:moveTo>
                  <a:cubicBezTo>
                    <a:pt x="105" y="223"/>
                    <a:pt x="104" y="222"/>
                    <a:pt x="105" y="221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106" y="220"/>
                    <a:pt x="107" y="220"/>
                    <a:pt x="108" y="220"/>
                  </a:cubicBezTo>
                  <a:cubicBezTo>
                    <a:pt x="108" y="220"/>
                    <a:pt x="108" y="220"/>
                    <a:pt x="108" y="220"/>
                  </a:cubicBezTo>
                  <a:cubicBezTo>
                    <a:pt x="109" y="221"/>
                    <a:pt x="109" y="222"/>
                    <a:pt x="108" y="223"/>
                  </a:cubicBezTo>
                  <a:cubicBezTo>
                    <a:pt x="108" y="223"/>
                    <a:pt x="108" y="223"/>
                    <a:pt x="108" y="223"/>
                  </a:cubicBezTo>
                  <a:cubicBezTo>
                    <a:pt x="108" y="223"/>
                    <a:pt x="108" y="223"/>
                    <a:pt x="108" y="223"/>
                  </a:cubicBezTo>
                  <a:cubicBezTo>
                    <a:pt x="108" y="223"/>
                    <a:pt x="108" y="223"/>
                    <a:pt x="108" y="223"/>
                  </a:cubicBezTo>
                  <a:cubicBezTo>
                    <a:pt x="108" y="223"/>
                    <a:pt x="107" y="224"/>
                    <a:pt x="107" y="224"/>
                  </a:cubicBezTo>
                  <a:cubicBezTo>
                    <a:pt x="107" y="224"/>
                    <a:pt x="107" y="224"/>
                    <a:pt x="107" y="224"/>
                  </a:cubicBezTo>
                  <a:cubicBezTo>
                    <a:pt x="106" y="224"/>
                    <a:pt x="106" y="224"/>
                    <a:pt x="106" y="224"/>
                  </a:cubicBezTo>
                  <a:close/>
                  <a:moveTo>
                    <a:pt x="507" y="218"/>
                  </a:moveTo>
                  <a:cubicBezTo>
                    <a:pt x="506" y="217"/>
                    <a:pt x="506" y="216"/>
                    <a:pt x="507" y="215"/>
                  </a:cubicBezTo>
                  <a:cubicBezTo>
                    <a:pt x="507" y="215"/>
                    <a:pt x="507" y="215"/>
                    <a:pt x="507" y="215"/>
                  </a:cubicBezTo>
                  <a:cubicBezTo>
                    <a:pt x="508" y="215"/>
                    <a:pt x="509" y="215"/>
                    <a:pt x="510" y="216"/>
                  </a:cubicBezTo>
                  <a:cubicBezTo>
                    <a:pt x="510" y="216"/>
                    <a:pt x="510" y="216"/>
                    <a:pt x="510" y="216"/>
                  </a:cubicBezTo>
                  <a:cubicBezTo>
                    <a:pt x="511" y="217"/>
                    <a:pt x="510" y="218"/>
                    <a:pt x="509" y="219"/>
                  </a:cubicBezTo>
                  <a:cubicBezTo>
                    <a:pt x="509" y="219"/>
                    <a:pt x="509" y="219"/>
                    <a:pt x="509" y="219"/>
                  </a:cubicBezTo>
                  <a:cubicBezTo>
                    <a:pt x="509" y="219"/>
                    <a:pt x="509" y="219"/>
                    <a:pt x="508" y="219"/>
                  </a:cubicBezTo>
                  <a:cubicBezTo>
                    <a:pt x="508" y="219"/>
                    <a:pt x="508" y="219"/>
                    <a:pt x="508" y="219"/>
                  </a:cubicBezTo>
                  <a:cubicBezTo>
                    <a:pt x="508" y="219"/>
                    <a:pt x="507" y="219"/>
                    <a:pt x="507" y="218"/>
                  </a:cubicBezTo>
                  <a:close/>
                  <a:moveTo>
                    <a:pt x="112" y="213"/>
                  </a:moveTo>
                  <a:cubicBezTo>
                    <a:pt x="111" y="213"/>
                    <a:pt x="111" y="212"/>
                    <a:pt x="111" y="211"/>
                  </a:cubicBezTo>
                  <a:cubicBezTo>
                    <a:pt x="111" y="211"/>
                    <a:pt x="111" y="211"/>
                    <a:pt x="111" y="211"/>
                  </a:cubicBezTo>
                  <a:cubicBezTo>
                    <a:pt x="112" y="210"/>
                    <a:pt x="113" y="209"/>
                    <a:pt x="114" y="210"/>
                  </a:cubicBezTo>
                  <a:cubicBezTo>
                    <a:pt x="114" y="210"/>
                    <a:pt x="114" y="210"/>
                    <a:pt x="114" y="210"/>
                  </a:cubicBezTo>
                  <a:cubicBezTo>
                    <a:pt x="115" y="211"/>
                    <a:pt x="115" y="212"/>
                    <a:pt x="115" y="213"/>
                  </a:cubicBezTo>
                  <a:cubicBezTo>
                    <a:pt x="115" y="213"/>
                    <a:pt x="115" y="213"/>
                    <a:pt x="115" y="213"/>
                  </a:cubicBezTo>
                  <a:cubicBezTo>
                    <a:pt x="114" y="213"/>
                    <a:pt x="114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2" y="214"/>
                    <a:pt x="112" y="213"/>
                  </a:cubicBezTo>
                  <a:close/>
                  <a:moveTo>
                    <a:pt x="500" y="208"/>
                  </a:moveTo>
                  <a:cubicBezTo>
                    <a:pt x="499" y="207"/>
                    <a:pt x="500" y="206"/>
                    <a:pt x="500" y="205"/>
                  </a:cubicBezTo>
                  <a:cubicBezTo>
                    <a:pt x="500" y="205"/>
                    <a:pt x="500" y="205"/>
                    <a:pt x="500" y="205"/>
                  </a:cubicBezTo>
                  <a:cubicBezTo>
                    <a:pt x="501" y="205"/>
                    <a:pt x="503" y="205"/>
                    <a:pt x="503" y="206"/>
                  </a:cubicBezTo>
                  <a:cubicBezTo>
                    <a:pt x="503" y="206"/>
                    <a:pt x="503" y="206"/>
                    <a:pt x="503" y="206"/>
                  </a:cubicBezTo>
                  <a:cubicBezTo>
                    <a:pt x="504" y="207"/>
                    <a:pt x="504" y="208"/>
                    <a:pt x="503" y="209"/>
                  </a:cubicBezTo>
                  <a:cubicBezTo>
                    <a:pt x="503" y="209"/>
                    <a:pt x="503" y="209"/>
                    <a:pt x="503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1" y="209"/>
                    <a:pt x="500" y="209"/>
                    <a:pt x="500" y="208"/>
                  </a:cubicBezTo>
                  <a:close/>
                  <a:moveTo>
                    <a:pt x="119" y="204"/>
                  </a:moveTo>
                  <a:cubicBezTo>
                    <a:pt x="118" y="203"/>
                    <a:pt x="118" y="202"/>
                    <a:pt x="119" y="201"/>
                  </a:cubicBezTo>
                  <a:cubicBezTo>
                    <a:pt x="119" y="201"/>
                    <a:pt x="119" y="201"/>
                    <a:pt x="119" y="201"/>
                  </a:cubicBezTo>
                  <a:cubicBezTo>
                    <a:pt x="119" y="200"/>
                    <a:pt x="120" y="200"/>
                    <a:pt x="121" y="200"/>
                  </a:cubicBezTo>
                  <a:cubicBezTo>
                    <a:pt x="121" y="200"/>
                    <a:pt x="121" y="200"/>
                    <a:pt x="121" y="200"/>
                  </a:cubicBezTo>
                  <a:cubicBezTo>
                    <a:pt x="122" y="201"/>
                    <a:pt x="122" y="202"/>
                    <a:pt x="122" y="203"/>
                  </a:cubicBezTo>
                  <a:cubicBezTo>
                    <a:pt x="122" y="203"/>
                    <a:pt x="122" y="203"/>
                    <a:pt x="122" y="203"/>
                  </a:cubicBezTo>
                  <a:cubicBezTo>
                    <a:pt x="121" y="204"/>
                    <a:pt x="121" y="204"/>
                    <a:pt x="120" y="204"/>
                  </a:cubicBezTo>
                  <a:cubicBezTo>
                    <a:pt x="120" y="204"/>
                    <a:pt x="120" y="204"/>
                    <a:pt x="120" y="204"/>
                  </a:cubicBezTo>
                  <a:cubicBezTo>
                    <a:pt x="120" y="204"/>
                    <a:pt x="119" y="204"/>
                    <a:pt x="119" y="204"/>
                  </a:cubicBezTo>
                  <a:close/>
                  <a:moveTo>
                    <a:pt x="493" y="199"/>
                  </a:moveTo>
                  <a:cubicBezTo>
                    <a:pt x="493" y="199"/>
                    <a:pt x="493" y="199"/>
                    <a:pt x="493" y="199"/>
                  </a:cubicBezTo>
                  <a:cubicBezTo>
                    <a:pt x="493" y="199"/>
                    <a:pt x="493" y="199"/>
                    <a:pt x="493" y="199"/>
                  </a:cubicBezTo>
                  <a:cubicBezTo>
                    <a:pt x="492" y="198"/>
                    <a:pt x="492" y="197"/>
                    <a:pt x="493" y="196"/>
                  </a:cubicBezTo>
                  <a:cubicBezTo>
                    <a:pt x="493" y="196"/>
                    <a:pt x="493" y="196"/>
                    <a:pt x="493" y="196"/>
                  </a:cubicBezTo>
                  <a:cubicBezTo>
                    <a:pt x="494" y="195"/>
                    <a:pt x="495" y="195"/>
                    <a:pt x="496" y="196"/>
                  </a:cubicBezTo>
                  <a:cubicBezTo>
                    <a:pt x="496" y="196"/>
                    <a:pt x="496" y="196"/>
                    <a:pt x="496" y="196"/>
                  </a:cubicBezTo>
                  <a:cubicBezTo>
                    <a:pt x="497" y="197"/>
                    <a:pt x="497" y="198"/>
                    <a:pt x="496" y="199"/>
                  </a:cubicBezTo>
                  <a:cubicBezTo>
                    <a:pt x="496" y="199"/>
                    <a:pt x="496" y="199"/>
                    <a:pt x="496" y="199"/>
                  </a:cubicBezTo>
                  <a:cubicBezTo>
                    <a:pt x="495" y="199"/>
                    <a:pt x="495" y="199"/>
                    <a:pt x="494" y="199"/>
                  </a:cubicBezTo>
                  <a:cubicBezTo>
                    <a:pt x="494" y="199"/>
                    <a:pt x="494" y="199"/>
                    <a:pt x="494" y="199"/>
                  </a:cubicBezTo>
                  <a:cubicBezTo>
                    <a:pt x="494" y="199"/>
                    <a:pt x="493" y="199"/>
                    <a:pt x="493" y="199"/>
                  </a:cubicBezTo>
                  <a:close/>
                  <a:moveTo>
                    <a:pt x="126" y="194"/>
                  </a:moveTo>
                  <a:cubicBezTo>
                    <a:pt x="125" y="193"/>
                    <a:pt x="125" y="192"/>
                    <a:pt x="126" y="191"/>
                  </a:cubicBezTo>
                  <a:cubicBezTo>
                    <a:pt x="126" y="191"/>
                    <a:pt x="126" y="191"/>
                    <a:pt x="126" y="191"/>
                  </a:cubicBezTo>
                  <a:cubicBezTo>
                    <a:pt x="127" y="190"/>
                    <a:pt x="128" y="190"/>
                    <a:pt x="129" y="191"/>
                  </a:cubicBezTo>
                  <a:cubicBezTo>
                    <a:pt x="129" y="191"/>
                    <a:pt x="129" y="191"/>
                    <a:pt x="129" y="191"/>
                  </a:cubicBezTo>
                  <a:cubicBezTo>
                    <a:pt x="130" y="192"/>
                    <a:pt x="130" y="193"/>
                    <a:pt x="129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8" y="195"/>
                    <a:pt x="128" y="195"/>
                  </a:cubicBezTo>
                  <a:cubicBezTo>
                    <a:pt x="128" y="195"/>
                    <a:pt x="128" y="195"/>
                    <a:pt x="128" y="195"/>
                  </a:cubicBezTo>
                  <a:cubicBezTo>
                    <a:pt x="127" y="195"/>
                    <a:pt x="127" y="194"/>
                    <a:pt x="126" y="194"/>
                  </a:cubicBezTo>
                  <a:close/>
                  <a:moveTo>
                    <a:pt x="485" y="189"/>
                  </a:moveTo>
                  <a:cubicBezTo>
                    <a:pt x="485" y="189"/>
                    <a:pt x="485" y="187"/>
                    <a:pt x="485" y="187"/>
                  </a:cubicBezTo>
                  <a:cubicBezTo>
                    <a:pt x="485" y="187"/>
                    <a:pt x="485" y="187"/>
                    <a:pt x="485" y="187"/>
                  </a:cubicBezTo>
                  <a:cubicBezTo>
                    <a:pt x="486" y="186"/>
                    <a:pt x="488" y="186"/>
                    <a:pt x="488" y="187"/>
                  </a:cubicBezTo>
                  <a:cubicBezTo>
                    <a:pt x="488" y="187"/>
                    <a:pt x="488" y="187"/>
                    <a:pt x="488" y="187"/>
                  </a:cubicBezTo>
                  <a:cubicBezTo>
                    <a:pt x="489" y="188"/>
                    <a:pt x="489" y="189"/>
                    <a:pt x="488" y="190"/>
                  </a:cubicBezTo>
                  <a:cubicBezTo>
                    <a:pt x="488" y="190"/>
                    <a:pt x="488" y="190"/>
                    <a:pt x="488" y="190"/>
                  </a:cubicBezTo>
                  <a:cubicBezTo>
                    <a:pt x="488" y="190"/>
                    <a:pt x="487" y="190"/>
                    <a:pt x="487" y="190"/>
                  </a:cubicBezTo>
                  <a:cubicBezTo>
                    <a:pt x="487" y="190"/>
                    <a:pt x="487" y="190"/>
                    <a:pt x="487" y="190"/>
                  </a:cubicBezTo>
                  <a:cubicBezTo>
                    <a:pt x="486" y="190"/>
                    <a:pt x="486" y="190"/>
                    <a:pt x="485" y="189"/>
                  </a:cubicBezTo>
                  <a:close/>
                  <a:moveTo>
                    <a:pt x="134" y="185"/>
                  </a:moveTo>
                  <a:cubicBezTo>
                    <a:pt x="133" y="184"/>
                    <a:pt x="133" y="183"/>
                    <a:pt x="134" y="182"/>
                  </a:cubicBezTo>
                  <a:cubicBezTo>
                    <a:pt x="134" y="182"/>
                    <a:pt x="134" y="182"/>
                    <a:pt x="134" y="182"/>
                  </a:cubicBezTo>
                  <a:cubicBezTo>
                    <a:pt x="135" y="181"/>
                    <a:pt x="136" y="181"/>
                    <a:pt x="137" y="182"/>
                  </a:cubicBezTo>
                  <a:cubicBezTo>
                    <a:pt x="137" y="182"/>
                    <a:pt x="137" y="182"/>
                    <a:pt x="137" y="182"/>
                  </a:cubicBezTo>
                  <a:cubicBezTo>
                    <a:pt x="138" y="183"/>
                    <a:pt x="138" y="184"/>
                    <a:pt x="137" y="185"/>
                  </a:cubicBezTo>
                  <a:cubicBezTo>
                    <a:pt x="137" y="185"/>
                    <a:pt x="137" y="185"/>
                    <a:pt x="137" y="185"/>
                  </a:cubicBezTo>
                  <a:cubicBezTo>
                    <a:pt x="137" y="185"/>
                    <a:pt x="137" y="185"/>
                    <a:pt x="137" y="185"/>
                  </a:cubicBezTo>
                  <a:cubicBezTo>
                    <a:pt x="137" y="185"/>
                    <a:pt x="137" y="185"/>
                    <a:pt x="137" y="185"/>
                  </a:cubicBezTo>
                  <a:cubicBezTo>
                    <a:pt x="137" y="185"/>
                    <a:pt x="136" y="186"/>
                    <a:pt x="136" y="186"/>
                  </a:cubicBezTo>
                  <a:cubicBezTo>
                    <a:pt x="136" y="186"/>
                    <a:pt x="136" y="186"/>
                    <a:pt x="136" y="186"/>
                  </a:cubicBezTo>
                  <a:cubicBezTo>
                    <a:pt x="135" y="186"/>
                    <a:pt x="135" y="185"/>
                    <a:pt x="134" y="185"/>
                  </a:cubicBezTo>
                  <a:close/>
                  <a:moveTo>
                    <a:pt x="477" y="181"/>
                  </a:moveTo>
                  <a:cubicBezTo>
                    <a:pt x="476" y="180"/>
                    <a:pt x="476" y="179"/>
                    <a:pt x="477" y="178"/>
                  </a:cubicBezTo>
                  <a:cubicBezTo>
                    <a:pt x="477" y="178"/>
                    <a:pt x="477" y="178"/>
                    <a:pt x="477" y="178"/>
                  </a:cubicBezTo>
                  <a:cubicBezTo>
                    <a:pt x="478" y="177"/>
                    <a:pt x="479" y="177"/>
                    <a:pt x="480" y="178"/>
                  </a:cubicBezTo>
                  <a:cubicBezTo>
                    <a:pt x="480" y="178"/>
                    <a:pt x="480" y="178"/>
                    <a:pt x="480" y="178"/>
                  </a:cubicBezTo>
                  <a:cubicBezTo>
                    <a:pt x="481" y="179"/>
                    <a:pt x="481" y="180"/>
                    <a:pt x="480" y="181"/>
                  </a:cubicBezTo>
                  <a:cubicBezTo>
                    <a:pt x="480" y="181"/>
                    <a:pt x="480" y="181"/>
                    <a:pt x="480" y="181"/>
                  </a:cubicBezTo>
                  <a:cubicBezTo>
                    <a:pt x="480" y="181"/>
                    <a:pt x="479" y="181"/>
                    <a:pt x="479" y="181"/>
                  </a:cubicBezTo>
                  <a:cubicBezTo>
                    <a:pt x="479" y="181"/>
                    <a:pt x="479" y="181"/>
                    <a:pt x="479" y="181"/>
                  </a:cubicBezTo>
                  <a:cubicBezTo>
                    <a:pt x="478" y="181"/>
                    <a:pt x="478" y="181"/>
                    <a:pt x="477" y="181"/>
                  </a:cubicBezTo>
                  <a:close/>
                  <a:moveTo>
                    <a:pt x="142" y="176"/>
                  </a:moveTo>
                  <a:cubicBezTo>
                    <a:pt x="142" y="176"/>
                    <a:pt x="142" y="174"/>
                    <a:pt x="143" y="174"/>
                  </a:cubicBezTo>
                  <a:cubicBezTo>
                    <a:pt x="143" y="174"/>
                    <a:pt x="143" y="174"/>
                    <a:pt x="143" y="174"/>
                  </a:cubicBezTo>
                  <a:cubicBezTo>
                    <a:pt x="143" y="173"/>
                    <a:pt x="145" y="173"/>
                    <a:pt x="145" y="174"/>
                  </a:cubicBezTo>
                  <a:cubicBezTo>
                    <a:pt x="145" y="174"/>
                    <a:pt x="145" y="174"/>
                    <a:pt x="145" y="174"/>
                  </a:cubicBezTo>
                  <a:cubicBezTo>
                    <a:pt x="146" y="174"/>
                    <a:pt x="146" y="176"/>
                    <a:pt x="145" y="176"/>
                  </a:cubicBezTo>
                  <a:cubicBezTo>
                    <a:pt x="145" y="176"/>
                    <a:pt x="145" y="176"/>
                    <a:pt x="145" y="176"/>
                  </a:cubicBezTo>
                  <a:cubicBezTo>
                    <a:pt x="145" y="177"/>
                    <a:pt x="144" y="177"/>
                    <a:pt x="144" y="177"/>
                  </a:cubicBezTo>
                  <a:cubicBezTo>
                    <a:pt x="144" y="177"/>
                    <a:pt x="144" y="177"/>
                    <a:pt x="144" y="177"/>
                  </a:cubicBezTo>
                  <a:cubicBezTo>
                    <a:pt x="143" y="177"/>
                    <a:pt x="143" y="177"/>
                    <a:pt x="142" y="176"/>
                  </a:cubicBezTo>
                  <a:close/>
                  <a:moveTo>
                    <a:pt x="469" y="172"/>
                  </a:moveTo>
                  <a:cubicBezTo>
                    <a:pt x="468" y="172"/>
                    <a:pt x="468" y="170"/>
                    <a:pt x="469" y="170"/>
                  </a:cubicBezTo>
                  <a:cubicBezTo>
                    <a:pt x="469" y="170"/>
                    <a:pt x="469" y="170"/>
                    <a:pt x="469" y="170"/>
                  </a:cubicBezTo>
                  <a:cubicBezTo>
                    <a:pt x="469" y="169"/>
                    <a:pt x="471" y="169"/>
                    <a:pt x="471" y="170"/>
                  </a:cubicBezTo>
                  <a:cubicBezTo>
                    <a:pt x="471" y="170"/>
                    <a:pt x="471" y="170"/>
                    <a:pt x="471" y="170"/>
                  </a:cubicBezTo>
                  <a:cubicBezTo>
                    <a:pt x="472" y="170"/>
                    <a:pt x="472" y="172"/>
                    <a:pt x="472" y="172"/>
                  </a:cubicBezTo>
                  <a:cubicBezTo>
                    <a:pt x="472" y="172"/>
                    <a:pt x="472" y="172"/>
                    <a:pt x="472" y="172"/>
                  </a:cubicBezTo>
                  <a:cubicBezTo>
                    <a:pt x="471" y="173"/>
                    <a:pt x="471" y="173"/>
                    <a:pt x="470" y="173"/>
                  </a:cubicBezTo>
                  <a:cubicBezTo>
                    <a:pt x="470" y="173"/>
                    <a:pt x="470" y="173"/>
                    <a:pt x="470" y="173"/>
                  </a:cubicBezTo>
                  <a:cubicBezTo>
                    <a:pt x="470" y="173"/>
                    <a:pt x="469" y="173"/>
                    <a:pt x="469" y="172"/>
                  </a:cubicBezTo>
                  <a:close/>
                  <a:moveTo>
                    <a:pt x="151" y="168"/>
                  </a:moveTo>
                  <a:cubicBezTo>
                    <a:pt x="150" y="167"/>
                    <a:pt x="151" y="166"/>
                    <a:pt x="151" y="165"/>
                  </a:cubicBezTo>
                  <a:cubicBezTo>
                    <a:pt x="151" y="165"/>
                    <a:pt x="151" y="165"/>
                    <a:pt x="151" y="165"/>
                  </a:cubicBezTo>
                  <a:cubicBezTo>
                    <a:pt x="152" y="165"/>
                    <a:pt x="153" y="165"/>
                    <a:pt x="154" y="165"/>
                  </a:cubicBezTo>
                  <a:cubicBezTo>
                    <a:pt x="154" y="165"/>
                    <a:pt x="154" y="165"/>
                    <a:pt x="154" y="165"/>
                  </a:cubicBezTo>
                  <a:cubicBezTo>
                    <a:pt x="155" y="166"/>
                    <a:pt x="155" y="168"/>
                    <a:pt x="154" y="168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9"/>
                    <a:pt x="153" y="169"/>
                    <a:pt x="153" y="169"/>
                  </a:cubicBezTo>
                  <a:cubicBezTo>
                    <a:pt x="153" y="169"/>
                    <a:pt x="153" y="169"/>
                    <a:pt x="153" y="169"/>
                  </a:cubicBezTo>
                  <a:cubicBezTo>
                    <a:pt x="152" y="169"/>
                    <a:pt x="152" y="169"/>
                    <a:pt x="151" y="168"/>
                  </a:cubicBezTo>
                  <a:close/>
                  <a:moveTo>
                    <a:pt x="460" y="165"/>
                  </a:moveTo>
                  <a:cubicBezTo>
                    <a:pt x="459" y="164"/>
                    <a:pt x="459" y="163"/>
                    <a:pt x="460" y="162"/>
                  </a:cubicBezTo>
                  <a:cubicBezTo>
                    <a:pt x="460" y="162"/>
                    <a:pt x="460" y="162"/>
                    <a:pt x="460" y="162"/>
                  </a:cubicBezTo>
                  <a:cubicBezTo>
                    <a:pt x="460" y="161"/>
                    <a:pt x="462" y="161"/>
                    <a:pt x="462" y="162"/>
                  </a:cubicBezTo>
                  <a:cubicBezTo>
                    <a:pt x="462" y="162"/>
                    <a:pt x="462" y="162"/>
                    <a:pt x="462" y="162"/>
                  </a:cubicBezTo>
                  <a:cubicBezTo>
                    <a:pt x="463" y="162"/>
                    <a:pt x="463" y="163"/>
                    <a:pt x="463" y="164"/>
                  </a:cubicBezTo>
                  <a:cubicBezTo>
                    <a:pt x="463" y="164"/>
                    <a:pt x="463" y="164"/>
                    <a:pt x="463" y="164"/>
                  </a:cubicBezTo>
                  <a:cubicBezTo>
                    <a:pt x="462" y="165"/>
                    <a:pt x="462" y="165"/>
                    <a:pt x="461" y="165"/>
                  </a:cubicBezTo>
                  <a:cubicBezTo>
                    <a:pt x="461" y="165"/>
                    <a:pt x="461" y="165"/>
                    <a:pt x="461" y="165"/>
                  </a:cubicBezTo>
                  <a:cubicBezTo>
                    <a:pt x="461" y="165"/>
                    <a:pt x="460" y="165"/>
                    <a:pt x="460" y="165"/>
                  </a:cubicBezTo>
                  <a:close/>
                  <a:moveTo>
                    <a:pt x="160" y="160"/>
                  </a:moveTo>
                  <a:cubicBezTo>
                    <a:pt x="160" y="159"/>
                    <a:pt x="160" y="158"/>
                    <a:pt x="161" y="157"/>
                  </a:cubicBezTo>
                  <a:cubicBezTo>
                    <a:pt x="161" y="157"/>
                    <a:pt x="161" y="157"/>
                    <a:pt x="161" y="157"/>
                  </a:cubicBezTo>
                  <a:cubicBezTo>
                    <a:pt x="162" y="157"/>
                    <a:pt x="163" y="157"/>
                    <a:pt x="163" y="158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4" y="159"/>
                    <a:pt x="164" y="160"/>
                    <a:pt x="163" y="161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63" y="161"/>
                    <a:pt x="162" y="161"/>
                    <a:pt x="162" y="161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1" y="161"/>
                    <a:pt x="161" y="161"/>
                    <a:pt x="160" y="160"/>
                  </a:cubicBezTo>
                  <a:close/>
                  <a:moveTo>
                    <a:pt x="451" y="157"/>
                  </a:moveTo>
                  <a:cubicBezTo>
                    <a:pt x="450" y="156"/>
                    <a:pt x="449" y="155"/>
                    <a:pt x="450" y="154"/>
                  </a:cubicBezTo>
                  <a:cubicBezTo>
                    <a:pt x="450" y="154"/>
                    <a:pt x="450" y="154"/>
                    <a:pt x="450" y="154"/>
                  </a:cubicBezTo>
                  <a:cubicBezTo>
                    <a:pt x="451" y="153"/>
                    <a:pt x="452" y="153"/>
                    <a:pt x="453" y="154"/>
                  </a:cubicBezTo>
                  <a:cubicBezTo>
                    <a:pt x="453" y="154"/>
                    <a:pt x="453" y="154"/>
                    <a:pt x="453" y="154"/>
                  </a:cubicBezTo>
                  <a:cubicBezTo>
                    <a:pt x="454" y="155"/>
                    <a:pt x="454" y="156"/>
                    <a:pt x="453" y="157"/>
                  </a:cubicBezTo>
                  <a:cubicBezTo>
                    <a:pt x="453" y="157"/>
                    <a:pt x="453" y="157"/>
                    <a:pt x="453" y="157"/>
                  </a:cubicBezTo>
                  <a:cubicBezTo>
                    <a:pt x="453" y="157"/>
                    <a:pt x="452" y="158"/>
                    <a:pt x="452" y="158"/>
                  </a:cubicBezTo>
                  <a:cubicBezTo>
                    <a:pt x="452" y="158"/>
                    <a:pt x="452" y="158"/>
                    <a:pt x="452" y="158"/>
                  </a:cubicBezTo>
                  <a:cubicBezTo>
                    <a:pt x="451" y="158"/>
                    <a:pt x="451" y="157"/>
                    <a:pt x="451" y="157"/>
                  </a:cubicBezTo>
                  <a:close/>
                  <a:moveTo>
                    <a:pt x="170" y="153"/>
                  </a:moveTo>
                  <a:cubicBezTo>
                    <a:pt x="169" y="152"/>
                    <a:pt x="169" y="151"/>
                    <a:pt x="170" y="150"/>
                  </a:cubicBezTo>
                  <a:cubicBezTo>
                    <a:pt x="170" y="150"/>
                    <a:pt x="170" y="150"/>
                    <a:pt x="170" y="150"/>
                  </a:cubicBezTo>
                  <a:cubicBezTo>
                    <a:pt x="171" y="150"/>
                    <a:pt x="172" y="150"/>
                    <a:pt x="173" y="151"/>
                  </a:cubicBezTo>
                  <a:cubicBezTo>
                    <a:pt x="173" y="151"/>
                    <a:pt x="173" y="151"/>
                    <a:pt x="173" y="151"/>
                  </a:cubicBezTo>
                  <a:cubicBezTo>
                    <a:pt x="174" y="152"/>
                    <a:pt x="174" y="153"/>
                    <a:pt x="173" y="15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2" y="154"/>
                    <a:pt x="172" y="154"/>
                    <a:pt x="171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1" y="154"/>
                    <a:pt x="170" y="154"/>
                    <a:pt x="170" y="153"/>
                  </a:cubicBezTo>
                  <a:close/>
                  <a:moveTo>
                    <a:pt x="441" y="150"/>
                  </a:moveTo>
                  <a:cubicBezTo>
                    <a:pt x="440" y="150"/>
                    <a:pt x="440" y="148"/>
                    <a:pt x="440" y="147"/>
                  </a:cubicBezTo>
                  <a:cubicBezTo>
                    <a:pt x="440" y="147"/>
                    <a:pt x="440" y="147"/>
                    <a:pt x="440" y="147"/>
                  </a:cubicBezTo>
                  <a:cubicBezTo>
                    <a:pt x="441" y="147"/>
                    <a:pt x="442" y="146"/>
                    <a:pt x="443" y="147"/>
                  </a:cubicBezTo>
                  <a:cubicBezTo>
                    <a:pt x="443" y="147"/>
                    <a:pt x="443" y="147"/>
                    <a:pt x="443" y="147"/>
                  </a:cubicBezTo>
                  <a:cubicBezTo>
                    <a:pt x="444" y="148"/>
                    <a:pt x="444" y="149"/>
                    <a:pt x="444" y="150"/>
                  </a:cubicBezTo>
                  <a:cubicBezTo>
                    <a:pt x="444" y="150"/>
                    <a:pt x="444" y="150"/>
                    <a:pt x="444" y="150"/>
                  </a:cubicBezTo>
                  <a:cubicBezTo>
                    <a:pt x="443" y="150"/>
                    <a:pt x="443" y="151"/>
                    <a:pt x="442" y="151"/>
                  </a:cubicBezTo>
                  <a:cubicBezTo>
                    <a:pt x="442" y="151"/>
                    <a:pt x="442" y="151"/>
                    <a:pt x="442" y="151"/>
                  </a:cubicBezTo>
                  <a:cubicBezTo>
                    <a:pt x="442" y="151"/>
                    <a:pt x="441" y="150"/>
                    <a:pt x="441" y="150"/>
                  </a:cubicBezTo>
                  <a:close/>
                  <a:moveTo>
                    <a:pt x="180" y="146"/>
                  </a:moveTo>
                  <a:cubicBezTo>
                    <a:pt x="179" y="145"/>
                    <a:pt x="179" y="144"/>
                    <a:pt x="180" y="143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81" y="143"/>
                    <a:pt x="183" y="143"/>
                    <a:pt x="183" y="144"/>
                  </a:cubicBezTo>
                  <a:cubicBezTo>
                    <a:pt x="183" y="144"/>
                    <a:pt x="183" y="144"/>
                    <a:pt x="183" y="144"/>
                  </a:cubicBezTo>
                  <a:cubicBezTo>
                    <a:pt x="184" y="145"/>
                    <a:pt x="183" y="146"/>
                    <a:pt x="182" y="147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7"/>
                    <a:pt x="182" y="147"/>
                    <a:pt x="181" y="147"/>
                  </a:cubicBezTo>
                  <a:cubicBezTo>
                    <a:pt x="181" y="147"/>
                    <a:pt x="181" y="147"/>
                    <a:pt x="181" y="147"/>
                  </a:cubicBezTo>
                  <a:cubicBezTo>
                    <a:pt x="181" y="147"/>
                    <a:pt x="180" y="147"/>
                    <a:pt x="180" y="146"/>
                  </a:cubicBezTo>
                  <a:close/>
                  <a:moveTo>
                    <a:pt x="431" y="144"/>
                  </a:moveTo>
                  <a:cubicBezTo>
                    <a:pt x="431" y="144"/>
                    <a:pt x="431" y="144"/>
                    <a:pt x="431" y="144"/>
                  </a:cubicBezTo>
                  <a:cubicBezTo>
                    <a:pt x="431" y="144"/>
                    <a:pt x="431" y="144"/>
                    <a:pt x="431" y="144"/>
                  </a:cubicBezTo>
                  <a:cubicBezTo>
                    <a:pt x="430" y="143"/>
                    <a:pt x="430" y="142"/>
                    <a:pt x="430" y="141"/>
                  </a:cubicBezTo>
                  <a:cubicBezTo>
                    <a:pt x="430" y="141"/>
                    <a:pt x="430" y="141"/>
                    <a:pt x="430" y="141"/>
                  </a:cubicBezTo>
                  <a:cubicBezTo>
                    <a:pt x="431" y="140"/>
                    <a:pt x="432" y="140"/>
                    <a:pt x="433" y="140"/>
                  </a:cubicBezTo>
                  <a:cubicBezTo>
                    <a:pt x="433" y="140"/>
                    <a:pt x="433" y="140"/>
                    <a:pt x="433" y="140"/>
                  </a:cubicBezTo>
                  <a:cubicBezTo>
                    <a:pt x="434" y="141"/>
                    <a:pt x="434" y="142"/>
                    <a:pt x="434" y="143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3" y="144"/>
                    <a:pt x="433" y="144"/>
                    <a:pt x="432" y="144"/>
                  </a:cubicBezTo>
                  <a:cubicBezTo>
                    <a:pt x="432" y="144"/>
                    <a:pt x="432" y="144"/>
                    <a:pt x="432" y="144"/>
                  </a:cubicBezTo>
                  <a:cubicBezTo>
                    <a:pt x="432" y="144"/>
                    <a:pt x="431" y="144"/>
                    <a:pt x="431" y="144"/>
                  </a:cubicBezTo>
                  <a:close/>
                  <a:moveTo>
                    <a:pt x="190" y="140"/>
                  </a:moveTo>
                  <a:cubicBezTo>
                    <a:pt x="189" y="139"/>
                    <a:pt x="190" y="138"/>
                    <a:pt x="191" y="137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2" y="137"/>
                    <a:pt x="193" y="137"/>
                    <a:pt x="193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4" y="139"/>
                    <a:pt x="194" y="140"/>
                    <a:pt x="193" y="141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91" y="141"/>
                    <a:pt x="190" y="140"/>
                    <a:pt x="190" y="140"/>
                  </a:cubicBezTo>
                  <a:close/>
                  <a:moveTo>
                    <a:pt x="421" y="138"/>
                  </a:moveTo>
                  <a:cubicBezTo>
                    <a:pt x="421" y="138"/>
                    <a:pt x="421" y="138"/>
                    <a:pt x="421" y="138"/>
                  </a:cubicBezTo>
                  <a:cubicBezTo>
                    <a:pt x="421" y="138"/>
                    <a:pt x="421" y="138"/>
                    <a:pt x="421" y="138"/>
                  </a:cubicBezTo>
                  <a:cubicBezTo>
                    <a:pt x="420" y="137"/>
                    <a:pt x="419" y="136"/>
                    <a:pt x="420" y="135"/>
                  </a:cubicBezTo>
                  <a:cubicBezTo>
                    <a:pt x="420" y="135"/>
                    <a:pt x="420" y="135"/>
                    <a:pt x="420" y="135"/>
                  </a:cubicBezTo>
                  <a:cubicBezTo>
                    <a:pt x="420" y="134"/>
                    <a:pt x="422" y="134"/>
                    <a:pt x="423" y="134"/>
                  </a:cubicBezTo>
                  <a:cubicBezTo>
                    <a:pt x="423" y="134"/>
                    <a:pt x="423" y="134"/>
                    <a:pt x="423" y="134"/>
                  </a:cubicBezTo>
                  <a:cubicBezTo>
                    <a:pt x="423" y="135"/>
                    <a:pt x="424" y="136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8"/>
                    <a:pt x="422" y="138"/>
                    <a:pt x="422" y="138"/>
                  </a:cubicBezTo>
                  <a:cubicBezTo>
                    <a:pt x="422" y="138"/>
                    <a:pt x="422" y="138"/>
                    <a:pt x="422" y="138"/>
                  </a:cubicBezTo>
                  <a:cubicBezTo>
                    <a:pt x="421" y="138"/>
                    <a:pt x="421" y="138"/>
                    <a:pt x="421" y="138"/>
                  </a:cubicBezTo>
                  <a:close/>
                  <a:moveTo>
                    <a:pt x="200" y="134"/>
                  </a:moveTo>
                  <a:cubicBezTo>
                    <a:pt x="200" y="133"/>
                    <a:pt x="200" y="132"/>
                    <a:pt x="201" y="131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2" y="131"/>
                    <a:pt x="204" y="131"/>
                    <a:pt x="204" y="132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33"/>
                    <a:pt x="204" y="134"/>
                    <a:pt x="203" y="135"/>
                  </a:cubicBezTo>
                  <a:cubicBezTo>
                    <a:pt x="203" y="135"/>
                    <a:pt x="203" y="135"/>
                    <a:pt x="203" y="135"/>
                  </a:cubicBezTo>
                  <a:cubicBezTo>
                    <a:pt x="203" y="135"/>
                    <a:pt x="203" y="135"/>
                    <a:pt x="202" y="135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5"/>
                    <a:pt x="201" y="135"/>
                    <a:pt x="200" y="134"/>
                  </a:cubicBezTo>
                  <a:close/>
                  <a:moveTo>
                    <a:pt x="410" y="132"/>
                  </a:moveTo>
                  <a:cubicBezTo>
                    <a:pt x="409" y="132"/>
                    <a:pt x="409" y="131"/>
                    <a:pt x="409" y="130"/>
                  </a:cubicBezTo>
                  <a:cubicBezTo>
                    <a:pt x="409" y="130"/>
                    <a:pt x="409" y="130"/>
                    <a:pt x="409" y="130"/>
                  </a:cubicBezTo>
                  <a:cubicBezTo>
                    <a:pt x="410" y="129"/>
                    <a:pt x="411" y="128"/>
                    <a:pt x="412" y="129"/>
                  </a:cubicBezTo>
                  <a:cubicBezTo>
                    <a:pt x="412" y="129"/>
                    <a:pt x="412" y="129"/>
                    <a:pt x="412" y="129"/>
                  </a:cubicBezTo>
                  <a:cubicBezTo>
                    <a:pt x="413" y="129"/>
                    <a:pt x="413" y="131"/>
                    <a:pt x="413" y="132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2" y="132"/>
                    <a:pt x="412" y="133"/>
                    <a:pt x="411" y="133"/>
                  </a:cubicBezTo>
                  <a:cubicBezTo>
                    <a:pt x="411" y="133"/>
                    <a:pt x="411" y="133"/>
                    <a:pt x="411" y="133"/>
                  </a:cubicBezTo>
                  <a:cubicBezTo>
                    <a:pt x="411" y="133"/>
                    <a:pt x="410" y="133"/>
                    <a:pt x="410" y="132"/>
                  </a:cubicBezTo>
                  <a:close/>
                  <a:moveTo>
                    <a:pt x="211" y="129"/>
                  </a:moveTo>
                  <a:cubicBezTo>
                    <a:pt x="211" y="128"/>
                    <a:pt x="211" y="127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3" y="126"/>
                    <a:pt x="214" y="126"/>
                    <a:pt x="215" y="127"/>
                  </a:cubicBezTo>
                  <a:cubicBezTo>
                    <a:pt x="215" y="127"/>
                    <a:pt x="215" y="127"/>
                    <a:pt x="215" y="127"/>
                  </a:cubicBezTo>
                  <a:cubicBezTo>
                    <a:pt x="215" y="128"/>
                    <a:pt x="215" y="129"/>
                    <a:pt x="214" y="130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214" y="130"/>
                    <a:pt x="213" y="130"/>
                    <a:pt x="213" y="130"/>
                  </a:cubicBezTo>
                  <a:cubicBezTo>
                    <a:pt x="213" y="130"/>
                    <a:pt x="213" y="130"/>
                    <a:pt x="213" y="130"/>
                  </a:cubicBezTo>
                  <a:cubicBezTo>
                    <a:pt x="212" y="130"/>
                    <a:pt x="212" y="130"/>
                    <a:pt x="211" y="129"/>
                  </a:cubicBezTo>
                  <a:close/>
                  <a:moveTo>
                    <a:pt x="399" y="128"/>
                  </a:moveTo>
                  <a:cubicBezTo>
                    <a:pt x="398" y="127"/>
                    <a:pt x="398" y="126"/>
                    <a:pt x="398" y="125"/>
                  </a:cubicBezTo>
                  <a:cubicBezTo>
                    <a:pt x="398" y="125"/>
                    <a:pt x="398" y="125"/>
                    <a:pt x="398" y="125"/>
                  </a:cubicBezTo>
                  <a:cubicBezTo>
                    <a:pt x="398" y="124"/>
                    <a:pt x="400" y="124"/>
                    <a:pt x="401" y="124"/>
                  </a:cubicBezTo>
                  <a:cubicBezTo>
                    <a:pt x="401" y="124"/>
                    <a:pt x="401" y="124"/>
                    <a:pt x="401" y="124"/>
                  </a:cubicBezTo>
                  <a:cubicBezTo>
                    <a:pt x="402" y="124"/>
                    <a:pt x="402" y="126"/>
                    <a:pt x="402" y="127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1" y="127"/>
                    <a:pt x="401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399" y="128"/>
                    <a:pt x="399" y="128"/>
                  </a:cubicBezTo>
                  <a:close/>
                  <a:moveTo>
                    <a:pt x="222" y="124"/>
                  </a:moveTo>
                  <a:cubicBezTo>
                    <a:pt x="222" y="123"/>
                    <a:pt x="222" y="122"/>
                    <a:pt x="223" y="122"/>
                  </a:cubicBezTo>
                  <a:cubicBezTo>
                    <a:pt x="223" y="122"/>
                    <a:pt x="223" y="122"/>
                    <a:pt x="223" y="122"/>
                  </a:cubicBezTo>
                  <a:cubicBezTo>
                    <a:pt x="225" y="121"/>
                    <a:pt x="226" y="122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4"/>
                    <a:pt x="226" y="125"/>
                    <a:pt x="225" y="125"/>
                  </a:cubicBezTo>
                  <a:cubicBezTo>
                    <a:pt x="225" y="125"/>
                    <a:pt x="225" y="125"/>
                    <a:pt x="225" y="125"/>
                  </a:cubicBezTo>
                  <a:cubicBezTo>
                    <a:pt x="225" y="125"/>
                    <a:pt x="224" y="125"/>
                    <a:pt x="224" y="125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23" y="125"/>
                    <a:pt x="223" y="125"/>
                    <a:pt x="222" y="124"/>
                  </a:cubicBezTo>
                  <a:close/>
                  <a:moveTo>
                    <a:pt x="388" y="123"/>
                  </a:moveTo>
                  <a:cubicBezTo>
                    <a:pt x="388" y="123"/>
                    <a:pt x="388" y="123"/>
                    <a:pt x="388" y="123"/>
                  </a:cubicBezTo>
                  <a:cubicBezTo>
                    <a:pt x="388" y="123"/>
                    <a:pt x="388" y="123"/>
                    <a:pt x="388" y="123"/>
                  </a:cubicBezTo>
                  <a:cubicBezTo>
                    <a:pt x="387" y="123"/>
                    <a:pt x="386" y="122"/>
                    <a:pt x="387" y="121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0"/>
                    <a:pt x="388" y="119"/>
                    <a:pt x="389" y="120"/>
                  </a:cubicBezTo>
                  <a:cubicBezTo>
                    <a:pt x="389" y="120"/>
                    <a:pt x="389" y="120"/>
                    <a:pt x="389" y="120"/>
                  </a:cubicBezTo>
                  <a:cubicBezTo>
                    <a:pt x="390" y="120"/>
                    <a:pt x="391" y="121"/>
                    <a:pt x="391" y="122"/>
                  </a:cubicBezTo>
                  <a:cubicBezTo>
                    <a:pt x="391" y="122"/>
                    <a:pt x="391" y="122"/>
                    <a:pt x="391" y="122"/>
                  </a:cubicBezTo>
                  <a:cubicBezTo>
                    <a:pt x="390" y="123"/>
                    <a:pt x="390" y="124"/>
                    <a:pt x="389" y="124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88" y="124"/>
                    <a:pt x="388" y="123"/>
                    <a:pt x="388" y="123"/>
                  </a:cubicBezTo>
                  <a:close/>
                  <a:moveTo>
                    <a:pt x="234" y="120"/>
                  </a:moveTo>
                  <a:cubicBezTo>
                    <a:pt x="233" y="119"/>
                    <a:pt x="234" y="118"/>
                    <a:pt x="235" y="118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6" y="117"/>
                    <a:pt x="237" y="118"/>
                    <a:pt x="237" y="119"/>
                  </a:cubicBezTo>
                  <a:cubicBezTo>
                    <a:pt x="237" y="119"/>
                    <a:pt x="237" y="119"/>
                    <a:pt x="237" y="119"/>
                  </a:cubicBezTo>
                  <a:cubicBezTo>
                    <a:pt x="238" y="120"/>
                    <a:pt x="237" y="121"/>
                    <a:pt x="236" y="121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5" y="121"/>
                    <a:pt x="234" y="121"/>
                    <a:pt x="234" y="120"/>
                  </a:cubicBezTo>
                  <a:close/>
                  <a:moveTo>
                    <a:pt x="377" y="120"/>
                  </a:moveTo>
                  <a:cubicBezTo>
                    <a:pt x="377" y="120"/>
                    <a:pt x="377" y="120"/>
                    <a:pt x="377" y="120"/>
                  </a:cubicBezTo>
                  <a:cubicBezTo>
                    <a:pt x="377" y="120"/>
                    <a:pt x="377" y="120"/>
                    <a:pt x="377" y="120"/>
                  </a:cubicBezTo>
                  <a:cubicBezTo>
                    <a:pt x="376" y="119"/>
                    <a:pt x="375" y="118"/>
                    <a:pt x="375" y="117"/>
                  </a:cubicBezTo>
                  <a:cubicBezTo>
                    <a:pt x="375" y="117"/>
                    <a:pt x="375" y="117"/>
                    <a:pt x="375" y="117"/>
                  </a:cubicBezTo>
                  <a:cubicBezTo>
                    <a:pt x="376" y="116"/>
                    <a:pt x="377" y="116"/>
                    <a:pt x="378" y="116"/>
                  </a:cubicBezTo>
                  <a:cubicBezTo>
                    <a:pt x="378" y="116"/>
                    <a:pt x="378" y="116"/>
                    <a:pt x="378" y="116"/>
                  </a:cubicBezTo>
                  <a:cubicBezTo>
                    <a:pt x="379" y="116"/>
                    <a:pt x="380" y="117"/>
                    <a:pt x="379" y="118"/>
                  </a:cubicBezTo>
                  <a:cubicBezTo>
                    <a:pt x="379" y="118"/>
                    <a:pt x="379" y="118"/>
                    <a:pt x="379" y="118"/>
                  </a:cubicBezTo>
                  <a:cubicBezTo>
                    <a:pt x="379" y="119"/>
                    <a:pt x="378" y="120"/>
                    <a:pt x="377" y="120"/>
                  </a:cubicBezTo>
                  <a:cubicBezTo>
                    <a:pt x="377" y="120"/>
                    <a:pt x="377" y="120"/>
                    <a:pt x="377" y="120"/>
                  </a:cubicBezTo>
                  <a:cubicBezTo>
                    <a:pt x="377" y="120"/>
                    <a:pt x="377" y="120"/>
                    <a:pt x="377" y="120"/>
                  </a:cubicBezTo>
                  <a:close/>
                  <a:moveTo>
                    <a:pt x="245" y="117"/>
                  </a:moveTo>
                  <a:cubicBezTo>
                    <a:pt x="245" y="115"/>
                    <a:pt x="245" y="114"/>
                    <a:pt x="246" y="114"/>
                  </a:cubicBezTo>
                  <a:cubicBezTo>
                    <a:pt x="246" y="114"/>
                    <a:pt x="246" y="114"/>
                    <a:pt x="246" y="114"/>
                  </a:cubicBezTo>
                  <a:cubicBezTo>
                    <a:pt x="248" y="114"/>
                    <a:pt x="249" y="114"/>
                    <a:pt x="249" y="116"/>
                  </a:cubicBezTo>
                  <a:cubicBezTo>
                    <a:pt x="249" y="116"/>
                    <a:pt x="249" y="116"/>
                    <a:pt x="249" y="116"/>
                  </a:cubicBezTo>
                  <a:cubicBezTo>
                    <a:pt x="249" y="117"/>
                    <a:pt x="249" y="118"/>
                    <a:pt x="248" y="118"/>
                  </a:cubicBezTo>
                  <a:cubicBezTo>
                    <a:pt x="248" y="118"/>
                    <a:pt x="248" y="118"/>
                    <a:pt x="248" y="118"/>
                  </a:cubicBezTo>
                  <a:cubicBezTo>
                    <a:pt x="247" y="118"/>
                    <a:pt x="247" y="118"/>
                    <a:pt x="247" y="118"/>
                  </a:cubicBezTo>
                  <a:cubicBezTo>
                    <a:pt x="247" y="118"/>
                    <a:pt x="247" y="118"/>
                    <a:pt x="247" y="118"/>
                  </a:cubicBezTo>
                  <a:cubicBezTo>
                    <a:pt x="246" y="118"/>
                    <a:pt x="245" y="117"/>
                    <a:pt x="245" y="117"/>
                  </a:cubicBezTo>
                  <a:close/>
                  <a:moveTo>
                    <a:pt x="365" y="117"/>
                  </a:moveTo>
                  <a:cubicBezTo>
                    <a:pt x="364" y="116"/>
                    <a:pt x="364" y="115"/>
                    <a:pt x="364" y="114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64" y="113"/>
                    <a:pt x="365" y="112"/>
                    <a:pt x="366" y="113"/>
                  </a:cubicBezTo>
                  <a:cubicBezTo>
                    <a:pt x="366" y="113"/>
                    <a:pt x="366" y="113"/>
                    <a:pt x="366" y="113"/>
                  </a:cubicBezTo>
                  <a:cubicBezTo>
                    <a:pt x="367" y="113"/>
                    <a:pt x="368" y="114"/>
                    <a:pt x="368" y="115"/>
                  </a:cubicBezTo>
                  <a:cubicBezTo>
                    <a:pt x="368" y="115"/>
                    <a:pt x="368" y="115"/>
                    <a:pt x="368" y="115"/>
                  </a:cubicBezTo>
                  <a:cubicBezTo>
                    <a:pt x="367" y="116"/>
                    <a:pt x="367" y="117"/>
                    <a:pt x="366" y="117"/>
                  </a:cubicBezTo>
                  <a:cubicBezTo>
                    <a:pt x="366" y="117"/>
                    <a:pt x="366" y="117"/>
                    <a:pt x="366" y="117"/>
                  </a:cubicBezTo>
                  <a:cubicBezTo>
                    <a:pt x="366" y="117"/>
                    <a:pt x="365" y="117"/>
                    <a:pt x="365" y="117"/>
                  </a:cubicBezTo>
                  <a:close/>
                  <a:moveTo>
                    <a:pt x="257" y="114"/>
                  </a:moveTo>
                  <a:cubicBezTo>
                    <a:pt x="256" y="113"/>
                    <a:pt x="257" y="112"/>
                    <a:pt x="258" y="111"/>
                  </a:cubicBezTo>
                  <a:cubicBezTo>
                    <a:pt x="258" y="111"/>
                    <a:pt x="258" y="111"/>
                    <a:pt x="258" y="111"/>
                  </a:cubicBezTo>
                  <a:cubicBezTo>
                    <a:pt x="259" y="111"/>
                    <a:pt x="260" y="112"/>
                    <a:pt x="261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4"/>
                    <a:pt x="260" y="115"/>
                    <a:pt x="259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8" y="115"/>
                    <a:pt x="257" y="115"/>
                    <a:pt x="257" y="114"/>
                  </a:cubicBezTo>
                  <a:close/>
                  <a:moveTo>
                    <a:pt x="354" y="114"/>
                  </a:moveTo>
                  <a:cubicBezTo>
                    <a:pt x="353" y="114"/>
                    <a:pt x="352" y="113"/>
                    <a:pt x="352" y="112"/>
                  </a:cubicBezTo>
                  <a:cubicBezTo>
                    <a:pt x="352" y="112"/>
                    <a:pt x="352" y="112"/>
                    <a:pt x="352" y="112"/>
                  </a:cubicBezTo>
                  <a:cubicBezTo>
                    <a:pt x="352" y="111"/>
                    <a:pt x="353" y="110"/>
                    <a:pt x="354" y="110"/>
                  </a:cubicBezTo>
                  <a:cubicBezTo>
                    <a:pt x="354" y="110"/>
                    <a:pt x="354" y="110"/>
                    <a:pt x="354" y="110"/>
                  </a:cubicBezTo>
                  <a:cubicBezTo>
                    <a:pt x="355" y="110"/>
                    <a:pt x="356" y="111"/>
                    <a:pt x="356" y="112"/>
                  </a:cubicBezTo>
                  <a:cubicBezTo>
                    <a:pt x="356" y="112"/>
                    <a:pt x="356" y="112"/>
                    <a:pt x="356" y="112"/>
                  </a:cubicBezTo>
                  <a:cubicBezTo>
                    <a:pt x="356" y="113"/>
                    <a:pt x="355" y="114"/>
                    <a:pt x="354" y="114"/>
                  </a:cubicBezTo>
                  <a:cubicBezTo>
                    <a:pt x="354" y="114"/>
                    <a:pt x="354" y="114"/>
                    <a:pt x="354" y="114"/>
                  </a:cubicBezTo>
                  <a:cubicBezTo>
                    <a:pt x="354" y="114"/>
                    <a:pt x="354" y="114"/>
                    <a:pt x="354" y="114"/>
                  </a:cubicBezTo>
                  <a:close/>
                  <a:moveTo>
                    <a:pt x="268" y="111"/>
                  </a:moveTo>
                  <a:cubicBezTo>
                    <a:pt x="268" y="110"/>
                    <a:pt x="269" y="109"/>
                    <a:pt x="270" y="109"/>
                  </a:cubicBezTo>
                  <a:cubicBezTo>
                    <a:pt x="270" y="109"/>
                    <a:pt x="270" y="109"/>
                    <a:pt x="270" y="109"/>
                  </a:cubicBezTo>
                  <a:cubicBezTo>
                    <a:pt x="271" y="109"/>
                    <a:pt x="272" y="110"/>
                    <a:pt x="272" y="111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3" y="112"/>
                    <a:pt x="272" y="113"/>
                    <a:pt x="271" y="113"/>
                  </a:cubicBezTo>
                  <a:cubicBezTo>
                    <a:pt x="271" y="113"/>
                    <a:pt x="271" y="113"/>
                    <a:pt x="271" y="113"/>
                  </a:cubicBezTo>
                  <a:cubicBezTo>
                    <a:pt x="271" y="113"/>
                    <a:pt x="271" y="113"/>
                    <a:pt x="270" y="113"/>
                  </a:cubicBezTo>
                  <a:cubicBezTo>
                    <a:pt x="270" y="113"/>
                    <a:pt x="270" y="113"/>
                    <a:pt x="270" y="113"/>
                  </a:cubicBezTo>
                  <a:cubicBezTo>
                    <a:pt x="269" y="113"/>
                    <a:pt x="269" y="112"/>
                    <a:pt x="268" y="111"/>
                  </a:cubicBezTo>
                  <a:close/>
                  <a:moveTo>
                    <a:pt x="342" y="112"/>
                  </a:moveTo>
                  <a:cubicBezTo>
                    <a:pt x="341" y="112"/>
                    <a:pt x="340" y="111"/>
                    <a:pt x="340" y="110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40" y="109"/>
                    <a:pt x="341" y="108"/>
                    <a:pt x="342" y="108"/>
                  </a:cubicBezTo>
                  <a:cubicBezTo>
                    <a:pt x="342" y="108"/>
                    <a:pt x="342" y="108"/>
                    <a:pt x="342" y="108"/>
                  </a:cubicBezTo>
                  <a:cubicBezTo>
                    <a:pt x="344" y="108"/>
                    <a:pt x="344" y="109"/>
                    <a:pt x="344" y="110"/>
                  </a:cubicBezTo>
                  <a:cubicBezTo>
                    <a:pt x="344" y="110"/>
                    <a:pt x="344" y="110"/>
                    <a:pt x="344" y="110"/>
                  </a:cubicBezTo>
                  <a:cubicBezTo>
                    <a:pt x="344" y="111"/>
                    <a:pt x="343" y="112"/>
                    <a:pt x="342" y="112"/>
                  </a:cubicBezTo>
                  <a:cubicBezTo>
                    <a:pt x="342" y="112"/>
                    <a:pt x="342" y="112"/>
                    <a:pt x="342" y="112"/>
                  </a:cubicBezTo>
                  <a:cubicBezTo>
                    <a:pt x="342" y="112"/>
                    <a:pt x="342" y="112"/>
                    <a:pt x="342" y="112"/>
                  </a:cubicBezTo>
                  <a:close/>
                  <a:moveTo>
                    <a:pt x="280" y="110"/>
                  </a:moveTo>
                  <a:cubicBezTo>
                    <a:pt x="280" y="109"/>
                    <a:pt x="281" y="108"/>
                    <a:pt x="282" y="107"/>
                  </a:cubicBezTo>
                  <a:cubicBezTo>
                    <a:pt x="282" y="107"/>
                    <a:pt x="282" y="107"/>
                    <a:pt x="282" y="107"/>
                  </a:cubicBezTo>
                  <a:cubicBezTo>
                    <a:pt x="283" y="107"/>
                    <a:pt x="284" y="108"/>
                    <a:pt x="284" y="109"/>
                  </a:cubicBezTo>
                  <a:cubicBezTo>
                    <a:pt x="284" y="109"/>
                    <a:pt x="284" y="109"/>
                    <a:pt x="284" y="109"/>
                  </a:cubicBezTo>
                  <a:cubicBezTo>
                    <a:pt x="284" y="110"/>
                    <a:pt x="284" y="111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11"/>
                    <a:pt x="282" y="111"/>
                    <a:pt x="282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1" y="111"/>
                    <a:pt x="280" y="111"/>
                    <a:pt x="280" y="110"/>
                  </a:cubicBezTo>
                  <a:close/>
                  <a:moveTo>
                    <a:pt x="330" y="111"/>
                  </a:moveTo>
                  <a:cubicBezTo>
                    <a:pt x="329" y="111"/>
                    <a:pt x="328" y="110"/>
                    <a:pt x="328" y="109"/>
                  </a:cubicBezTo>
                  <a:cubicBezTo>
                    <a:pt x="328" y="109"/>
                    <a:pt x="328" y="109"/>
                    <a:pt x="328" y="109"/>
                  </a:cubicBezTo>
                  <a:cubicBezTo>
                    <a:pt x="328" y="108"/>
                    <a:pt x="329" y="107"/>
                    <a:pt x="330" y="107"/>
                  </a:cubicBezTo>
                  <a:cubicBezTo>
                    <a:pt x="330" y="107"/>
                    <a:pt x="330" y="107"/>
                    <a:pt x="330" y="107"/>
                  </a:cubicBezTo>
                  <a:cubicBezTo>
                    <a:pt x="332" y="107"/>
                    <a:pt x="332" y="108"/>
                    <a:pt x="332" y="109"/>
                  </a:cubicBezTo>
                  <a:cubicBezTo>
                    <a:pt x="332" y="109"/>
                    <a:pt x="332" y="109"/>
                    <a:pt x="332" y="109"/>
                  </a:cubicBezTo>
                  <a:cubicBezTo>
                    <a:pt x="332" y="110"/>
                    <a:pt x="331" y="111"/>
                    <a:pt x="330" y="111"/>
                  </a:cubicBezTo>
                  <a:cubicBezTo>
                    <a:pt x="330" y="111"/>
                    <a:pt x="330" y="111"/>
                    <a:pt x="330" y="111"/>
                  </a:cubicBezTo>
                  <a:cubicBezTo>
                    <a:pt x="330" y="111"/>
                    <a:pt x="330" y="111"/>
                    <a:pt x="330" y="111"/>
                  </a:cubicBezTo>
                  <a:close/>
                  <a:moveTo>
                    <a:pt x="292" y="108"/>
                  </a:moveTo>
                  <a:cubicBezTo>
                    <a:pt x="292" y="107"/>
                    <a:pt x="293" y="106"/>
                    <a:pt x="294" y="106"/>
                  </a:cubicBezTo>
                  <a:cubicBezTo>
                    <a:pt x="294" y="106"/>
                    <a:pt x="294" y="106"/>
                    <a:pt x="294" y="106"/>
                  </a:cubicBezTo>
                  <a:cubicBezTo>
                    <a:pt x="295" y="106"/>
                    <a:pt x="296" y="107"/>
                    <a:pt x="296" y="108"/>
                  </a:cubicBezTo>
                  <a:cubicBezTo>
                    <a:pt x="296" y="108"/>
                    <a:pt x="296" y="108"/>
                    <a:pt x="296" y="108"/>
                  </a:cubicBezTo>
                  <a:cubicBezTo>
                    <a:pt x="296" y="109"/>
                    <a:pt x="296" y="110"/>
                    <a:pt x="294" y="110"/>
                  </a:cubicBezTo>
                  <a:cubicBezTo>
                    <a:pt x="294" y="110"/>
                    <a:pt x="294" y="110"/>
                    <a:pt x="294" y="110"/>
                  </a:cubicBezTo>
                  <a:cubicBezTo>
                    <a:pt x="294" y="110"/>
                    <a:pt x="294" y="110"/>
                    <a:pt x="294" y="110"/>
                  </a:cubicBezTo>
                  <a:cubicBezTo>
                    <a:pt x="294" y="110"/>
                    <a:pt x="294" y="110"/>
                    <a:pt x="294" y="110"/>
                  </a:cubicBezTo>
                  <a:cubicBezTo>
                    <a:pt x="293" y="110"/>
                    <a:pt x="292" y="110"/>
                    <a:pt x="292" y="108"/>
                  </a:cubicBezTo>
                  <a:close/>
                  <a:moveTo>
                    <a:pt x="318" y="110"/>
                  </a:moveTo>
                  <a:cubicBezTo>
                    <a:pt x="318" y="110"/>
                    <a:pt x="318" y="110"/>
                    <a:pt x="318" y="110"/>
                  </a:cubicBezTo>
                  <a:cubicBezTo>
                    <a:pt x="318" y="110"/>
                    <a:pt x="318" y="110"/>
                    <a:pt x="318" y="110"/>
                  </a:cubicBezTo>
                  <a:cubicBezTo>
                    <a:pt x="317" y="110"/>
                    <a:pt x="316" y="109"/>
                    <a:pt x="316" y="108"/>
                  </a:cubicBezTo>
                  <a:cubicBezTo>
                    <a:pt x="316" y="108"/>
                    <a:pt x="316" y="108"/>
                    <a:pt x="316" y="108"/>
                  </a:cubicBezTo>
                  <a:cubicBezTo>
                    <a:pt x="316" y="107"/>
                    <a:pt x="317" y="106"/>
                    <a:pt x="318" y="106"/>
                  </a:cubicBezTo>
                  <a:cubicBezTo>
                    <a:pt x="318" y="106"/>
                    <a:pt x="318" y="106"/>
                    <a:pt x="318" y="106"/>
                  </a:cubicBezTo>
                  <a:cubicBezTo>
                    <a:pt x="319" y="106"/>
                    <a:pt x="320" y="107"/>
                    <a:pt x="320" y="108"/>
                  </a:cubicBezTo>
                  <a:cubicBezTo>
                    <a:pt x="320" y="108"/>
                    <a:pt x="320" y="108"/>
                    <a:pt x="320" y="108"/>
                  </a:cubicBezTo>
                  <a:cubicBezTo>
                    <a:pt x="320" y="109"/>
                    <a:pt x="319" y="110"/>
                    <a:pt x="318" y="110"/>
                  </a:cubicBezTo>
                  <a:cubicBezTo>
                    <a:pt x="318" y="110"/>
                    <a:pt x="318" y="110"/>
                    <a:pt x="318" y="110"/>
                  </a:cubicBezTo>
                  <a:cubicBezTo>
                    <a:pt x="318" y="110"/>
                    <a:pt x="318" y="110"/>
                    <a:pt x="318" y="110"/>
                  </a:cubicBezTo>
                  <a:close/>
                  <a:moveTo>
                    <a:pt x="304" y="108"/>
                  </a:moveTo>
                  <a:cubicBezTo>
                    <a:pt x="304" y="107"/>
                    <a:pt x="305" y="106"/>
                    <a:pt x="306" y="106"/>
                  </a:cubicBezTo>
                  <a:cubicBezTo>
                    <a:pt x="306" y="106"/>
                    <a:pt x="306" y="106"/>
                    <a:pt x="306" y="106"/>
                  </a:cubicBezTo>
                  <a:cubicBezTo>
                    <a:pt x="307" y="106"/>
                    <a:pt x="308" y="107"/>
                    <a:pt x="308" y="108"/>
                  </a:cubicBezTo>
                  <a:cubicBezTo>
                    <a:pt x="308" y="108"/>
                    <a:pt x="308" y="108"/>
                    <a:pt x="308" y="108"/>
                  </a:cubicBezTo>
                  <a:cubicBezTo>
                    <a:pt x="308" y="109"/>
                    <a:pt x="307" y="110"/>
                    <a:pt x="306" y="110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5" y="110"/>
                    <a:pt x="304" y="109"/>
                    <a:pt x="304" y="108"/>
                  </a:cubicBezTo>
                  <a:close/>
                  <a:moveTo>
                    <a:pt x="325" y="1002"/>
                  </a:moveTo>
                  <a:cubicBezTo>
                    <a:pt x="324" y="1002"/>
                    <a:pt x="323" y="1000"/>
                    <a:pt x="324" y="999"/>
                  </a:cubicBezTo>
                  <a:cubicBezTo>
                    <a:pt x="324" y="999"/>
                    <a:pt x="324" y="999"/>
                    <a:pt x="324" y="999"/>
                  </a:cubicBezTo>
                  <a:cubicBezTo>
                    <a:pt x="324" y="998"/>
                    <a:pt x="325" y="998"/>
                    <a:pt x="326" y="998"/>
                  </a:cubicBezTo>
                  <a:cubicBezTo>
                    <a:pt x="326" y="998"/>
                    <a:pt x="326" y="998"/>
                    <a:pt x="326" y="998"/>
                  </a:cubicBezTo>
                  <a:cubicBezTo>
                    <a:pt x="327" y="999"/>
                    <a:pt x="328" y="1000"/>
                    <a:pt x="327" y="1001"/>
                  </a:cubicBezTo>
                  <a:cubicBezTo>
                    <a:pt x="327" y="1001"/>
                    <a:pt x="327" y="1001"/>
                    <a:pt x="327" y="1001"/>
                  </a:cubicBezTo>
                  <a:cubicBezTo>
                    <a:pt x="327" y="1002"/>
                    <a:pt x="326" y="1002"/>
                    <a:pt x="326" y="1002"/>
                  </a:cubicBezTo>
                  <a:cubicBezTo>
                    <a:pt x="326" y="1002"/>
                    <a:pt x="326" y="1002"/>
                    <a:pt x="326" y="1002"/>
                  </a:cubicBezTo>
                  <a:cubicBezTo>
                    <a:pt x="325" y="1002"/>
                    <a:pt x="325" y="1002"/>
                    <a:pt x="325" y="1002"/>
                  </a:cubicBezTo>
                  <a:close/>
                  <a:moveTo>
                    <a:pt x="288" y="995"/>
                  </a:moveTo>
                  <a:cubicBezTo>
                    <a:pt x="288" y="994"/>
                    <a:pt x="288" y="993"/>
                    <a:pt x="289" y="992"/>
                  </a:cubicBezTo>
                  <a:cubicBezTo>
                    <a:pt x="289" y="992"/>
                    <a:pt x="289" y="992"/>
                    <a:pt x="289" y="992"/>
                  </a:cubicBezTo>
                  <a:cubicBezTo>
                    <a:pt x="290" y="992"/>
                    <a:pt x="292" y="992"/>
                    <a:pt x="292" y="993"/>
                  </a:cubicBezTo>
                  <a:cubicBezTo>
                    <a:pt x="292" y="993"/>
                    <a:pt x="292" y="993"/>
                    <a:pt x="292" y="993"/>
                  </a:cubicBezTo>
                  <a:cubicBezTo>
                    <a:pt x="292" y="994"/>
                    <a:pt x="292" y="996"/>
                    <a:pt x="291" y="996"/>
                  </a:cubicBezTo>
                  <a:cubicBezTo>
                    <a:pt x="291" y="996"/>
                    <a:pt x="291" y="996"/>
                    <a:pt x="291" y="996"/>
                  </a:cubicBezTo>
                  <a:cubicBezTo>
                    <a:pt x="291" y="996"/>
                    <a:pt x="290" y="996"/>
                    <a:pt x="290" y="996"/>
                  </a:cubicBezTo>
                  <a:cubicBezTo>
                    <a:pt x="290" y="996"/>
                    <a:pt x="290" y="996"/>
                    <a:pt x="290" y="996"/>
                  </a:cubicBezTo>
                  <a:cubicBezTo>
                    <a:pt x="289" y="996"/>
                    <a:pt x="289" y="996"/>
                    <a:pt x="288" y="995"/>
                  </a:cubicBezTo>
                  <a:close/>
                  <a:moveTo>
                    <a:pt x="329" y="991"/>
                  </a:moveTo>
                  <a:cubicBezTo>
                    <a:pt x="328" y="990"/>
                    <a:pt x="328" y="989"/>
                    <a:pt x="328" y="988"/>
                  </a:cubicBezTo>
                  <a:cubicBezTo>
                    <a:pt x="328" y="988"/>
                    <a:pt x="328" y="988"/>
                    <a:pt x="328" y="988"/>
                  </a:cubicBezTo>
                  <a:cubicBezTo>
                    <a:pt x="328" y="987"/>
                    <a:pt x="330" y="987"/>
                    <a:pt x="331" y="987"/>
                  </a:cubicBezTo>
                  <a:cubicBezTo>
                    <a:pt x="331" y="987"/>
                    <a:pt x="331" y="987"/>
                    <a:pt x="331" y="987"/>
                  </a:cubicBezTo>
                  <a:cubicBezTo>
                    <a:pt x="332" y="987"/>
                    <a:pt x="332" y="989"/>
                    <a:pt x="332" y="990"/>
                  </a:cubicBezTo>
                  <a:cubicBezTo>
                    <a:pt x="332" y="990"/>
                    <a:pt x="332" y="990"/>
                    <a:pt x="332" y="990"/>
                  </a:cubicBezTo>
                  <a:cubicBezTo>
                    <a:pt x="331" y="990"/>
                    <a:pt x="331" y="991"/>
                    <a:pt x="330" y="991"/>
                  </a:cubicBezTo>
                  <a:cubicBezTo>
                    <a:pt x="330" y="991"/>
                    <a:pt x="330" y="991"/>
                    <a:pt x="330" y="991"/>
                  </a:cubicBezTo>
                  <a:cubicBezTo>
                    <a:pt x="330" y="991"/>
                    <a:pt x="329" y="991"/>
                    <a:pt x="329" y="991"/>
                  </a:cubicBezTo>
                  <a:close/>
                  <a:moveTo>
                    <a:pt x="284" y="984"/>
                  </a:moveTo>
                  <a:cubicBezTo>
                    <a:pt x="284" y="983"/>
                    <a:pt x="284" y="981"/>
                    <a:pt x="285" y="981"/>
                  </a:cubicBezTo>
                  <a:cubicBezTo>
                    <a:pt x="285" y="981"/>
                    <a:pt x="285" y="981"/>
                    <a:pt x="285" y="981"/>
                  </a:cubicBezTo>
                  <a:cubicBezTo>
                    <a:pt x="286" y="981"/>
                    <a:pt x="287" y="981"/>
                    <a:pt x="288" y="982"/>
                  </a:cubicBezTo>
                  <a:cubicBezTo>
                    <a:pt x="288" y="982"/>
                    <a:pt x="288" y="982"/>
                    <a:pt x="288" y="982"/>
                  </a:cubicBezTo>
                  <a:cubicBezTo>
                    <a:pt x="288" y="983"/>
                    <a:pt x="288" y="984"/>
                    <a:pt x="287" y="985"/>
                  </a:cubicBezTo>
                  <a:cubicBezTo>
                    <a:pt x="287" y="985"/>
                    <a:pt x="287" y="985"/>
                    <a:pt x="287" y="985"/>
                  </a:cubicBezTo>
                  <a:cubicBezTo>
                    <a:pt x="286" y="985"/>
                    <a:pt x="286" y="985"/>
                    <a:pt x="286" y="985"/>
                  </a:cubicBezTo>
                  <a:cubicBezTo>
                    <a:pt x="286" y="985"/>
                    <a:pt x="286" y="985"/>
                    <a:pt x="286" y="985"/>
                  </a:cubicBezTo>
                  <a:cubicBezTo>
                    <a:pt x="285" y="985"/>
                    <a:pt x="284" y="984"/>
                    <a:pt x="284" y="984"/>
                  </a:cubicBezTo>
                  <a:close/>
                  <a:moveTo>
                    <a:pt x="334" y="980"/>
                  </a:moveTo>
                  <a:cubicBezTo>
                    <a:pt x="333" y="979"/>
                    <a:pt x="332" y="978"/>
                    <a:pt x="332" y="977"/>
                  </a:cubicBezTo>
                  <a:cubicBezTo>
                    <a:pt x="332" y="977"/>
                    <a:pt x="332" y="977"/>
                    <a:pt x="332" y="977"/>
                  </a:cubicBezTo>
                  <a:cubicBezTo>
                    <a:pt x="333" y="976"/>
                    <a:pt x="334" y="976"/>
                    <a:pt x="335" y="976"/>
                  </a:cubicBezTo>
                  <a:cubicBezTo>
                    <a:pt x="335" y="976"/>
                    <a:pt x="335" y="976"/>
                    <a:pt x="335" y="976"/>
                  </a:cubicBezTo>
                  <a:cubicBezTo>
                    <a:pt x="336" y="976"/>
                    <a:pt x="337" y="977"/>
                    <a:pt x="336" y="978"/>
                  </a:cubicBezTo>
                  <a:cubicBezTo>
                    <a:pt x="336" y="978"/>
                    <a:pt x="336" y="978"/>
                    <a:pt x="336" y="978"/>
                  </a:cubicBezTo>
                  <a:cubicBezTo>
                    <a:pt x="336" y="979"/>
                    <a:pt x="335" y="980"/>
                    <a:pt x="334" y="980"/>
                  </a:cubicBezTo>
                  <a:cubicBezTo>
                    <a:pt x="334" y="980"/>
                    <a:pt x="334" y="980"/>
                    <a:pt x="334" y="980"/>
                  </a:cubicBezTo>
                  <a:cubicBezTo>
                    <a:pt x="334" y="980"/>
                    <a:pt x="334" y="980"/>
                    <a:pt x="334" y="980"/>
                  </a:cubicBezTo>
                  <a:close/>
                  <a:moveTo>
                    <a:pt x="280" y="972"/>
                  </a:moveTo>
                  <a:cubicBezTo>
                    <a:pt x="279" y="971"/>
                    <a:pt x="280" y="970"/>
                    <a:pt x="281" y="970"/>
                  </a:cubicBezTo>
                  <a:cubicBezTo>
                    <a:pt x="281" y="970"/>
                    <a:pt x="281" y="970"/>
                    <a:pt x="281" y="970"/>
                  </a:cubicBezTo>
                  <a:cubicBezTo>
                    <a:pt x="282" y="969"/>
                    <a:pt x="283" y="970"/>
                    <a:pt x="283" y="971"/>
                  </a:cubicBezTo>
                  <a:cubicBezTo>
                    <a:pt x="283" y="971"/>
                    <a:pt x="283" y="971"/>
                    <a:pt x="283" y="971"/>
                  </a:cubicBezTo>
                  <a:cubicBezTo>
                    <a:pt x="284" y="972"/>
                    <a:pt x="283" y="973"/>
                    <a:pt x="282" y="974"/>
                  </a:cubicBezTo>
                  <a:cubicBezTo>
                    <a:pt x="282" y="974"/>
                    <a:pt x="282" y="974"/>
                    <a:pt x="282" y="974"/>
                  </a:cubicBezTo>
                  <a:cubicBezTo>
                    <a:pt x="282" y="974"/>
                    <a:pt x="282" y="974"/>
                    <a:pt x="282" y="974"/>
                  </a:cubicBezTo>
                  <a:cubicBezTo>
                    <a:pt x="282" y="974"/>
                    <a:pt x="282" y="974"/>
                    <a:pt x="282" y="974"/>
                  </a:cubicBezTo>
                  <a:cubicBezTo>
                    <a:pt x="281" y="974"/>
                    <a:pt x="280" y="973"/>
                    <a:pt x="280" y="972"/>
                  </a:cubicBezTo>
                  <a:close/>
                  <a:moveTo>
                    <a:pt x="338" y="968"/>
                  </a:moveTo>
                  <a:cubicBezTo>
                    <a:pt x="337" y="968"/>
                    <a:pt x="336" y="967"/>
                    <a:pt x="337" y="966"/>
                  </a:cubicBezTo>
                  <a:cubicBezTo>
                    <a:pt x="337" y="966"/>
                    <a:pt x="337" y="966"/>
                    <a:pt x="337" y="966"/>
                  </a:cubicBezTo>
                  <a:cubicBezTo>
                    <a:pt x="337" y="965"/>
                    <a:pt x="338" y="964"/>
                    <a:pt x="339" y="965"/>
                  </a:cubicBezTo>
                  <a:cubicBezTo>
                    <a:pt x="339" y="965"/>
                    <a:pt x="339" y="965"/>
                    <a:pt x="339" y="965"/>
                  </a:cubicBezTo>
                  <a:cubicBezTo>
                    <a:pt x="340" y="965"/>
                    <a:pt x="341" y="966"/>
                    <a:pt x="340" y="967"/>
                  </a:cubicBezTo>
                  <a:cubicBezTo>
                    <a:pt x="340" y="967"/>
                    <a:pt x="340" y="967"/>
                    <a:pt x="340" y="967"/>
                  </a:cubicBezTo>
                  <a:cubicBezTo>
                    <a:pt x="340" y="968"/>
                    <a:pt x="339" y="969"/>
                    <a:pt x="339" y="969"/>
                  </a:cubicBezTo>
                  <a:cubicBezTo>
                    <a:pt x="339" y="969"/>
                    <a:pt x="339" y="969"/>
                    <a:pt x="339" y="969"/>
                  </a:cubicBezTo>
                  <a:cubicBezTo>
                    <a:pt x="338" y="969"/>
                    <a:pt x="338" y="969"/>
                    <a:pt x="338" y="968"/>
                  </a:cubicBezTo>
                  <a:close/>
                  <a:moveTo>
                    <a:pt x="275" y="961"/>
                  </a:moveTo>
                  <a:cubicBezTo>
                    <a:pt x="275" y="960"/>
                    <a:pt x="276" y="959"/>
                    <a:pt x="277" y="959"/>
                  </a:cubicBezTo>
                  <a:cubicBezTo>
                    <a:pt x="277" y="959"/>
                    <a:pt x="277" y="959"/>
                    <a:pt x="277" y="959"/>
                  </a:cubicBezTo>
                  <a:cubicBezTo>
                    <a:pt x="278" y="958"/>
                    <a:pt x="279" y="959"/>
                    <a:pt x="279" y="960"/>
                  </a:cubicBezTo>
                  <a:cubicBezTo>
                    <a:pt x="279" y="960"/>
                    <a:pt x="279" y="960"/>
                    <a:pt x="279" y="960"/>
                  </a:cubicBezTo>
                  <a:cubicBezTo>
                    <a:pt x="280" y="961"/>
                    <a:pt x="279" y="962"/>
                    <a:pt x="278" y="962"/>
                  </a:cubicBezTo>
                  <a:cubicBezTo>
                    <a:pt x="278" y="962"/>
                    <a:pt x="278" y="962"/>
                    <a:pt x="278" y="962"/>
                  </a:cubicBezTo>
                  <a:cubicBezTo>
                    <a:pt x="278" y="962"/>
                    <a:pt x="277" y="963"/>
                    <a:pt x="277" y="963"/>
                  </a:cubicBezTo>
                  <a:cubicBezTo>
                    <a:pt x="277" y="963"/>
                    <a:pt x="277" y="963"/>
                    <a:pt x="277" y="963"/>
                  </a:cubicBezTo>
                  <a:cubicBezTo>
                    <a:pt x="276" y="963"/>
                    <a:pt x="276" y="962"/>
                    <a:pt x="275" y="961"/>
                  </a:cubicBezTo>
                  <a:close/>
                  <a:moveTo>
                    <a:pt x="342" y="957"/>
                  </a:moveTo>
                  <a:cubicBezTo>
                    <a:pt x="341" y="957"/>
                    <a:pt x="341" y="956"/>
                    <a:pt x="341" y="955"/>
                  </a:cubicBezTo>
                  <a:cubicBezTo>
                    <a:pt x="341" y="955"/>
                    <a:pt x="341" y="955"/>
                    <a:pt x="341" y="955"/>
                  </a:cubicBezTo>
                  <a:cubicBezTo>
                    <a:pt x="341" y="954"/>
                    <a:pt x="343" y="953"/>
                    <a:pt x="344" y="954"/>
                  </a:cubicBezTo>
                  <a:cubicBezTo>
                    <a:pt x="344" y="954"/>
                    <a:pt x="344" y="954"/>
                    <a:pt x="344" y="954"/>
                  </a:cubicBezTo>
                  <a:cubicBezTo>
                    <a:pt x="345" y="954"/>
                    <a:pt x="345" y="955"/>
                    <a:pt x="345" y="956"/>
                  </a:cubicBezTo>
                  <a:cubicBezTo>
                    <a:pt x="345" y="956"/>
                    <a:pt x="345" y="956"/>
                    <a:pt x="345" y="956"/>
                  </a:cubicBezTo>
                  <a:cubicBezTo>
                    <a:pt x="344" y="957"/>
                    <a:pt x="344" y="957"/>
                    <a:pt x="343" y="957"/>
                  </a:cubicBezTo>
                  <a:cubicBezTo>
                    <a:pt x="343" y="957"/>
                    <a:pt x="343" y="957"/>
                    <a:pt x="343" y="957"/>
                  </a:cubicBezTo>
                  <a:cubicBezTo>
                    <a:pt x="343" y="957"/>
                    <a:pt x="342" y="957"/>
                    <a:pt x="342" y="957"/>
                  </a:cubicBezTo>
                  <a:close/>
                  <a:moveTo>
                    <a:pt x="271" y="950"/>
                  </a:moveTo>
                  <a:cubicBezTo>
                    <a:pt x="271" y="949"/>
                    <a:pt x="271" y="948"/>
                    <a:pt x="272" y="947"/>
                  </a:cubicBezTo>
                  <a:cubicBezTo>
                    <a:pt x="272" y="947"/>
                    <a:pt x="272" y="947"/>
                    <a:pt x="272" y="947"/>
                  </a:cubicBezTo>
                  <a:cubicBezTo>
                    <a:pt x="273" y="947"/>
                    <a:pt x="274" y="948"/>
                    <a:pt x="275" y="949"/>
                  </a:cubicBezTo>
                  <a:cubicBezTo>
                    <a:pt x="275" y="949"/>
                    <a:pt x="275" y="949"/>
                    <a:pt x="275" y="949"/>
                  </a:cubicBezTo>
                  <a:cubicBezTo>
                    <a:pt x="275" y="950"/>
                    <a:pt x="275" y="951"/>
                    <a:pt x="274" y="951"/>
                  </a:cubicBezTo>
                  <a:cubicBezTo>
                    <a:pt x="274" y="951"/>
                    <a:pt x="274" y="951"/>
                    <a:pt x="274" y="951"/>
                  </a:cubicBezTo>
                  <a:cubicBezTo>
                    <a:pt x="273" y="951"/>
                    <a:pt x="273" y="951"/>
                    <a:pt x="273" y="951"/>
                  </a:cubicBezTo>
                  <a:cubicBezTo>
                    <a:pt x="273" y="951"/>
                    <a:pt x="273" y="951"/>
                    <a:pt x="273" y="951"/>
                  </a:cubicBezTo>
                  <a:cubicBezTo>
                    <a:pt x="272" y="951"/>
                    <a:pt x="271" y="951"/>
                    <a:pt x="271" y="950"/>
                  </a:cubicBezTo>
                  <a:close/>
                  <a:moveTo>
                    <a:pt x="346" y="946"/>
                  </a:moveTo>
                  <a:cubicBezTo>
                    <a:pt x="345" y="946"/>
                    <a:pt x="345" y="944"/>
                    <a:pt x="345" y="943"/>
                  </a:cubicBezTo>
                  <a:cubicBezTo>
                    <a:pt x="345" y="943"/>
                    <a:pt x="345" y="943"/>
                    <a:pt x="345" y="943"/>
                  </a:cubicBezTo>
                  <a:cubicBezTo>
                    <a:pt x="346" y="942"/>
                    <a:pt x="347" y="942"/>
                    <a:pt x="348" y="942"/>
                  </a:cubicBezTo>
                  <a:cubicBezTo>
                    <a:pt x="348" y="942"/>
                    <a:pt x="348" y="942"/>
                    <a:pt x="348" y="942"/>
                  </a:cubicBezTo>
                  <a:cubicBezTo>
                    <a:pt x="349" y="943"/>
                    <a:pt x="349" y="944"/>
                    <a:pt x="349" y="945"/>
                  </a:cubicBezTo>
                  <a:cubicBezTo>
                    <a:pt x="349" y="945"/>
                    <a:pt x="349" y="945"/>
                    <a:pt x="349" y="945"/>
                  </a:cubicBezTo>
                  <a:cubicBezTo>
                    <a:pt x="349" y="946"/>
                    <a:pt x="348" y="946"/>
                    <a:pt x="347" y="946"/>
                  </a:cubicBezTo>
                  <a:cubicBezTo>
                    <a:pt x="347" y="946"/>
                    <a:pt x="347" y="946"/>
                    <a:pt x="347" y="946"/>
                  </a:cubicBezTo>
                  <a:cubicBezTo>
                    <a:pt x="347" y="946"/>
                    <a:pt x="347" y="946"/>
                    <a:pt x="346" y="946"/>
                  </a:cubicBezTo>
                  <a:close/>
                  <a:moveTo>
                    <a:pt x="267" y="939"/>
                  </a:moveTo>
                  <a:cubicBezTo>
                    <a:pt x="266" y="938"/>
                    <a:pt x="267" y="937"/>
                    <a:pt x="268" y="936"/>
                  </a:cubicBezTo>
                  <a:cubicBezTo>
                    <a:pt x="268" y="936"/>
                    <a:pt x="268" y="936"/>
                    <a:pt x="268" y="936"/>
                  </a:cubicBezTo>
                  <a:cubicBezTo>
                    <a:pt x="269" y="936"/>
                    <a:pt x="270" y="936"/>
                    <a:pt x="270" y="937"/>
                  </a:cubicBezTo>
                  <a:cubicBezTo>
                    <a:pt x="270" y="937"/>
                    <a:pt x="270" y="937"/>
                    <a:pt x="270" y="937"/>
                  </a:cubicBezTo>
                  <a:cubicBezTo>
                    <a:pt x="271" y="938"/>
                    <a:pt x="270" y="940"/>
                    <a:pt x="269" y="940"/>
                  </a:cubicBezTo>
                  <a:cubicBezTo>
                    <a:pt x="269" y="940"/>
                    <a:pt x="269" y="940"/>
                    <a:pt x="269" y="940"/>
                  </a:cubicBezTo>
                  <a:cubicBezTo>
                    <a:pt x="269" y="940"/>
                    <a:pt x="269" y="940"/>
                    <a:pt x="269" y="940"/>
                  </a:cubicBezTo>
                  <a:cubicBezTo>
                    <a:pt x="269" y="940"/>
                    <a:pt x="269" y="940"/>
                    <a:pt x="269" y="940"/>
                  </a:cubicBezTo>
                  <a:cubicBezTo>
                    <a:pt x="268" y="940"/>
                    <a:pt x="267" y="940"/>
                    <a:pt x="267" y="939"/>
                  </a:cubicBezTo>
                  <a:close/>
                  <a:moveTo>
                    <a:pt x="351" y="935"/>
                  </a:moveTo>
                  <a:cubicBezTo>
                    <a:pt x="350" y="934"/>
                    <a:pt x="349" y="933"/>
                    <a:pt x="350" y="932"/>
                  </a:cubicBezTo>
                  <a:cubicBezTo>
                    <a:pt x="350" y="932"/>
                    <a:pt x="350" y="932"/>
                    <a:pt x="350" y="932"/>
                  </a:cubicBezTo>
                  <a:cubicBezTo>
                    <a:pt x="350" y="931"/>
                    <a:pt x="351" y="931"/>
                    <a:pt x="352" y="931"/>
                  </a:cubicBezTo>
                  <a:cubicBezTo>
                    <a:pt x="352" y="931"/>
                    <a:pt x="352" y="931"/>
                    <a:pt x="352" y="931"/>
                  </a:cubicBezTo>
                  <a:cubicBezTo>
                    <a:pt x="353" y="931"/>
                    <a:pt x="354" y="933"/>
                    <a:pt x="353" y="934"/>
                  </a:cubicBezTo>
                  <a:cubicBezTo>
                    <a:pt x="353" y="934"/>
                    <a:pt x="353" y="934"/>
                    <a:pt x="353" y="934"/>
                  </a:cubicBezTo>
                  <a:cubicBezTo>
                    <a:pt x="353" y="934"/>
                    <a:pt x="352" y="935"/>
                    <a:pt x="352" y="935"/>
                  </a:cubicBezTo>
                  <a:cubicBezTo>
                    <a:pt x="352" y="935"/>
                    <a:pt x="352" y="935"/>
                    <a:pt x="352" y="935"/>
                  </a:cubicBezTo>
                  <a:cubicBezTo>
                    <a:pt x="351" y="935"/>
                    <a:pt x="351" y="935"/>
                    <a:pt x="351" y="935"/>
                  </a:cubicBezTo>
                  <a:close/>
                  <a:moveTo>
                    <a:pt x="262" y="928"/>
                  </a:moveTo>
                  <a:cubicBezTo>
                    <a:pt x="262" y="927"/>
                    <a:pt x="263" y="925"/>
                    <a:pt x="264" y="925"/>
                  </a:cubicBezTo>
                  <a:cubicBezTo>
                    <a:pt x="264" y="925"/>
                    <a:pt x="264" y="925"/>
                    <a:pt x="264" y="925"/>
                  </a:cubicBezTo>
                  <a:cubicBezTo>
                    <a:pt x="265" y="925"/>
                    <a:pt x="266" y="925"/>
                    <a:pt x="266" y="926"/>
                  </a:cubicBezTo>
                  <a:cubicBezTo>
                    <a:pt x="266" y="926"/>
                    <a:pt x="266" y="926"/>
                    <a:pt x="266" y="926"/>
                  </a:cubicBezTo>
                  <a:cubicBezTo>
                    <a:pt x="267" y="927"/>
                    <a:pt x="266" y="928"/>
                    <a:pt x="265" y="929"/>
                  </a:cubicBezTo>
                  <a:cubicBezTo>
                    <a:pt x="265" y="929"/>
                    <a:pt x="265" y="929"/>
                    <a:pt x="265" y="929"/>
                  </a:cubicBezTo>
                  <a:cubicBezTo>
                    <a:pt x="265" y="929"/>
                    <a:pt x="265" y="929"/>
                    <a:pt x="264" y="929"/>
                  </a:cubicBezTo>
                  <a:cubicBezTo>
                    <a:pt x="264" y="929"/>
                    <a:pt x="264" y="929"/>
                    <a:pt x="264" y="929"/>
                  </a:cubicBezTo>
                  <a:cubicBezTo>
                    <a:pt x="264" y="929"/>
                    <a:pt x="263" y="928"/>
                    <a:pt x="262" y="928"/>
                  </a:cubicBezTo>
                  <a:close/>
                  <a:moveTo>
                    <a:pt x="355" y="924"/>
                  </a:moveTo>
                  <a:cubicBezTo>
                    <a:pt x="354" y="923"/>
                    <a:pt x="354" y="922"/>
                    <a:pt x="354" y="921"/>
                  </a:cubicBezTo>
                  <a:cubicBezTo>
                    <a:pt x="354" y="921"/>
                    <a:pt x="354" y="921"/>
                    <a:pt x="354" y="921"/>
                  </a:cubicBezTo>
                  <a:cubicBezTo>
                    <a:pt x="354" y="920"/>
                    <a:pt x="356" y="920"/>
                    <a:pt x="357" y="920"/>
                  </a:cubicBezTo>
                  <a:cubicBezTo>
                    <a:pt x="357" y="920"/>
                    <a:pt x="357" y="920"/>
                    <a:pt x="357" y="920"/>
                  </a:cubicBezTo>
                  <a:cubicBezTo>
                    <a:pt x="358" y="920"/>
                    <a:pt x="358" y="921"/>
                    <a:pt x="358" y="922"/>
                  </a:cubicBezTo>
                  <a:cubicBezTo>
                    <a:pt x="358" y="922"/>
                    <a:pt x="358" y="922"/>
                    <a:pt x="358" y="922"/>
                  </a:cubicBezTo>
                  <a:cubicBezTo>
                    <a:pt x="357" y="923"/>
                    <a:pt x="357" y="924"/>
                    <a:pt x="356" y="924"/>
                  </a:cubicBezTo>
                  <a:cubicBezTo>
                    <a:pt x="356" y="924"/>
                    <a:pt x="356" y="924"/>
                    <a:pt x="356" y="924"/>
                  </a:cubicBezTo>
                  <a:cubicBezTo>
                    <a:pt x="356" y="924"/>
                    <a:pt x="355" y="924"/>
                    <a:pt x="355" y="924"/>
                  </a:cubicBezTo>
                  <a:close/>
                  <a:moveTo>
                    <a:pt x="258" y="916"/>
                  </a:moveTo>
                  <a:cubicBezTo>
                    <a:pt x="258" y="915"/>
                    <a:pt x="258" y="914"/>
                    <a:pt x="259" y="914"/>
                  </a:cubicBezTo>
                  <a:cubicBezTo>
                    <a:pt x="259" y="914"/>
                    <a:pt x="259" y="914"/>
                    <a:pt x="259" y="914"/>
                  </a:cubicBezTo>
                  <a:cubicBezTo>
                    <a:pt x="260" y="913"/>
                    <a:pt x="261" y="914"/>
                    <a:pt x="262" y="915"/>
                  </a:cubicBezTo>
                  <a:cubicBezTo>
                    <a:pt x="262" y="915"/>
                    <a:pt x="262" y="915"/>
                    <a:pt x="262" y="915"/>
                  </a:cubicBezTo>
                  <a:cubicBezTo>
                    <a:pt x="262" y="916"/>
                    <a:pt x="262" y="917"/>
                    <a:pt x="261" y="918"/>
                  </a:cubicBezTo>
                  <a:cubicBezTo>
                    <a:pt x="261" y="918"/>
                    <a:pt x="261" y="918"/>
                    <a:pt x="261" y="918"/>
                  </a:cubicBezTo>
                  <a:cubicBezTo>
                    <a:pt x="260" y="918"/>
                    <a:pt x="260" y="918"/>
                    <a:pt x="260" y="918"/>
                  </a:cubicBezTo>
                  <a:cubicBezTo>
                    <a:pt x="260" y="918"/>
                    <a:pt x="260" y="918"/>
                    <a:pt x="260" y="918"/>
                  </a:cubicBezTo>
                  <a:cubicBezTo>
                    <a:pt x="259" y="918"/>
                    <a:pt x="258" y="917"/>
                    <a:pt x="258" y="916"/>
                  </a:cubicBezTo>
                  <a:close/>
                  <a:moveTo>
                    <a:pt x="359" y="912"/>
                  </a:moveTo>
                  <a:cubicBezTo>
                    <a:pt x="358" y="912"/>
                    <a:pt x="358" y="911"/>
                    <a:pt x="358" y="910"/>
                  </a:cubicBezTo>
                  <a:cubicBezTo>
                    <a:pt x="358" y="910"/>
                    <a:pt x="358" y="910"/>
                    <a:pt x="358" y="910"/>
                  </a:cubicBezTo>
                  <a:cubicBezTo>
                    <a:pt x="359" y="909"/>
                    <a:pt x="360" y="908"/>
                    <a:pt x="361" y="909"/>
                  </a:cubicBezTo>
                  <a:cubicBezTo>
                    <a:pt x="361" y="909"/>
                    <a:pt x="361" y="909"/>
                    <a:pt x="361" y="909"/>
                  </a:cubicBezTo>
                  <a:cubicBezTo>
                    <a:pt x="362" y="909"/>
                    <a:pt x="362" y="910"/>
                    <a:pt x="362" y="911"/>
                  </a:cubicBezTo>
                  <a:cubicBezTo>
                    <a:pt x="362" y="911"/>
                    <a:pt x="362" y="911"/>
                    <a:pt x="362" y="911"/>
                  </a:cubicBezTo>
                  <a:cubicBezTo>
                    <a:pt x="362" y="912"/>
                    <a:pt x="361" y="913"/>
                    <a:pt x="360" y="913"/>
                  </a:cubicBezTo>
                  <a:cubicBezTo>
                    <a:pt x="360" y="913"/>
                    <a:pt x="360" y="913"/>
                    <a:pt x="360" y="913"/>
                  </a:cubicBezTo>
                  <a:cubicBezTo>
                    <a:pt x="360" y="913"/>
                    <a:pt x="360" y="913"/>
                    <a:pt x="359" y="912"/>
                  </a:cubicBezTo>
                  <a:close/>
                  <a:moveTo>
                    <a:pt x="254" y="905"/>
                  </a:moveTo>
                  <a:cubicBezTo>
                    <a:pt x="253" y="904"/>
                    <a:pt x="254" y="903"/>
                    <a:pt x="255" y="903"/>
                  </a:cubicBezTo>
                  <a:cubicBezTo>
                    <a:pt x="255" y="903"/>
                    <a:pt x="255" y="903"/>
                    <a:pt x="255" y="903"/>
                  </a:cubicBezTo>
                  <a:cubicBezTo>
                    <a:pt x="256" y="902"/>
                    <a:pt x="257" y="903"/>
                    <a:pt x="258" y="904"/>
                  </a:cubicBezTo>
                  <a:cubicBezTo>
                    <a:pt x="258" y="904"/>
                    <a:pt x="258" y="904"/>
                    <a:pt x="258" y="904"/>
                  </a:cubicBezTo>
                  <a:cubicBezTo>
                    <a:pt x="258" y="905"/>
                    <a:pt x="257" y="906"/>
                    <a:pt x="256" y="906"/>
                  </a:cubicBezTo>
                  <a:cubicBezTo>
                    <a:pt x="256" y="906"/>
                    <a:pt x="256" y="906"/>
                    <a:pt x="256" y="906"/>
                  </a:cubicBezTo>
                  <a:cubicBezTo>
                    <a:pt x="256" y="906"/>
                    <a:pt x="256" y="907"/>
                    <a:pt x="256" y="907"/>
                  </a:cubicBezTo>
                  <a:cubicBezTo>
                    <a:pt x="256" y="907"/>
                    <a:pt x="256" y="907"/>
                    <a:pt x="256" y="907"/>
                  </a:cubicBezTo>
                  <a:cubicBezTo>
                    <a:pt x="255" y="907"/>
                    <a:pt x="254" y="906"/>
                    <a:pt x="254" y="905"/>
                  </a:cubicBezTo>
                  <a:close/>
                  <a:moveTo>
                    <a:pt x="364" y="901"/>
                  </a:moveTo>
                  <a:cubicBezTo>
                    <a:pt x="363" y="901"/>
                    <a:pt x="362" y="900"/>
                    <a:pt x="363" y="899"/>
                  </a:cubicBezTo>
                  <a:cubicBezTo>
                    <a:pt x="363" y="899"/>
                    <a:pt x="363" y="899"/>
                    <a:pt x="363" y="899"/>
                  </a:cubicBezTo>
                  <a:cubicBezTo>
                    <a:pt x="363" y="898"/>
                    <a:pt x="364" y="897"/>
                    <a:pt x="365" y="898"/>
                  </a:cubicBezTo>
                  <a:cubicBezTo>
                    <a:pt x="365" y="898"/>
                    <a:pt x="365" y="898"/>
                    <a:pt x="365" y="898"/>
                  </a:cubicBezTo>
                  <a:cubicBezTo>
                    <a:pt x="366" y="898"/>
                    <a:pt x="367" y="899"/>
                    <a:pt x="366" y="900"/>
                  </a:cubicBezTo>
                  <a:cubicBezTo>
                    <a:pt x="366" y="900"/>
                    <a:pt x="366" y="900"/>
                    <a:pt x="366" y="900"/>
                  </a:cubicBezTo>
                  <a:cubicBezTo>
                    <a:pt x="366" y="901"/>
                    <a:pt x="365" y="901"/>
                    <a:pt x="364" y="901"/>
                  </a:cubicBezTo>
                  <a:cubicBezTo>
                    <a:pt x="364" y="901"/>
                    <a:pt x="364" y="901"/>
                    <a:pt x="364" y="901"/>
                  </a:cubicBezTo>
                  <a:cubicBezTo>
                    <a:pt x="364" y="901"/>
                    <a:pt x="364" y="901"/>
                    <a:pt x="364" y="901"/>
                  </a:cubicBezTo>
                  <a:close/>
                  <a:moveTo>
                    <a:pt x="250" y="894"/>
                  </a:moveTo>
                  <a:cubicBezTo>
                    <a:pt x="249" y="893"/>
                    <a:pt x="250" y="892"/>
                    <a:pt x="251" y="891"/>
                  </a:cubicBezTo>
                  <a:cubicBezTo>
                    <a:pt x="251" y="891"/>
                    <a:pt x="251" y="891"/>
                    <a:pt x="251" y="891"/>
                  </a:cubicBezTo>
                  <a:cubicBezTo>
                    <a:pt x="252" y="891"/>
                    <a:pt x="253" y="892"/>
                    <a:pt x="253" y="893"/>
                  </a:cubicBezTo>
                  <a:cubicBezTo>
                    <a:pt x="253" y="893"/>
                    <a:pt x="253" y="893"/>
                    <a:pt x="253" y="893"/>
                  </a:cubicBezTo>
                  <a:cubicBezTo>
                    <a:pt x="254" y="894"/>
                    <a:pt x="253" y="895"/>
                    <a:pt x="252" y="895"/>
                  </a:cubicBezTo>
                  <a:cubicBezTo>
                    <a:pt x="252" y="895"/>
                    <a:pt x="252" y="895"/>
                    <a:pt x="252" y="895"/>
                  </a:cubicBezTo>
                  <a:cubicBezTo>
                    <a:pt x="252" y="895"/>
                    <a:pt x="252" y="895"/>
                    <a:pt x="251" y="895"/>
                  </a:cubicBezTo>
                  <a:cubicBezTo>
                    <a:pt x="251" y="895"/>
                    <a:pt x="251" y="895"/>
                    <a:pt x="251" y="895"/>
                  </a:cubicBezTo>
                  <a:cubicBezTo>
                    <a:pt x="251" y="895"/>
                    <a:pt x="250" y="895"/>
                    <a:pt x="250" y="894"/>
                  </a:cubicBezTo>
                  <a:close/>
                  <a:moveTo>
                    <a:pt x="368" y="890"/>
                  </a:moveTo>
                  <a:cubicBezTo>
                    <a:pt x="367" y="890"/>
                    <a:pt x="366" y="888"/>
                    <a:pt x="367" y="887"/>
                  </a:cubicBezTo>
                  <a:cubicBezTo>
                    <a:pt x="367" y="887"/>
                    <a:pt x="367" y="887"/>
                    <a:pt x="367" y="887"/>
                  </a:cubicBezTo>
                  <a:cubicBezTo>
                    <a:pt x="367" y="886"/>
                    <a:pt x="368" y="886"/>
                    <a:pt x="369" y="886"/>
                  </a:cubicBezTo>
                  <a:cubicBezTo>
                    <a:pt x="369" y="886"/>
                    <a:pt x="369" y="886"/>
                    <a:pt x="369" y="886"/>
                  </a:cubicBezTo>
                  <a:cubicBezTo>
                    <a:pt x="370" y="887"/>
                    <a:pt x="371" y="888"/>
                    <a:pt x="371" y="889"/>
                  </a:cubicBezTo>
                  <a:cubicBezTo>
                    <a:pt x="371" y="889"/>
                    <a:pt x="371" y="889"/>
                    <a:pt x="371" y="889"/>
                  </a:cubicBezTo>
                  <a:cubicBezTo>
                    <a:pt x="370" y="890"/>
                    <a:pt x="370" y="890"/>
                    <a:pt x="369" y="890"/>
                  </a:cubicBezTo>
                  <a:cubicBezTo>
                    <a:pt x="369" y="890"/>
                    <a:pt x="369" y="890"/>
                    <a:pt x="369" y="890"/>
                  </a:cubicBezTo>
                  <a:cubicBezTo>
                    <a:pt x="369" y="890"/>
                    <a:pt x="368" y="890"/>
                    <a:pt x="368" y="890"/>
                  </a:cubicBezTo>
                  <a:close/>
                  <a:moveTo>
                    <a:pt x="245" y="883"/>
                  </a:moveTo>
                  <a:cubicBezTo>
                    <a:pt x="245" y="882"/>
                    <a:pt x="245" y="881"/>
                    <a:pt x="246" y="880"/>
                  </a:cubicBezTo>
                  <a:cubicBezTo>
                    <a:pt x="246" y="880"/>
                    <a:pt x="246" y="880"/>
                    <a:pt x="246" y="880"/>
                  </a:cubicBezTo>
                  <a:cubicBezTo>
                    <a:pt x="247" y="880"/>
                    <a:pt x="249" y="880"/>
                    <a:pt x="249" y="881"/>
                  </a:cubicBezTo>
                  <a:cubicBezTo>
                    <a:pt x="249" y="881"/>
                    <a:pt x="249" y="881"/>
                    <a:pt x="249" y="881"/>
                  </a:cubicBezTo>
                  <a:cubicBezTo>
                    <a:pt x="249" y="882"/>
                    <a:pt x="249" y="884"/>
                    <a:pt x="248" y="884"/>
                  </a:cubicBezTo>
                  <a:cubicBezTo>
                    <a:pt x="248" y="884"/>
                    <a:pt x="248" y="884"/>
                    <a:pt x="248" y="884"/>
                  </a:cubicBezTo>
                  <a:cubicBezTo>
                    <a:pt x="248" y="884"/>
                    <a:pt x="247" y="884"/>
                    <a:pt x="247" y="884"/>
                  </a:cubicBezTo>
                  <a:cubicBezTo>
                    <a:pt x="247" y="884"/>
                    <a:pt x="247" y="884"/>
                    <a:pt x="247" y="884"/>
                  </a:cubicBezTo>
                  <a:cubicBezTo>
                    <a:pt x="246" y="884"/>
                    <a:pt x="246" y="884"/>
                    <a:pt x="245" y="883"/>
                  </a:cubicBezTo>
                  <a:close/>
                  <a:moveTo>
                    <a:pt x="372" y="879"/>
                  </a:moveTo>
                  <a:cubicBezTo>
                    <a:pt x="371" y="878"/>
                    <a:pt x="371" y="877"/>
                    <a:pt x="371" y="876"/>
                  </a:cubicBezTo>
                  <a:cubicBezTo>
                    <a:pt x="371" y="876"/>
                    <a:pt x="371" y="876"/>
                    <a:pt x="371" y="876"/>
                  </a:cubicBezTo>
                  <a:cubicBezTo>
                    <a:pt x="372" y="875"/>
                    <a:pt x="373" y="875"/>
                    <a:pt x="374" y="875"/>
                  </a:cubicBezTo>
                  <a:cubicBezTo>
                    <a:pt x="374" y="875"/>
                    <a:pt x="374" y="875"/>
                    <a:pt x="374" y="875"/>
                  </a:cubicBezTo>
                  <a:cubicBezTo>
                    <a:pt x="375" y="876"/>
                    <a:pt x="375" y="877"/>
                    <a:pt x="375" y="878"/>
                  </a:cubicBezTo>
                  <a:cubicBezTo>
                    <a:pt x="375" y="878"/>
                    <a:pt x="375" y="878"/>
                    <a:pt x="375" y="878"/>
                  </a:cubicBezTo>
                  <a:cubicBezTo>
                    <a:pt x="375" y="878"/>
                    <a:pt x="374" y="879"/>
                    <a:pt x="373" y="879"/>
                  </a:cubicBezTo>
                  <a:cubicBezTo>
                    <a:pt x="373" y="879"/>
                    <a:pt x="373" y="879"/>
                    <a:pt x="373" y="879"/>
                  </a:cubicBezTo>
                  <a:cubicBezTo>
                    <a:pt x="373" y="879"/>
                    <a:pt x="373" y="879"/>
                    <a:pt x="372" y="879"/>
                  </a:cubicBezTo>
                  <a:close/>
                  <a:moveTo>
                    <a:pt x="241" y="872"/>
                  </a:moveTo>
                  <a:cubicBezTo>
                    <a:pt x="240" y="871"/>
                    <a:pt x="241" y="869"/>
                    <a:pt x="242" y="869"/>
                  </a:cubicBezTo>
                  <a:cubicBezTo>
                    <a:pt x="242" y="869"/>
                    <a:pt x="242" y="869"/>
                    <a:pt x="242" y="869"/>
                  </a:cubicBezTo>
                  <a:cubicBezTo>
                    <a:pt x="243" y="869"/>
                    <a:pt x="244" y="869"/>
                    <a:pt x="245" y="870"/>
                  </a:cubicBezTo>
                  <a:cubicBezTo>
                    <a:pt x="245" y="870"/>
                    <a:pt x="245" y="870"/>
                    <a:pt x="245" y="870"/>
                  </a:cubicBezTo>
                  <a:cubicBezTo>
                    <a:pt x="245" y="871"/>
                    <a:pt x="245" y="872"/>
                    <a:pt x="243" y="873"/>
                  </a:cubicBezTo>
                  <a:cubicBezTo>
                    <a:pt x="243" y="873"/>
                    <a:pt x="243" y="873"/>
                    <a:pt x="243" y="873"/>
                  </a:cubicBezTo>
                  <a:cubicBezTo>
                    <a:pt x="243" y="873"/>
                    <a:pt x="243" y="873"/>
                    <a:pt x="243" y="873"/>
                  </a:cubicBezTo>
                  <a:cubicBezTo>
                    <a:pt x="243" y="873"/>
                    <a:pt x="243" y="873"/>
                    <a:pt x="243" y="873"/>
                  </a:cubicBezTo>
                  <a:cubicBezTo>
                    <a:pt x="242" y="873"/>
                    <a:pt x="241" y="872"/>
                    <a:pt x="241" y="872"/>
                  </a:cubicBezTo>
                  <a:close/>
                  <a:moveTo>
                    <a:pt x="377" y="868"/>
                  </a:moveTo>
                  <a:cubicBezTo>
                    <a:pt x="376" y="867"/>
                    <a:pt x="375" y="866"/>
                    <a:pt x="376" y="865"/>
                  </a:cubicBezTo>
                  <a:cubicBezTo>
                    <a:pt x="376" y="865"/>
                    <a:pt x="376" y="865"/>
                    <a:pt x="376" y="865"/>
                  </a:cubicBezTo>
                  <a:cubicBezTo>
                    <a:pt x="376" y="864"/>
                    <a:pt x="377" y="864"/>
                    <a:pt x="378" y="864"/>
                  </a:cubicBezTo>
                  <a:cubicBezTo>
                    <a:pt x="378" y="864"/>
                    <a:pt x="378" y="864"/>
                    <a:pt x="378" y="864"/>
                  </a:cubicBezTo>
                  <a:cubicBezTo>
                    <a:pt x="379" y="864"/>
                    <a:pt x="380" y="865"/>
                    <a:pt x="379" y="866"/>
                  </a:cubicBezTo>
                  <a:cubicBezTo>
                    <a:pt x="379" y="866"/>
                    <a:pt x="379" y="866"/>
                    <a:pt x="379" y="866"/>
                  </a:cubicBezTo>
                  <a:cubicBezTo>
                    <a:pt x="379" y="867"/>
                    <a:pt x="378" y="868"/>
                    <a:pt x="377" y="868"/>
                  </a:cubicBezTo>
                  <a:cubicBezTo>
                    <a:pt x="377" y="868"/>
                    <a:pt x="377" y="868"/>
                    <a:pt x="377" y="868"/>
                  </a:cubicBezTo>
                  <a:cubicBezTo>
                    <a:pt x="377" y="868"/>
                    <a:pt x="377" y="868"/>
                    <a:pt x="377" y="868"/>
                  </a:cubicBezTo>
                  <a:close/>
                  <a:moveTo>
                    <a:pt x="237" y="860"/>
                  </a:moveTo>
                  <a:cubicBezTo>
                    <a:pt x="236" y="859"/>
                    <a:pt x="237" y="858"/>
                    <a:pt x="238" y="858"/>
                  </a:cubicBezTo>
                  <a:cubicBezTo>
                    <a:pt x="238" y="858"/>
                    <a:pt x="238" y="858"/>
                    <a:pt x="238" y="858"/>
                  </a:cubicBezTo>
                  <a:cubicBezTo>
                    <a:pt x="239" y="857"/>
                    <a:pt x="240" y="858"/>
                    <a:pt x="240" y="859"/>
                  </a:cubicBezTo>
                  <a:cubicBezTo>
                    <a:pt x="240" y="859"/>
                    <a:pt x="240" y="859"/>
                    <a:pt x="240" y="859"/>
                  </a:cubicBezTo>
                  <a:cubicBezTo>
                    <a:pt x="241" y="860"/>
                    <a:pt x="240" y="861"/>
                    <a:pt x="239" y="862"/>
                  </a:cubicBezTo>
                  <a:cubicBezTo>
                    <a:pt x="239" y="862"/>
                    <a:pt x="239" y="862"/>
                    <a:pt x="239" y="862"/>
                  </a:cubicBezTo>
                  <a:cubicBezTo>
                    <a:pt x="239" y="862"/>
                    <a:pt x="239" y="862"/>
                    <a:pt x="238" y="862"/>
                  </a:cubicBezTo>
                  <a:cubicBezTo>
                    <a:pt x="238" y="862"/>
                    <a:pt x="238" y="862"/>
                    <a:pt x="238" y="862"/>
                  </a:cubicBezTo>
                  <a:cubicBezTo>
                    <a:pt x="238" y="862"/>
                    <a:pt x="237" y="861"/>
                    <a:pt x="237" y="860"/>
                  </a:cubicBezTo>
                  <a:close/>
                  <a:moveTo>
                    <a:pt x="381" y="856"/>
                  </a:moveTo>
                  <a:cubicBezTo>
                    <a:pt x="380" y="856"/>
                    <a:pt x="379" y="855"/>
                    <a:pt x="380" y="854"/>
                  </a:cubicBezTo>
                  <a:cubicBezTo>
                    <a:pt x="380" y="854"/>
                    <a:pt x="380" y="854"/>
                    <a:pt x="380" y="854"/>
                  </a:cubicBezTo>
                  <a:cubicBezTo>
                    <a:pt x="380" y="853"/>
                    <a:pt x="381" y="852"/>
                    <a:pt x="382" y="853"/>
                  </a:cubicBezTo>
                  <a:cubicBezTo>
                    <a:pt x="382" y="853"/>
                    <a:pt x="382" y="853"/>
                    <a:pt x="382" y="853"/>
                  </a:cubicBezTo>
                  <a:cubicBezTo>
                    <a:pt x="383" y="853"/>
                    <a:pt x="384" y="854"/>
                    <a:pt x="384" y="855"/>
                  </a:cubicBezTo>
                  <a:cubicBezTo>
                    <a:pt x="384" y="855"/>
                    <a:pt x="384" y="855"/>
                    <a:pt x="384" y="855"/>
                  </a:cubicBezTo>
                  <a:cubicBezTo>
                    <a:pt x="383" y="856"/>
                    <a:pt x="382" y="857"/>
                    <a:pt x="382" y="857"/>
                  </a:cubicBezTo>
                  <a:cubicBezTo>
                    <a:pt x="382" y="857"/>
                    <a:pt x="382" y="857"/>
                    <a:pt x="382" y="857"/>
                  </a:cubicBezTo>
                  <a:cubicBezTo>
                    <a:pt x="381" y="857"/>
                    <a:pt x="381" y="857"/>
                    <a:pt x="381" y="856"/>
                  </a:cubicBezTo>
                  <a:close/>
                  <a:moveTo>
                    <a:pt x="232" y="849"/>
                  </a:moveTo>
                  <a:cubicBezTo>
                    <a:pt x="232" y="848"/>
                    <a:pt x="232" y="847"/>
                    <a:pt x="233" y="847"/>
                  </a:cubicBezTo>
                  <a:cubicBezTo>
                    <a:pt x="233" y="847"/>
                    <a:pt x="233" y="847"/>
                    <a:pt x="233" y="847"/>
                  </a:cubicBezTo>
                  <a:cubicBezTo>
                    <a:pt x="234" y="846"/>
                    <a:pt x="236" y="847"/>
                    <a:pt x="236" y="848"/>
                  </a:cubicBezTo>
                  <a:cubicBezTo>
                    <a:pt x="236" y="848"/>
                    <a:pt x="236" y="848"/>
                    <a:pt x="236" y="848"/>
                  </a:cubicBezTo>
                  <a:cubicBezTo>
                    <a:pt x="236" y="849"/>
                    <a:pt x="236" y="850"/>
                    <a:pt x="235" y="850"/>
                  </a:cubicBezTo>
                  <a:cubicBezTo>
                    <a:pt x="235" y="850"/>
                    <a:pt x="235" y="850"/>
                    <a:pt x="235" y="850"/>
                  </a:cubicBezTo>
                  <a:cubicBezTo>
                    <a:pt x="235" y="851"/>
                    <a:pt x="234" y="851"/>
                    <a:pt x="234" y="851"/>
                  </a:cubicBezTo>
                  <a:cubicBezTo>
                    <a:pt x="234" y="851"/>
                    <a:pt x="234" y="851"/>
                    <a:pt x="234" y="851"/>
                  </a:cubicBezTo>
                  <a:cubicBezTo>
                    <a:pt x="233" y="851"/>
                    <a:pt x="233" y="850"/>
                    <a:pt x="232" y="849"/>
                  </a:cubicBezTo>
                  <a:close/>
                  <a:moveTo>
                    <a:pt x="385" y="845"/>
                  </a:moveTo>
                  <a:cubicBezTo>
                    <a:pt x="384" y="845"/>
                    <a:pt x="384" y="844"/>
                    <a:pt x="384" y="843"/>
                  </a:cubicBezTo>
                  <a:cubicBezTo>
                    <a:pt x="384" y="843"/>
                    <a:pt x="384" y="843"/>
                    <a:pt x="384" y="843"/>
                  </a:cubicBezTo>
                  <a:cubicBezTo>
                    <a:pt x="385" y="842"/>
                    <a:pt x="386" y="841"/>
                    <a:pt x="387" y="842"/>
                  </a:cubicBezTo>
                  <a:cubicBezTo>
                    <a:pt x="387" y="842"/>
                    <a:pt x="387" y="842"/>
                    <a:pt x="387" y="842"/>
                  </a:cubicBezTo>
                  <a:cubicBezTo>
                    <a:pt x="388" y="842"/>
                    <a:pt x="388" y="843"/>
                    <a:pt x="388" y="844"/>
                  </a:cubicBezTo>
                  <a:cubicBezTo>
                    <a:pt x="388" y="844"/>
                    <a:pt x="388" y="844"/>
                    <a:pt x="388" y="844"/>
                  </a:cubicBezTo>
                  <a:cubicBezTo>
                    <a:pt x="388" y="845"/>
                    <a:pt x="387" y="845"/>
                    <a:pt x="386" y="845"/>
                  </a:cubicBezTo>
                  <a:cubicBezTo>
                    <a:pt x="386" y="845"/>
                    <a:pt x="386" y="845"/>
                    <a:pt x="386" y="845"/>
                  </a:cubicBezTo>
                  <a:cubicBezTo>
                    <a:pt x="386" y="845"/>
                    <a:pt x="386" y="845"/>
                    <a:pt x="385" y="845"/>
                  </a:cubicBezTo>
                  <a:close/>
                  <a:moveTo>
                    <a:pt x="228" y="838"/>
                  </a:moveTo>
                  <a:cubicBezTo>
                    <a:pt x="228" y="837"/>
                    <a:pt x="228" y="836"/>
                    <a:pt x="229" y="835"/>
                  </a:cubicBezTo>
                  <a:cubicBezTo>
                    <a:pt x="229" y="835"/>
                    <a:pt x="229" y="835"/>
                    <a:pt x="229" y="835"/>
                  </a:cubicBezTo>
                  <a:cubicBezTo>
                    <a:pt x="230" y="835"/>
                    <a:pt x="231" y="836"/>
                    <a:pt x="232" y="837"/>
                  </a:cubicBezTo>
                  <a:cubicBezTo>
                    <a:pt x="232" y="837"/>
                    <a:pt x="232" y="837"/>
                    <a:pt x="232" y="837"/>
                  </a:cubicBezTo>
                  <a:cubicBezTo>
                    <a:pt x="232" y="838"/>
                    <a:pt x="232" y="839"/>
                    <a:pt x="231" y="839"/>
                  </a:cubicBezTo>
                  <a:cubicBezTo>
                    <a:pt x="231" y="839"/>
                    <a:pt x="231" y="839"/>
                    <a:pt x="231" y="839"/>
                  </a:cubicBezTo>
                  <a:cubicBezTo>
                    <a:pt x="230" y="839"/>
                    <a:pt x="230" y="839"/>
                    <a:pt x="230" y="839"/>
                  </a:cubicBezTo>
                  <a:cubicBezTo>
                    <a:pt x="230" y="839"/>
                    <a:pt x="230" y="839"/>
                    <a:pt x="230" y="839"/>
                  </a:cubicBezTo>
                  <a:cubicBezTo>
                    <a:pt x="229" y="839"/>
                    <a:pt x="228" y="839"/>
                    <a:pt x="228" y="838"/>
                  </a:cubicBezTo>
                  <a:close/>
                  <a:moveTo>
                    <a:pt x="390" y="834"/>
                  </a:moveTo>
                  <a:cubicBezTo>
                    <a:pt x="389" y="834"/>
                    <a:pt x="388" y="832"/>
                    <a:pt x="388" y="831"/>
                  </a:cubicBezTo>
                  <a:cubicBezTo>
                    <a:pt x="388" y="831"/>
                    <a:pt x="388" y="831"/>
                    <a:pt x="388" y="831"/>
                  </a:cubicBezTo>
                  <a:cubicBezTo>
                    <a:pt x="389" y="830"/>
                    <a:pt x="390" y="830"/>
                    <a:pt x="391" y="830"/>
                  </a:cubicBezTo>
                  <a:cubicBezTo>
                    <a:pt x="391" y="830"/>
                    <a:pt x="391" y="830"/>
                    <a:pt x="391" y="830"/>
                  </a:cubicBezTo>
                  <a:cubicBezTo>
                    <a:pt x="392" y="831"/>
                    <a:pt x="393" y="832"/>
                    <a:pt x="392" y="833"/>
                  </a:cubicBezTo>
                  <a:cubicBezTo>
                    <a:pt x="392" y="833"/>
                    <a:pt x="392" y="833"/>
                    <a:pt x="392" y="833"/>
                  </a:cubicBezTo>
                  <a:cubicBezTo>
                    <a:pt x="392" y="834"/>
                    <a:pt x="391" y="834"/>
                    <a:pt x="390" y="834"/>
                  </a:cubicBezTo>
                  <a:cubicBezTo>
                    <a:pt x="390" y="834"/>
                    <a:pt x="390" y="834"/>
                    <a:pt x="390" y="834"/>
                  </a:cubicBezTo>
                  <a:cubicBezTo>
                    <a:pt x="390" y="834"/>
                    <a:pt x="390" y="834"/>
                    <a:pt x="390" y="834"/>
                  </a:cubicBezTo>
                  <a:close/>
                  <a:moveTo>
                    <a:pt x="224" y="827"/>
                  </a:moveTo>
                  <a:cubicBezTo>
                    <a:pt x="223" y="826"/>
                    <a:pt x="224" y="825"/>
                    <a:pt x="225" y="824"/>
                  </a:cubicBezTo>
                  <a:cubicBezTo>
                    <a:pt x="225" y="824"/>
                    <a:pt x="225" y="824"/>
                    <a:pt x="225" y="824"/>
                  </a:cubicBezTo>
                  <a:cubicBezTo>
                    <a:pt x="226" y="824"/>
                    <a:pt x="227" y="824"/>
                    <a:pt x="227" y="825"/>
                  </a:cubicBezTo>
                  <a:cubicBezTo>
                    <a:pt x="227" y="825"/>
                    <a:pt x="227" y="825"/>
                    <a:pt x="227" y="825"/>
                  </a:cubicBezTo>
                  <a:cubicBezTo>
                    <a:pt x="228" y="826"/>
                    <a:pt x="227" y="828"/>
                    <a:pt x="226" y="828"/>
                  </a:cubicBezTo>
                  <a:cubicBezTo>
                    <a:pt x="226" y="828"/>
                    <a:pt x="226" y="828"/>
                    <a:pt x="226" y="828"/>
                  </a:cubicBezTo>
                  <a:cubicBezTo>
                    <a:pt x="226" y="828"/>
                    <a:pt x="226" y="828"/>
                    <a:pt x="226" y="828"/>
                  </a:cubicBezTo>
                  <a:cubicBezTo>
                    <a:pt x="226" y="828"/>
                    <a:pt x="226" y="828"/>
                    <a:pt x="226" y="828"/>
                  </a:cubicBezTo>
                  <a:cubicBezTo>
                    <a:pt x="225" y="828"/>
                    <a:pt x="224" y="828"/>
                    <a:pt x="224" y="827"/>
                  </a:cubicBezTo>
                  <a:close/>
                  <a:moveTo>
                    <a:pt x="394" y="823"/>
                  </a:moveTo>
                  <a:cubicBezTo>
                    <a:pt x="393" y="822"/>
                    <a:pt x="392" y="821"/>
                    <a:pt x="393" y="820"/>
                  </a:cubicBezTo>
                  <a:cubicBezTo>
                    <a:pt x="393" y="820"/>
                    <a:pt x="393" y="820"/>
                    <a:pt x="393" y="820"/>
                  </a:cubicBezTo>
                  <a:cubicBezTo>
                    <a:pt x="393" y="819"/>
                    <a:pt x="394" y="819"/>
                    <a:pt x="395" y="819"/>
                  </a:cubicBezTo>
                  <a:cubicBezTo>
                    <a:pt x="395" y="819"/>
                    <a:pt x="395" y="819"/>
                    <a:pt x="395" y="819"/>
                  </a:cubicBezTo>
                  <a:cubicBezTo>
                    <a:pt x="396" y="820"/>
                    <a:pt x="397" y="821"/>
                    <a:pt x="396" y="822"/>
                  </a:cubicBezTo>
                  <a:cubicBezTo>
                    <a:pt x="396" y="822"/>
                    <a:pt x="396" y="822"/>
                    <a:pt x="396" y="822"/>
                  </a:cubicBezTo>
                  <a:cubicBezTo>
                    <a:pt x="396" y="822"/>
                    <a:pt x="395" y="823"/>
                    <a:pt x="395" y="823"/>
                  </a:cubicBezTo>
                  <a:cubicBezTo>
                    <a:pt x="395" y="823"/>
                    <a:pt x="395" y="823"/>
                    <a:pt x="395" y="823"/>
                  </a:cubicBezTo>
                  <a:cubicBezTo>
                    <a:pt x="394" y="823"/>
                    <a:pt x="394" y="823"/>
                    <a:pt x="394" y="823"/>
                  </a:cubicBezTo>
                  <a:close/>
                  <a:moveTo>
                    <a:pt x="219" y="816"/>
                  </a:moveTo>
                  <a:cubicBezTo>
                    <a:pt x="219" y="815"/>
                    <a:pt x="219" y="813"/>
                    <a:pt x="220" y="813"/>
                  </a:cubicBezTo>
                  <a:cubicBezTo>
                    <a:pt x="220" y="813"/>
                    <a:pt x="220" y="813"/>
                    <a:pt x="220" y="813"/>
                  </a:cubicBezTo>
                  <a:cubicBezTo>
                    <a:pt x="222" y="813"/>
                    <a:pt x="223" y="813"/>
                    <a:pt x="223" y="814"/>
                  </a:cubicBezTo>
                  <a:cubicBezTo>
                    <a:pt x="223" y="814"/>
                    <a:pt x="223" y="814"/>
                    <a:pt x="223" y="814"/>
                  </a:cubicBezTo>
                  <a:cubicBezTo>
                    <a:pt x="223" y="815"/>
                    <a:pt x="223" y="816"/>
                    <a:pt x="222" y="817"/>
                  </a:cubicBezTo>
                  <a:cubicBezTo>
                    <a:pt x="222" y="817"/>
                    <a:pt x="222" y="817"/>
                    <a:pt x="222" y="817"/>
                  </a:cubicBezTo>
                  <a:cubicBezTo>
                    <a:pt x="222" y="817"/>
                    <a:pt x="221" y="817"/>
                    <a:pt x="221" y="817"/>
                  </a:cubicBezTo>
                  <a:cubicBezTo>
                    <a:pt x="221" y="817"/>
                    <a:pt x="221" y="817"/>
                    <a:pt x="221" y="817"/>
                  </a:cubicBezTo>
                  <a:cubicBezTo>
                    <a:pt x="220" y="817"/>
                    <a:pt x="220" y="816"/>
                    <a:pt x="219" y="816"/>
                  </a:cubicBezTo>
                  <a:close/>
                  <a:moveTo>
                    <a:pt x="398" y="812"/>
                  </a:moveTo>
                  <a:cubicBezTo>
                    <a:pt x="397" y="811"/>
                    <a:pt x="397" y="810"/>
                    <a:pt x="397" y="809"/>
                  </a:cubicBezTo>
                  <a:cubicBezTo>
                    <a:pt x="397" y="809"/>
                    <a:pt x="397" y="809"/>
                    <a:pt x="397" y="809"/>
                  </a:cubicBezTo>
                  <a:cubicBezTo>
                    <a:pt x="397" y="808"/>
                    <a:pt x="399" y="808"/>
                    <a:pt x="400" y="808"/>
                  </a:cubicBezTo>
                  <a:cubicBezTo>
                    <a:pt x="400" y="808"/>
                    <a:pt x="400" y="808"/>
                    <a:pt x="400" y="808"/>
                  </a:cubicBezTo>
                  <a:cubicBezTo>
                    <a:pt x="401" y="808"/>
                    <a:pt x="401" y="809"/>
                    <a:pt x="401" y="811"/>
                  </a:cubicBezTo>
                  <a:cubicBezTo>
                    <a:pt x="401" y="811"/>
                    <a:pt x="401" y="811"/>
                    <a:pt x="401" y="811"/>
                  </a:cubicBezTo>
                  <a:cubicBezTo>
                    <a:pt x="400" y="811"/>
                    <a:pt x="400" y="812"/>
                    <a:pt x="399" y="812"/>
                  </a:cubicBezTo>
                  <a:cubicBezTo>
                    <a:pt x="399" y="812"/>
                    <a:pt x="399" y="812"/>
                    <a:pt x="399" y="812"/>
                  </a:cubicBezTo>
                  <a:cubicBezTo>
                    <a:pt x="399" y="812"/>
                    <a:pt x="398" y="812"/>
                    <a:pt x="398" y="812"/>
                  </a:cubicBezTo>
                  <a:close/>
                  <a:moveTo>
                    <a:pt x="215" y="804"/>
                  </a:moveTo>
                  <a:cubicBezTo>
                    <a:pt x="215" y="803"/>
                    <a:pt x="215" y="802"/>
                    <a:pt x="216" y="802"/>
                  </a:cubicBezTo>
                  <a:cubicBezTo>
                    <a:pt x="216" y="802"/>
                    <a:pt x="216" y="802"/>
                    <a:pt x="216" y="802"/>
                  </a:cubicBezTo>
                  <a:cubicBezTo>
                    <a:pt x="217" y="801"/>
                    <a:pt x="218" y="802"/>
                    <a:pt x="219" y="803"/>
                  </a:cubicBezTo>
                  <a:cubicBezTo>
                    <a:pt x="219" y="803"/>
                    <a:pt x="219" y="803"/>
                    <a:pt x="219" y="803"/>
                  </a:cubicBezTo>
                  <a:cubicBezTo>
                    <a:pt x="219" y="804"/>
                    <a:pt x="219" y="805"/>
                    <a:pt x="218" y="806"/>
                  </a:cubicBezTo>
                  <a:cubicBezTo>
                    <a:pt x="218" y="806"/>
                    <a:pt x="218" y="806"/>
                    <a:pt x="218" y="806"/>
                  </a:cubicBezTo>
                  <a:cubicBezTo>
                    <a:pt x="217" y="806"/>
                    <a:pt x="217" y="806"/>
                    <a:pt x="217" y="806"/>
                  </a:cubicBezTo>
                  <a:cubicBezTo>
                    <a:pt x="217" y="806"/>
                    <a:pt x="217" y="806"/>
                    <a:pt x="217" y="806"/>
                  </a:cubicBezTo>
                  <a:cubicBezTo>
                    <a:pt x="216" y="806"/>
                    <a:pt x="215" y="805"/>
                    <a:pt x="215" y="804"/>
                  </a:cubicBezTo>
                  <a:close/>
                  <a:moveTo>
                    <a:pt x="403" y="800"/>
                  </a:moveTo>
                  <a:cubicBezTo>
                    <a:pt x="401" y="800"/>
                    <a:pt x="401" y="799"/>
                    <a:pt x="401" y="798"/>
                  </a:cubicBezTo>
                  <a:cubicBezTo>
                    <a:pt x="401" y="798"/>
                    <a:pt x="401" y="798"/>
                    <a:pt x="401" y="798"/>
                  </a:cubicBezTo>
                  <a:cubicBezTo>
                    <a:pt x="402" y="797"/>
                    <a:pt x="403" y="796"/>
                    <a:pt x="404" y="797"/>
                  </a:cubicBezTo>
                  <a:cubicBezTo>
                    <a:pt x="404" y="797"/>
                    <a:pt x="404" y="797"/>
                    <a:pt x="404" y="797"/>
                  </a:cubicBezTo>
                  <a:cubicBezTo>
                    <a:pt x="405" y="797"/>
                    <a:pt x="405" y="798"/>
                    <a:pt x="405" y="799"/>
                  </a:cubicBezTo>
                  <a:cubicBezTo>
                    <a:pt x="405" y="799"/>
                    <a:pt x="405" y="799"/>
                    <a:pt x="405" y="799"/>
                  </a:cubicBezTo>
                  <a:cubicBezTo>
                    <a:pt x="405" y="800"/>
                    <a:pt x="404" y="801"/>
                    <a:pt x="403" y="801"/>
                  </a:cubicBezTo>
                  <a:cubicBezTo>
                    <a:pt x="403" y="801"/>
                    <a:pt x="403" y="801"/>
                    <a:pt x="403" y="801"/>
                  </a:cubicBezTo>
                  <a:cubicBezTo>
                    <a:pt x="403" y="801"/>
                    <a:pt x="403" y="801"/>
                    <a:pt x="403" y="800"/>
                  </a:cubicBezTo>
                  <a:close/>
                  <a:moveTo>
                    <a:pt x="211" y="793"/>
                  </a:moveTo>
                  <a:cubicBezTo>
                    <a:pt x="210" y="792"/>
                    <a:pt x="211" y="791"/>
                    <a:pt x="212" y="791"/>
                  </a:cubicBezTo>
                  <a:cubicBezTo>
                    <a:pt x="212" y="791"/>
                    <a:pt x="212" y="791"/>
                    <a:pt x="212" y="791"/>
                  </a:cubicBezTo>
                  <a:cubicBezTo>
                    <a:pt x="213" y="790"/>
                    <a:pt x="214" y="791"/>
                    <a:pt x="214" y="792"/>
                  </a:cubicBezTo>
                  <a:cubicBezTo>
                    <a:pt x="214" y="792"/>
                    <a:pt x="214" y="792"/>
                    <a:pt x="214" y="792"/>
                  </a:cubicBezTo>
                  <a:cubicBezTo>
                    <a:pt x="215" y="793"/>
                    <a:pt x="214" y="794"/>
                    <a:pt x="213" y="794"/>
                  </a:cubicBezTo>
                  <a:cubicBezTo>
                    <a:pt x="213" y="794"/>
                    <a:pt x="213" y="794"/>
                    <a:pt x="213" y="794"/>
                  </a:cubicBezTo>
                  <a:cubicBezTo>
                    <a:pt x="213" y="795"/>
                    <a:pt x="213" y="795"/>
                    <a:pt x="213" y="795"/>
                  </a:cubicBezTo>
                  <a:cubicBezTo>
                    <a:pt x="213" y="795"/>
                    <a:pt x="213" y="795"/>
                    <a:pt x="213" y="795"/>
                  </a:cubicBezTo>
                  <a:cubicBezTo>
                    <a:pt x="212" y="795"/>
                    <a:pt x="211" y="794"/>
                    <a:pt x="211" y="793"/>
                  </a:cubicBezTo>
                  <a:close/>
                  <a:moveTo>
                    <a:pt x="407" y="789"/>
                  </a:moveTo>
                  <a:cubicBezTo>
                    <a:pt x="406" y="789"/>
                    <a:pt x="405" y="788"/>
                    <a:pt x="406" y="787"/>
                  </a:cubicBezTo>
                  <a:cubicBezTo>
                    <a:pt x="406" y="787"/>
                    <a:pt x="406" y="787"/>
                    <a:pt x="406" y="787"/>
                  </a:cubicBezTo>
                  <a:cubicBezTo>
                    <a:pt x="406" y="786"/>
                    <a:pt x="407" y="785"/>
                    <a:pt x="408" y="786"/>
                  </a:cubicBezTo>
                  <a:cubicBezTo>
                    <a:pt x="408" y="786"/>
                    <a:pt x="408" y="786"/>
                    <a:pt x="408" y="786"/>
                  </a:cubicBezTo>
                  <a:cubicBezTo>
                    <a:pt x="409" y="786"/>
                    <a:pt x="410" y="787"/>
                    <a:pt x="409" y="788"/>
                  </a:cubicBezTo>
                  <a:cubicBezTo>
                    <a:pt x="409" y="788"/>
                    <a:pt x="409" y="788"/>
                    <a:pt x="409" y="788"/>
                  </a:cubicBezTo>
                  <a:cubicBezTo>
                    <a:pt x="409" y="789"/>
                    <a:pt x="408" y="789"/>
                    <a:pt x="408" y="789"/>
                  </a:cubicBezTo>
                  <a:cubicBezTo>
                    <a:pt x="408" y="789"/>
                    <a:pt x="408" y="789"/>
                    <a:pt x="408" y="789"/>
                  </a:cubicBezTo>
                  <a:cubicBezTo>
                    <a:pt x="407" y="789"/>
                    <a:pt x="407" y="789"/>
                    <a:pt x="407" y="789"/>
                  </a:cubicBezTo>
                  <a:close/>
                  <a:moveTo>
                    <a:pt x="206" y="782"/>
                  </a:moveTo>
                  <a:cubicBezTo>
                    <a:pt x="206" y="781"/>
                    <a:pt x="207" y="780"/>
                    <a:pt x="208" y="779"/>
                  </a:cubicBezTo>
                  <a:cubicBezTo>
                    <a:pt x="208" y="779"/>
                    <a:pt x="208" y="779"/>
                    <a:pt x="208" y="779"/>
                  </a:cubicBezTo>
                  <a:cubicBezTo>
                    <a:pt x="209" y="779"/>
                    <a:pt x="210" y="780"/>
                    <a:pt x="210" y="781"/>
                  </a:cubicBezTo>
                  <a:cubicBezTo>
                    <a:pt x="210" y="781"/>
                    <a:pt x="210" y="781"/>
                    <a:pt x="210" y="781"/>
                  </a:cubicBezTo>
                  <a:cubicBezTo>
                    <a:pt x="211" y="782"/>
                    <a:pt x="210" y="783"/>
                    <a:pt x="209" y="783"/>
                  </a:cubicBezTo>
                  <a:cubicBezTo>
                    <a:pt x="209" y="783"/>
                    <a:pt x="209" y="783"/>
                    <a:pt x="209" y="783"/>
                  </a:cubicBezTo>
                  <a:cubicBezTo>
                    <a:pt x="209" y="783"/>
                    <a:pt x="208" y="783"/>
                    <a:pt x="208" y="783"/>
                  </a:cubicBezTo>
                  <a:cubicBezTo>
                    <a:pt x="208" y="783"/>
                    <a:pt x="208" y="783"/>
                    <a:pt x="208" y="783"/>
                  </a:cubicBezTo>
                  <a:cubicBezTo>
                    <a:pt x="207" y="783"/>
                    <a:pt x="207" y="783"/>
                    <a:pt x="206" y="782"/>
                  </a:cubicBezTo>
                  <a:close/>
                  <a:moveTo>
                    <a:pt x="411" y="778"/>
                  </a:moveTo>
                  <a:cubicBezTo>
                    <a:pt x="410" y="778"/>
                    <a:pt x="410" y="777"/>
                    <a:pt x="410" y="775"/>
                  </a:cubicBezTo>
                  <a:cubicBezTo>
                    <a:pt x="410" y="775"/>
                    <a:pt x="410" y="775"/>
                    <a:pt x="410" y="775"/>
                  </a:cubicBezTo>
                  <a:cubicBezTo>
                    <a:pt x="410" y="774"/>
                    <a:pt x="412" y="774"/>
                    <a:pt x="413" y="774"/>
                  </a:cubicBezTo>
                  <a:cubicBezTo>
                    <a:pt x="413" y="774"/>
                    <a:pt x="413" y="774"/>
                    <a:pt x="413" y="774"/>
                  </a:cubicBezTo>
                  <a:cubicBezTo>
                    <a:pt x="414" y="775"/>
                    <a:pt x="414" y="776"/>
                    <a:pt x="414" y="777"/>
                  </a:cubicBezTo>
                  <a:cubicBezTo>
                    <a:pt x="414" y="777"/>
                    <a:pt x="414" y="777"/>
                    <a:pt x="414" y="777"/>
                  </a:cubicBezTo>
                  <a:cubicBezTo>
                    <a:pt x="413" y="778"/>
                    <a:pt x="413" y="778"/>
                    <a:pt x="412" y="778"/>
                  </a:cubicBezTo>
                  <a:cubicBezTo>
                    <a:pt x="412" y="778"/>
                    <a:pt x="412" y="778"/>
                    <a:pt x="412" y="778"/>
                  </a:cubicBezTo>
                  <a:cubicBezTo>
                    <a:pt x="412" y="778"/>
                    <a:pt x="411" y="778"/>
                    <a:pt x="411" y="778"/>
                  </a:cubicBezTo>
                  <a:close/>
                  <a:moveTo>
                    <a:pt x="202" y="771"/>
                  </a:moveTo>
                  <a:cubicBezTo>
                    <a:pt x="202" y="770"/>
                    <a:pt x="202" y="769"/>
                    <a:pt x="203" y="768"/>
                  </a:cubicBezTo>
                  <a:cubicBezTo>
                    <a:pt x="203" y="768"/>
                    <a:pt x="203" y="768"/>
                    <a:pt x="203" y="768"/>
                  </a:cubicBezTo>
                  <a:cubicBezTo>
                    <a:pt x="204" y="768"/>
                    <a:pt x="205" y="768"/>
                    <a:pt x="206" y="769"/>
                  </a:cubicBezTo>
                  <a:cubicBezTo>
                    <a:pt x="206" y="769"/>
                    <a:pt x="206" y="769"/>
                    <a:pt x="206" y="769"/>
                  </a:cubicBezTo>
                  <a:cubicBezTo>
                    <a:pt x="206" y="770"/>
                    <a:pt x="206" y="772"/>
                    <a:pt x="205" y="772"/>
                  </a:cubicBezTo>
                  <a:cubicBezTo>
                    <a:pt x="205" y="772"/>
                    <a:pt x="205" y="772"/>
                    <a:pt x="205" y="772"/>
                  </a:cubicBezTo>
                  <a:cubicBezTo>
                    <a:pt x="204" y="772"/>
                    <a:pt x="204" y="772"/>
                    <a:pt x="204" y="772"/>
                  </a:cubicBezTo>
                  <a:cubicBezTo>
                    <a:pt x="204" y="772"/>
                    <a:pt x="204" y="772"/>
                    <a:pt x="204" y="772"/>
                  </a:cubicBezTo>
                  <a:cubicBezTo>
                    <a:pt x="203" y="772"/>
                    <a:pt x="202" y="772"/>
                    <a:pt x="202" y="771"/>
                  </a:cubicBezTo>
                  <a:close/>
                  <a:moveTo>
                    <a:pt x="415" y="767"/>
                  </a:moveTo>
                  <a:cubicBezTo>
                    <a:pt x="414" y="766"/>
                    <a:pt x="414" y="765"/>
                    <a:pt x="414" y="764"/>
                  </a:cubicBezTo>
                  <a:cubicBezTo>
                    <a:pt x="414" y="764"/>
                    <a:pt x="414" y="764"/>
                    <a:pt x="414" y="764"/>
                  </a:cubicBezTo>
                  <a:cubicBezTo>
                    <a:pt x="415" y="763"/>
                    <a:pt x="416" y="763"/>
                    <a:pt x="417" y="763"/>
                  </a:cubicBezTo>
                  <a:cubicBezTo>
                    <a:pt x="417" y="763"/>
                    <a:pt x="417" y="763"/>
                    <a:pt x="417" y="763"/>
                  </a:cubicBezTo>
                  <a:cubicBezTo>
                    <a:pt x="418" y="764"/>
                    <a:pt x="418" y="765"/>
                    <a:pt x="418" y="766"/>
                  </a:cubicBezTo>
                  <a:cubicBezTo>
                    <a:pt x="418" y="766"/>
                    <a:pt x="418" y="766"/>
                    <a:pt x="418" y="766"/>
                  </a:cubicBezTo>
                  <a:cubicBezTo>
                    <a:pt x="418" y="767"/>
                    <a:pt x="417" y="767"/>
                    <a:pt x="416" y="767"/>
                  </a:cubicBezTo>
                  <a:cubicBezTo>
                    <a:pt x="416" y="767"/>
                    <a:pt x="416" y="767"/>
                    <a:pt x="416" y="767"/>
                  </a:cubicBezTo>
                  <a:cubicBezTo>
                    <a:pt x="416" y="767"/>
                    <a:pt x="416" y="767"/>
                    <a:pt x="415" y="767"/>
                  </a:cubicBezTo>
                  <a:close/>
                  <a:moveTo>
                    <a:pt x="198" y="760"/>
                  </a:moveTo>
                  <a:cubicBezTo>
                    <a:pt x="197" y="759"/>
                    <a:pt x="198" y="757"/>
                    <a:pt x="199" y="757"/>
                  </a:cubicBezTo>
                  <a:cubicBezTo>
                    <a:pt x="199" y="757"/>
                    <a:pt x="199" y="757"/>
                    <a:pt x="199" y="757"/>
                  </a:cubicBezTo>
                  <a:cubicBezTo>
                    <a:pt x="200" y="757"/>
                    <a:pt x="201" y="757"/>
                    <a:pt x="202" y="758"/>
                  </a:cubicBezTo>
                  <a:cubicBezTo>
                    <a:pt x="202" y="758"/>
                    <a:pt x="202" y="758"/>
                    <a:pt x="202" y="758"/>
                  </a:cubicBezTo>
                  <a:cubicBezTo>
                    <a:pt x="202" y="759"/>
                    <a:pt x="201" y="760"/>
                    <a:pt x="200" y="761"/>
                  </a:cubicBezTo>
                  <a:cubicBezTo>
                    <a:pt x="200" y="761"/>
                    <a:pt x="200" y="761"/>
                    <a:pt x="200" y="761"/>
                  </a:cubicBezTo>
                  <a:cubicBezTo>
                    <a:pt x="200" y="761"/>
                    <a:pt x="200" y="761"/>
                    <a:pt x="200" y="761"/>
                  </a:cubicBezTo>
                  <a:cubicBezTo>
                    <a:pt x="200" y="761"/>
                    <a:pt x="200" y="761"/>
                    <a:pt x="200" y="761"/>
                  </a:cubicBezTo>
                  <a:cubicBezTo>
                    <a:pt x="199" y="761"/>
                    <a:pt x="198" y="760"/>
                    <a:pt x="198" y="760"/>
                  </a:cubicBezTo>
                  <a:close/>
                  <a:moveTo>
                    <a:pt x="420" y="756"/>
                  </a:moveTo>
                  <a:cubicBezTo>
                    <a:pt x="419" y="755"/>
                    <a:pt x="418" y="754"/>
                    <a:pt x="419" y="753"/>
                  </a:cubicBezTo>
                  <a:cubicBezTo>
                    <a:pt x="419" y="753"/>
                    <a:pt x="419" y="753"/>
                    <a:pt x="419" y="753"/>
                  </a:cubicBezTo>
                  <a:cubicBezTo>
                    <a:pt x="419" y="752"/>
                    <a:pt x="420" y="752"/>
                    <a:pt x="421" y="752"/>
                  </a:cubicBezTo>
                  <a:cubicBezTo>
                    <a:pt x="421" y="752"/>
                    <a:pt x="421" y="752"/>
                    <a:pt x="421" y="752"/>
                  </a:cubicBezTo>
                  <a:cubicBezTo>
                    <a:pt x="422" y="752"/>
                    <a:pt x="423" y="753"/>
                    <a:pt x="422" y="755"/>
                  </a:cubicBezTo>
                  <a:cubicBezTo>
                    <a:pt x="422" y="755"/>
                    <a:pt x="422" y="755"/>
                    <a:pt x="422" y="755"/>
                  </a:cubicBezTo>
                  <a:cubicBezTo>
                    <a:pt x="422" y="755"/>
                    <a:pt x="421" y="756"/>
                    <a:pt x="420" y="756"/>
                  </a:cubicBezTo>
                  <a:cubicBezTo>
                    <a:pt x="420" y="756"/>
                    <a:pt x="420" y="756"/>
                    <a:pt x="420" y="756"/>
                  </a:cubicBezTo>
                  <a:cubicBezTo>
                    <a:pt x="420" y="756"/>
                    <a:pt x="420" y="756"/>
                    <a:pt x="420" y="756"/>
                  </a:cubicBezTo>
                  <a:close/>
                  <a:moveTo>
                    <a:pt x="193" y="748"/>
                  </a:moveTo>
                  <a:cubicBezTo>
                    <a:pt x="193" y="747"/>
                    <a:pt x="194" y="746"/>
                    <a:pt x="195" y="746"/>
                  </a:cubicBezTo>
                  <a:cubicBezTo>
                    <a:pt x="195" y="746"/>
                    <a:pt x="195" y="746"/>
                    <a:pt x="195" y="746"/>
                  </a:cubicBezTo>
                  <a:cubicBezTo>
                    <a:pt x="196" y="745"/>
                    <a:pt x="197" y="746"/>
                    <a:pt x="197" y="747"/>
                  </a:cubicBezTo>
                  <a:cubicBezTo>
                    <a:pt x="197" y="747"/>
                    <a:pt x="197" y="747"/>
                    <a:pt x="197" y="747"/>
                  </a:cubicBezTo>
                  <a:cubicBezTo>
                    <a:pt x="198" y="748"/>
                    <a:pt x="197" y="749"/>
                    <a:pt x="196" y="750"/>
                  </a:cubicBezTo>
                  <a:cubicBezTo>
                    <a:pt x="196" y="750"/>
                    <a:pt x="196" y="750"/>
                    <a:pt x="196" y="750"/>
                  </a:cubicBezTo>
                  <a:cubicBezTo>
                    <a:pt x="196" y="750"/>
                    <a:pt x="196" y="750"/>
                    <a:pt x="195" y="750"/>
                  </a:cubicBezTo>
                  <a:cubicBezTo>
                    <a:pt x="195" y="750"/>
                    <a:pt x="195" y="750"/>
                    <a:pt x="195" y="750"/>
                  </a:cubicBezTo>
                  <a:cubicBezTo>
                    <a:pt x="195" y="750"/>
                    <a:pt x="194" y="749"/>
                    <a:pt x="193" y="748"/>
                  </a:cubicBezTo>
                  <a:close/>
                  <a:moveTo>
                    <a:pt x="424" y="744"/>
                  </a:moveTo>
                  <a:cubicBezTo>
                    <a:pt x="423" y="744"/>
                    <a:pt x="423" y="743"/>
                    <a:pt x="423" y="742"/>
                  </a:cubicBezTo>
                  <a:cubicBezTo>
                    <a:pt x="423" y="742"/>
                    <a:pt x="423" y="742"/>
                    <a:pt x="423" y="742"/>
                  </a:cubicBezTo>
                  <a:cubicBezTo>
                    <a:pt x="423" y="741"/>
                    <a:pt x="424" y="740"/>
                    <a:pt x="426" y="741"/>
                  </a:cubicBezTo>
                  <a:cubicBezTo>
                    <a:pt x="426" y="741"/>
                    <a:pt x="426" y="741"/>
                    <a:pt x="426" y="741"/>
                  </a:cubicBezTo>
                  <a:cubicBezTo>
                    <a:pt x="427" y="741"/>
                    <a:pt x="427" y="742"/>
                    <a:pt x="427" y="743"/>
                  </a:cubicBezTo>
                  <a:cubicBezTo>
                    <a:pt x="427" y="743"/>
                    <a:pt x="427" y="743"/>
                    <a:pt x="427" y="743"/>
                  </a:cubicBezTo>
                  <a:cubicBezTo>
                    <a:pt x="426" y="744"/>
                    <a:pt x="426" y="745"/>
                    <a:pt x="425" y="745"/>
                  </a:cubicBezTo>
                  <a:cubicBezTo>
                    <a:pt x="425" y="745"/>
                    <a:pt x="425" y="745"/>
                    <a:pt x="425" y="745"/>
                  </a:cubicBezTo>
                  <a:cubicBezTo>
                    <a:pt x="425" y="745"/>
                    <a:pt x="424" y="745"/>
                    <a:pt x="424" y="744"/>
                  </a:cubicBezTo>
                  <a:close/>
                  <a:moveTo>
                    <a:pt x="189" y="737"/>
                  </a:moveTo>
                  <a:cubicBezTo>
                    <a:pt x="189" y="736"/>
                    <a:pt x="189" y="735"/>
                    <a:pt x="190" y="735"/>
                  </a:cubicBezTo>
                  <a:cubicBezTo>
                    <a:pt x="190" y="735"/>
                    <a:pt x="190" y="735"/>
                    <a:pt x="190" y="735"/>
                  </a:cubicBezTo>
                  <a:cubicBezTo>
                    <a:pt x="191" y="734"/>
                    <a:pt x="192" y="735"/>
                    <a:pt x="193" y="736"/>
                  </a:cubicBezTo>
                  <a:cubicBezTo>
                    <a:pt x="193" y="736"/>
                    <a:pt x="193" y="736"/>
                    <a:pt x="193" y="736"/>
                  </a:cubicBezTo>
                  <a:cubicBezTo>
                    <a:pt x="193" y="737"/>
                    <a:pt x="193" y="738"/>
                    <a:pt x="192" y="738"/>
                  </a:cubicBezTo>
                  <a:cubicBezTo>
                    <a:pt x="192" y="738"/>
                    <a:pt x="192" y="738"/>
                    <a:pt x="192" y="738"/>
                  </a:cubicBezTo>
                  <a:cubicBezTo>
                    <a:pt x="192" y="739"/>
                    <a:pt x="191" y="739"/>
                    <a:pt x="191" y="739"/>
                  </a:cubicBezTo>
                  <a:cubicBezTo>
                    <a:pt x="191" y="739"/>
                    <a:pt x="191" y="739"/>
                    <a:pt x="191" y="739"/>
                  </a:cubicBezTo>
                  <a:cubicBezTo>
                    <a:pt x="190" y="739"/>
                    <a:pt x="189" y="738"/>
                    <a:pt x="189" y="737"/>
                  </a:cubicBezTo>
                  <a:close/>
                  <a:moveTo>
                    <a:pt x="428" y="733"/>
                  </a:moveTo>
                  <a:cubicBezTo>
                    <a:pt x="427" y="733"/>
                    <a:pt x="427" y="732"/>
                    <a:pt x="427" y="731"/>
                  </a:cubicBezTo>
                  <a:cubicBezTo>
                    <a:pt x="427" y="731"/>
                    <a:pt x="427" y="731"/>
                    <a:pt x="427" y="731"/>
                  </a:cubicBezTo>
                  <a:cubicBezTo>
                    <a:pt x="428" y="730"/>
                    <a:pt x="429" y="729"/>
                    <a:pt x="430" y="730"/>
                  </a:cubicBezTo>
                  <a:cubicBezTo>
                    <a:pt x="430" y="730"/>
                    <a:pt x="430" y="730"/>
                    <a:pt x="430" y="730"/>
                  </a:cubicBezTo>
                  <a:cubicBezTo>
                    <a:pt x="431" y="730"/>
                    <a:pt x="431" y="731"/>
                    <a:pt x="431" y="732"/>
                  </a:cubicBezTo>
                  <a:cubicBezTo>
                    <a:pt x="431" y="732"/>
                    <a:pt x="431" y="732"/>
                    <a:pt x="431" y="732"/>
                  </a:cubicBezTo>
                  <a:cubicBezTo>
                    <a:pt x="431" y="733"/>
                    <a:pt x="430" y="733"/>
                    <a:pt x="429" y="733"/>
                  </a:cubicBezTo>
                  <a:cubicBezTo>
                    <a:pt x="429" y="733"/>
                    <a:pt x="429" y="733"/>
                    <a:pt x="429" y="733"/>
                  </a:cubicBezTo>
                  <a:cubicBezTo>
                    <a:pt x="429" y="733"/>
                    <a:pt x="429" y="733"/>
                    <a:pt x="428" y="733"/>
                  </a:cubicBezTo>
                  <a:close/>
                  <a:moveTo>
                    <a:pt x="185" y="726"/>
                  </a:moveTo>
                  <a:cubicBezTo>
                    <a:pt x="184" y="725"/>
                    <a:pt x="185" y="724"/>
                    <a:pt x="186" y="723"/>
                  </a:cubicBezTo>
                  <a:cubicBezTo>
                    <a:pt x="186" y="723"/>
                    <a:pt x="186" y="723"/>
                    <a:pt x="186" y="723"/>
                  </a:cubicBezTo>
                  <a:cubicBezTo>
                    <a:pt x="187" y="723"/>
                    <a:pt x="188" y="724"/>
                    <a:pt x="189" y="725"/>
                  </a:cubicBezTo>
                  <a:cubicBezTo>
                    <a:pt x="189" y="725"/>
                    <a:pt x="189" y="725"/>
                    <a:pt x="189" y="725"/>
                  </a:cubicBezTo>
                  <a:cubicBezTo>
                    <a:pt x="189" y="726"/>
                    <a:pt x="188" y="727"/>
                    <a:pt x="187" y="727"/>
                  </a:cubicBezTo>
                  <a:cubicBezTo>
                    <a:pt x="187" y="727"/>
                    <a:pt x="187" y="727"/>
                    <a:pt x="187" y="727"/>
                  </a:cubicBezTo>
                  <a:cubicBezTo>
                    <a:pt x="187" y="727"/>
                    <a:pt x="187" y="727"/>
                    <a:pt x="187" y="727"/>
                  </a:cubicBezTo>
                  <a:cubicBezTo>
                    <a:pt x="187" y="727"/>
                    <a:pt x="187" y="727"/>
                    <a:pt x="187" y="727"/>
                  </a:cubicBezTo>
                  <a:cubicBezTo>
                    <a:pt x="186" y="727"/>
                    <a:pt x="185" y="727"/>
                    <a:pt x="185" y="726"/>
                  </a:cubicBezTo>
                  <a:close/>
                  <a:moveTo>
                    <a:pt x="433" y="722"/>
                  </a:moveTo>
                  <a:cubicBezTo>
                    <a:pt x="432" y="722"/>
                    <a:pt x="431" y="721"/>
                    <a:pt x="432" y="719"/>
                  </a:cubicBezTo>
                  <a:cubicBezTo>
                    <a:pt x="432" y="719"/>
                    <a:pt x="432" y="719"/>
                    <a:pt x="432" y="719"/>
                  </a:cubicBezTo>
                  <a:cubicBezTo>
                    <a:pt x="432" y="718"/>
                    <a:pt x="433" y="718"/>
                    <a:pt x="434" y="718"/>
                  </a:cubicBezTo>
                  <a:cubicBezTo>
                    <a:pt x="434" y="718"/>
                    <a:pt x="434" y="718"/>
                    <a:pt x="434" y="718"/>
                  </a:cubicBezTo>
                  <a:cubicBezTo>
                    <a:pt x="435" y="719"/>
                    <a:pt x="436" y="720"/>
                    <a:pt x="435" y="721"/>
                  </a:cubicBezTo>
                  <a:cubicBezTo>
                    <a:pt x="435" y="721"/>
                    <a:pt x="435" y="721"/>
                    <a:pt x="435" y="721"/>
                  </a:cubicBezTo>
                  <a:cubicBezTo>
                    <a:pt x="435" y="722"/>
                    <a:pt x="434" y="722"/>
                    <a:pt x="433" y="722"/>
                  </a:cubicBezTo>
                  <a:cubicBezTo>
                    <a:pt x="433" y="722"/>
                    <a:pt x="433" y="722"/>
                    <a:pt x="433" y="722"/>
                  </a:cubicBezTo>
                  <a:cubicBezTo>
                    <a:pt x="433" y="722"/>
                    <a:pt x="433" y="722"/>
                    <a:pt x="433" y="722"/>
                  </a:cubicBezTo>
                  <a:close/>
                  <a:moveTo>
                    <a:pt x="181" y="715"/>
                  </a:moveTo>
                  <a:cubicBezTo>
                    <a:pt x="180" y="714"/>
                    <a:pt x="181" y="713"/>
                    <a:pt x="182" y="712"/>
                  </a:cubicBezTo>
                  <a:cubicBezTo>
                    <a:pt x="182" y="712"/>
                    <a:pt x="182" y="712"/>
                    <a:pt x="182" y="712"/>
                  </a:cubicBezTo>
                  <a:cubicBezTo>
                    <a:pt x="183" y="712"/>
                    <a:pt x="184" y="712"/>
                    <a:pt x="184" y="713"/>
                  </a:cubicBezTo>
                  <a:cubicBezTo>
                    <a:pt x="184" y="713"/>
                    <a:pt x="184" y="713"/>
                    <a:pt x="184" y="713"/>
                  </a:cubicBezTo>
                  <a:cubicBezTo>
                    <a:pt x="185" y="714"/>
                    <a:pt x="184" y="716"/>
                    <a:pt x="183" y="716"/>
                  </a:cubicBezTo>
                  <a:cubicBezTo>
                    <a:pt x="183" y="716"/>
                    <a:pt x="183" y="716"/>
                    <a:pt x="183" y="716"/>
                  </a:cubicBezTo>
                  <a:cubicBezTo>
                    <a:pt x="183" y="716"/>
                    <a:pt x="183" y="716"/>
                    <a:pt x="182" y="716"/>
                  </a:cubicBezTo>
                  <a:cubicBezTo>
                    <a:pt x="182" y="716"/>
                    <a:pt x="182" y="716"/>
                    <a:pt x="182" y="716"/>
                  </a:cubicBezTo>
                  <a:cubicBezTo>
                    <a:pt x="182" y="716"/>
                    <a:pt x="181" y="716"/>
                    <a:pt x="181" y="715"/>
                  </a:cubicBezTo>
                  <a:close/>
                  <a:moveTo>
                    <a:pt x="437" y="711"/>
                  </a:moveTo>
                  <a:cubicBezTo>
                    <a:pt x="436" y="710"/>
                    <a:pt x="435" y="709"/>
                    <a:pt x="436" y="708"/>
                  </a:cubicBezTo>
                  <a:cubicBezTo>
                    <a:pt x="436" y="708"/>
                    <a:pt x="436" y="708"/>
                    <a:pt x="436" y="708"/>
                  </a:cubicBezTo>
                  <a:cubicBezTo>
                    <a:pt x="436" y="707"/>
                    <a:pt x="437" y="707"/>
                    <a:pt x="438" y="707"/>
                  </a:cubicBezTo>
                  <a:cubicBezTo>
                    <a:pt x="438" y="707"/>
                    <a:pt x="438" y="707"/>
                    <a:pt x="438" y="707"/>
                  </a:cubicBezTo>
                  <a:cubicBezTo>
                    <a:pt x="439" y="708"/>
                    <a:pt x="440" y="709"/>
                    <a:pt x="440" y="710"/>
                  </a:cubicBezTo>
                  <a:cubicBezTo>
                    <a:pt x="440" y="710"/>
                    <a:pt x="440" y="710"/>
                    <a:pt x="440" y="710"/>
                  </a:cubicBezTo>
                  <a:cubicBezTo>
                    <a:pt x="439" y="711"/>
                    <a:pt x="439" y="711"/>
                    <a:pt x="438" y="711"/>
                  </a:cubicBezTo>
                  <a:cubicBezTo>
                    <a:pt x="438" y="711"/>
                    <a:pt x="438" y="711"/>
                    <a:pt x="438" y="711"/>
                  </a:cubicBezTo>
                  <a:cubicBezTo>
                    <a:pt x="437" y="711"/>
                    <a:pt x="437" y="711"/>
                    <a:pt x="437" y="711"/>
                  </a:cubicBezTo>
                  <a:close/>
                  <a:moveTo>
                    <a:pt x="176" y="704"/>
                  </a:moveTo>
                  <a:cubicBezTo>
                    <a:pt x="176" y="703"/>
                    <a:pt x="176" y="701"/>
                    <a:pt x="177" y="701"/>
                  </a:cubicBezTo>
                  <a:cubicBezTo>
                    <a:pt x="177" y="701"/>
                    <a:pt x="177" y="701"/>
                    <a:pt x="177" y="701"/>
                  </a:cubicBezTo>
                  <a:cubicBezTo>
                    <a:pt x="178" y="701"/>
                    <a:pt x="180" y="701"/>
                    <a:pt x="180" y="702"/>
                  </a:cubicBezTo>
                  <a:cubicBezTo>
                    <a:pt x="180" y="702"/>
                    <a:pt x="180" y="702"/>
                    <a:pt x="180" y="702"/>
                  </a:cubicBezTo>
                  <a:cubicBezTo>
                    <a:pt x="180" y="703"/>
                    <a:pt x="180" y="704"/>
                    <a:pt x="179" y="705"/>
                  </a:cubicBezTo>
                  <a:cubicBezTo>
                    <a:pt x="179" y="705"/>
                    <a:pt x="179" y="705"/>
                    <a:pt x="179" y="705"/>
                  </a:cubicBezTo>
                  <a:cubicBezTo>
                    <a:pt x="179" y="705"/>
                    <a:pt x="178" y="705"/>
                    <a:pt x="178" y="705"/>
                  </a:cubicBezTo>
                  <a:cubicBezTo>
                    <a:pt x="178" y="705"/>
                    <a:pt x="178" y="705"/>
                    <a:pt x="178" y="705"/>
                  </a:cubicBezTo>
                  <a:cubicBezTo>
                    <a:pt x="177" y="705"/>
                    <a:pt x="177" y="704"/>
                    <a:pt x="176" y="704"/>
                  </a:cubicBezTo>
                  <a:close/>
                  <a:moveTo>
                    <a:pt x="441" y="700"/>
                  </a:moveTo>
                  <a:cubicBezTo>
                    <a:pt x="440" y="699"/>
                    <a:pt x="440" y="698"/>
                    <a:pt x="440" y="697"/>
                  </a:cubicBezTo>
                  <a:cubicBezTo>
                    <a:pt x="440" y="697"/>
                    <a:pt x="440" y="697"/>
                    <a:pt x="440" y="697"/>
                  </a:cubicBezTo>
                  <a:cubicBezTo>
                    <a:pt x="441" y="696"/>
                    <a:pt x="442" y="696"/>
                    <a:pt x="443" y="696"/>
                  </a:cubicBezTo>
                  <a:cubicBezTo>
                    <a:pt x="443" y="696"/>
                    <a:pt x="443" y="696"/>
                    <a:pt x="443" y="696"/>
                  </a:cubicBezTo>
                  <a:cubicBezTo>
                    <a:pt x="444" y="696"/>
                    <a:pt x="444" y="697"/>
                    <a:pt x="444" y="699"/>
                  </a:cubicBezTo>
                  <a:cubicBezTo>
                    <a:pt x="444" y="699"/>
                    <a:pt x="444" y="699"/>
                    <a:pt x="444" y="699"/>
                  </a:cubicBezTo>
                  <a:cubicBezTo>
                    <a:pt x="444" y="699"/>
                    <a:pt x="443" y="700"/>
                    <a:pt x="442" y="700"/>
                  </a:cubicBezTo>
                  <a:cubicBezTo>
                    <a:pt x="442" y="700"/>
                    <a:pt x="442" y="700"/>
                    <a:pt x="442" y="700"/>
                  </a:cubicBezTo>
                  <a:cubicBezTo>
                    <a:pt x="442" y="700"/>
                    <a:pt x="442" y="700"/>
                    <a:pt x="441" y="700"/>
                  </a:cubicBezTo>
                  <a:close/>
                  <a:moveTo>
                    <a:pt x="172" y="692"/>
                  </a:moveTo>
                  <a:cubicBezTo>
                    <a:pt x="172" y="691"/>
                    <a:pt x="172" y="690"/>
                    <a:pt x="173" y="690"/>
                  </a:cubicBezTo>
                  <a:cubicBezTo>
                    <a:pt x="173" y="690"/>
                    <a:pt x="173" y="690"/>
                    <a:pt x="173" y="690"/>
                  </a:cubicBezTo>
                  <a:cubicBezTo>
                    <a:pt x="174" y="689"/>
                    <a:pt x="175" y="690"/>
                    <a:pt x="176" y="691"/>
                  </a:cubicBezTo>
                  <a:cubicBezTo>
                    <a:pt x="176" y="691"/>
                    <a:pt x="176" y="691"/>
                    <a:pt x="176" y="691"/>
                  </a:cubicBezTo>
                  <a:cubicBezTo>
                    <a:pt x="176" y="692"/>
                    <a:pt x="176" y="693"/>
                    <a:pt x="174" y="694"/>
                  </a:cubicBezTo>
                  <a:cubicBezTo>
                    <a:pt x="174" y="694"/>
                    <a:pt x="174" y="694"/>
                    <a:pt x="174" y="694"/>
                  </a:cubicBezTo>
                  <a:cubicBezTo>
                    <a:pt x="174" y="694"/>
                    <a:pt x="174" y="694"/>
                    <a:pt x="174" y="694"/>
                  </a:cubicBezTo>
                  <a:cubicBezTo>
                    <a:pt x="174" y="694"/>
                    <a:pt x="174" y="694"/>
                    <a:pt x="174" y="694"/>
                  </a:cubicBezTo>
                  <a:cubicBezTo>
                    <a:pt x="173" y="694"/>
                    <a:pt x="172" y="693"/>
                    <a:pt x="172" y="692"/>
                  </a:cubicBezTo>
                  <a:close/>
                  <a:moveTo>
                    <a:pt x="446" y="688"/>
                  </a:moveTo>
                  <a:cubicBezTo>
                    <a:pt x="445" y="688"/>
                    <a:pt x="444" y="687"/>
                    <a:pt x="444" y="686"/>
                  </a:cubicBezTo>
                  <a:cubicBezTo>
                    <a:pt x="444" y="686"/>
                    <a:pt x="444" y="686"/>
                    <a:pt x="444" y="686"/>
                  </a:cubicBezTo>
                  <a:cubicBezTo>
                    <a:pt x="445" y="685"/>
                    <a:pt x="446" y="684"/>
                    <a:pt x="447" y="685"/>
                  </a:cubicBezTo>
                  <a:cubicBezTo>
                    <a:pt x="447" y="685"/>
                    <a:pt x="447" y="685"/>
                    <a:pt x="447" y="685"/>
                  </a:cubicBezTo>
                  <a:cubicBezTo>
                    <a:pt x="448" y="685"/>
                    <a:pt x="449" y="686"/>
                    <a:pt x="448" y="687"/>
                  </a:cubicBezTo>
                  <a:cubicBezTo>
                    <a:pt x="448" y="687"/>
                    <a:pt x="448" y="687"/>
                    <a:pt x="448" y="687"/>
                  </a:cubicBezTo>
                  <a:cubicBezTo>
                    <a:pt x="448" y="688"/>
                    <a:pt x="447" y="689"/>
                    <a:pt x="446" y="689"/>
                  </a:cubicBezTo>
                  <a:cubicBezTo>
                    <a:pt x="446" y="689"/>
                    <a:pt x="446" y="689"/>
                    <a:pt x="446" y="689"/>
                  </a:cubicBezTo>
                  <a:cubicBezTo>
                    <a:pt x="446" y="689"/>
                    <a:pt x="446" y="689"/>
                    <a:pt x="446" y="688"/>
                  </a:cubicBezTo>
                  <a:close/>
                  <a:moveTo>
                    <a:pt x="168" y="681"/>
                  </a:moveTo>
                  <a:cubicBezTo>
                    <a:pt x="167" y="680"/>
                    <a:pt x="168" y="679"/>
                    <a:pt x="169" y="679"/>
                  </a:cubicBezTo>
                  <a:cubicBezTo>
                    <a:pt x="169" y="679"/>
                    <a:pt x="169" y="679"/>
                    <a:pt x="169" y="679"/>
                  </a:cubicBezTo>
                  <a:cubicBezTo>
                    <a:pt x="170" y="678"/>
                    <a:pt x="171" y="679"/>
                    <a:pt x="171" y="680"/>
                  </a:cubicBezTo>
                  <a:cubicBezTo>
                    <a:pt x="171" y="680"/>
                    <a:pt x="171" y="680"/>
                    <a:pt x="171" y="680"/>
                  </a:cubicBezTo>
                  <a:cubicBezTo>
                    <a:pt x="172" y="681"/>
                    <a:pt x="171" y="682"/>
                    <a:pt x="170" y="682"/>
                  </a:cubicBezTo>
                  <a:cubicBezTo>
                    <a:pt x="170" y="682"/>
                    <a:pt x="170" y="682"/>
                    <a:pt x="170" y="682"/>
                  </a:cubicBezTo>
                  <a:cubicBezTo>
                    <a:pt x="170" y="683"/>
                    <a:pt x="170" y="683"/>
                    <a:pt x="169" y="683"/>
                  </a:cubicBezTo>
                  <a:cubicBezTo>
                    <a:pt x="169" y="683"/>
                    <a:pt x="169" y="683"/>
                    <a:pt x="169" y="683"/>
                  </a:cubicBezTo>
                  <a:cubicBezTo>
                    <a:pt x="169" y="683"/>
                    <a:pt x="168" y="682"/>
                    <a:pt x="168" y="681"/>
                  </a:cubicBezTo>
                  <a:close/>
                  <a:moveTo>
                    <a:pt x="450" y="677"/>
                  </a:moveTo>
                  <a:cubicBezTo>
                    <a:pt x="449" y="677"/>
                    <a:pt x="448" y="676"/>
                    <a:pt x="449" y="675"/>
                  </a:cubicBezTo>
                  <a:cubicBezTo>
                    <a:pt x="449" y="675"/>
                    <a:pt x="449" y="675"/>
                    <a:pt x="449" y="675"/>
                  </a:cubicBezTo>
                  <a:cubicBezTo>
                    <a:pt x="449" y="674"/>
                    <a:pt x="450" y="673"/>
                    <a:pt x="451" y="674"/>
                  </a:cubicBezTo>
                  <a:cubicBezTo>
                    <a:pt x="451" y="674"/>
                    <a:pt x="451" y="674"/>
                    <a:pt x="451" y="674"/>
                  </a:cubicBezTo>
                  <a:cubicBezTo>
                    <a:pt x="452" y="674"/>
                    <a:pt x="453" y="675"/>
                    <a:pt x="453" y="676"/>
                  </a:cubicBezTo>
                  <a:cubicBezTo>
                    <a:pt x="453" y="676"/>
                    <a:pt x="453" y="676"/>
                    <a:pt x="453" y="676"/>
                  </a:cubicBezTo>
                  <a:cubicBezTo>
                    <a:pt x="452" y="677"/>
                    <a:pt x="451" y="677"/>
                    <a:pt x="451" y="677"/>
                  </a:cubicBezTo>
                  <a:cubicBezTo>
                    <a:pt x="451" y="677"/>
                    <a:pt x="451" y="677"/>
                    <a:pt x="451" y="677"/>
                  </a:cubicBezTo>
                  <a:cubicBezTo>
                    <a:pt x="450" y="677"/>
                    <a:pt x="450" y="677"/>
                    <a:pt x="450" y="677"/>
                  </a:cubicBezTo>
                  <a:close/>
                  <a:moveTo>
                    <a:pt x="163" y="670"/>
                  </a:moveTo>
                  <a:cubicBezTo>
                    <a:pt x="163" y="669"/>
                    <a:pt x="163" y="668"/>
                    <a:pt x="164" y="668"/>
                  </a:cubicBezTo>
                  <a:cubicBezTo>
                    <a:pt x="164" y="668"/>
                    <a:pt x="164" y="668"/>
                    <a:pt x="164" y="668"/>
                  </a:cubicBezTo>
                  <a:cubicBezTo>
                    <a:pt x="165" y="667"/>
                    <a:pt x="167" y="668"/>
                    <a:pt x="167" y="669"/>
                  </a:cubicBezTo>
                  <a:cubicBezTo>
                    <a:pt x="167" y="669"/>
                    <a:pt x="167" y="669"/>
                    <a:pt x="167" y="669"/>
                  </a:cubicBezTo>
                  <a:cubicBezTo>
                    <a:pt x="167" y="670"/>
                    <a:pt x="167" y="671"/>
                    <a:pt x="166" y="671"/>
                  </a:cubicBezTo>
                  <a:cubicBezTo>
                    <a:pt x="166" y="671"/>
                    <a:pt x="166" y="671"/>
                    <a:pt x="166" y="671"/>
                  </a:cubicBezTo>
                  <a:cubicBezTo>
                    <a:pt x="166" y="671"/>
                    <a:pt x="165" y="671"/>
                    <a:pt x="165" y="671"/>
                  </a:cubicBezTo>
                  <a:cubicBezTo>
                    <a:pt x="165" y="671"/>
                    <a:pt x="165" y="671"/>
                    <a:pt x="165" y="671"/>
                  </a:cubicBezTo>
                  <a:cubicBezTo>
                    <a:pt x="164" y="671"/>
                    <a:pt x="164" y="671"/>
                    <a:pt x="163" y="670"/>
                  </a:cubicBezTo>
                  <a:close/>
                  <a:moveTo>
                    <a:pt x="454" y="666"/>
                  </a:moveTo>
                  <a:cubicBezTo>
                    <a:pt x="453" y="666"/>
                    <a:pt x="453" y="665"/>
                    <a:pt x="453" y="663"/>
                  </a:cubicBezTo>
                  <a:cubicBezTo>
                    <a:pt x="453" y="663"/>
                    <a:pt x="453" y="663"/>
                    <a:pt x="453" y="663"/>
                  </a:cubicBezTo>
                  <a:cubicBezTo>
                    <a:pt x="454" y="662"/>
                    <a:pt x="455" y="662"/>
                    <a:pt x="456" y="662"/>
                  </a:cubicBezTo>
                  <a:cubicBezTo>
                    <a:pt x="456" y="662"/>
                    <a:pt x="456" y="662"/>
                    <a:pt x="456" y="662"/>
                  </a:cubicBezTo>
                  <a:cubicBezTo>
                    <a:pt x="457" y="663"/>
                    <a:pt x="457" y="664"/>
                    <a:pt x="457" y="665"/>
                  </a:cubicBezTo>
                  <a:cubicBezTo>
                    <a:pt x="457" y="665"/>
                    <a:pt x="457" y="665"/>
                    <a:pt x="457" y="665"/>
                  </a:cubicBezTo>
                  <a:cubicBezTo>
                    <a:pt x="457" y="666"/>
                    <a:pt x="456" y="666"/>
                    <a:pt x="455" y="666"/>
                  </a:cubicBezTo>
                  <a:cubicBezTo>
                    <a:pt x="455" y="666"/>
                    <a:pt x="455" y="666"/>
                    <a:pt x="455" y="666"/>
                  </a:cubicBezTo>
                  <a:cubicBezTo>
                    <a:pt x="455" y="666"/>
                    <a:pt x="454" y="666"/>
                    <a:pt x="454" y="666"/>
                  </a:cubicBezTo>
                  <a:close/>
                  <a:moveTo>
                    <a:pt x="159" y="659"/>
                  </a:moveTo>
                  <a:cubicBezTo>
                    <a:pt x="159" y="658"/>
                    <a:pt x="159" y="657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1" y="656"/>
                    <a:pt x="162" y="656"/>
                    <a:pt x="163" y="657"/>
                  </a:cubicBezTo>
                  <a:cubicBezTo>
                    <a:pt x="163" y="657"/>
                    <a:pt x="163" y="657"/>
                    <a:pt x="163" y="657"/>
                  </a:cubicBezTo>
                  <a:cubicBezTo>
                    <a:pt x="163" y="658"/>
                    <a:pt x="163" y="660"/>
                    <a:pt x="162" y="660"/>
                  </a:cubicBezTo>
                  <a:cubicBezTo>
                    <a:pt x="162" y="660"/>
                    <a:pt x="162" y="660"/>
                    <a:pt x="162" y="660"/>
                  </a:cubicBezTo>
                  <a:cubicBezTo>
                    <a:pt x="161" y="660"/>
                    <a:pt x="161" y="660"/>
                    <a:pt x="161" y="660"/>
                  </a:cubicBezTo>
                  <a:cubicBezTo>
                    <a:pt x="161" y="660"/>
                    <a:pt x="161" y="660"/>
                    <a:pt x="161" y="660"/>
                  </a:cubicBezTo>
                  <a:cubicBezTo>
                    <a:pt x="160" y="660"/>
                    <a:pt x="159" y="660"/>
                    <a:pt x="159" y="659"/>
                  </a:cubicBezTo>
                  <a:close/>
                  <a:moveTo>
                    <a:pt x="459" y="655"/>
                  </a:moveTo>
                  <a:cubicBezTo>
                    <a:pt x="458" y="654"/>
                    <a:pt x="457" y="653"/>
                    <a:pt x="457" y="652"/>
                  </a:cubicBezTo>
                  <a:cubicBezTo>
                    <a:pt x="457" y="652"/>
                    <a:pt x="457" y="652"/>
                    <a:pt x="457" y="652"/>
                  </a:cubicBezTo>
                  <a:cubicBezTo>
                    <a:pt x="458" y="651"/>
                    <a:pt x="459" y="651"/>
                    <a:pt x="460" y="651"/>
                  </a:cubicBezTo>
                  <a:cubicBezTo>
                    <a:pt x="460" y="651"/>
                    <a:pt x="460" y="651"/>
                    <a:pt x="460" y="651"/>
                  </a:cubicBezTo>
                  <a:cubicBezTo>
                    <a:pt x="461" y="652"/>
                    <a:pt x="462" y="653"/>
                    <a:pt x="461" y="654"/>
                  </a:cubicBezTo>
                  <a:cubicBezTo>
                    <a:pt x="461" y="654"/>
                    <a:pt x="461" y="654"/>
                    <a:pt x="461" y="654"/>
                  </a:cubicBezTo>
                  <a:cubicBezTo>
                    <a:pt x="461" y="655"/>
                    <a:pt x="460" y="655"/>
                    <a:pt x="459" y="655"/>
                  </a:cubicBezTo>
                  <a:cubicBezTo>
                    <a:pt x="459" y="655"/>
                    <a:pt x="459" y="655"/>
                    <a:pt x="459" y="655"/>
                  </a:cubicBezTo>
                  <a:cubicBezTo>
                    <a:pt x="459" y="655"/>
                    <a:pt x="459" y="655"/>
                    <a:pt x="459" y="655"/>
                  </a:cubicBezTo>
                  <a:close/>
                  <a:moveTo>
                    <a:pt x="155" y="648"/>
                  </a:moveTo>
                  <a:cubicBezTo>
                    <a:pt x="154" y="647"/>
                    <a:pt x="155" y="645"/>
                    <a:pt x="156" y="645"/>
                  </a:cubicBezTo>
                  <a:cubicBezTo>
                    <a:pt x="156" y="645"/>
                    <a:pt x="156" y="645"/>
                    <a:pt x="156" y="645"/>
                  </a:cubicBezTo>
                  <a:cubicBezTo>
                    <a:pt x="157" y="645"/>
                    <a:pt x="158" y="645"/>
                    <a:pt x="158" y="646"/>
                  </a:cubicBezTo>
                  <a:cubicBezTo>
                    <a:pt x="158" y="646"/>
                    <a:pt x="158" y="646"/>
                    <a:pt x="158" y="646"/>
                  </a:cubicBezTo>
                  <a:cubicBezTo>
                    <a:pt x="159" y="647"/>
                    <a:pt x="158" y="648"/>
                    <a:pt x="157" y="649"/>
                  </a:cubicBezTo>
                  <a:cubicBezTo>
                    <a:pt x="157" y="649"/>
                    <a:pt x="157" y="649"/>
                    <a:pt x="157" y="649"/>
                  </a:cubicBezTo>
                  <a:cubicBezTo>
                    <a:pt x="157" y="649"/>
                    <a:pt x="157" y="649"/>
                    <a:pt x="157" y="649"/>
                  </a:cubicBezTo>
                  <a:cubicBezTo>
                    <a:pt x="157" y="649"/>
                    <a:pt x="157" y="649"/>
                    <a:pt x="157" y="649"/>
                  </a:cubicBezTo>
                  <a:cubicBezTo>
                    <a:pt x="156" y="649"/>
                    <a:pt x="155" y="648"/>
                    <a:pt x="155" y="648"/>
                  </a:cubicBezTo>
                  <a:close/>
                  <a:moveTo>
                    <a:pt x="463" y="644"/>
                  </a:moveTo>
                  <a:cubicBezTo>
                    <a:pt x="462" y="643"/>
                    <a:pt x="461" y="642"/>
                    <a:pt x="462" y="641"/>
                  </a:cubicBezTo>
                  <a:cubicBezTo>
                    <a:pt x="462" y="641"/>
                    <a:pt x="462" y="641"/>
                    <a:pt x="462" y="641"/>
                  </a:cubicBezTo>
                  <a:cubicBezTo>
                    <a:pt x="462" y="640"/>
                    <a:pt x="463" y="640"/>
                    <a:pt x="464" y="640"/>
                  </a:cubicBezTo>
                  <a:cubicBezTo>
                    <a:pt x="464" y="640"/>
                    <a:pt x="464" y="640"/>
                    <a:pt x="464" y="640"/>
                  </a:cubicBezTo>
                  <a:cubicBezTo>
                    <a:pt x="465" y="640"/>
                    <a:pt x="466" y="641"/>
                    <a:pt x="465" y="643"/>
                  </a:cubicBezTo>
                  <a:cubicBezTo>
                    <a:pt x="465" y="643"/>
                    <a:pt x="465" y="643"/>
                    <a:pt x="465" y="643"/>
                  </a:cubicBezTo>
                  <a:cubicBezTo>
                    <a:pt x="465" y="643"/>
                    <a:pt x="464" y="644"/>
                    <a:pt x="464" y="644"/>
                  </a:cubicBezTo>
                  <a:cubicBezTo>
                    <a:pt x="464" y="644"/>
                    <a:pt x="464" y="644"/>
                    <a:pt x="464" y="644"/>
                  </a:cubicBezTo>
                  <a:cubicBezTo>
                    <a:pt x="463" y="644"/>
                    <a:pt x="463" y="644"/>
                    <a:pt x="463" y="644"/>
                  </a:cubicBezTo>
                  <a:close/>
                  <a:moveTo>
                    <a:pt x="150" y="636"/>
                  </a:moveTo>
                  <a:cubicBezTo>
                    <a:pt x="150" y="635"/>
                    <a:pt x="150" y="634"/>
                    <a:pt x="152" y="634"/>
                  </a:cubicBezTo>
                  <a:cubicBezTo>
                    <a:pt x="152" y="634"/>
                    <a:pt x="152" y="634"/>
                    <a:pt x="152" y="634"/>
                  </a:cubicBezTo>
                  <a:cubicBezTo>
                    <a:pt x="153" y="634"/>
                    <a:pt x="154" y="634"/>
                    <a:pt x="154" y="635"/>
                  </a:cubicBezTo>
                  <a:cubicBezTo>
                    <a:pt x="154" y="635"/>
                    <a:pt x="154" y="635"/>
                    <a:pt x="154" y="635"/>
                  </a:cubicBezTo>
                  <a:cubicBezTo>
                    <a:pt x="154" y="636"/>
                    <a:pt x="154" y="637"/>
                    <a:pt x="153" y="638"/>
                  </a:cubicBezTo>
                  <a:cubicBezTo>
                    <a:pt x="153" y="638"/>
                    <a:pt x="153" y="638"/>
                    <a:pt x="153" y="638"/>
                  </a:cubicBezTo>
                  <a:cubicBezTo>
                    <a:pt x="153" y="638"/>
                    <a:pt x="152" y="638"/>
                    <a:pt x="152" y="638"/>
                  </a:cubicBezTo>
                  <a:cubicBezTo>
                    <a:pt x="152" y="638"/>
                    <a:pt x="152" y="638"/>
                    <a:pt x="152" y="638"/>
                  </a:cubicBezTo>
                  <a:cubicBezTo>
                    <a:pt x="151" y="638"/>
                    <a:pt x="151" y="637"/>
                    <a:pt x="150" y="636"/>
                  </a:cubicBezTo>
                  <a:close/>
                  <a:moveTo>
                    <a:pt x="467" y="632"/>
                  </a:moveTo>
                  <a:cubicBezTo>
                    <a:pt x="466" y="632"/>
                    <a:pt x="466" y="631"/>
                    <a:pt x="466" y="630"/>
                  </a:cubicBezTo>
                  <a:cubicBezTo>
                    <a:pt x="466" y="630"/>
                    <a:pt x="466" y="630"/>
                    <a:pt x="466" y="630"/>
                  </a:cubicBezTo>
                  <a:cubicBezTo>
                    <a:pt x="466" y="629"/>
                    <a:pt x="468" y="628"/>
                    <a:pt x="469" y="629"/>
                  </a:cubicBezTo>
                  <a:cubicBezTo>
                    <a:pt x="469" y="629"/>
                    <a:pt x="469" y="629"/>
                    <a:pt x="469" y="629"/>
                  </a:cubicBezTo>
                  <a:cubicBezTo>
                    <a:pt x="470" y="629"/>
                    <a:pt x="470" y="630"/>
                    <a:pt x="470" y="631"/>
                  </a:cubicBezTo>
                  <a:cubicBezTo>
                    <a:pt x="470" y="631"/>
                    <a:pt x="470" y="631"/>
                    <a:pt x="470" y="631"/>
                  </a:cubicBezTo>
                  <a:cubicBezTo>
                    <a:pt x="469" y="632"/>
                    <a:pt x="469" y="633"/>
                    <a:pt x="468" y="633"/>
                  </a:cubicBezTo>
                  <a:cubicBezTo>
                    <a:pt x="468" y="633"/>
                    <a:pt x="468" y="633"/>
                    <a:pt x="468" y="633"/>
                  </a:cubicBezTo>
                  <a:cubicBezTo>
                    <a:pt x="468" y="633"/>
                    <a:pt x="467" y="633"/>
                    <a:pt x="467" y="632"/>
                  </a:cubicBezTo>
                  <a:close/>
                  <a:moveTo>
                    <a:pt x="146" y="625"/>
                  </a:moveTo>
                  <a:cubicBezTo>
                    <a:pt x="146" y="624"/>
                    <a:pt x="146" y="623"/>
                    <a:pt x="147" y="623"/>
                  </a:cubicBezTo>
                  <a:cubicBezTo>
                    <a:pt x="147" y="623"/>
                    <a:pt x="147" y="623"/>
                    <a:pt x="147" y="623"/>
                  </a:cubicBezTo>
                  <a:cubicBezTo>
                    <a:pt x="148" y="622"/>
                    <a:pt x="149" y="623"/>
                    <a:pt x="150" y="624"/>
                  </a:cubicBezTo>
                  <a:cubicBezTo>
                    <a:pt x="150" y="624"/>
                    <a:pt x="150" y="624"/>
                    <a:pt x="150" y="624"/>
                  </a:cubicBezTo>
                  <a:cubicBezTo>
                    <a:pt x="150" y="625"/>
                    <a:pt x="150" y="626"/>
                    <a:pt x="149" y="626"/>
                  </a:cubicBezTo>
                  <a:cubicBezTo>
                    <a:pt x="149" y="626"/>
                    <a:pt x="149" y="626"/>
                    <a:pt x="149" y="626"/>
                  </a:cubicBezTo>
                  <a:cubicBezTo>
                    <a:pt x="148" y="627"/>
                    <a:pt x="148" y="627"/>
                    <a:pt x="148" y="627"/>
                  </a:cubicBezTo>
                  <a:cubicBezTo>
                    <a:pt x="148" y="627"/>
                    <a:pt x="148" y="627"/>
                    <a:pt x="148" y="627"/>
                  </a:cubicBezTo>
                  <a:cubicBezTo>
                    <a:pt x="147" y="627"/>
                    <a:pt x="146" y="626"/>
                    <a:pt x="146" y="625"/>
                  </a:cubicBezTo>
                  <a:close/>
                  <a:moveTo>
                    <a:pt x="472" y="621"/>
                  </a:moveTo>
                  <a:cubicBezTo>
                    <a:pt x="470" y="621"/>
                    <a:pt x="470" y="620"/>
                    <a:pt x="470" y="619"/>
                  </a:cubicBezTo>
                  <a:cubicBezTo>
                    <a:pt x="470" y="619"/>
                    <a:pt x="470" y="619"/>
                    <a:pt x="470" y="619"/>
                  </a:cubicBezTo>
                  <a:cubicBezTo>
                    <a:pt x="471" y="618"/>
                    <a:pt x="472" y="617"/>
                    <a:pt x="473" y="618"/>
                  </a:cubicBezTo>
                  <a:cubicBezTo>
                    <a:pt x="473" y="618"/>
                    <a:pt x="473" y="618"/>
                    <a:pt x="473" y="618"/>
                  </a:cubicBezTo>
                  <a:cubicBezTo>
                    <a:pt x="474" y="618"/>
                    <a:pt x="474" y="619"/>
                    <a:pt x="474" y="620"/>
                  </a:cubicBezTo>
                  <a:cubicBezTo>
                    <a:pt x="474" y="620"/>
                    <a:pt x="474" y="620"/>
                    <a:pt x="474" y="620"/>
                  </a:cubicBezTo>
                  <a:cubicBezTo>
                    <a:pt x="474" y="621"/>
                    <a:pt x="473" y="621"/>
                    <a:pt x="472" y="621"/>
                  </a:cubicBezTo>
                  <a:cubicBezTo>
                    <a:pt x="472" y="621"/>
                    <a:pt x="472" y="621"/>
                    <a:pt x="472" y="621"/>
                  </a:cubicBezTo>
                  <a:cubicBezTo>
                    <a:pt x="472" y="621"/>
                    <a:pt x="472" y="621"/>
                    <a:pt x="472" y="621"/>
                  </a:cubicBezTo>
                  <a:close/>
                  <a:moveTo>
                    <a:pt x="142" y="614"/>
                  </a:moveTo>
                  <a:cubicBezTo>
                    <a:pt x="141" y="613"/>
                    <a:pt x="142" y="612"/>
                    <a:pt x="143" y="612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4" y="611"/>
                    <a:pt x="145" y="612"/>
                    <a:pt x="145" y="613"/>
                  </a:cubicBezTo>
                  <a:cubicBezTo>
                    <a:pt x="145" y="613"/>
                    <a:pt x="145" y="613"/>
                    <a:pt x="145" y="613"/>
                  </a:cubicBezTo>
                  <a:cubicBezTo>
                    <a:pt x="146" y="614"/>
                    <a:pt x="145" y="615"/>
                    <a:pt x="144" y="615"/>
                  </a:cubicBezTo>
                  <a:cubicBezTo>
                    <a:pt x="144" y="615"/>
                    <a:pt x="144" y="615"/>
                    <a:pt x="144" y="615"/>
                  </a:cubicBezTo>
                  <a:cubicBezTo>
                    <a:pt x="144" y="615"/>
                    <a:pt x="144" y="615"/>
                    <a:pt x="144" y="615"/>
                  </a:cubicBezTo>
                  <a:cubicBezTo>
                    <a:pt x="144" y="615"/>
                    <a:pt x="144" y="615"/>
                    <a:pt x="144" y="615"/>
                  </a:cubicBezTo>
                  <a:cubicBezTo>
                    <a:pt x="143" y="615"/>
                    <a:pt x="142" y="615"/>
                    <a:pt x="142" y="614"/>
                  </a:cubicBezTo>
                  <a:close/>
                  <a:moveTo>
                    <a:pt x="476" y="610"/>
                  </a:moveTo>
                  <a:cubicBezTo>
                    <a:pt x="475" y="610"/>
                    <a:pt x="474" y="609"/>
                    <a:pt x="475" y="607"/>
                  </a:cubicBezTo>
                  <a:cubicBezTo>
                    <a:pt x="475" y="607"/>
                    <a:pt x="475" y="607"/>
                    <a:pt x="475" y="607"/>
                  </a:cubicBezTo>
                  <a:cubicBezTo>
                    <a:pt x="475" y="606"/>
                    <a:pt x="476" y="606"/>
                    <a:pt x="477" y="606"/>
                  </a:cubicBezTo>
                  <a:cubicBezTo>
                    <a:pt x="477" y="606"/>
                    <a:pt x="477" y="606"/>
                    <a:pt x="477" y="606"/>
                  </a:cubicBezTo>
                  <a:cubicBezTo>
                    <a:pt x="478" y="607"/>
                    <a:pt x="479" y="608"/>
                    <a:pt x="478" y="609"/>
                  </a:cubicBezTo>
                  <a:cubicBezTo>
                    <a:pt x="478" y="609"/>
                    <a:pt x="478" y="609"/>
                    <a:pt x="478" y="609"/>
                  </a:cubicBezTo>
                  <a:cubicBezTo>
                    <a:pt x="478" y="610"/>
                    <a:pt x="477" y="610"/>
                    <a:pt x="477" y="610"/>
                  </a:cubicBezTo>
                  <a:cubicBezTo>
                    <a:pt x="477" y="610"/>
                    <a:pt x="477" y="610"/>
                    <a:pt x="477" y="610"/>
                  </a:cubicBezTo>
                  <a:cubicBezTo>
                    <a:pt x="476" y="610"/>
                    <a:pt x="476" y="610"/>
                    <a:pt x="476" y="610"/>
                  </a:cubicBezTo>
                  <a:close/>
                  <a:moveTo>
                    <a:pt x="137" y="603"/>
                  </a:moveTo>
                  <a:cubicBezTo>
                    <a:pt x="137" y="602"/>
                    <a:pt x="138" y="601"/>
                    <a:pt x="139" y="600"/>
                  </a:cubicBezTo>
                  <a:cubicBezTo>
                    <a:pt x="139" y="600"/>
                    <a:pt x="139" y="600"/>
                    <a:pt x="139" y="600"/>
                  </a:cubicBezTo>
                  <a:cubicBezTo>
                    <a:pt x="140" y="600"/>
                    <a:pt x="141" y="600"/>
                    <a:pt x="141" y="601"/>
                  </a:cubicBezTo>
                  <a:cubicBezTo>
                    <a:pt x="141" y="601"/>
                    <a:pt x="141" y="601"/>
                    <a:pt x="141" y="601"/>
                  </a:cubicBezTo>
                  <a:cubicBezTo>
                    <a:pt x="142" y="602"/>
                    <a:pt x="141" y="604"/>
                    <a:pt x="140" y="604"/>
                  </a:cubicBezTo>
                  <a:cubicBezTo>
                    <a:pt x="140" y="604"/>
                    <a:pt x="140" y="604"/>
                    <a:pt x="140" y="604"/>
                  </a:cubicBezTo>
                  <a:cubicBezTo>
                    <a:pt x="140" y="604"/>
                    <a:pt x="140" y="604"/>
                    <a:pt x="139" y="604"/>
                  </a:cubicBezTo>
                  <a:cubicBezTo>
                    <a:pt x="139" y="604"/>
                    <a:pt x="139" y="604"/>
                    <a:pt x="139" y="604"/>
                  </a:cubicBezTo>
                  <a:cubicBezTo>
                    <a:pt x="138" y="604"/>
                    <a:pt x="138" y="604"/>
                    <a:pt x="137" y="603"/>
                  </a:cubicBezTo>
                  <a:close/>
                  <a:moveTo>
                    <a:pt x="480" y="599"/>
                  </a:moveTo>
                  <a:cubicBezTo>
                    <a:pt x="479" y="598"/>
                    <a:pt x="479" y="597"/>
                    <a:pt x="479" y="596"/>
                  </a:cubicBezTo>
                  <a:cubicBezTo>
                    <a:pt x="479" y="596"/>
                    <a:pt x="479" y="596"/>
                    <a:pt x="479" y="596"/>
                  </a:cubicBezTo>
                  <a:cubicBezTo>
                    <a:pt x="479" y="595"/>
                    <a:pt x="481" y="595"/>
                    <a:pt x="482" y="595"/>
                  </a:cubicBezTo>
                  <a:cubicBezTo>
                    <a:pt x="482" y="595"/>
                    <a:pt x="482" y="595"/>
                    <a:pt x="482" y="595"/>
                  </a:cubicBezTo>
                  <a:cubicBezTo>
                    <a:pt x="483" y="596"/>
                    <a:pt x="483" y="597"/>
                    <a:pt x="483" y="598"/>
                  </a:cubicBezTo>
                  <a:cubicBezTo>
                    <a:pt x="483" y="598"/>
                    <a:pt x="483" y="598"/>
                    <a:pt x="483" y="598"/>
                  </a:cubicBezTo>
                  <a:cubicBezTo>
                    <a:pt x="482" y="599"/>
                    <a:pt x="482" y="599"/>
                    <a:pt x="481" y="599"/>
                  </a:cubicBezTo>
                  <a:cubicBezTo>
                    <a:pt x="481" y="599"/>
                    <a:pt x="481" y="599"/>
                    <a:pt x="481" y="599"/>
                  </a:cubicBezTo>
                  <a:cubicBezTo>
                    <a:pt x="481" y="599"/>
                    <a:pt x="480" y="599"/>
                    <a:pt x="480" y="599"/>
                  </a:cubicBezTo>
                  <a:close/>
                  <a:moveTo>
                    <a:pt x="133" y="592"/>
                  </a:moveTo>
                  <a:cubicBezTo>
                    <a:pt x="133" y="591"/>
                    <a:pt x="133" y="589"/>
                    <a:pt x="134" y="589"/>
                  </a:cubicBezTo>
                  <a:cubicBezTo>
                    <a:pt x="134" y="589"/>
                    <a:pt x="134" y="589"/>
                    <a:pt x="134" y="589"/>
                  </a:cubicBezTo>
                  <a:cubicBezTo>
                    <a:pt x="135" y="589"/>
                    <a:pt x="136" y="589"/>
                    <a:pt x="137" y="590"/>
                  </a:cubicBezTo>
                  <a:cubicBezTo>
                    <a:pt x="137" y="590"/>
                    <a:pt x="137" y="590"/>
                    <a:pt x="137" y="590"/>
                  </a:cubicBezTo>
                  <a:cubicBezTo>
                    <a:pt x="137" y="591"/>
                    <a:pt x="137" y="592"/>
                    <a:pt x="136" y="593"/>
                  </a:cubicBezTo>
                  <a:cubicBezTo>
                    <a:pt x="136" y="593"/>
                    <a:pt x="136" y="593"/>
                    <a:pt x="136" y="593"/>
                  </a:cubicBezTo>
                  <a:cubicBezTo>
                    <a:pt x="135" y="593"/>
                    <a:pt x="135" y="593"/>
                    <a:pt x="135" y="593"/>
                  </a:cubicBezTo>
                  <a:cubicBezTo>
                    <a:pt x="135" y="593"/>
                    <a:pt x="135" y="593"/>
                    <a:pt x="135" y="593"/>
                  </a:cubicBezTo>
                  <a:cubicBezTo>
                    <a:pt x="134" y="593"/>
                    <a:pt x="133" y="592"/>
                    <a:pt x="133" y="592"/>
                  </a:cubicBezTo>
                  <a:close/>
                  <a:moveTo>
                    <a:pt x="484" y="588"/>
                  </a:moveTo>
                  <a:cubicBezTo>
                    <a:pt x="483" y="587"/>
                    <a:pt x="483" y="586"/>
                    <a:pt x="483" y="585"/>
                  </a:cubicBezTo>
                  <a:cubicBezTo>
                    <a:pt x="483" y="585"/>
                    <a:pt x="483" y="585"/>
                    <a:pt x="483" y="585"/>
                  </a:cubicBezTo>
                  <a:cubicBezTo>
                    <a:pt x="484" y="584"/>
                    <a:pt x="485" y="584"/>
                    <a:pt x="486" y="584"/>
                  </a:cubicBezTo>
                  <a:cubicBezTo>
                    <a:pt x="486" y="584"/>
                    <a:pt x="486" y="584"/>
                    <a:pt x="486" y="584"/>
                  </a:cubicBezTo>
                  <a:cubicBezTo>
                    <a:pt x="487" y="584"/>
                    <a:pt x="487" y="585"/>
                    <a:pt x="487" y="587"/>
                  </a:cubicBezTo>
                  <a:cubicBezTo>
                    <a:pt x="487" y="587"/>
                    <a:pt x="487" y="587"/>
                    <a:pt x="487" y="587"/>
                  </a:cubicBezTo>
                  <a:cubicBezTo>
                    <a:pt x="487" y="587"/>
                    <a:pt x="486" y="588"/>
                    <a:pt x="485" y="588"/>
                  </a:cubicBezTo>
                  <a:cubicBezTo>
                    <a:pt x="485" y="588"/>
                    <a:pt x="485" y="588"/>
                    <a:pt x="485" y="588"/>
                  </a:cubicBezTo>
                  <a:cubicBezTo>
                    <a:pt x="485" y="588"/>
                    <a:pt x="485" y="588"/>
                    <a:pt x="484" y="588"/>
                  </a:cubicBezTo>
                  <a:close/>
                  <a:moveTo>
                    <a:pt x="129" y="580"/>
                  </a:moveTo>
                  <a:cubicBezTo>
                    <a:pt x="128" y="579"/>
                    <a:pt x="129" y="578"/>
                    <a:pt x="130" y="578"/>
                  </a:cubicBezTo>
                  <a:cubicBezTo>
                    <a:pt x="130" y="578"/>
                    <a:pt x="130" y="578"/>
                    <a:pt x="130" y="578"/>
                  </a:cubicBezTo>
                  <a:cubicBezTo>
                    <a:pt x="131" y="578"/>
                    <a:pt x="132" y="578"/>
                    <a:pt x="133" y="579"/>
                  </a:cubicBezTo>
                  <a:cubicBezTo>
                    <a:pt x="133" y="579"/>
                    <a:pt x="133" y="579"/>
                    <a:pt x="133" y="579"/>
                  </a:cubicBezTo>
                  <a:cubicBezTo>
                    <a:pt x="133" y="580"/>
                    <a:pt x="132" y="581"/>
                    <a:pt x="131" y="582"/>
                  </a:cubicBezTo>
                  <a:cubicBezTo>
                    <a:pt x="131" y="582"/>
                    <a:pt x="131" y="582"/>
                    <a:pt x="131" y="582"/>
                  </a:cubicBezTo>
                  <a:cubicBezTo>
                    <a:pt x="131" y="582"/>
                    <a:pt x="131" y="582"/>
                    <a:pt x="131" y="582"/>
                  </a:cubicBezTo>
                  <a:cubicBezTo>
                    <a:pt x="131" y="582"/>
                    <a:pt x="131" y="582"/>
                    <a:pt x="131" y="582"/>
                  </a:cubicBezTo>
                  <a:cubicBezTo>
                    <a:pt x="130" y="582"/>
                    <a:pt x="129" y="581"/>
                    <a:pt x="129" y="580"/>
                  </a:cubicBezTo>
                  <a:close/>
                  <a:moveTo>
                    <a:pt x="489" y="576"/>
                  </a:moveTo>
                  <a:cubicBezTo>
                    <a:pt x="488" y="576"/>
                    <a:pt x="487" y="575"/>
                    <a:pt x="488" y="574"/>
                  </a:cubicBezTo>
                  <a:cubicBezTo>
                    <a:pt x="488" y="574"/>
                    <a:pt x="488" y="574"/>
                    <a:pt x="488" y="574"/>
                  </a:cubicBezTo>
                  <a:cubicBezTo>
                    <a:pt x="488" y="573"/>
                    <a:pt x="489" y="572"/>
                    <a:pt x="490" y="573"/>
                  </a:cubicBezTo>
                  <a:cubicBezTo>
                    <a:pt x="490" y="573"/>
                    <a:pt x="490" y="573"/>
                    <a:pt x="490" y="573"/>
                  </a:cubicBezTo>
                  <a:cubicBezTo>
                    <a:pt x="491" y="573"/>
                    <a:pt x="492" y="574"/>
                    <a:pt x="491" y="575"/>
                  </a:cubicBezTo>
                  <a:cubicBezTo>
                    <a:pt x="491" y="575"/>
                    <a:pt x="491" y="575"/>
                    <a:pt x="491" y="575"/>
                  </a:cubicBezTo>
                  <a:cubicBezTo>
                    <a:pt x="491" y="576"/>
                    <a:pt x="490" y="577"/>
                    <a:pt x="489" y="577"/>
                  </a:cubicBezTo>
                  <a:cubicBezTo>
                    <a:pt x="489" y="577"/>
                    <a:pt x="489" y="577"/>
                    <a:pt x="489" y="577"/>
                  </a:cubicBezTo>
                  <a:cubicBezTo>
                    <a:pt x="489" y="577"/>
                    <a:pt x="489" y="577"/>
                    <a:pt x="489" y="576"/>
                  </a:cubicBezTo>
                  <a:close/>
                  <a:moveTo>
                    <a:pt x="124" y="569"/>
                  </a:moveTo>
                  <a:cubicBezTo>
                    <a:pt x="124" y="568"/>
                    <a:pt x="125" y="567"/>
                    <a:pt x="126" y="567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7" y="566"/>
                    <a:pt x="128" y="567"/>
                    <a:pt x="128" y="568"/>
                  </a:cubicBezTo>
                  <a:cubicBezTo>
                    <a:pt x="128" y="568"/>
                    <a:pt x="128" y="568"/>
                    <a:pt x="128" y="568"/>
                  </a:cubicBezTo>
                  <a:cubicBezTo>
                    <a:pt x="129" y="569"/>
                    <a:pt x="128" y="570"/>
                    <a:pt x="127" y="570"/>
                  </a:cubicBezTo>
                  <a:cubicBezTo>
                    <a:pt x="127" y="570"/>
                    <a:pt x="127" y="570"/>
                    <a:pt x="127" y="570"/>
                  </a:cubicBezTo>
                  <a:cubicBezTo>
                    <a:pt x="127" y="571"/>
                    <a:pt x="127" y="571"/>
                    <a:pt x="126" y="571"/>
                  </a:cubicBezTo>
                  <a:cubicBezTo>
                    <a:pt x="126" y="571"/>
                    <a:pt x="126" y="571"/>
                    <a:pt x="126" y="571"/>
                  </a:cubicBezTo>
                  <a:cubicBezTo>
                    <a:pt x="126" y="571"/>
                    <a:pt x="125" y="570"/>
                    <a:pt x="124" y="569"/>
                  </a:cubicBezTo>
                  <a:close/>
                  <a:moveTo>
                    <a:pt x="493" y="565"/>
                  </a:moveTo>
                  <a:cubicBezTo>
                    <a:pt x="492" y="565"/>
                    <a:pt x="492" y="564"/>
                    <a:pt x="492" y="563"/>
                  </a:cubicBezTo>
                  <a:cubicBezTo>
                    <a:pt x="492" y="563"/>
                    <a:pt x="492" y="563"/>
                    <a:pt x="492" y="563"/>
                  </a:cubicBezTo>
                  <a:cubicBezTo>
                    <a:pt x="492" y="562"/>
                    <a:pt x="493" y="561"/>
                    <a:pt x="494" y="562"/>
                  </a:cubicBezTo>
                  <a:cubicBezTo>
                    <a:pt x="494" y="562"/>
                    <a:pt x="494" y="562"/>
                    <a:pt x="494" y="562"/>
                  </a:cubicBezTo>
                  <a:cubicBezTo>
                    <a:pt x="496" y="562"/>
                    <a:pt x="496" y="563"/>
                    <a:pt x="496" y="564"/>
                  </a:cubicBezTo>
                  <a:cubicBezTo>
                    <a:pt x="496" y="564"/>
                    <a:pt x="496" y="564"/>
                    <a:pt x="496" y="564"/>
                  </a:cubicBezTo>
                  <a:cubicBezTo>
                    <a:pt x="495" y="565"/>
                    <a:pt x="495" y="565"/>
                    <a:pt x="494" y="565"/>
                  </a:cubicBezTo>
                  <a:cubicBezTo>
                    <a:pt x="494" y="565"/>
                    <a:pt x="494" y="565"/>
                    <a:pt x="494" y="565"/>
                  </a:cubicBezTo>
                  <a:cubicBezTo>
                    <a:pt x="494" y="565"/>
                    <a:pt x="493" y="565"/>
                    <a:pt x="493" y="565"/>
                  </a:cubicBezTo>
                  <a:close/>
                  <a:moveTo>
                    <a:pt x="120" y="558"/>
                  </a:moveTo>
                  <a:cubicBezTo>
                    <a:pt x="120" y="557"/>
                    <a:pt x="120" y="556"/>
                    <a:pt x="121" y="556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2" y="555"/>
                    <a:pt x="124" y="556"/>
                    <a:pt x="124" y="557"/>
                  </a:cubicBezTo>
                  <a:cubicBezTo>
                    <a:pt x="124" y="557"/>
                    <a:pt x="124" y="557"/>
                    <a:pt x="124" y="557"/>
                  </a:cubicBezTo>
                  <a:cubicBezTo>
                    <a:pt x="124" y="558"/>
                    <a:pt x="124" y="559"/>
                    <a:pt x="123" y="559"/>
                  </a:cubicBezTo>
                  <a:cubicBezTo>
                    <a:pt x="123" y="559"/>
                    <a:pt x="123" y="559"/>
                    <a:pt x="123" y="559"/>
                  </a:cubicBezTo>
                  <a:cubicBezTo>
                    <a:pt x="123" y="559"/>
                    <a:pt x="122" y="559"/>
                    <a:pt x="122" y="559"/>
                  </a:cubicBezTo>
                  <a:cubicBezTo>
                    <a:pt x="122" y="559"/>
                    <a:pt x="122" y="559"/>
                    <a:pt x="122" y="559"/>
                  </a:cubicBezTo>
                  <a:cubicBezTo>
                    <a:pt x="121" y="559"/>
                    <a:pt x="120" y="559"/>
                    <a:pt x="120" y="558"/>
                  </a:cubicBezTo>
                  <a:close/>
                  <a:moveTo>
                    <a:pt x="497" y="554"/>
                  </a:moveTo>
                  <a:cubicBezTo>
                    <a:pt x="496" y="554"/>
                    <a:pt x="496" y="553"/>
                    <a:pt x="496" y="552"/>
                  </a:cubicBezTo>
                  <a:cubicBezTo>
                    <a:pt x="496" y="552"/>
                    <a:pt x="496" y="552"/>
                    <a:pt x="496" y="552"/>
                  </a:cubicBezTo>
                  <a:cubicBezTo>
                    <a:pt x="497" y="550"/>
                    <a:pt x="498" y="550"/>
                    <a:pt x="499" y="550"/>
                  </a:cubicBezTo>
                  <a:cubicBezTo>
                    <a:pt x="499" y="550"/>
                    <a:pt x="499" y="550"/>
                    <a:pt x="499" y="550"/>
                  </a:cubicBezTo>
                  <a:cubicBezTo>
                    <a:pt x="500" y="551"/>
                    <a:pt x="500" y="552"/>
                    <a:pt x="500" y="553"/>
                  </a:cubicBezTo>
                  <a:cubicBezTo>
                    <a:pt x="500" y="553"/>
                    <a:pt x="500" y="553"/>
                    <a:pt x="500" y="553"/>
                  </a:cubicBezTo>
                  <a:cubicBezTo>
                    <a:pt x="500" y="554"/>
                    <a:pt x="499" y="554"/>
                    <a:pt x="498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498" y="554"/>
                    <a:pt x="498" y="554"/>
                    <a:pt x="497" y="554"/>
                  </a:cubicBezTo>
                  <a:close/>
                  <a:moveTo>
                    <a:pt x="116" y="547"/>
                  </a:moveTo>
                  <a:cubicBezTo>
                    <a:pt x="115" y="546"/>
                    <a:pt x="116" y="545"/>
                    <a:pt x="117" y="544"/>
                  </a:cubicBezTo>
                  <a:cubicBezTo>
                    <a:pt x="117" y="544"/>
                    <a:pt x="117" y="544"/>
                    <a:pt x="117" y="544"/>
                  </a:cubicBezTo>
                  <a:cubicBezTo>
                    <a:pt x="118" y="544"/>
                    <a:pt x="119" y="544"/>
                    <a:pt x="120" y="545"/>
                  </a:cubicBezTo>
                  <a:cubicBezTo>
                    <a:pt x="120" y="545"/>
                    <a:pt x="120" y="545"/>
                    <a:pt x="120" y="545"/>
                  </a:cubicBezTo>
                  <a:cubicBezTo>
                    <a:pt x="120" y="546"/>
                    <a:pt x="119" y="548"/>
                    <a:pt x="118" y="548"/>
                  </a:cubicBezTo>
                  <a:cubicBezTo>
                    <a:pt x="118" y="548"/>
                    <a:pt x="118" y="548"/>
                    <a:pt x="118" y="548"/>
                  </a:cubicBezTo>
                  <a:cubicBezTo>
                    <a:pt x="118" y="548"/>
                    <a:pt x="118" y="548"/>
                    <a:pt x="118" y="548"/>
                  </a:cubicBezTo>
                  <a:cubicBezTo>
                    <a:pt x="118" y="548"/>
                    <a:pt x="118" y="548"/>
                    <a:pt x="118" y="548"/>
                  </a:cubicBezTo>
                  <a:cubicBezTo>
                    <a:pt x="117" y="548"/>
                    <a:pt x="116" y="548"/>
                    <a:pt x="116" y="547"/>
                  </a:cubicBezTo>
                  <a:close/>
                  <a:moveTo>
                    <a:pt x="502" y="543"/>
                  </a:moveTo>
                  <a:cubicBezTo>
                    <a:pt x="501" y="542"/>
                    <a:pt x="500" y="541"/>
                    <a:pt x="501" y="540"/>
                  </a:cubicBezTo>
                  <a:cubicBezTo>
                    <a:pt x="501" y="540"/>
                    <a:pt x="501" y="540"/>
                    <a:pt x="501" y="540"/>
                  </a:cubicBezTo>
                  <a:cubicBezTo>
                    <a:pt x="501" y="539"/>
                    <a:pt x="502" y="539"/>
                    <a:pt x="503" y="539"/>
                  </a:cubicBezTo>
                  <a:cubicBezTo>
                    <a:pt x="503" y="539"/>
                    <a:pt x="503" y="539"/>
                    <a:pt x="503" y="539"/>
                  </a:cubicBezTo>
                  <a:cubicBezTo>
                    <a:pt x="504" y="540"/>
                    <a:pt x="505" y="541"/>
                    <a:pt x="504" y="542"/>
                  </a:cubicBezTo>
                  <a:cubicBezTo>
                    <a:pt x="504" y="542"/>
                    <a:pt x="504" y="542"/>
                    <a:pt x="504" y="542"/>
                  </a:cubicBezTo>
                  <a:cubicBezTo>
                    <a:pt x="504" y="543"/>
                    <a:pt x="503" y="543"/>
                    <a:pt x="502" y="543"/>
                  </a:cubicBezTo>
                  <a:cubicBezTo>
                    <a:pt x="502" y="543"/>
                    <a:pt x="502" y="543"/>
                    <a:pt x="502" y="543"/>
                  </a:cubicBezTo>
                  <a:cubicBezTo>
                    <a:pt x="502" y="543"/>
                    <a:pt x="502" y="543"/>
                    <a:pt x="502" y="543"/>
                  </a:cubicBezTo>
                  <a:close/>
                  <a:moveTo>
                    <a:pt x="112" y="536"/>
                  </a:moveTo>
                  <a:cubicBezTo>
                    <a:pt x="111" y="535"/>
                    <a:pt x="112" y="534"/>
                    <a:pt x="113" y="533"/>
                  </a:cubicBezTo>
                  <a:cubicBezTo>
                    <a:pt x="113" y="533"/>
                    <a:pt x="113" y="533"/>
                    <a:pt x="113" y="533"/>
                  </a:cubicBezTo>
                  <a:cubicBezTo>
                    <a:pt x="114" y="533"/>
                    <a:pt x="115" y="533"/>
                    <a:pt x="115" y="534"/>
                  </a:cubicBezTo>
                  <a:cubicBezTo>
                    <a:pt x="115" y="534"/>
                    <a:pt x="115" y="534"/>
                    <a:pt x="115" y="534"/>
                  </a:cubicBezTo>
                  <a:cubicBezTo>
                    <a:pt x="116" y="535"/>
                    <a:pt x="115" y="536"/>
                    <a:pt x="114" y="537"/>
                  </a:cubicBezTo>
                  <a:cubicBezTo>
                    <a:pt x="114" y="537"/>
                    <a:pt x="114" y="537"/>
                    <a:pt x="114" y="537"/>
                  </a:cubicBezTo>
                  <a:cubicBezTo>
                    <a:pt x="114" y="537"/>
                    <a:pt x="114" y="537"/>
                    <a:pt x="113" y="537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2" y="536"/>
                    <a:pt x="112" y="536"/>
                  </a:cubicBezTo>
                  <a:close/>
                  <a:moveTo>
                    <a:pt x="506" y="532"/>
                  </a:moveTo>
                  <a:cubicBezTo>
                    <a:pt x="505" y="531"/>
                    <a:pt x="504" y="530"/>
                    <a:pt x="505" y="529"/>
                  </a:cubicBezTo>
                  <a:cubicBezTo>
                    <a:pt x="505" y="529"/>
                    <a:pt x="505" y="529"/>
                    <a:pt x="505" y="529"/>
                  </a:cubicBezTo>
                  <a:cubicBezTo>
                    <a:pt x="505" y="528"/>
                    <a:pt x="506" y="528"/>
                    <a:pt x="507" y="528"/>
                  </a:cubicBezTo>
                  <a:cubicBezTo>
                    <a:pt x="507" y="528"/>
                    <a:pt x="507" y="528"/>
                    <a:pt x="507" y="528"/>
                  </a:cubicBezTo>
                  <a:cubicBezTo>
                    <a:pt x="508" y="528"/>
                    <a:pt x="509" y="530"/>
                    <a:pt x="509" y="531"/>
                  </a:cubicBezTo>
                  <a:cubicBezTo>
                    <a:pt x="509" y="531"/>
                    <a:pt x="509" y="531"/>
                    <a:pt x="509" y="531"/>
                  </a:cubicBezTo>
                  <a:cubicBezTo>
                    <a:pt x="508" y="531"/>
                    <a:pt x="508" y="532"/>
                    <a:pt x="507" y="532"/>
                  </a:cubicBezTo>
                  <a:cubicBezTo>
                    <a:pt x="507" y="532"/>
                    <a:pt x="507" y="532"/>
                    <a:pt x="507" y="532"/>
                  </a:cubicBezTo>
                  <a:cubicBezTo>
                    <a:pt x="506" y="532"/>
                    <a:pt x="506" y="532"/>
                    <a:pt x="506" y="532"/>
                  </a:cubicBezTo>
                  <a:close/>
                  <a:moveTo>
                    <a:pt x="107" y="524"/>
                  </a:moveTo>
                  <a:cubicBezTo>
                    <a:pt x="107" y="523"/>
                    <a:pt x="107" y="522"/>
                    <a:pt x="108" y="522"/>
                  </a:cubicBezTo>
                  <a:cubicBezTo>
                    <a:pt x="108" y="522"/>
                    <a:pt x="108" y="522"/>
                    <a:pt x="108" y="522"/>
                  </a:cubicBezTo>
                  <a:cubicBezTo>
                    <a:pt x="109" y="522"/>
                    <a:pt x="111" y="522"/>
                    <a:pt x="111" y="523"/>
                  </a:cubicBezTo>
                  <a:cubicBezTo>
                    <a:pt x="111" y="523"/>
                    <a:pt x="111" y="523"/>
                    <a:pt x="111" y="523"/>
                  </a:cubicBezTo>
                  <a:cubicBezTo>
                    <a:pt x="111" y="524"/>
                    <a:pt x="111" y="525"/>
                    <a:pt x="110" y="526"/>
                  </a:cubicBezTo>
                  <a:cubicBezTo>
                    <a:pt x="110" y="526"/>
                    <a:pt x="110" y="526"/>
                    <a:pt x="110" y="526"/>
                  </a:cubicBezTo>
                  <a:cubicBezTo>
                    <a:pt x="110" y="526"/>
                    <a:pt x="109" y="526"/>
                    <a:pt x="109" y="526"/>
                  </a:cubicBezTo>
                  <a:cubicBezTo>
                    <a:pt x="109" y="526"/>
                    <a:pt x="109" y="526"/>
                    <a:pt x="109" y="526"/>
                  </a:cubicBezTo>
                  <a:cubicBezTo>
                    <a:pt x="108" y="526"/>
                    <a:pt x="108" y="525"/>
                    <a:pt x="107" y="524"/>
                  </a:cubicBezTo>
                  <a:close/>
                  <a:moveTo>
                    <a:pt x="510" y="520"/>
                  </a:moveTo>
                  <a:cubicBezTo>
                    <a:pt x="509" y="520"/>
                    <a:pt x="509" y="519"/>
                    <a:pt x="509" y="518"/>
                  </a:cubicBezTo>
                  <a:cubicBezTo>
                    <a:pt x="509" y="518"/>
                    <a:pt x="509" y="518"/>
                    <a:pt x="509" y="518"/>
                  </a:cubicBezTo>
                  <a:cubicBezTo>
                    <a:pt x="510" y="517"/>
                    <a:pt x="511" y="516"/>
                    <a:pt x="512" y="517"/>
                  </a:cubicBezTo>
                  <a:cubicBezTo>
                    <a:pt x="512" y="517"/>
                    <a:pt x="512" y="517"/>
                    <a:pt x="512" y="517"/>
                  </a:cubicBezTo>
                  <a:cubicBezTo>
                    <a:pt x="513" y="517"/>
                    <a:pt x="513" y="518"/>
                    <a:pt x="513" y="519"/>
                  </a:cubicBezTo>
                  <a:cubicBezTo>
                    <a:pt x="513" y="519"/>
                    <a:pt x="513" y="519"/>
                    <a:pt x="513" y="519"/>
                  </a:cubicBezTo>
                  <a:cubicBezTo>
                    <a:pt x="513" y="520"/>
                    <a:pt x="512" y="521"/>
                    <a:pt x="511" y="521"/>
                  </a:cubicBezTo>
                  <a:cubicBezTo>
                    <a:pt x="511" y="521"/>
                    <a:pt x="511" y="521"/>
                    <a:pt x="511" y="521"/>
                  </a:cubicBezTo>
                  <a:cubicBezTo>
                    <a:pt x="511" y="521"/>
                    <a:pt x="511" y="521"/>
                    <a:pt x="510" y="520"/>
                  </a:cubicBezTo>
                  <a:close/>
                  <a:moveTo>
                    <a:pt x="103" y="513"/>
                  </a:moveTo>
                  <a:cubicBezTo>
                    <a:pt x="103" y="512"/>
                    <a:pt x="103" y="511"/>
                    <a:pt x="104" y="511"/>
                  </a:cubicBezTo>
                  <a:cubicBezTo>
                    <a:pt x="104" y="511"/>
                    <a:pt x="104" y="511"/>
                    <a:pt x="104" y="511"/>
                  </a:cubicBezTo>
                  <a:cubicBezTo>
                    <a:pt x="105" y="510"/>
                    <a:pt x="106" y="511"/>
                    <a:pt x="107" y="512"/>
                  </a:cubicBezTo>
                  <a:cubicBezTo>
                    <a:pt x="107" y="512"/>
                    <a:pt x="107" y="512"/>
                    <a:pt x="107" y="512"/>
                  </a:cubicBezTo>
                  <a:cubicBezTo>
                    <a:pt x="107" y="513"/>
                    <a:pt x="107" y="514"/>
                    <a:pt x="106" y="514"/>
                  </a:cubicBezTo>
                  <a:cubicBezTo>
                    <a:pt x="106" y="514"/>
                    <a:pt x="106" y="514"/>
                    <a:pt x="106" y="514"/>
                  </a:cubicBezTo>
                  <a:cubicBezTo>
                    <a:pt x="105" y="515"/>
                    <a:pt x="105" y="515"/>
                    <a:pt x="105" y="515"/>
                  </a:cubicBezTo>
                  <a:cubicBezTo>
                    <a:pt x="105" y="515"/>
                    <a:pt x="105" y="515"/>
                    <a:pt x="105" y="515"/>
                  </a:cubicBezTo>
                  <a:cubicBezTo>
                    <a:pt x="104" y="515"/>
                    <a:pt x="103" y="514"/>
                    <a:pt x="103" y="513"/>
                  </a:cubicBezTo>
                  <a:close/>
                  <a:moveTo>
                    <a:pt x="515" y="509"/>
                  </a:moveTo>
                  <a:cubicBezTo>
                    <a:pt x="514" y="509"/>
                    <a:pt x="513" y="508"/>
                    <a:pt x="513" y="507"/>
                  </a:cubicBezTo>
                  <a:cubicBezTo>
                    <a:pt x="513" y="507"/>
                    <a:pt x="513" y="507"/>
                    <a:pt x="513" y="507"/>
                  </a:cubicBezTo>
                  <a:cubicBezTo>
                    <a:pt x="514" y="506"/>
                    <a:pt x="515" y="505"/>
                    <a:pt x="516" y="506"/>
                  </a:cubicBezTo>
                  <a:cubicBezTo>
                    <a:pt x="516" y="506"/>
                    <a:pt x="516" y="506"/>
                    <a:pt x="516" y="506"/>
                  </a:cubicBezTo>
                  <a:cubicBezTo>
                    <a:pt x="517" y="506"/>
                    <a:pt x="518" y="507"/>
                    <a:pt x="517" y="508"/>
                  </a:cubicBezTo>
                  <a:cubicBezTo>
                    <a:pt x="517" y="508"/>
                    <a:pt x="517" y="508"/>
                    <a:pt x="517" y="508"/>
                  </a:cubicBezTo>
                  <a:cubicBezTo>
                    <a:pt x="517" y="509"/>
                    <a:pt x="516" y="509"/>
                    <a:pt x="515" y="509"/>
                  </a:cubicBezTo>
                  <a:cubicBezTo>
                    <a:pt x="515" y="509"/>
                    <a:pt x="515" y="509"/>
                    <a:pt x="515" y="509"/>
                  </a:cubicBezTo>
                  <a:cubicBezTo>
                    <a:pt x="515" y="509"/>
                    <a:pt x="515" y="509"/>
                    <a:pt x="515" y="509"/>
                  </a:cubicBezTo>
                  <a:close/>
                  <a:moveTo>
                    <a:pt x="99" y="502"/>
                  </a:moveTo>
                  <a:cubicBezTo>
                    <a:pt x="98" y="501"/>
                    <a:pt x="99" y="500"/>
                    <a:pt x="100" y="500"/>
                  </a:cubicBezTo>
                  <a:cubicBezTo>
                    <a:pt x="100" y="500"/>
                    <a:pt x="100" y="500"/>
                    <a:pt x="100" y="500"/>
                  </a:cubicBezTo>
                  <a:cubicBezTo>
                    <a:pt x="101" y="499"/>
                    <a:pt x="102" y="500"/>
                    <a:pt x="102" y="501"/>
                  </a:cubicBezTo>
                  <a:cubicBezTo>
                    <a:pt x="102" y="501"/>
                    <a:pt x="102" y="501"/>
                    <a:pt x="102" y="501"/>
                  </a:cubicBezTo>
                  <a:cubicBezTo>
                    <a:pt x="103" y="502"/>
                    <a:pt x="102" y="503"/>
                    <a:pt x="101" y="503"/>
                  </a:cubicBezTo>
                  <a:cubicBezTo>
                    <a:pt x="101" y="503"/>
                    <a:pt x="101" y="503"/>
                    <a:pt x="101" y="503"/>
                  </a:cubicBezTo>
                  <a:cubicBezTo>
                    <a:pt x="101" y="503"/>
                    <a:pt x="101" y="503"/>
                    <a:pt x="100" y="503"/>
                  </a:cubicBezTo>
                  <a:cubicBezTo>
                    <a:pt x="100" y="503"/>
                    <a:pt x="100" y="503"/>
                    <a:pt x="100" y="503"/>
                  </a:cubicBezTo>
                  <a:cubicBezTo>
                    <a:pt x="100" y="503"/>
                    <a:pt x="99" y="503"/>
                    <a:pt x="99" y="502"/>
                  </a:cubicBezTo>
                  <a:close/>
                  <a:moveTo>
                    <a:pt x="519" y="498"/>
                  </a:moveTo>
                  <a:cubicBezTo>
                    <a:pt x="518" y="498"/>
                    <a:pt x="517" y="497"/>
                    <a:pt x="518" y="496"/>
                  </a:cubicBezTo>
                  <a:cubicBezTo>
                    <a:pt x="518" y="496"/>
                    <a:pt x="518" y="496"/>
                    <a:pt x="518" y="496"/>
                  </a:cubicBezTo>
                  <a:cubicBezTo>
                    <a:pt x="518" y="494"/>
                    <a:pt x="519" y="494"/>
                    <a:pt x="520" y="494"/>
                  </a:cubicBezTo>
                  <a:cubicBezTo>
                    <a:pt x="520" y="494"/>
                    <a:pt x="520" y="494"/>
                    <a:pt x="520" y="494"/>
                  </a:cubicBezTo>
                  <a:cubicBezTo>
                    <a:pt x="521" y="495"/>
                    <a:pt x="522" y="496"/>
                    <a:pt x="522" y="497"/>
                  </a:cubicBezTo>
                  <a:cubicBezTo>
                    <a:pt x="522" y="497"/>
                    <a:pt x="522" y="497"/>
                    <a:pt x="522" y="497"/>
                  </a:cubicBezTo>
                  <a:cubicBezTo>
                    <a:pt x="521" y="498"/>
                    <a:pt x="520" y="498"/>
                    <a:pt x="520" y="498"/>
                  </a:cubicBezTo>
                  <a:cubicBezTo>
                    <a:pt x="520" y="498"/>
                    <a:pt x="520" y="498"/>
                    <a:pt x="520" y="498"/>
                  </a:cubicBezTo>
                  <a:cubicBezTo>
                    <a:pt x="519" y="498"/>
                    <a:pt x="519" y="498"/>
                    <a:pt x="519" y="498"/>
                  </a:cubicBezTo>
                  <a:close/>
                  <a:moveTo>
                    <a:pt x="94" y="491"/>
                  </a:moveTo>
                  <a:cubicBezTo>
                    <a:pt x="94" y="490"/>
                    <a:pt x="94" y="489"/>
                    <a:pt x="95" y="488"/>
                  </a:cubicBezTo>
                  <a:cubicBezTo>
                    <a:pt x="95" y="488"/>
                    <a:pt x="95" y="488"/>
                    <a:pt x="95" y="488"/>
                  </a:cubicBezTo>
                  <a:cubicBezTo>
                    <a:pt x="96" y="488"/>
                    <a:pt x="98" y="488"/>
                    <a:pt x="98" y="489"/>
                  </a:cubicBezTo>
                  <a:cubicBezTo>
                    <a:pt x="98" y="489"/>
                    <a:pt x="98" y="489"/>
                    <a:pt x="98" y="489"/>
                  </a:cubicBezTo>
                  <a:cubicBezTo>
                    <a:pt x="98" y="490"/>
                    <a:pt x="98" y="492"/>
                    <a:pt x="97" y="492"/>
                  </a:cubicBezTo>
                  <a:cubicBezTo>
                    <a:pt x="97" y="492"/>
                    <a:pt x="97" y="492"/>
                    <a:pt x="97" y="492"/>
                  </a:cubicBezTo>
                  <a:cubicBezTo>
                    <a:pt x="97" y="492"/>
                    <a:pt x="96" y="492"/>
                    <a:pt x="96" y="492"/>
                  </a:cubicBezTo>
                  <a:cubicBezTo>
                    <a:pt x="96" y="492"/>
                    <a:pt x="96" y="492"/>
                    <a:pt x="96" y="492"/>
                  </a:cubicBezTo>
                  <a:cubicBezTo>
                    <a:pt x="95" y="492"/>
                    <a:pt x="95" y="492"/>
                    <a:pt x="94" y="491"/>
                  </a:cubicBezTo>
                  <a:close/>
                  <a:moveTo>
                    <a:pt x="523" y="487"/>
                  </a:moveTo>
                  <a:cubicBezTo>
                    <a:pt x="522" y="486"/>
                    <a:pt x="522" y="485"/>
                    <a:pt x="522" y="484"/>
                  </a:cubicBezTo>
                  <a:cubicBezTo>
                    <a:pt x="522" y="484"/>
                    <a:pt x="522" y="484"/>
                    <a:pt x="522" y="484"/>
                  </a:cubicBezTo>
                  <a:cubicBezTo>
                    <a:pt x="522" y="483"/>
                    <a:pt x="524" y="483"/>
                    <a:pt x="525" y="483"/>
                  </a:cubicBezTo>
                  <a:cubicBezTo>
                    <a:pt x="525" y="483"/>
                    <a:pt x="525" y="483"/>
                    <a:pt x="525" y="483"/>
                  </a:cubicBezTo>
                  <a:cubicBezTo>
                    <a:pt x="526" y="484"/>
                    <a:pt x="526" y="485"/>
                    <a:pt x="526" y="486"/>
                  </a:cubicBezTo>
                  <a:cubicBezTo>
                    <a:pt x="526" y="486"/>
                    <a:pt x="526" y="486"/>
                    <a:pt x="526" y="486"/>
                  </a:cubicBezTo>
                  <a:cubicBezTo>
                    <a:pt x="526" y="487"/>
                    <a:pt x="525" y="487"/>
                    <a:pt x="524" y="487"/>
                  </a:cubicBezTo>
                  <a:cubicBezTo>
                    <a:pt x="524" y="487"/>
                    <a:pt x="524" y="487"/>
                    <a:pt x="524" y="487"/>
                  </a:cubicBezTo>
                  <a:cubicBezTo>
                    <a:pt x="524" y="487"/>
                    <a:pt x="523" y="487"/>
                    <a:pt x="523" y="487"/>
                  </a:cubicBezTo>
                  <a:close/>
                  <a:moveTo>
                    <a:pt x="90" y="480"/>
                  </a:moveTo>
                  <a:cubicBezTo>
                    <a:pt x="90" y="479"/>
                    <a:pt x="90" y="478"/>
                    <a:pt x="91" y="477"/>
                  </a:cubicBezTo>
                  <a:cubicBezTo>
                    <a:pt x="91" y="477"/>
                    <a:pt x="91" y="477"/>
                    <a:pt x="91" y="477"/>
                  </a:cubicBezTo>
                  <a:cubicBezTo>
                    <a:pt x="92" y="477"/>
                    <a:pt x="93" y="477"/>
                    <a:pt x="94" y="478"/>
                  </a:cubicBezTo>
                  <a:cubicBezTo>
                    <a:pt x="94" y="478"/>
                    <a:pt x="94" y="478"/>
                    <a:pt x="94" y="478"/>
                  </a:cubicBezTo>
                  <a:cubicBezTo>
                    <a:pt x="94" y="479"/>
                    <a:pt x="94" y="480"/>
                    <a:pt x="93" y="481"/>
                  </a:cubicBezTo>
                  <a:cubicBezTo>
                    <a:pt x="93" y="481"/>
                    <a:pt x="93" y="481"/>
                    <a:pt x="93" y="481"/>
                  </a:cubicBezTo>
                  <a:cubicBezTo>
                    <a:pt x="92" y="481"/>
                    <a:pt x="92" y="481"/>
                    <a:pt x="92" y="481"/>
                  </a:cubicBezTo>
                  <a:cubicBezTo>
                    <a:pt x="92" y="481"/>
                    <a:pt x="92" y="481"/>
                    <a:pt x="92" y="481"/>
                  </a:cubicBezTo>
                  <a:cubicBezTo>
                    <a:pt x="91" y="481"/>
                    <a:pt x="90" y="480"/>
                    <a:pt x="90" y="480"/>
                  </a:cubicBezTo>
                  <a:close/>
                  <a:moveTo>
                    <a:pt x="528" y="476"/>
                  </a:moveTo>
                  <a:cubicBezTo>
                    <a:pt x="527" y="475"/>
                    <a:pt x="526" y="474"/>
                    <a:pt x="526" y="473"/>
                  </a:cubicBezTo>
                  <a:cubicBezTo>
                    <a:pt x="526" y="473"/>
                    <a:pt x="526" y="473"/>
                    <a:pt x="526" y="473"/>
                  </a:cubicBezTo>
                  <a:cubicBezTo>
                    <a:pt x="527" y="472"/>
                    <a:pt x="528" y="472"/>
                    <a:pt x="529" y="472"/>
                  </a:cubicBezTo>
                  <a:cubicBezTo>
                    <a:pt x="529" y="472"/>
                    <a:pt x="529" y="472"/>
                    <a:pt x="529" y="472"/>
                  </a:cubicBezTo>
                  <a:cubicBezTo>
                    <a:pt x="530" y="472"/>
                    <a:pt x="531" y="474"/>
                    <a:pt x="530" y="475"/>
                  </a:cubicBezTo>
                  <a:cubicBezTo>
                    <a:pt x="530" y="475"/>
                    <a:pt x="530" y="475"/>
                    <a:pt x="530" y="475"/>
                  </a:cubicBezTo>
                  <a:cubicBezTo>
                    <a:pt x="530" y="475"/>
                    <a:pt x="529" y="476"/>
                    <a:pt x="528" y="476"/>
                  </a:cubicBezTo>
                  <a:cubicBezTo>
                    <a:pt x="528" y="476"/>
                    <a:pt x="528" y="476"/>
                    <a:pt x="528" y="476"/>
                  </a:cubicBezTo>
                  <a:cubicBezTo>
                    <a:pt x="528" y="476"/>
                    <a:pt x="528" y="476"/>
                    <a:pt x="528" y="476"/>
                  </a:cubicBezTo>
                  <a:close/>
                  <a:moveTo>
                    <a:pt x="86" y="469"/>
                  </a:moveTo>
                  <a:cubicBezTo>
                    <a:pt x="85" y="467"/>
                    <a:pt x="86" y="466"/>
                    <a:pt x="87" y="466"/>
                  </a:cubicBezTo>
                  <a:cubicBezTo>
                    <a:pt x="87" y="466"/>
                    <a:pt x="87" y="466"/>
                    <a:pt x="87" y="466"/>
                  </a:cubicBezTo>
                  <a:cubicBezTo>
                    <a:pt x="88" y="466"/>
                    <a:pt x="89" y="466"/>
                    <a:pt x="89" y="467"/>
                  </a:cubicBezTo>
                  <a:cubicBezTo>
                    <a:pt x="89" y="467"/>
                    <a:pt x="89" y="467"/>
                    <a:pt x="89" y="467"/>
                  </a:cubicBezTo>
                  <a:cubicBezTo>
                    <a:pt x="90" y="468"/>
                    <a:pt x="89" y="469"/>
                    <a:pt x="88" y="470"/>
                  </a:cubicBezTo>
                  <a:cubicBezTo>
                    <a:pt x="88" y="470"/>
                    <a:pt x="88" y="470"/>
                    <a:pt x="88" y="470"/>
                  </a:cubicBezTo>
                  <a:cubicBezTo>
                    <a:pt x="88" y="470"/>
                    <a:pt x="88" y="470"/>
                    <a:pt x="88" y="470"/>
                  </a:cubicBezTo>
                  <a:cubicBezTo>
                    <a:pt x="88" y="470"/>
                    <a:pt x="88" y="470"/>
                    <a:pt x="88" y="470"/>
                  </a:cubicBezTo>
                  <a:cubicBezTo>
                    <a:pt x="87" y="470"/>
                    <a:pt x="86" y="469"/>
                    <a:pt x="86" y="469"/>
                  </a:cubicBezTo>
                  <a:close/>
                  <a:moveTo>
                    <a:pt x="532" y="464"/>
                  </a:moveTo>
                  <a:cubicBezTo>
                    <a:pt x="531" y="464"/>
                    <a:pt x="530" y="463"/>
                    <a:pt x="531" y="462"/>
                  </a:cubicBezTo>
                  <a:cubicBezTo>
                    <a:pt x="531" y="462"/>
                    <a:pt x="531" y="462"/>
                    <a:pt x="531" y="462"/>
                  </a:cubicBezTo>
                  <a:cubicBezTo>
                    <a:pt x="531" y="461"/>
                    <a:pt x="532" y="460"/>
                    <a:pt x="533" y="461"/>
                  </a:cubicBezTo>
                  <a:cubicBezTo>
                    <a:pt x="533" y="461"/>
                    <a:pt x="533" y="461"/>
                    <a:pt x="533" y="461"/>
                  </a:cubicBezTo>
                  <a:cubicBezTo>
                    <a:pt x="534" y="461"/>
                    <a:pt x="535" y="462"/>
                    <a:pt x="534" y="463"/>
                  </a:cubicBezTo>
                  <a:cubicBezTo>
                    <a:pt x="534" y="463"/>
                    <a:pt x="534" y="463"/>
                    <a:pt x="534" y="463"/>
                  </a:cubicBezTo>
                  <a:cubicBezTo>
                    <a:pt x="534" y="464"/>
                    <a:pt x="533" y="465"/>
                    <a:pt x="533" y="465"/>
                  </a:cubicBezTo>
                  <a:cubicBezTo>
                    <a:pt x="533" y="465"/>
                    <a:pt x="533" y="465"/>
                    <a:pt x="533" y="465"/>
                  </a:cubicBezTo>
                  <a:cubicBezTo>
                    <a:pt x="532" y="465"/>
                    <a:pt x="532" y="465"/>
                    <a:pt x="532" y="464"/>
                  </a:cubicBezTo>
                  <a:close/>
                  <a:moveTo>
                    <a:pt x="81" y="457"/>
                  </a:moveTo>
                  <a:cubicBezTo>
                    <a:pt x="81" y="456"/>
                    <a:pt x="81" y="455"/>
                    <a:pt x="83" y="455"/>
                  </a:cubicBezTo>
                  <a:cubicBezTo>
                    <a:pt x="83" y="455"/>
                    <a:pt x="83" y="455"/>
                    <a:pt x="83" y="455"/>
                  </a:cubicBezTo>
                  <a:cubicBezTo>
                    <a:pt x="84" y="454"/>
                    <a:pt x="85" y="455"/>
                    <a:pt x="85" y="456"/>
                  </a:cubicBezTo>
                  <a:cubicBezTo>
                    <a:pt x="85" y="456"/>
                    <a:pt x="85" y="456"/>
                    <a:pt x="85" y="456"/>
                  </a:cubicBezTo>
                  <a:cubicBezTo>
                    <a:pt x="85" y="457"/>
                    <a:pt x="85" y="458"/>
                    <a:pt x="84" y="458"/>
                  </a:cubicBezTo>
                  <a:cubicBezTo>
                    <a:pt x="84" y="458"/>
                    <a:pt x="84" y="458"/>
                    <a:pt x="84" y="458"/>
                  </a:cubicBezTo>
                  <a:cubicBezTo>
                    <a:pt x="84" y="459"/>
                    <a:pt x="83" y="459"/>
                    <a:pt x="83" y="459"/>
                  </a:cubicBezTo>
                  <a:cubicBezTo>
                    <a:pt x="83" y="459"/>
                    <a:pt x="83" y="459"/>
                    <a:pt x="83" y="459"/>
                  </a:cubicBezTo>
                  <a:cubicBezTo>
                    <a:pt x="82" y="459"/>
                    <a:pt x="82" y="458"/>
                    <a:pt x="81" y="457"/>
                  </a:cubicBezTo>
                  <a:close/>
                  <a:moveTo>
                    <a:pt x="536" y="453"/>
                  </a:moveTo>
                  <a:cubicBezTo>
                    <a:pt x="535" y="453"/>
                    <a:pt x="535" y="452"/>
                    <a:pt x="535" y="451"/>
                  </a:cubicBezTo>
                  <a:cubicBezTo>
                    <a:pt x="535" y="451"/>
                    <a:pt x="535" y="451"/>
                    <a:pt x="535" y="451"/>
                  </a:cubicBezTo>
                  <a:cubicBezTo>
                    <a:pt x="535" y="450"/>
                    <a:pt x="537" y="449"/>
                    <a:pt x="538" y="450"/>
                  </a:cubicBezTo>
                  <a:cubicBezTo>
                    <a:pt x="538" y="450"/>
                    <a:pt x="538" y="450"/>
                    <a:pt x="538" y="450"/>
                  </a:cubicBezTo>
                  <a:cubicBezTo>
                    <a:pt x="539" y="450"/>
                    <a:pt x="539" y="451"/>
                    <a:pt x="539" y="452"/>
                  </a:cubicBezTo>
                  <a:cubicBezTo>
                    <a:pt x="539" y="452"/>
                    <a:pt x="539" y="452"/>
                    <a:pt x="539" y="452"/>
                  </a:cubicBezTo>
                  <a:cubicBezTo>
                    <a:pt x="538" y="453"/>
                    <a:pt x="538" y="453"/>
                    <a:pt x="537" y="453"/>
                  </a:cubicBezTo>
                  <a:cubicBezTo>
                    <a:pt x="537" y="453"/>
                    <a:pt x="537" y="453"/>
                    <a:pt x="537" y="453"/>
                  </a:cubicBezTo>
                  <a:cubicBezTo>
                    <a:pt x="537" y="453"/>
                    <a:pt x="536" y="453"/>
                    <a:pt x="536" y="453"/>
                  </a:cubicBezTo>
                  <a:close/>
                  <a:moveTo>
                    <a:pt x="77" y="446"/>
                  </a:moveTo>
                  <a:cubicBezTo>
                    <a:pt x="77" y="445"/>
                    <a:pt x="77" y="444"/>
                    <a:pt x="78" y="444"/>
                  </a:cubicBezTo>
                  <a:cubicBezTo>
                    <a:pt x="78" y="444"/>
                    <a:pt x="78" y="444"/>
                    <a:pt x="78" y="444"/>
                  </a:cubicBezTo>
                  <a:cubicBezTo>
                    <a:pt x="79" y="443"/>
                    <a:pt x="80" y="444"/>
                    <a:pt x="81" y="445"/>
                  </a:cubicBezTo>
                  <a:cubicBezTo>
                    <a:pt x="81" y="445"/>
                    <a:pt x="81" y="445"/>
                    <a:pt x="81" y="445"/>
                  </a:cubicBezTo>
                  <a:cubicBezTo>
                    <a:pt x="81" y="446"/>
                    <a:pt x="81" y="447"/>
                    <a:pt x="80" y="447"/>
                  </a:cubicBezTo>
                  <a:cubicBezTo>
                    <a:pt x="80" y="447"/>
                    <a:pt x="80" y="447"/>
                    <a:pt x="80" y="447"/>
                  </a:cubicBezTo>
                  <a:cubicBezTo>
                    <a:pt x="79" y="447"/>
                    <a:pt x="79" y="447"/>
                    <a:pt x="79" y="447"/>
                  </a:cubicBezTo>
                  <a:cubicBezTo>
                    <a:pt x="79" y="447"/>
                    <a:pt x="79" y="447"/>
                    <a:pt x="79" y="447"/>
                  </a:cubicBezTo>
                  <a:cubicBezTo>
                    <a:pt x="78" y="447"/>
                    <a:pt x="77" y="447"/>
                    <a:pt x="77" y="446"/>
                  </a:cubicBezTo>
                  <a:close/>
                  <a:moveTo>
                    <a:pt x="540" y="442"/>
                  </a:moveTo>
                  <a:cubicBezTo>
                    <a:pt x="539" y="442"/>
                    <a:pt x="539" y="441"/>
                    <a:pt x="539" y="440"/>
                  </a:cubicBezTo>
                  <a:cubicBezTo>
                    <a:pt x="539" y="440"/>
                    <a:pt x="539" y="440"/>
                    <a:pt x="539" y="440"/>
                  </a:cubicBezTo>
                  <a:cubicBezTo>
                    <a:pt x="540" y="438"/>
                    <a:pt x="541" y="438"/>
                    <a:pt x="542" y="438"/>
                  </a:cubicBezTo>
                  <a:cubicBezTo>
                    <a:pt x="542" y="438"/>
                    <a:pt x="542" y="438"/>
                    <a:pt x="542" y="438"/>
                  </a:cubicBezTo>
                  <a:cubicBezTo>
                    <a:pt x="543" y="439"/>
                    <a:pt x="543" y="440"/>
                    <a:pt x="543" y="441"/>
                  </a:cubicBezTo>
                  <a:cubicBezTo>
                    <a:pt x="543" y="441"/>
                    <a:pt x="543" y="441"/>
                    <a:pt x="543" y="441"/>
                  </a:cubicBezTo>
                  <a:cubicBezTo>
                    <a:pt x="543" y="442"/>
                    <a:pt x="542" y="442"/>
                    <a:pt x="541" y="442"/>
                  </a:cubicBezTo>
                  <a:cubicBezTo>
                    <a:pt x="541" y="442"/>
                    <a:pt x="541" y="442"/>
                    <a:pt x="541" y="442"/>
                  </a:cubicBezTo>
                  <a:cubicBezTo>
                    <a:pt x="541" y="442"/>
                    <a:pt x="541" y="442"/>
                    <a:pt x="540" y="442"/>
                  </a:cubicBezTo>
                  <a:close/>
                  <a:moveTo>
                    <a:pt x="73" y="435"/>
                  </a:moveTo>
                  <a:cubicBezTo>
                    <a:pt x="72" y="434"/>
                    <a:pt x="73" y="433"/>
                    <a:pt x="74" y="432"/>
                  </a:cubicBezTo>
                  <a:cubicBezTo>
                    <a:pt x="74" y="432"/>
                    <a:pt x="74" y="432"/>
                    <a:pt x="74" y="432"/>
                  </a:cubicBezTo>
                  <a:cubicBezTo>
                    <a:pt x="75" y="432"/>
                    <a:pt x="76" y="432"/>
                    <a:pt x="76" y="433"/>
                  </a:cubicBezTo>
                  <a:cubicBezTo>
                    <a:pt x="76" y="433"/>
                    <a:pt x="76" y="433"/>
                    <a:pt x="76" y="433"/>
                  </a:cubicBezTo>
                  <a:cubicBezTo>
                    <a:pt x="77" y="435"/>
                    <a:pt x="76" y="436"/>
                    <a:pt x="75" y="436"/>
                  </a:cubicBezTo>
                  <a:cubicBezTo>
                    <a:pt x="75" y="436"/>
                    <a:pt x="75" y="436"/>
                    <a:pt x="75" y="436"/>
                  </a:cubicBezTo>
                  <a:cubicBezTo>
                    <a:pt x="75" y="436"/>
                    <a:pt x="75" y="436"/>
                    <a:pt x="75" y="436"/>
                  </a:cubicBezTo>
                  <a:cubicBezTo>
                    <a:pt x="75" y="436"/>
                    <a:pt x="75" y="436"/>
                    <a:pt x="75" y="436"/>
                  </a:cubicBezTo>
                  <a:cubicBezTo>
                    <a:pt x="74" y="436"/>
                    <a:pt x="73" y="436"/>
                    <a:pt x="73" y="435"/>
                  </a:cubicBezTo>
                  <a:close/>
                  <a:moveTo>
                    <a:pt x="545" y="431"/>
                  </a:moveTo>
                  <a:cubicBezTo>
                    <a:pt x="544" y="430"/>
                    <a:pt x="543" y="429"/>
                    <a:pt x="544" y="428"/>
                  </a:cubicBezTo>
                  <a:cubicBezTo>
                    <a:pt x="544" y="428"/>
                    <a:pt x="544" y="428"/>
                    <a:pt x="544" y="428"/>
                  </a:cubicBezTo>
                  <a:cubicBezTo>
                    <a:pt x="544" y="427"/>
                    <a:pt x="545" y="427"/>
                    <a:pt x="546" y="427"/>
                  </a:cubicBezTo>
                  <a:cubicBezTo>
                    <a:pt x="546" y="427"/>
                    <a:pt x="546" y="427"/>
                    <a:pt x="546" y="427"/>
                  </a:cubicBezTo>
                  <a:cubicBezTo>
                    <a:pt x="547" y="428"/>
                    <a:pt x="548" y="429"/>
                    <a:pt x="547" y="430"/>
                  </a:cubicBezTo>
                  <a:cubicBezTo>
                    <a:pt x="547" y="430"/>
                    <a:pt x="547" y="430"/>
                    <a:pt x="547" y="430"/>
                  </a:cubicBezTo>
                  <a:cubicBezTo>
                    <a:pt x="547" y="431"/>
                    <a:pt x="546" y="431"/>
                    <a:pt x="546" y="431"/>
                  </a:cubicBezTo>
                  <a:cubicBezTo>
                    <a:pt x="546" y="431"/>
                    <a:pt x="546" y="431"/>
                    <a:pt x="546" y="431"/>
                  </a:cubicBezTo>
                  <a:cubicBezTo>
                    <a:pt x="545" y="431"/>
                    <a:pt x="545" y="431"/>
                    <a:pt x="545" y="431"/>
                  </a:cubicBezTo>
                  <a:close/>
                  <a:moveTo>
                    <a:pt x="68" y="424"/>
                  </a:moveTo>
                  <a:cubicBezTo>
                    <a:pt x="68" y="423"/>
                    <a:pt x="69" y="421"/>
                    <a:pt x="70" y="421"/>
                  </a:cubicBezTo>
                  <a:cubicBezTo>
                    <a:pt x="70" y="421"/>
                    <a:pt x="70" y="421"/>
                    <a:pt x="70" y="421"/>
                  </a:cubicBezTo>
                  <a:cubicBezTo>
                    <a:pt x="71" y="421"/>
                    <a:pt x="72" y="421"/>
                    <a:pt x="72" y="422"/>
                  </a:cubicBezTo>
                  <a:cubicBezTo>
                    <a:pt x="72" y="422"/>
                    <a:pt x="72" y="422"/>
                    <a:pt x="72" y="422"/>
                  </a:cubicBezTo>
                  <a:cubicBezTo>
                    <a:pt x="73" y="423"/>
                    <a:pt x="72" y="424"/>
                    <a:pt x="71" y="425"/>
                  </a:cubicBezTo>
                  <a:cubicBezTo>
                    <a:pt x="71" y="425"/>
                    <a:pt x="71" y="425"/>
                    <a:pt x="71" y="425"/>
                  </a:cubicBezTo>
                  <a:cubicBezTo>
                    <a:pt x="71" y="425"/>
                    <a:pt x="71" y="425"/>
                    <a:pt x="70" y="425"/>
                  </a:cubicBezTo>
                  <a:cubicBezTo>
                    <a:pt x="70" y="425"/>
                    <a:pt x="70" y="425"/>
                    <a:pt x="70" y="425"/>
                  </a:cubicBezTo>
                  <a:cubicBezTo>
                    <a:pt x="69" y="425"/>
                    <a:pt x="69" y="424"/>
                    <a:pt x="68" y="424"/>
                  </a:cubicBezTo>
                  <a:close/>
                  <a:moveTo>
                    <a:pt x="549" y="420"/>
                  </a:moveTo>
                  <a:cubicBezTo>
                    <a:pt x="548" y="419"/>
                    <a:pt x="547" y="418"/>
                    <a:pt x="548" y="417"/>
                  </a:cubicBezTo>
                  <a:cubicBezTo>
                    <a:pt x="548" y="417"/>
                    <a:pt x="548" y="417"/>
                    <a:pt x="548" y="417"/>
                  </a:cubicBezTo>
                  <a:cubicBezTo>
                    <a:pt x="548" y="416"/>
                    <a:pt x="549" y="416"/>
                    <a:pt x="550" y="416"/>
                  </a:cubicBezTo>
                  <a:cubicBezTo>
                    <a:pt x="550" y="416"/>
                    <a:pt x="550" y="416"/>
                    <a:pt x="550" y="416"/>
                  </a:cubicBezTo>
                  <a:cubicBezTo>
                    <a:pt x="551" y="416"/>
                    <a:pt x="552" y="417"/>
                    <a:pt x="552" y="418"/>
                  </a:cubicBezTo>
                  <a:cubicBezTo>
                    <a:pt x="552" y="418"/>
                    <a:pt x="552" y="418"/>
                    <a:pt x="552" y="418"/>
                  </a:cubicBezTo>
                  <a:cubicBezTo>
                    <a:pt x="551" y="419"/>
                    <a:pt x="551" y="420"/>
                    <a:pt x="550" y="420"/>
                  </a:cubicBezTo>
                  <a:cubicBezTo>
                    <a:pt x="550" y="420"/>
                    <a:pt x="550" y="420"/>
                    <a:pt x="550" y="420"/>
                  </a:cubicBezTo>
                  <a:cubicBezTo>
                    <a:pt x="549" y="420"/>
                    <a:pt x="549" y="420"/>
                    <a:pt x="549" y="420"/>
                  </a:cubicBezTo>
                  <a:close/>
                  <a:moveTo>
                    <a:pt x="65" y="412"/>
                  </a:moveTo>
                  <a:cubicBezTo>
                    <a:pt x="64" y="411"/>
                    <a:pt x="65" y="410"/>
                    <a:pt x="66" y="410"/>
                  </a:cubicBezTo>
                  <a:cubicBezTo>
                    <a:pt x="66" y="410"/>
                    <a:pt x="66" y="410"/>
                    <a:pt x="66" y="410"/>
                  </a:cubicBezTo>
                  <a:cubicBezTo>
                    <a:pt x="67" y="409"/>
                    <a:pt x="68" y="410"/>
                    <a:pt x="68" y="411"/>
                  </a:cubicBezTo>
                  <a:cubicBezTo>
                    <a:pt x="68" y="411"/>
                    <a:pt x="68" y="411"/>
                    <a:pt x="68" y="411"/>
                  </a:cubicBezTo>
                  <a:cubicBezTo>
                    <a:pt x="69" y="412"/>
                    <a:pt x="68" y="413"/>
                    <a:pt x="67" y="414"/>
                  </a:cubicBezTo>
                  <a:cubicBezTo>
                    <a:pt x="67" y="414"/>
                    <a:pt x="67" y="414"/>
                    <a:pt x="67" y="414"/>
                  </a:cubicBezTo>
                  <a:cubicBezTo>
                    <a:pt x="67" y="414"/>
                    <a:pt x="67" y="414"/>
                    <a:pt x="66" y="414"/>
                  </a:cubicBezTo>
                  <a:cubicBezTo>
                    <a:pt x="66" y="414"/>
                    <a:pt x="66" y="414"/>
                    <a:pt x="66" y="414"/>
                  </a:cubicBezTo>
                  <a:cubicBezTo>
                    <a:pt x="66" y="414"/>
                    <a:pt x="65" y="413"/>
                    <a:pt x="65" y="412"/>
                  </a:cubicBezTo>
                  <a:close/>
                  <a:moveTo>
                    <a:pt x="553" y="408"/>
                  </a:moveTo>
                  <a:cubicBezTo>
                    <a:pt x="552" y="408"/>
                    <a:pt x="551" y="407"/>
                    <a:pt x="551" y="406"/>
                  </a:cubicBezTo>
                  <a:cubicBezTo>
                    <a:pt x="551" y="406"/>
                    <a:pt x="551" y="406"/>
                    <a:pt x="551" y="406"/>
                  </a:cubicBezTo>
                  <a:cubicBezTo>
                    <a:pt x="551" y="406"/>
                    <a:pt x="551" y="406"/>
                    <a:pt x="551" y="406"/>
                  </a:cubicBezTo>
                  <a:cubicBezTo>
                    <a:pt x="551" y="406"/>
                    <a:pt x="551" y="406"/>
                    <a:pt x="551" y="406"/>
                  </a:cubicBezTo>
                  <a:cubicBezTo>
                    <a:pt x="552" y="405"/>
                    <a:pt x="553" y="404"/>
                    <a:pt x="554" y="404"/>
                  </a:cubicBezTo>
                  <a:cubicBezTo>
                    <a:pt x="554" y="404"/>
                    <a:pt x="554" y="404"/>
                    <a:pt x="554" y="404"/>
                  </a:cubicBezTo>
                  <a:cubicBezTo>
                    <a:pt x="555" y="405"/>
                    <a:pt x="556" y="406"/>
                    <a:pt x="555" y="407"/>
                  </a:cubicBezTo>
                  <a:cubicBezTo>
                    <a:pt x="555" y="407"/>
                    <a:pt x="555" y="407"/>
                    <a:pt x="555" y="407"/>
                  </a:cubicBezTo>
                  <a:cubicBezTo>
                    <a:pt x="555" y="408"/>
                    <a:pt x="554" y="408"/>
                    <a:pt x="553" y="408"/>
                  </a:cubicBezTo>
                  <a:cubicBezTo>
                    <a:pt x="553" y="408"/>
                    <a:pt x="553" y="408"/>
                    <a:pt x="553" y="408"/>
                  </a:cubicBezTo>
                  <a:cubicBezTo>
                    <a:pt x="553" y="408"/>
                    <a:pt x="553" y="408"/>
                    <a:pt x="553" y="408"/>
                  </a:cubicBezTo>
                  <a:close/>
                  <a:moveTo>
                    <a:pt x="61" y="401"/>
                  </a:moveTo>
                  <a:cubicBezTo>
                    <a:pt x="61" y="401"/>
                    <a:pt x="61" y="401"/>
                    <a:pt x="61" y="401"/>
                  </a:cubicBezTo>
                  <a:cubicBezTo>
                    <a:pt x="61" y="400"/>
                    <a:pt x="61" y="398"/>
                    <a:pt x="63" y="398"/>
                  </a:cubicBezTo>
                  <a:cubicBezTo>
                    <a:pt x="63" y="398"/>
                    <a:pt x="63" y="398"/>
                    <a:pt x="63" y="398"/>
                  </a:cubicBezTo>
                  <a:cubicBezTo>
                    <a:pt x="64" y="398"/>
                    <a:pt x="65" y="399"/>
                    <a:pt x="65" y="400"/>
                  </a:cubicBezTo>
                  <a:cubicBezTo>
                    <a:pt x="65" y="400"/>
                    <a:pt x="65" y="400"/>
                    <a:pt x="65" y="400"/>
                  </a:cubicBezTo>
                  <a:cubicBezTo>
                    <a:pt x="65" y="401"/>
                    <a:pt x="65" y="402"/>
                    <a:pt x="64" y="402"/>
                  </a:cubicBezTo>
                  <a:cubicBezTo>
                    <a:pt x="64" y="402"/>
                    <a:pt x="64" y="402"/>
                    <a:pt x="64" y="402"/>
                  </a:cubicBezTo>
                  <a:cubicBezTo>
                    <a:pt x="63" y="402"/>
                    <a:pt x="63" y="402"/>
                    <a:pt x="63" y="402"/>
                  </a:cubicBezTo>
                  <a:cubicBezTo>
                    <a:pt x="63" y="402"/>
                    <a:pt x="63" y="402"/>
                    <a:pt x="63" y="402"/>
                  </a:cubicBezTo>
                  <a:cubicBezTo>
                    <a:pt x="62" y="402"/>
                    <a:pt x="61" y="402"/>
                    <a:pt x="61" y="401"/>
                  </a:cubicBezTo>
                  <a:close/>
                  <a:moveTo>
                    <a:pt x="556" y="397"/>
                  </a:moveTo>
                  <a:cubicBezTo>
                    <a:pt x="555" y="396"/>
                    <a:pt x="554" y="395"/>
                    <a:pt x="554" y="394"/>
                  </a:cubicBezTo>
                  <a:cubicBezTo>
                    <a:pt x="554" y="394"/>
                    <a:pt x="554" y="394"/>
                    <a:pt x="554" y="394"/>
                  </a:cubicBezTo>
                  <a:cubicBezTo>
                    <a:pt x="555" y="393"/>
                    <a:pt x="556" y="393"/>
                    <a:pt x="557" y="393"/>
                  </a:cubicBezTo>
                  <a:cubicBezTo>
                    <a:pt x="557" y="393"/>
                    <a:pt x="557" y="393"/>
                    <a:pt x="557" y="393"/>
                  </a:cubicBezTo>
                  <a:cubicBezTo>
                    <a:pt x="558" y="393"/>
                    <a:pt x="559" y="394"/>
                    <a:pt x="558" y="395"/>
                  </a:cubicBezTo>
                  <a:cubicBezTo>
                    <a:pt x="558" y="395"/>
                    <a:pt x="558" y="395"/>
                    <a:pt x="558" y="395"/>
                  </a:cubicBezTo>
                  <a:cubicBezTo>
                    <a:pt x="558" y="396"/>
                    <a:pt x="557" y="397"/>
                    <a:pt x="556" y="397"/>
                  </a:cubicBezTo>
                  <a:cubicBezTo>
                    <a:pt x="556" y="397"/>
                    <a:pt x="556" y="397"/>
                    <a:pt x="556" y="397"/>
                  </a:cubicBezTo>
                  <a:cubicBezTo>
                    <a:pt x="556" y="397"/>
                    <a:pt x="556" y="397"/>
                    <a:pt x="556" y="397"/>
                  </a:cubicBezTo>
                  <a:close/>
                  <a:moveTo>
                    <a:pt x="58" y="389"/>
                  </a:moveTo>
                  <a:cubicBezTo>
                    <a:pt x="58" y="389"/>
                    <a:pt x="58" y="389"/>
                    <a:pt x="58" y="389"/>
                  </a:cubicBezTo>
                  <a:cubicBezTo>
                    <a:pt x="58" y="388"/>
                    <a:pt x="59" y="387"/>
                    <a:pt x="60" y="387"/>
                  </a:cubicBezTo>
                  <a:cubicBezTo>
                    <a:pt x="60" y="387"/>
                    <a:pt x="60" y="387"/>
                    <a:pt x="60" y="387"/>
                  </a:cubicBezTo>
                  <a:cubicBezTo>
                    <a:pt x="61" y="386"/>
                    <a:pt x="62" y="387"/>
                    <a:pt x="62" y="388"/>
                  </a:cubicBezTo>
                  <a:cubicBezTo>
                    <a:pt x="62" y="388"/>
                    <a:pt x="62" y="388"/>
                    <a:pt x="62" y="388"/>
                  </a:cubicBezTo>
                  <a:cubicBezTo>
                    <a:pt x="62" y="389"/>
                    <a:pt x="62" y="390"/>
                    <a:pt x="61" y="390"/>
                  </a:cubicBezTo>
                  <a:cubicBezTo>
                    <a:pt x="61" y="390"/>
                    <a:pt x="61" y="390"/>
                    <a:pt x="61" y="390"/>
                  </a:cubicBezTo>
                  <a:cubicBezTo>
                    <a:pt x="61" y="390"/>
                    <a:pt x="60" y="390"/>
                    <a:pt x="60" y="390"/>
                  </a:cubicBezTo>
                  <a:cubicBezTo>
                    <a:pt x="60" y="390"/>
                    <a:pt x="60" y="390"/>
                    <a:pt x="60" y="390"/>
                  </a:cubicBezTo>
                  <a:cubicBezTo>
                    <a:pt x="59" y="390"/>
                    <a:pt x="59" y="390"/>
                    <a:pt x="58" y="389"/>
                  </a:cubicBezTo>
                  <a:close/>
                  <a:moveTo>
                    <a:pt x="559" y="385"/>
                  </a:moveTo>
                  <a:cubicBezTo>
                    <a:pt x="558" y="385"/>
                    <a:pt x="557" y="384"/>
                    <a:pt x="557" y="383"/>
                  </a:cubicBezTo>
                  <a:cubicBezTo>
                    <a:pt x="557" y="383"/>
                    <a:pt x="557" y="383"/>
                    <a:pt x="557" y="383"/>
                  </a:cubicBezTo>
                  <a:cubicBezTo>
                    <a:pt x="557" y="382"/>
                    <a:pt x="558" y="381"/>
                    <a:pt x="559" y="381"/>
                  </a:cubicBezTo>
                  <a:cubicBezTo>
                    <a:pt x="559" y="381"/>
                    <a:pt x="559" y="381"/>
                    <a:pt x="559" y="381"/>
                  </a:cubicBezTo>
                  <a:cubicBezTo>
                    <a:pt x="560" y="381"/>
                    <a:pt x="561" y="382"/>
                    <a:pt x="561" y="383"/>
                  </a:cubicBezTo>
                  <a:cubicBezTo>
                    <a:pt x="561" y="383"/>
                    <a:pt x="561" y="383"/>
                    <a:pt x="561" y="383"/>
                  </a:cubicBezTo>
                  <a:cubicBezTo>
                    <a:pt x="561" y="384"/>
                    <a:pt x="560" y="385"/>
                    <a:pt x="559" y="385"/>
                  </a:cubicBezTo>
                  <a:cubicBezTo>
                    <a:pt x="559" y="385"/>
                    <a:pt x="559" y="385"/>
                    <a:pt x="559" y="385"/>
                  </a:cubicBezTo>
                  <a:cubicBezTo>
                    <a:pt x="559" y="385"/>
                    <a:pt x="559" y="385"/>
                    <a:pt x="559" y="385"/>
                  </a:cubicBezTo>
                  <a:close/>
                  <a:moveTo>
                    <a:pt x="56" y="377"/>
                  </a:moveTo>
                  <a:cubicBezTo>
                    <a:pt x="56" y="376"/>
                    <a:pt x="57" y="375"/>
                    <a:pt x="58" y="375"/>
                  </a:cubicBezTo>
                  <a:cubicBezTo>
                    <a:pt x="58" y="375"/>
                    <a:pt x="58" y="375"/>
                    <a:pt x="58" y="375"/>
                  </a:cubicBezTo>
                  <a:cubicBezTo>
                    <a:pt x="59" y="375"/>
                    <a:pt x="60" y="375"/>
                    <a:pt x="60" y="376"/>
                  </a:cubicBezTo>
                  <a:cubicBezTo>
                    <a:pt x="60" y="376"/>
                    <a:pt x="60" y="376"/>
                    <a:pt x="60" y="376"/>
                  </a:cubicBezTo>
                  <a:cubicBezTo>
                    <a:pt x="60" y="377"/>
                    <a:pt x="59" y="378"/>
                    <a:pt x="58" y="379"/>
                  </a:cubicBezTo>
                  <a:cubicBezTo>
                    <a:pt x="58" y="379"/>
                    <a:pt x="58" y="379"/>
                    <a:pt x="58" y="379"/>
                  </a:cubicBezTo>
                  <a:cubicBezTo>
                    <a:pt x="58" y="379"/>
                    <a:pt x="58" y="379"/>
                    <a:pt x="58" y="379"/>
                  </a:cubicBezTo>
                  <a:cubicBezTo>
                    <a:pt x="58" y="379"/>
                    <a:pt x="58" y="379"/>
                    <a:pt x="58" y="379"/>
                  </a:cubicBezTo>
                  <a:cubicBezTo>
                    <a:pt x="57" y="379"/>
                    <a:pt x="56" y="378"/>
                    <a:pt x="56" y="377"/>
                  </a:cubicBezTo>
                  <a:close/>
                  <a:moveTo>
                    <a:pt x="561" y="373"/>
                  </a:moveTo>
                  <a:cubicBezTo>
                    <a:pt x="560" y="373"/>
                    <a:pt x="559" y="372"/>
                    <a:pt x="559" y="371"/>
                  </a:cubicBezTo>
                  <a:cubicBezTo>
                    <a:pt x="559" y="371"/>
                    <a:pt x="559" y="371"/>
                    <a:pt x="559" y="371"/>
                  </a:cubicBezTo>
                  <a:cubicBezTo>
                    <a:pt x="559" y="371"/>
                    <a:pt x="559" y="371"/>
                    <a:pt x="559" y="371"/>
                  </a:cubicBezTo>
                  <a:cubicBezTo>
                    <a:pt x="559" y="371"/>
                    <a:pt x="559" y="371"/>
                    <a:pt x="559" y="371"/>
                  </a:cubicBezTo>
                  <a:cubicBezTo>
                    <a:pt x="559" y="370"/>
                    <a:pt x="560" y="369"/>
                    <a:pt x="561" y="369"/>
                  </a:cubicBezTo>
                  <a:cubicBezTo>
                    <a:pt x="561" y="369"/>
                    <a:pt x="561" y="369"/>
                    <a:pt x="561" y="369"/>
                  </a:cubicBezTo>
                  <a:cubicBezTo>
                    <a:pt x="562" y="369"/>
                    <a:pt x="563" y="370"/>
                    <a:pt x="563" y="371"/>
                  </a:cubicBezTo>
                  <a:cubicBezTo>
                    <a:pt x="563" y="371"/>
                    <a:pt x="563" y="371"/>
                    <a:pt x="563" y="371"/>
                  </a:cubicBezTo>
                  <a:cubicBezTo>
                    <a:pt x="563" y="372"/>
                    <a:pt x="562" y="373"/>
                    <a:pt x="561" y="373"/>
                  </a:cubicBezTo>
                  <a:cubicBezTo>
                    <a:pt x="561" y="373"/>
                    <a:pt x="561" y="373"/>
                    <a:pt x="561" y="373"/>
                  </a:cubicBezTo>
                  <a:cubicBezTo>
                    <a:pt x="561" y="373"/>
                    <a:pt x="561" y="373"/>
                    <a:pt x="561" y="373"/>
                  </a:cubicBezTo>
                  <a:close/>
                  <a:moveTo>
                    <a:pt x="54" y="365"/>
                  </a:moveTo>
                  <a:cubicBezTo>
                    <a:pt x="54" y="364"/>
                    <a:pt x="55" y="363"/>
                    <a:pt x="56" y="363"/>
                  </a:cubicBezTo>
                  <a:cubicBezTo>
                    <a:pt x="56" y="363"/>
                    <a:pt x="56" y="363"/>
                    <a:pt x="56" y="363"/>
                  </a:cubicBezTo>
                  <a:cubicBezTo>
                    <a:pt x="57" y="363"/>
                    <a:pt x="58" y="363"/>
                    <a:pt x="58" y="365"/>
                  </a:cubicBezTo>
                  <a:cubicBezTo>
                    <a:pt x="58" y="365"/>
                    <a:pt x="58" y="365"/>
                    <a:pt x="58" y="365"/>
                  </a:cubicBezTo>
                  <a:cubicBezTo>
                    <a:pt x="58" y="366"/>
                    <a:pt x="58" y="367"/>
                    <a:pt x="57" y="367"/>
                  </a:cubicBezTo>
                  <a:cubicBezTo>
                    <a:pt x="57" y="367"/>
                    <a:pt x="57" y="367"/>
                    <a:pt x="57" y="367"/>
                  </a:cubicBezTo>
                  <a:cubicBezTo>
                    <a:pt x="56" y="367"/>
                    <a:pt x="56" y="367"/>
                    <a:pt x="56" y="367"/>
                  </a:cubicBezTo>
                  <a:cubicBezTo>
                    <a:pt x="56" y="367"/>
                    <a:pt x="56" y="367"/>
                    <a:pt x="56" y="367"/>
                  </a:cubicBezTo>
                  <a:cubicBezTo>
                    <a:pt x="55" y="367"/>
                    <a:pt x="54" y="366"/>
                    <a:pt x="54" y="365"/>
                  </a:cubicBezTo>
                  <a:close/>
                  <a:moveTo>
                    <a:pt x="562" y="361"/>
                  </a:moveTo>
                  <a:cubicBezTo>
                    <a:pt x="561" y="361"/>
                    <a:pt x="560" y="360"/>
                    <a:pt x="560" y="359"/>
                  </a:cubicBezTo>
                  <a:cubicBezTo>
                    <a:pt x="560" y="359"/>
                    <a:pt x="560" y="359"/>
                    <a:pt x="560" y="359"/>
                  </a:cubicBezTo>
                  <a:cubicBezTo>
                    <a:pt x="561" y="358"/>
                    <a:pt x="562" y="357"/>
                    <a:pt x="563" y="357"/>
                  </a:cubicBezTo>
                  <a:cubicBezTo>
                    <a:pt x="563" y="357"/>
                    <a:pt x="563" y="357"/>
                    <a:pt x="563" y="357"/>
                  </a:cubicBezTo>
                  <a:cubicBezTo>
                    <a:pt x="564" y="357"/>
                    <a:pt x="565" y="358"/>
                    <a:pt x="564" y="359"/>
                  </a:cubicBezTo>
                  <a:cubicBezTo>
                    <a:pt x="564" y="359"/>
                    <a:pt x="564" y="359"/>
                    <a:pt x="564" y="359"/>
                  </a:cubicBezTo>
                  <a:cubicBezTo>
                    <a:pt x="564" y="361"/>
                    <a:pt x="563" y="361"/>
                    <a:pt x="562" y="361"/>
                  </a:cubicBezTo>
                  <a:cubicBezTo>
                    <a:pt x="562" y="361"/>
                    <a:pt x="562" y="361"/>
                    <a:pt x="562" y="361"/>
                  </a:cubicBezTo>
                  <a:cubicBezTo>
                    <a:pt x="562" y="361"/>
                    <a:pt x="562" y="361"/>
                    <a:pt x="562" y="361"/>
                  </a:cubicBezTo>
                  <a:close/>
                  <a:moveTo>
                    <a:pt x="53" y="353"/>
                  </a:moveTo>
                  <a:cubicBezTo>
                    <a:pt x="53" y="352"/>
                    <a:pt x="54" y="351"/>
                    <a:pt x="55" y="351"/>
                  </a:cubicBezTo>
                  <a:cubicBezTo>
                    <a:pt x="55" y="351"/>
                    <a:pt x="55" y="351"/>
                    <a:pt x="55" y="351"/>
                  </a:cubicBezTo>
                  <a:cubicBezTo>
                    <a:pt x="56" y="351"/>
                    <a:pt x="57" y="352"/>
                    <a:pt x="57" y="353"/>
                  </a:cubicBezTo>
                  <a:cubicBezTo>
                    <a:pt x="57" y="353"/>
                    <a:pt x="57" y="353"/>
                    <a:pt x="57" y="353"/>
                  </a:cubicBezTo>
                  <a:cubicBezTo>
                    <a:pt x="57" y="354"/>
                    <a:pt x="56" y="355"/>
                    <a:pt x="55" y="355"/>
                  </a:cubicBezTo>
                  <a:cubicBezTo>
                    <a:pt x="55" y="355"/>
                    <a:pt x="55" y="355"/>
                    <a:pt x="55" y="355"/>
                  </a:cubicBezTo>
                  <a:cubicBezTo>
                    <a:pt x="55" y="355"/>
                    <a:pt x="55" y="355"/>
                    <a:pt x="55" y="355"/>
                  </a:cubicBezTo>
                  <a:cubicBezTo>
                    <a:pt x="55" y="355"/>
                    <a:pt x="55" y="355"/>
                    <a:pt x="55" y="355"/>
                  </a:cubicBezTo>
                  <a:cubicBezTo>
                    <a:pt x="54" y="355"/>
                    <a:pt x="53" y="354"/>
                    <a:pt x="53" y="353"/>
                  </a:cubicBezTo>
                  <a:close/>
                  <a:moveTo>
                    <a:pt x="563" y="349"/>
                  </a:moveTo>
                  <a:cubicBezTo>
                    <a:pt x="562" y="349"/>
                    <a:pt x="561" y="348"/>
                    <a:pt x="561" y="347"/>
                  </a:cubicBezTo>
                  <a:cubicBezTo>
                    <a:pt x="561" y="347"/>
                    <a:pt x="561" y="347"/>
                    <a:pt x="561" y="347"/>
                  </a:cubicBezTo>
                  <a:cubicBezTo>
                    <a:pt x="561" y="347"/>
                    <a:pt x="561" y="347"/>
                    <a:pt x="561" y="347"/>
                  </a:cubicBezTo>
                  <a:cubicBezTo>
                    <a:pt x="561" y="347"/>
                    <a:pt x="561" y="347"/>
                    <a:pt x="561" y="347"/>
                  </a:cubicBezTo>
                  <a:cubicBezTo>
                    <a:pt x="561" y="346"/>
                    <a:pt x="562" y="345"/>
                    <a:pt x="563" y="345"/>
                  </a:cubicBezTo>
                  <a:cubicBezTo>
                    <a:pt x="563" y="345"/>
                    <a:pt x="563" y="345"/>
                    <a:pt x="563" y="345"/>
                  </a:cubicBezTo>
                  <a:cubicBezTo>
                    <a:pt x="564" y="345"/>
                    <a:pt x="565" y="346"/>
                    <a:pt x="565" y="347"/>
                  </a:cubicBezTo>
                  <a:cubicBezTo>
                    <a:pt x="565" y="347"/>
                    <a:pt x="565" y="347"/>
                    <a:pt x="565" y="347"/>
                  </a:cubicBezTo>
                  <a:cubicBezTo>
                    <a:pt x="565" y="348"/>
                    <a:pt x="564" y="349"/>
                    <a:pt x="563" y="349"/>
                  </a:cubicBezTo>
                  <a:cubicBezTo>
                    <a:pt x="563" y="349"/>
                    <a:pt x="563" y="349"/>
                    <a:pt x="563" y="349"/>
                  </a:cubicBezTo>
                  <a:cubicBezTo>
                    <a:pt x="563" y="349"/>
                    <a:pt x="563" y="349"/>
                    <a:pt x="563" y="349"/>
                  </a:cubicBezTo>
                  <a:close/>
                  <a:moveTo>
                    <a:pt x="53" y="341"/>
                  </a:moveTo>
                  <a:cubicBezTo>
                    <a:pt x="53" y="340"/>
                    <a:pt x="53" y="339"/>
                    <a:pt x="55" y="339"/>
                  </a:cubicBezTo>
                  <a:cubicBezTo>
                    <a:pt x="55" y="339"/>
                    <a:pt x="55" y="339"/>
                    <a:pt x="55" y="339"/>
                  </a:cubicBezTo>
                  <a:cubicBezTo>
                    <a:pt x="56" y="339"/>
                    <a:pt x="57" y="340"/>
                    <a:pt x="57" y="341"/>
                  </a:cubicBezTo>
                  <a:cubicBezTo>
                    <a:pt x="57" y="341"/>
                    <a:pt x="57" y="341"/>
                    <a:pt x="57" y="341"/>
                  </a:cubicBezTo>
                  <a:cubicBezTo>
                    <a:pt x="57" y="341"/>
                    <a:pt x="57" y="341"/>
                    <a:pt x="57" y="341"/>
                  </a:cubicBezTo>
                  <a:cubicBezTo>
                    <a:pt x="57" y="341"/>
                    <a:pt x="57" y="341"/>
                    <a:pt x="57" y="341"/>
                  </a:cubicBezTo>
                  <a:cubicBezTo>
                    <a:pt x="57" y="342"/>
                    <a:pt x="56" y="343"/>
                    <a:pt x="55" y="343"/>
                  </a:cubicBezTo>
                  <a:cubicBezTo>
                    <a:pt x="55" y="343"/>
                    <a:pt x="55" y="343"/>
                    <a:pt x="55" y="343"/>
                  </a:cubicBezTo>
                  <a:cubicBezTo>
                    <a:pt x="55" y="343"/>
                    <a:pt x="55" y="343"/>
                    <a:pt x="55" y="343"/>
                  </a:cubicBezTo>
                  <a:cubicBezTo>
                    <a:pt x="55" y="343"/>
                    <a:pt x="55" y="343"/>
                    <a:pt x="55" y="343"/>
                  </a:cubicBezTo>
                  <a:cubicBezTo>
                    <a:pt x="54" y="343"/>
                    <a:pt x="53" y="342"/>
                    <a:pt x="53" y="341"/>
                  </a:cubicBezTo>
                  <a:close/>
                  <a:moveTo>
                    <a:pt x="562" y="335"/>
                  </a:moveTo>
                  <a:cubicBezTo>
                    <a:pt x="562" y="334"/>
                    <a:pt x="562" y="333"/>
                    <a:pt x="564" y="333"/>
                  </a:cubicBezTo>
                  <a:cubicBezTo>
                    <a:pt x="564" y="333"/>
                    <a:pt x="564" y="333"/>
                    <a:pt x="564" y="333"/>
                  </a:cubicBezTo>
                  <a:cubicBezTo>
                    <a:pt x="565" y="333"/>
                    <a:pt x="566" y="334"/>
                    <a:pt x="566" y="335"/>
                  </a:cubicBezTo>
                  <a:cubicBezTo>
                    <a:pt x="566" y="335"/>
                    <a:pt x="566" y="335"/>
                    <a:pt x="566" y="335"/>
                  </a:cubicBezTo>
                  <a:cubicBezTo>
                    <a:pt x="566" y="336"/>
                    <a:pt x="565" y="337"/>
                    <a:pt x="564" y="337"/>
                  </a:cubicBezTo>
                  <a:cubicBezTo>
                    <a:pt x="564" y="337"/>
                    <a:pt x="564" y="337"/>
                    <a:pt x="564" y="337"/>
                  </a:cubicBezTo>
                  <a:cubicBezTo>
                    <a:pt x="562" y="337"/>
                    <a:pt x="562" y="336"/>
                    <a:pt x="562" y="335"/>
                  </a:cubicBezTo>
                  <a:close/>
                  <a:moveTo>
                    <a:pt x="55" y="331"/>
                  </a:moveTo>
                  <a:cubicBezTo>
                    <a:pt x="54" y="331"/>
                    <a:pt x="53" y="330"/>
                    <a:pt x="53" y="329"/>
                  </a:cubicBezTo>
                  <a:cubicBezTo>
                    <a:pt x="53" y="329"/>
                    <a:pt x="53" y="329"/>
                    <a:pt x="53" y="329"/>
                  </a:cubicBezTo>
                  <a:cubicBezTo>
                    <a:pt x="53" y="328"/>
                    <a:pt x="54" y="327"/>
                    <a:pt x="55" y="327"/>
                  </a:cubicBezTo>
                  <a:cubicBezTo>
                    <a:pt x="55" y="327"/>
                    <a:pt x="55" y="327"/>
                    <a:pt x="55" y="327"/>
                  </a:cubicBezTo>
                  <a:cubicBezTo>
                    <a:pt x="56" y="327"/>
                    <a:pt x="57" y="328"/>
                    <a:pt x="57" y="329"/>
                  </a:cubicBezTo>
                  <a:cubicBezTo>
                    <a:pt x="57" y="329"/>
                    <a:pt x="57" y="329"/>
                    <a:pt x="57" y="329"/>
                  </a:cubicBezTo>
                  <a:cubicBezTo>
                    <a:pt x="57" y="330"/>
                    <a:pt x="56" y="331"/>
                    <a:pt x="55" y="331"/>
                  </a:cubicBezTo>
                  <a:cubicBezTo>
                    <a:pt x="55" y="331"/>
                    <a:pt x="55" y="331"/>
                    <a:pt x="55" y="331"/>
                  </a:cubicBezTo>
                  <a:cubicBezTo>
                    <a:pt x="55" y="331"/>
                    <a:pt x="55" y="331"/>
                    <a:pt x="55" y="331"/>
                  </a:cubicBezTo>
                  <a:close/>
                  <a:moveTo>
                    <a:pt x="561" y="323"/>
                  </a:moveTo>
                  <a:cubicBezTo>
                    <a:pt x="561" y="323"/>
                    <a:pt x="561" y="323"/>
                    <a:pt x="561" y="323"/>
                  </a:cubicBezTo>
                  <a:cubicBezTo>
                    <a:pt x="561" y="323"/>
                    <a:pt x="561" y="323"/>
                    <a:pt x="561" y="323"/>
                  </a:cubicBezTo>
                  <a:cubicBezTo>
                    <a:pt x="561" y="322"/>
                    <a:pt x="562" y="321"/>
                    <a:pt x="563" y="321"/>
                  </a:cubicBezTo>
                  <a:cubicBezTo>
                    <a:pt x="563" y="321"/>
                    <a:pt x="563" y="321"/>
                    <a:pt x="563" y="321"/>
                  </a:cubicBezTo>
                  <a:cubicBezTo>
                    <a:pt x="564" y="321"/>
                    <a:pt x="565" y="322"/>
                    <a:pt x="565" y="323"/>
                  </a:cubicBezTo>
                  <a:cubicBezTo>
                    <a:pt x="565" y="323"/>
                    <a:pt x="565" y="323"/>
                    <a:pt x="565" y="323"/>
                  </a:cubicBezTo>
                  <a:cubicBezTo>
                    <a:pt x="565" y="324"/>
                    <a:pt x="564" y="325"/>
                    <a:pt x="563" y="325"/>
                  </a:cubicBezTo>
                  <a:cubicBezTo>
                    <a:pt x="563" y="325"/>
                    <a:pt x="563" y="325"/>
                    <a:pt x="563" y="325"/>
                  </a:cubicBezTo>
                  <a:cubicBezTo>
                    <a:pt x="563" y="325"/>
                    <a:pt x="563" y="325"/>
                    <a:pt x="563" y="325"/>
                  </a:cubicBezTo>
                  <a:cubicBezTo>
                    <a:pt x="563" y="325"/>
                    <a:pt x="563" y="325"/>
                    <a:pt x="563" y="325"/>
                  </a:cubicBezTo>
                  <a:cubicBezTo>
                    <a:pt x="562" y="325"/>
                    <a:pt x="561" y="324"/>
                    <a:pt x="561" y="323"/>
                  </a:cubicBezTo>
                  <a:close/>
                  <a:moveTo>
                    <a:pt x="55" y="319"/>
                  </a:moveTo>
                  <a:cubicBezTo>
                    <a:pt x="54" y="319"/>
                    <a:pt x="53" y="318"/>
                    <a:pt x="53" y="317"/>
                  </a:cubicBezTo>
                  <a:cubicBezTo>
                    <a:pt x="53" y="317"/>
                    <a:pt x="53" y="317"/>
                    <a:pt x="53" y="317"/>
                  </a:cubicBezTo>
                  <a:cubicBezTo>
                    <a:pt x="53" y="316"/>
                    <a:pt x="54" y="315"/>
                    <a:pt x="55" y="315"/>
                  </a:cubicBezTo>
                  <a:cubicBezTo>
                    <a:pt x="55" y="315"/>
                    <a:pt x="55" y="315"/>
                    <a:pt x="55" y="315"/>
                  </a:cubicBezTo>
                  <a:cubicBezTo>
                    <a:pt x="57" y="315"/>
                    <a:pt x="57" y="316"/>
                    <a:pt x="57" y="317"/>
                  </a:cubicBezTo>
                  <a:cubicBezTo>
                    <a:pt x="57" y="317"/>
                    <a:pt x="57" y="317"/>
                    <a:pt x="57" y="317"/>
                  </a:cubicBezTo>
                  <a:cubicBezTo>
                    <a:pt x="57" y="318"/>
                    <a:pt x="56" y="319"/>
                    <a:pt x="55" y="319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55" y="319"/>
                    <a:pt x="55" y="319"/>
                    <a:pt x="55" y="319"/>
                  </a:cubicBezTo>
                  <a:close/>
                  <a:moveTo>
                    <a:pt x="560" y="312"/>
                  </a:moveTo>
                  <a:cubicBezTo>
                    <a:pt x="560" y="312"/>
                    <a:pt x="560" y="312"/>
                    <a:pt x="560" y="312"/>
                  </a:cubicBezTo>
                  <a:cubicBezTo>
                    <a:pt x="560" y="312"/>
                    <a:pt x="560" y="312"/>
                    <a:pt x="560" y="312"/>
                  </a:cubicBezTo>
                  <a:cubicBezTo>
                    <a:pt x="560" y="310"/>
                    <a:pt x="561" y="309"/>
                    <a:pt x="562" y="309"/>
                  </a:cubicBezTo>
                  <a:cubicBezTo>
                    <a:pt x="562" y="309"/>
                    <a:pt x="562" y="309"/>
                    <a:pt x="562" y="309"/>
                  </a:cubicBezTo>
                  <a:cubicBezTo>
                    <a:pt x="563" y="309"/>
                    <a:pt x="564" y="310"/>
                    <a:pt x="564" y="311"/>
                  </a:cubicBezTo>
                  <a:cubicBezTo>
                    <a:pt x="564" y="311"/>
                    <a:pt x="564" y="311"/>
                    <a:pt x="564" y="311"/>
                  </a:cubicBezTo>
                  <a:cubicBezTo>
                    <a:pt x="564" y="312"/>
                    <a:pt x="564" y="313"/>
                    <a:pt x="563" y="313"/>
                  </a:cubicBezTo>
                  <a:cubicBezTo>
                    <a:pt x="563" y="313"/>
                    <a:pt x="563" y="313"/>
                    <a:pt x="563" y="313"/>
                  </a:cubicBezTo>
                  <a:cubicBezTo>
                    <a:pt x="563" y="313"/>
                    <a:pt x="562" y="313"/>
                    <a:pt x="562" y="313"/>
                  </a:cubicBezTo>
                  <a:cubicBezTo>
                    <a:pt x="562" y="313"/>
                    <a:pt x="562" y="313"/>
                    <a:pt x="562" y="313"/>
                  </a:cubicBezTo>
                  <a:cubicBezTo>
                    <a:pt x="561" y="313"/>
                    <a:pt x="560" y="313"/>
                    <a:pt x="560" y="312"/>
                  </a:cubicBezTo>
                  <a:close/>
                  <a:moveTo>
                    <a:pt x="56" y="307"/>
                  </a:moveTo>
                  <a:cubicBezTo>
                    <a:pt x="55" y="307"/>
                    <a:pt x="54" y="306"/>
                    <a:pt x="54" y="305"/>
                  </a:cubicBezTo>
                  <a:cubicBezTo>
                    <a:pt x="54" y="305"/>
                    <a:pt x="54" y="305"/>
                    <a:pt x="54" y="305"/>
                  </a:cubicBezTo>
                  <a:cubicBezTo>
                    <a:pt x="55" y="304"/>
                    <a:pt x="56" y="303"/>
                    <a:pt x="57" y="303"/>
                  </a:cubicBezTo>
                  <a:cubicBezTo>
                    <a:pt x="57" y="303"/>
                    <a:pt x="57" y="303"/>
                    <a:pt x="57" y="303"/>
                  </a:cubicBezTo>
                  <a:cubicBezTo>
                    <a:pt x="58" y="303"/>
                    <a:pt x="59" y="304"/>
                    <a:pt x="58" y="305"/>
                  </a:cubicBezTo>
                  <a:cubicBezTo>
                    <a:pt x="58" y="305"/>
                    <a:pt x="58" y="305"/>
                    <a:pt x="58" y="305"/>
                  </a:cubicBezTo>
                  <a:cubicBezTo>
                    <a:pt x="58" y="306"/>
                    <a:pt x="57" y="307"/>
                    <a:pt x="56" y="307"/>
                  </a:cubicBezTo>
                  <a:cubicBezTo>
                    <a:pt x="56" y="307"/>
                    <a:pt x="56" y="307"/>
                    <a:pt x="56" y="307"/>
                  </a:cubicBezTo>
                  <a:cubicBezTo>
                    <a:pt x="56" y="307"/>
                    <a:pt x="56" y="307"/>
                    <a:pt x="56" y="307"/>
                  </a:cubicBezTo>
                  <a:close/>
                  <a:moveTo>
                    <a:pt x="559" y="300"/>
                  </a:moveTo>
                  <a:cubicBezTo>
                    <a:pt x="559" y="299"/>
                    <a:pt x="560" y="298"/>
                    <a:pt x="561" y="297"/>
                  </a:cubicBezTo>
                  <a:cubicBezTo>
                    <a:pt x="561" y="297"/>
                    <a:pt x="561" y="297"/>
                    <a:pt x="561" y="297"/>
                  </a:cubicBezTo>
                  <a:cubicBezTo>
                    <a:pt x="562" y="297"/>
                    <a:pt x="563" y="298"/>
                    <a:pt x="563" y="299"/>
                  </a:cubicBezTo>
                  <a:cubicBezTo>
                    <a:pt x="563" y="299"/>
                    <a:pt x="563" y="299"/>
                    <a:pt x="563" y="299"/>
                  </a:cubicBezTo>
                  <a:cubicBezTo>
                    <a:pt x="563" y="300"/>
                    <a:pt x="562" y="301"/>
                    <a:pt x="561" y="301"/>
                  </a:cubicBezTo>
                  <a:cubicBezTo>
                    <a:pt x="561" y="301"/>
                    <a:pt x="561" y="301"/>
                    <a:pt x="561" y="301"/>
                  </a:cubicBezTo>
                  <a:cubicBezTo>
                    <a:pt x="561" y="301"/>
                    <a:pt x="561" y="301"/>
                    <a:pt x="561" y="301"/>
                  </a:cubicBezTo>
                  <a:cubicBezTo>
                    <a:pt x="561" y="301"/>
                    <a:pt x="561" y="301"/>
                    <a:pt x="561" y="301"/>
                  </a:cubicBezTo>
                  <a:cubicBezTo>
                    <a:pt x="560" y="301"/>
                    <a:pt x="559" y="301"/>
                    <a:pt x="559" y="300"/>
                  </a:cubicBezTo>
                  <a:close/>
                  <a:moveTo>
                    <a:pt x="58" y="295"/>
                  </a:moveTo>
                  <a:cubicBezTo>
                    <a:pt x="57" y="295"/>
                    <a:pt x="56" y="294"/>
                    <a:pt x="56" y="293"/>
                  </a:cubicBezTo>
                  <a:cubicBezTo>
                    <a:pt x="56" y="293"/>
                    <a:pt x="56" y="293"/>
                    <a:pt x="56" y="293"/>
                  </a:cubicBezTo>
                  <a:cubicBezTo>
                    <a:pt x="56" y="292"/>
                    <a:pt x="57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60" y="291"/>
                    <a:pt x="60" y="292"/>
                    <a:pt x="60" y="293"/>
                  </a:cubicBezTo>
                  <a:cubicBezTo>
                    <a:pt x="60" y="293"/>
                    <a:pt x="60" y="293"/>
                    <a:pt x="60" y="293"/>
                  </a:cubicBezTo>
                  <a:cubicBezTo>
                    <a:pt x="60" y="293"/>
                    <a:pt x="60" y="293"/>
                    <a:pt x="60" y="293"/>
                  </a:cubicBezTo>
                  <a:cubicBezTo>
                    <a:pt x="60" y="293"/>
                    <a:pt x="60" y="293"/>
                    <a:pt x="60" y="293"/>
                  </a:cubicBezTo>
                  <a:cubicBezTo>
                    <a:pt x="60" y="294"/>
                    <a:pt x="59" y="295"/>
                    <a:pt x="58" y="295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58" y="295"/>
                    <a:pt x="58" y="295"/>
                    <a:pt x="58" y="295"/>
                  </a:cubicBezTo>
                  <a:close/>
                  <a:moveTo>
                    <a:pt x="557" y="288"/>
                  </a:moveTo>
                  <a:cubicBezTo>
                    <a:pt x="557" y="287"/>
                    <a:pt x="557" y="286"/>
                    <a:pt x="559" y="286"/>
                  </a:cubicBezTo>
                  <a:cubicBezTo>
                    <a:pt x="559" y="286"/>
                    <a:pt x="559" y="286"/>
                    <a:pt x="559" y="286"/>
                  </a:cubicBezTo>
                  <a:cubicBezTo>
                    <a:pt x="560" y="285"/>
                    <a:pt x="561" y="286"/>
                    <a:pt x="561" y="287"/>
                  </a:cubicBezTo>
                  <a:cubicBezTo>
                    <a:pt x="561" y="287"/>
                    <a:pt x="561" y="287"/>
                    <a:pt x="561" y="287"/>
                  </a:cubicBezTo>
                  <a:cubicBezTo>
                    <a:pt x="561" y="288"/>
                    <a:pt x="560" y="289"/>
                    <a:pt x="559" y="290"/>
                  </a:cubicBezTo>
                  <a:cubicBezTo>
                    <a:pt x="559" y="290"/>
                    <a:pt x="559" y="290"/>
                    <a:pt x="559" y="290"/>
                  </a:cubicBezTo>
                  <a:cubicBezTo>
                    <a:pt x="559" y="290"/>
                    <a:pt x="559" y="290"/>
                    <a:pt x="559" y="290"/>
                  </a:cubicBezTo>
                  <a:cubicBezTo>
                    <a:pt x="559" y="290"/>
                    <a:pt x="559" y="290"/>
                    <a:pt x="559" y="290"/>
                  </a:cubicBezTo>
                  <a:cubicBezTo>
                    <a:pt x="558" y="290"/>
                    <a:pt x="557" y="289"/>
                    <a:pt x="557" y="288"/>
                  </a:cubicBezTo>
                  <a:close/>
                  <a:moveTo>
                    <a:pt x="60" y="283"/>
                  </a:moveTo>
                  <a:cubicBezTo>
                    <a:pt x="59" y="283"/>
                    <a:pt x="58" y="282"/>
                    <a:pt x="59" y="281"/>
                  </a:cubicBezTo>
                  <a:cubicBezTo>
                    <a:pt x="59" y="281"/>
                    <a:pt x="59" y="281"/>
                    <a:pt x="59" y="281"/>
                  </a:cubicBezTo>
                  <a:cubicBezTo>
                    <a:pt x="59" y="280"/>
                    <a:pt x="60" y="279"/>
                    <a:pt x="61" y="279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2" y="280"/>
                    <a:pt x="63" y="281"/>
                    <a:pt x="62" y="282"/>
                  </a:cubicBezTo>
                  <a:cubicBezTo>
                    <a:pt x="62" y="282"/>
                    <a:pt x="62" y="282"/>
                    <a:pt x="62" y="282"/>
                  </a:cubicBezTo>
                  <a:cubicBezTo>
                    <a:pt x="62" y="283"/>
                    <a:pt x="61" y="283"/>
                    <a:pt x="61" y="283"/>
                  </a:cubicBezTo>
                  <a:cubicBezTo>
                    <a:pt x="61" y="283"/>
                    <a:pt x="61" y="283"/>
                    <a:pt x="61" y="283"/>
                  </a:cubicBezTo>
                  <a:cubicBezTo>
                    <a:pt x="60" y="283"/>
                    <a:pt x="60" y="283"/>
                    <a:pt x="60" y="283"/>
                  </a:cubicBezTo>
                  <a:close/>
                  <a:moveTo>
                    <a:pt x="554" y="276"/>
                  </a:moveTo>
                  <a:cubicBezTo>
                    <a:pt x="554" y="276"/>
                    <a:pt x="554" y="276"/>
                    <a:pt x="554" y="276"/>
                  </a:cubicBezTo>
                  <a:cubicBezTo>
                    <a:pt x="554" y="276"/>
                    <a:pt x="554" y="276"/>
                    <a:pt x="554" y="276"/>
                  </a:cubicBezTo>
                  <a:cubicBezTo>
                    <a:pt x="554" y="275"/>
                    <a:pt x="555" y="274"/>
                    <a:pt x="556" y="274"/>
                  </a:cubicBezTo>
                  <a:cubicBezTo>
                    <a:pt x="556" y="274"/>
                    <a:pt x="556" y="274"/>
                    <a:pt x="556" y="274"/>
                  </a:cubicBezTo>
                  <a:cubicBezTo>
                    <a:pt x="557" y="274"/>
                    <a:pt x="558" y="274"/>
                    <a:pt x="558" y="275"/>
                  </a:cubicBezTo>
                  <a:cubicBezTo>
                    <a:pt x="558" y="275"/>
                    <a:pt x="558" y="275"/>
                    <a:pt x="558" y="275"/>
                  </a:cubicBezTo>
                  <a:cubicBezTo>
                    <a:pt x="559" y="276"/>
                    <a:pt x="558" y="278"/>
                    <a:pt x="557" y="278"/>
                  </a:cubicBezTo>
                  <a:cubicBezTo>
                    <a:pt x="557" y="278"/>
                    <a:pt x="557" y="278"/>
                    <a:pt x="557" y="278"/>
                  </a:cubicBezTo>
                  <a:cubicBezTo>
                    <a:pt x="557" y="278"/>
                    <a:pt x="556" y="278"/>
                    <a:pt x="556" y="278"/>
                  </a:cubicBezTo>
                  <a:cubicBezTo>
                    <a:pt x="556" y="278"/>
                    <a:pt x="556" y="278"/>
                    <a:pt x="556" y="278"/>
                  </a:cubicBezTo>
                  <a:cubicBezTo>
                    <a:pt x="555" y="278"/>
                    <a:pt x="555" y="277"/>
                    <a:pt x="554" y="276"/>
                  </a:cubicBezTo>
                  <a:close/>
                  <a:moveTo>
                    <a:pt x="63" y="272"/>
                  </a:moveTo>
                  <a:cubicBezTo>
                    <a:pt x="62" y="271"/>
                    <a:pt x="61" y="270"/>
                    <a:pt x="61" y="269"/>
                  </a:cubicBezTo>
                  <a:cubicBezTo>
                    <a:pt x="61" y="269"/>
                    <a:pt x="61" y="269"/>
                    <a:pt x="61" y="269"/>
                  </a:cubicBezTo>
                  <a:cubicBezTo>
                    <a:pt x="62" y="268"/>
                    <a:pt x="63" y="268"/>
                    <a:pt x="64" y="268"/>
                  </a:cubicBezTo>
                  <a:cubicBezTo>
                    <a:pt x="64" y="268"/>
                    <a:pt x="64" y="268"/>
                    <a:pt x="64" y="268"/>
                  </a:cubicBezTo>
                  <a:cubicBezTo>
                    <a:pt x="65" y="268"/>
                    <a:pt x="66" y="269"/>
                    <a:pt x="65" y="270"/>
                  </a:cubicBezTo>
                  <a:cubicBezTo>
                    <a:pt x="65" y="270"/>
                    <a:pt x="65" y="270"/>
                    <a:pt x="65" y="270"/>
                  </a:cubicBezTo>
                  <a:cubicBezTo>
                    <a:pt x="65" y="271"/>
                    <a:pt x="64" y="272"/>
                    <a:pt x="63" y="272"/>
                  </a:cubicBezTo>
                  <a:cubicBezTo>
                    <a:pt x="63" y="272"/>
                    <a:pt x="63" y="272"/>
                    <a:pt x="63" y="272"/>
                  </a:cubicBezTo>
                  <a:cubicBezTo>
                    <a:pt x="63" y="272"/>
                    <a:pt x="63" y="272"/>
                    <a:pt x="63" y="272"/>
                  </a:cubicBezTo>
                  <a:close/>
                  <a:moveTo>
                    <a:pt x="551" y="265"/>
                  </a:moveTo>
                  <a:cubicBezTo>
                    <a:pt x="551" y="264"/>
                    <a:pt x="552" y="263"/>
                    <a:pt x="553" y="262"/>
                  </a:cubicBezTo>
                  <a:cubicBezTo>
                    <a:pt x="553" y="262"/>
                    <a:pt x="553" y="262"/>
                    <a:pt x="553" y="262"/>
                  </a:cubicBezTo>
                  <a:cubicBezTo>
                    <a:pt x="554" y="262"/>
                    <a:pt x="555" y="263"/>
                    <a:pt x="555" y="264"/>
                  </a:cubicBezTo>
                  <a:cubicBezTo>
                    <a:pt x="555" y="264"/>
                    <a:pt x="555" y="264"/>
                    <a:pt x="555" y="264"/>
                  </a:cubicBezTo>
                  <a:cubicBezTo>
                    <a:pt x="555" y="265"/>
                    <a:pt x="555" y="266"/>
                    <a:pt x="554" y="266"/>
                  </a:cubicBezTo>
                  <a:cubicBezTo>
                    <a:pt x="554" y="266"/>
                    <a:pt x="554" y="266"/>
                    <a:pt x="554" y="266"/>
                  </a:cubicBezTo>
                  <a:cubicBezTo>
                    <a:pt x="554" y="266"/>
                    <a:pt x="553" y="266"/>
                    <a:pt x="553" y="266"/>
                  </a:cubicBezTo>
                  <a:cubicBezTo>
                    <a:pt x="553" y="266"/>
                    <a:pt x="553" y="266"/>
                    <a:pt x="553" y="266"/>
                  </a:cubicBezTo>
                  <a:cubicBezTo>
                    <a:pt x="552" y="266"/>
                    <a:pt x="552" y="266"/>
                    <a:pt x="551" y="265"/>
                  </a:cubicBezTo>
                  <a:close/>
                  <a:moveTo>
                    <a:pt x="66" y="260"/>
                  </a:moveTo>
                  <a:cubicBezTo>
                    <a:pt x="65" y="260"/>
                    <a:pt x="65" y="259"/>
                    <a:pt x="65" y="258"/>
                  </a:cubicBezTo>
                  <a:cubicBezTo>
                    <a:pt x="65" y="258"/>
                    <a:pt x="65" y="258"/>
                    <a:pt x="65" y="258"/>
                  </a:cubicBezTo>
                  <a:cubicBezTo>
                    <a:pt x="65" y="257"/>
                    <a:pt x="66" y="256"/>
                    <a:pt x="67" y="256"/>
                  </a:cubicBezTo>
                  <a:cubicBezTo>
                    <a:pt x="67" y="256"/>
                    <a:pt x="67" y="256"/>
                    <a:pt x="67" y="256"/>
                  </a:cubicBezTo>
                  <a:cubicBezTo>
                    <a:pt x="68" y="257"/>
                    <a:pt x="69" y="258"/>
                    <a:pt x="69" y="259"/>
                  </a:cubicBezTo>
                  <a:cubicBezTo>
                    <a:pt x="69" y="259"/>
                    <a:pt x="69" y="259"/>
                    <a:pt x="69" y="259"/>
                  </a:cubicBezTo>
                  <a:cubicBezTo>
                    <a:pt x="68" y="260"/>
                    <a:pt x="68" y="260"/>
                    <a:pt x="67" y="260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0"/>
                    <a:pt x="66" y="260"/>
                    <a:pt x="66" y="260"/>
                  </a:cubicBezTo>
                  <a:close/>
                  <a:moveTo>
                    <a:pt x="548" y="253"/>
                  </a:moveTo>
                  <a:cubicBezTo>
                    <a:pt x="547" y="252"/>
                    <a:pt x="548" y="251"/>
                    <a:pt x="549" y="251"/>
                  </a:cubicBezTo>
                  <a:cubicBezTo>
                    <a:pt x="549" y="251"/>
                    <a:pt x="549" y="251"/>
                    <a:pt x="549" y="251"/>
                  </a:cubicBezTo>
                  <a:cubicBezTo>
                    <a:pt x="550" y="251"/>
                    <a:pt x="551" y="251"/>
                    <a:pt x="551" y="252"/>
                  </a:cubicBezTo>
                  <a:cubicBezTo>
                    <a:pt x="551" y="252"/>
                    <a:pt x="551" y="252"/>
                    <a:pt x="551" y="252"/>
                  </a:cubicBezTo>
                  <a:cubicBezTo>
                    <a:pt x="552" y="253"/>
                    <a:pt x="551" y="254"/>
                    <a:pt x="550" y="255"/>
                  </a:cubicBezTo>
                  <a:cubicBezTo>
                    <a:pt x="550" y="255"/>
                    <a:pt x="550" y="255"/>
                    <a:pt x="550" y="255"/>
                  </a:cubicBezTo>
                  <a:cubicBezTo>
                    <a:pt x="550" y="255"/>
                    <a:pt x="550" y="255"/>
                    <a:pt x="550" y="255"/>
                  </a:cubicBezTo>
                  <a:cubicBezTo>
                    <a:pt x="550" y="255"/>
                    <a:pt x="550" y="255"/>
                    <a:pt x="550" y="255"/>
                  </a:cubicBezTo>
                  <a:cubicBezTo>
                    <a:pt x="549" y="255"/>
                    <a:pt x="548" y="254"/>
                    <a:pt x="548" y="253"/>
                  </a:cubicBezTo>
                  <a:close/>
                  <a:moveTo>
                    <a:pt x="70" y="249"/>
                  </a:moveTo>
                  <a:cubicBezTo>
                    <a:pt x="69" y="248"/>
                    <a:pt x="68" y="247"/>
                    <a:pt x="69" y="246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9" y="245"/>
                    <a:pt x="70" y="245"/>
                    <a:pt x="71" y="245"/>
                  </a:cubicBezTo>
                  <a:cubicBezTo>
                    <a:pt x="71" y="245"/>
                    <a:pt x="71" y="245"/>
                    <a:pt x="71" y="245"/>
                  </a:cubicBezTo>
                  <a:cubicBezTo>
                    <a:pt x="72" y="245"/>
                    <a:pt x="73" y="247"/>
                    <a:pt x="73" y="248"/>
                  </a:cubicBezTo>
                  <a:cubicBezTo>
                    <a:pt x="73" y="248"/>
                    <a:pt x="73" y="248"/>
                    <a:pt x="73" y="248"/>
                  </a:cubicBezTo>
                  <a:cubicBezTo>
                    <a:pt x="73" y="248"/>
                    <a:pt x="73" y="248"/>
                    <a:pt x="73" y="248"/>
                  </a:cubicBezTo>
                  <a:cubicBezTo>
                    <a:pt x="73" y="248"/>
                    <a:pt x="73" y="248"/>
                    <a:pt x="73" y="248"/>
                  </a:cubicBezTo>
                  <a:cubicBezTo>
                    <a:pt x="72" y="248"/>
                    <a:pt x="72" y="249"/>
                    <a:pt x="71" y="249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70" y="249"/>
                    <a:pt x="70" y="249"/>
                    <a:pt x="70" y="249"/>
                  </a:cubicBezTo>
                  <a:close/>
                  <a:moveTo>
                    <a:pt x="543" y="242"/>
                  </a:moveTo>
                  <a:cubicBezTo>
                    <a:pt x="543" y="241"/>
                    <a:pt x="544" y="240"/>
                    <a:pt x="545" y="240"/>
                  </a:cubicBezTo>
                  <a:cubicBezTo>
                    <a:pt x="545" y="240"/>
                    <a:pt x="545" y="240"/>
                    <a:pt x="545" y="240"/>
                  </a:cubicBezTo>
                  <a:cubicBezTo>
                    <a:pt x="546" y="239"/>
                    <a:pt x="547" y="240"/>
                    <a:pt x="547" y="241"/>
                  </a:cubicBezTo>
                  <a:cubicBezTo>
                    <a:pt x="547" y="241"/>
                    <a:pt x="547" y="241"/>
                    <a:pt x="547" y="241"/>
                  </a:cubicBezTo>
                  <a:cubicBezTo>
                    <a:pt x="548" y="242"/>
                    <a:pt x="547" y="243"/>
                    <a:pt x="546" y="243"/>
                  </a:cubicBezTo>
                  <a:cubicBezTo>
                    <a:pt x="546" y="243"/>
                    <a:pt x="546" y="243"/>
                    <a:pt x="546" y="243"/>
                  </a:cubicBezTo>
                  <a:cubicBezTo>
                    <a:pt x="546" y="244"/>
                    <a:pt x="546" y="244"/>
                    <a:pt x="545" y="244"/>
                  </a:cubicBezTo>
                  <a:cubicBezTo>
                    <a:pt x="545" y="244"/>
                    <a:pt x="545" y="244"/>
                    <a:pt x="545" y="244"/>
                  </a:cubicBezTo>
                  <a:cubicBezTo>
                    <a:pt x="545" y="244"/>
                    <a:pt x="544" y="243"/>
                    <a:pt x="543" y="242"/>
                  </a:cubicBezTo>
                  <a:close/>
                  <a:moveTo>
                    <a:pt x="74" y="238"/>
                  </a:moveTo>
                  <a:cubicBezTo>
                    <a:pt x="73" y="237"/>
                    <a:pt x="73" y="236"/>
                    <a:pt x="73" y="235"/>
                  </a:cubicBezTo>
                  <a:cubicBezTo>
                    <a:pt x="73" y="235"/>
                    <a:pt x="73" y="235"/>
                    <a:pt x="73" y="235"/>
                  </a:cubicBezTo>
                  <a:cubicBezTo>
                    <a:pt x="74" y="234"/>
                    <a:pt x="75" y="234"/>
                    <a:pt x="76" y="234"/>
                  </a:cubicBezTo>
                  <a:cubicBezTo>
                    <a:pt x="76" y="234"/>
                    <a:pt x="76" y="234"/>
                    <a:pt x="76" y="234"/>
                  </a:cubicBezTo>
                  <a:cubicBezTo>
                    <a:pt x="77" y="234"/>
                    <a:pt x="77" y="236"/>
                    <a:pt x="77" y="237"/>
                  </a:cubicBezTo>
                  <a:cubicBezTo>
                    <a:pt x="77" y="237"/>
                    <a:pt x="77" y="237"/>
                    <a:pt x="77" y="237"/>
                  </a:cubicBezTo>
                  <a:cubicBezTo>
                    <a:pt x="77" y="237"/>
                    <a:pt x="77" y="237"/>
                    <a:pt x="77" y="237"/>
                  </a:cubicBezTo>
                  <a:cubicBezTo>
                    <a:pt x="77" y="237"/>
                    <a:pt x="77" y="237"/>
                    <a:pt x="77" y="237"/>
                  </a:cubicBezTo>
                  <a:cubicBezTo>
                    <a:pt x="77" y="237"/>
                    <a:pt x="76" y="238"/>
                    <a:pt x="75" y="238"/>
                  </a:cubicBezTo>
                  <a:cubicBezTo>
                    <a:pt x="75" y="238"/>
                    <a:pt x="75" y="238"/>
                    <a:pt x="75" y="238"/>
                  </a:cubicBezTo>
                  <a:cubicBezTo>
                    <a:pt x="75" y="238"/>
                    <a:pt x="75" y="238"/>
                    <a:pt x="74" y="238"/>
                  </a:cubicBezTo>
                  <a:close/>
                  <a:moveTo>
                    <a:pt x="539" y="231"/>
                  </a:moveTo>
                  <a:cubicBezTo>
                    <a:pt x="539" y="231"/>
                    <a:pt x="539" y="231"/>
                    <a:pt x="539" y="231"/>
                  </a:cubicBezTo>
                  <a:cubicBezTo>
                    <a:pt x="539" y="231"/>
                    <a:pt x="539" y="231"/>
                    <a:pt x="539" y="231"/>
                  </a:cubicBezTo>
                  <a:cubicBezTo>
                    <a:pt x="538" y="230"/>
                    <a:pt x="539" y="229"/>
                    <a:pt x="540" y="229"/>
                  </a:cubicBezTo>
                  <a:cubicBezTo>
                    <a:pt x="540" y="229"/>
                    <a:pt x="540" y="229"/>
                    <a:pt x="540" y="229"/>
                  </a:cubicBezTo>
                  <a:cubicBezTo>
                    <a:pt x="541" y="228"/>
                    <a:pt x="542" y="229"/>
                    <a:pt x="542" y="230"/>
                  </a:cubicBezTo>
                  <a:cubicBezTo>
                    <a:pt x="542" y="230"/>
                    <a:pt x="542" y="230"/>
                    <a:pt x="542" y="230"/>
                  </a:cubicBezTo>
                  <a:cubicBezTo>
                    <a:pt x="543" y="231"/>
                    <a:pt x="542" y="232"/>
                    <a:pt x="541" y="232"/>
                  </a:cubicBezTo>
                  <a:cubicBezTo>
                    <a:pt x="541" y="232"/>
                    <a:pt x="541" y="232"/>
                    <a:pt x="541" y="232"/>
                  </a:cubicBezTo>
                  <a:cubicBezTo>
                    <a:pt x="541" y="232"/>
                    <a:pt x="541" y="233"/>
                    <a:pt x="541" y="233"/>
                  </a:cubicBezTo>
                  <a:cubicBezTo>
                    <a:pt x="541" y="233"/>
                    <a:pt x="541" y="233"/>
                    <a:pt x="541" y="233"/>
                  </a:cubicBezTo>
                  <a:cubicBezTo>
                    <a:pt x="540" y="233"/>
                    <a:pt x="539" y="232"/>
                    <a:pt x="539" y="231"/>
                  </a:cubicBezTo>
                  <a:close/>
                  <a:moveTo>
                    <a:pt x="79" y="227"/>
                  </a:moveTo>
                  <a:cubicBezTo>
                    <a:pt x="78" y="226"/>
                    <a:pt x="78" y="225"/>
                    <a:pt x="78" y="224"/>
                  </a:cubicBezTo>
                  <a:cubicBezTo>
                    <a:pt x="78" y="224"/>
                    <a:pt x="78" y="224"/>
                    <a:pt x="78" y="224"/>
                  </a:cubicBezTo>
                  <a:cubicBezTo>
                    <a:pt x="79" y="223"/>
                    <a:pt x="80" y="223"/>
                    <a:pt x="81" y="223"/>
                  </a:cubicBezTo>
                  <a:cubicBezTo>
                    <a:pt x="81" y="223"/>
                    <a:pt x="81" y="223"/>
                    <a:pt x="81" y="223"/>
                  </a:cubicBezTo>
                  <a:cubicBezTo>
                    <a:pt x="82" y="224"/>
                    <a:pt x="82" y="225"/>
                    <a:pt x="82" y="226"/>
                  </a:cubicBezTo>
                  <a:cubicBezTo>
                    <a:pt x="82" y="226"/>
                    <a:pt x="82" y="226"/>
                    <a:pt x="82" y="226"/>
                  </a:cubicBezTo>
                  <a:cubicBezTo>
                    <a:pt x="82" y="227"/>
                    <a:pt x="81" y="227"/>
                    <a:pt x="80" y="227"/>
                  </a:cubicBezTo>
                  <a:cubicBezTo>
                    <a:pt x="80" y="227"/>
                    <a:pt x="80" y="227"/>
                    <a:pt x="80" y="227"/>
                  </a:cubicBezTo>
                  <a:cubicBezTo>
                    <a:pt x="80" y="227"/>
                    <a:pt x="80" y="227"/>
                    <a:pt x="79" y="227"/>
                  </a:cubicBezTo>
                  <a:close/>
                  <a:moveTo>
                    <a:pt x="534" y="221"/>
                  </a:moveTo>
                  <a:cubicBezTo>
                    <a:pt x="533" y="220"/>
                    <a:pt x="533" y="218"/>
                    <a:pt x="534" y="218"/>
                  </a:cubicBezTo>
                  <a:cubicBezTo>
                    <a:pt x="534" y="218"/>
                    <a:pt x="534" y="218"/>
                    <a:pt x="534" y="218"/>
                  </a:cubicBezTo>
                  <a:cubicBezTo>
                    <a:pt x="535" y="217"/>
                    <a:pt x="537" y="218"/>
                    <a:pt x="537" y="219"/>
                  </a:cubicBezTo>
                  <a:cubicBezTo>
                    <a:pt x="537" y="219"/>
                    <a:pt x="537" y="219"/>
                    <a:pt x="537" y="219"/>
                  </a:cubicBezTo>
                  <a:cubicBezTo>
                    <a:pt x="538" y="220"/>
                    <a:pt x="537" y="221"/>
                    <a:pt x="536" y="222"/>
                  </a:cubicBezTo>
                  <a:cubicBezTo>
                    <a:pt x="536" y="222"/>
                    <a:pt x="536" y="222"/>
                    <a:pt x="536" y="222"/>
                  </a:cubicBezTo>
                  <a:cubicBezTo>
                    <a:pt x="536" y="222"/>
                    <a:pt x="536" y="222"/>
                    <a:pt x="535" y="222"/>
                  </a:cubicBezTo>
                  <a:cubicBezTo>
                    <a:pt x="535" y="222"/>
                    <a:pt x="535" y="222"/>
                    <a:pt x="535" y="222"/>
                  </a:cubicBezTo>
                  <a:cubicBezTo>
                    <a:pt x="535" y="222"/>
                    <a:pt x="534" y="221"/>
                    <a:pt x="534" y="221"/>
                  </a:cubicBezTo>
                  <a:close/>
                  <a:moveTo>
                    <a:pt x="85" y="216"/>
                  </a:moveTo>
                  <a:cubicBezTo>
                    <a:pt x="84" y="216"/>
                    <a:pt x="83" y="214"/>
                    <a:pt x="84" y="213"/>
                  </a:cubicBezTo>
                  <a:cubicBezTo>
                    <a:pt x="84" y="213"/>
                    <a:pt x="84" y="213"/>
                    <a:pt x="84" y="213"/>
                  </a:cubicBezTo>
                  <a:cubicBezTo>
                    <a:pt x="84" y="212"/>
                    <a:pt x="86" y="212"/>
                    <a:pt x="87" y="213"/>
                  </a:cubicBezTo>
                  <a:cubicBezTo>
                    <a:pt x="87" y="213"/>
                    <a:pt x="87" y="213"/>
                    <a:pt x="87" y="213"/>
                  </a:cubicBezTo>
                  <a:cubicBezTo>
                    <a:pt x="88" y="213"/>
                    <a:pt x="88" y="214"/>
                    <a:pt x="87" y="215"/>
                  </a:cubicBezTo>
                  <a:cubicBezTo>
                    <a:pt x="87" y="215"/>
                    <a:pt x="87" y="215"/>
                    <a:pt x="87" y="215"/>
                  </a:cubicBezTo>
                  <a:cubicBezTo>
                    <a:pt x="87" y="216"/>
                    <a:pt x="86" y="216"/>
                    <a:pt x="86" y="216"/>
                  </a:cubicBezTo>
                  <a:cubicBezTo>
                    <a:pt x="86" y="216"/>
                    <a:pt x="86" y="216"/>
                    <a:pt x="86" y="216"/>
                  </a:cubicBezTo>
                  <a:cubicBezTo>
                    <a:pt x="85" y="216"/>
                    <a:pt x="85" y="216"/>
                    <a:pt x="85" y="216"/>
                  </a:cubicBezTo>
                  <a:close/>
                  <a:moveTo>
                    <a:pt x="528" y="210"/>
                  </a:moveTo>
                  <a:cubicBezTo>
                    <a:pt x="528" y="210"/>
                    <a:pt x="528" y="210"/>
                    <a:pt x="528" y="210"/>
                  </a:cubicBezTo>
                  <a:cubicBezTo>
                    <a:pt x="528" y="210"/>
                    <a:pt x="528" y="210"/>
                    <a:pt x="528" y="210"/>
                  </a:cubicBezTo>
                  <a:cubicBezTo>
                    <a:pt x="527" y="209"/>
                    <a:pt x="528" y="208"/>
                    <a:pt x="529" y="207"/>
                  </a:cubicBezTo>
                  <a:cubicBezTo>
                    <a:pt x="529" y="207"/>
                    <a:pt x="529" y="207"/>
                    <a:pt x="529" y="207"/>
                  </a:cubicBezTo>
                  <a:cubicBezTo>
                    <a:pt x="530" y="207"/>
                    <a:pt x="531" y="207"/>
                    <a:pt x="531" y="208"/>
                  </a:cubicBezTo>
                  <a:cubicBezTo>
                    <a:pt x="531" y="208"/>
                    <a:pt x="531" y="208"/>
                    <a:pt x="531" y="208"/>
                  </a:cubicBezTo>
                  <a:cubicBezTo>
                    <a:pt x="532" y="209"/>
                    <a:pt x="532" y="210"/>
                    <a:pt x="531" y="211"/>
                  </a:cubicBezTo>
                  <a:cubicBezTo>
                    <a:pt x="531" y="211"/>
                    <a:pt x="531" y="211"/>
                    <a:pt x="531" y="211"/>
                  </a:cubicBezTo>
                  <a:cubicBezTo>
                    <a:pt x="530" y="211"/>
                    <a:pt x="530" y="211"/>
                    <a:pt x="530" y="211"/>
                  </a:cubicBezTo>
                  <a:cubicBezTo>
                    <a:pt x="530" y="211"/>
                    <a:pt x="530" y="211"/>
                    <a:pt x="530" y="211"/>
                  </a:cubicBezTo>
                  <a:cubicBezTo>
                    <a:pt x="529" y="211"/>
                    <a:pt x="528" y="211"/>
                    <a:pt x="528" y="210"/>
                  </a:cubicBezTo>
                  <a:close/>
                  <a:moveTo>
                    <a:pt x="91" y="206"/>
                  </a:moveTo>
                  <a:cubicBezTo>
                    <a:pt x="90" y="205"/>
                    <a:pt x="89" y="204"/>
                    <a:pt x="90" y="203"/>
                  </a:cubicBezTo>
                  <a:cubicBezTo>
                    <a:pt x="90" y="203"/>
                    <a:pt x="90" y="203"/>
                    <a:pt x="90" y="203"/>
                  </a:cubicBezTo>
                  <a:cubicBezTo>
                    <a:pt x="91" y="202"/>
                    <a:pt x="92" y="202"/>
                    <a:pt x="93" y="202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4" y="203"/>
                    <a:pt x="94" y="204"/>
                    <a:pt x="93" y="205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3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1" y="206"/>
                    <a:pt x="91" y="206"/>
                    <a:pt x="91" y="206"/>
                  </a:cubicBezTo>
                  <a:close/>
                  <a:moveTo>
                    <a:pt x="522" y="200"/>
                  </a:moveTo>
                  <a:cubicBezTo>
                    <a:pt x="521" y="199"/>
                    <a:pt x="521" y="198"/>
                    <a:pt x="522" y="197"/>
                  </a:cubicBezTo>
                  <a:cubicBezTo>
                    <a:pt x="522" y="197"/>
                    <a:pt x="522" y="197"/>
                    <a:pt x="522" y="197"/>
                  </a:cubicBezTo>
                  <a:cubicBezTo>
                    <a:pt x="523" y="197"/>
                    <a:pt x="524" y="197"/>
                    <a:pt x="525" y="198"/>
                  </a:cubicBezTo>
                  <a:cubicBezTo>
                    <a:pt x="525" y="198"/>
                    <a:pt x="525" y="198"/>
                    <a:pt x="525" y="198"/>
                  </a:cubicBezTo>
                  <a:cubicBezTo>
                    <a:pt x="526" y="199"/>
                    <a:pt x="525" y="200"/>
                    <a:pt x="524" y="201"/>
                  </a:cubicBezTo>
                  <a:cubicBezTo>
                    <a:pt x="524" y="201"/>
                    <a:pt x="524" y="201"/>
                    <a:pt x="524" y="201"/>
                  </a:cubicBezTo>
                  <a:cubicBezTo>
                    <a:pt x="524" y="201"/>
                    <a:pt x="524" y="201"/>
                    <a:pt x="523" y="201"/>
                  </a:cubicBezTo>
                  <a:cubicBezTo>
                    <a:pt x="523" y="201"/>
                    <a:pt x="523" y="201"/>
                    <a:pt x="523" y="201"/>
                  </a:cubicBezTo>
                  <a:cubicBezTo>
                    <a:pt x="523" y="201"/>
                    <a:pt x="522" y="201"/>
                    <a:pt x="522" y="200"/>
                  </a:cubicBezTo>
                  <a:close/>
                  <a:moveTo>
                    <a:pt x="97" y="195"/>
                  </a:moveTo>
                  <a:cubicBezTo>
                    <a:pt x="96" y="195"/>
                    <a:pt x="96" y="194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2"/>
                    <a:pt x="98" y="192"/>
                    <a:pt x="99" y="192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100" y="193"/>
                    <a:pt x="100" y="194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99" y="195"/>
                    <a:pt x="99" y="196"/>
                    <a:pt x="98" y="196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98" y="196"/>
                    <a:pt x="97" y="196"/>
                    <a:pt x="97" y="195"/>
                  </a:cubicBezTo>
                  <a:close/>
                  <a:moveTo>
                    <a:pt x="515" y="190"/>
                  </a:moveTo>
                  <a:cubicBezTo>
                    <a:pt x="515" y="190"/>
                    <a:pt x="515" y="190"/>
                    <a:pt x="515" y="190"/>
                  </a:cubicBezTo>
                  <a:cubicBezTo>
                    <a:pt x="515" y="190"/>
                    <a:pt x="515" y="190"/>
                    <a:pt x="515" y="190"/>
                  </a:cubicBezTo>
                  <a:cubicBezTo>
                    <a:pt x="514" y="189"/>
                    <a:pt x="515" y="188"/>
                    <a:pt x="516" y="187"/>
                  </a:cubicBezTo>
                  <a:cubicBezTo>
                    <a:pt x="516" y="187"/>
                    <a:pt x="516" y="187"/>
                    <a:pt x="516" y="187"/>
                  </a:cubicBezTo>
                  <a:cubicBezTo>
                    <a:pt x="516" y="187"/>
                    <a:pt x="518" y="187"/>
                    <a:pt x="518" y="188"/>
                  </a:cubicBezTo>
                  <a:cubicBezTo>
                    <a:pt x="518" y="188"/>
                    <a:pt x="518" y="188"/>
                    <a:pt x="518" y="188"/>
                  </a:cubicBezTo>
                  <a:cubicBezTo>
                    <a:pt x="519" y="189"/>
                    <a:pt x="519" y="190"/>
                    <a:pt x="518" y="191"/>
                  </a:cubicBezTo>
                  <a:cubicBezTo>
                    <a:pt x="518" y="191"/>
                    <a:pt x="518" y="191"/>
                    <a:pt x="518" y="191"/>
                  </a:cubicBezTo>
                  <a:cubicBezTo>
                    <a:pt x="517" y="191"/>
                    <a:pt x="517" y="191"/>
                    <a:pt x="517" y="191"/>
                  </a:cubicBezTo>
                  <a:cubicBezTo>
                    <a:pt x="517" y="191"/>
                    <a:pt x="517" y="191"/>
                    <a:pt x="517" y="191"/>
                  </a:cubicBezTo>
                  <a:cubicBezTo>
                    <a:pt x="516" y="191"/>
                    <a:pt x="515" y="191"/>
                    <a:pt x="515" y="190"/>
                  </a:cubicBezTo>
                  <a:close/>
                  <a:moveTo>
                    <a:pt x="104" y="186"/>
                  </a:moveTo>
                  <a:cubicBezTo>
                    <a:pt x="103" y="185"/>
                    <a:pt x="103" y="184"/>
                    <a:pt x="103" y="183"/>
                  </a:cubicBezTo>
                  <a:cubicBezTo>
                    <a:pt x="103" y="183"/>
                    <a:pt x="103" y="183"/>
                    <a:pt x="103" y="183"/>
                  </a:cubicBezTo>
                  <a:cubicBezTo>
                    <a:pt x="104" y="182"/>
                    <a:pt x="105" y="182"/>
                    <a:pt x="106" y="182"/>
                  </a:cubicBezTo>
                  <a:cubicBezTo>
                    <a:pt x="106" y="182"/>
                    <a:pt x="106" y="182"/>
                    <a:pt x="106" y="182"/>
                  </a:cubicBezTo>
                  <a:cubicBezTo>
                    <a:pt x="107" y="183"/>
                    <a:pt x="107" y="184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6" y="186"/>
                    <a:pt x="106" y="186"/>
                    <a:pt x="105" y="186"/>
                  </a:cubicBezTo>
                  <a:cubicBezTo>
                    <a:pt x="105" y="186"/>
                    <a:pt x="105" y="186"/>
                    <a:pt x="105" y="186"/>
                  </a:cubicBezTo>
                  <a:cubicBezTo>
                    <a:pt x="105" y="186"/>
                    <a:pt x="104" y="186"/>
                    <a:pt x="104" y="186"/>
                  </a:cubicBezTo>
                  <a:close/>
                  <a:moveTo>
                    <a:pt x="508" y="181"/>
                  </a:moveTo>
                  <a:cubicBezTo>
                    <a:pt x="507" y="180"/>
                    <a:pt x="507" y="178"/>
                    <a:pt x="508" y="178"/>
                  </a:cubicBezTo>
                  <a:cubicBezTo>
                    <a:pt x="508" y="178"/>
                    <a:pt x="508" y="178"/>
                    <a:pt x="508" y="178"/>
                  </a:cubicBezTo>
                  <a:cubicBezTo>
                    <a:pt x="509" y="177"/>
                    <a:pt x="510" y="177"/>
                    <a:pt x="511" y="178"/>
                  </a:cubicBezTo>
                  <a:cubicBezTo>
                    <a:pt x="511" y="178"/>
                    <a:pt x="511" y="178"/>
                    <a:pt x="511" y="178"/>
                  </a:cubicBezTo>
                  <a:cubicBezTo>
                    <a:pt x="512" y="179"/>
                    <a:pt x="512" y="180"/>
                    <a:pt x="511" y="181"/>
                  </a:cubicBezTo>
                  <a:cubicBezTo>
                    <a:pt x="511" y="181"/>
                    <a:pt x="511" y="181"/>
                    <a:pt x="511" y="181"/>
                  </a:cubicBezTo>
                  <a:cubicBezTo>
                    <a:pt x="510" y="181"/>
                    <a:pt x="510" y="181"/>
                    <a:pt x="510" y="181"/>
                  </a:cubicBezTo>
                  <a:cubicBezTo>
                    <a:pt x="510" y="181"/>
                    <a:pt x="510" y="181"/>
                    <a:pt x="510" y="181"/>
                  </a:cubicBezTo>
                  <a:cubicBezTo>
                    <a:pt x="509" y="181"/>
                    <a:pt x="508" y="181"/>
                    <a:pt x="508" y="181"/>
                  </a:cubicBezTo>
                  <a:close/>
                  <a:moveTo>
                    <a:pt x="111" y="176"/>
                  </a:moveTo>
                  <a:cubicBezTo>
                    <a:pt x="110" y="175"/>
                    <a:pt x="110" y="174"/>
                    <a:pt x="111" y="173"/>
                  </a:cubicBezTo>
                  <a:cubicBezTo>
                    <a:pt x="111" y="173"/>
                    <a:pt x="111" y="173"/>
                    <a:pt x="111" y="173"/>
                  </a:cubicBezTo>
                  <a:cubicBezTo>
                    <a:pt x="112" y="172"/>
                    <a:pt x="113" y="172"/>
                    <a:pt x="114" y="173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15" y="174"/>
                    <a:pt x="115" y="175"/>
                    <a:pt x="114" y="176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14" y="176"/>
                    <a:pt x="113" y="177"/>
                    <a:pt x="112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2" y="177"/>
                    <a:pt x="112" y="176"/>
                    <a:pt x="111" y="176"/>
                  </a:cubicBezTo>
                  <a:close/>
                  <a:moveTo>
                    <a:pt x="500" y="171"/>
                  </a:moveTo>
                  <a:cubicBezTo>
                    <a:pt x="500" y="171"/>
                    <a:pt x="500" y="169"/>
                    <a:pt x="501" y="169"/>
                  </a:cubicBezTo>
                  <a:cubicBezTo>
                    <a:pt x="501" y="169"/>
                    <a:pt x="501" y="169"/>
                    <a:pt x="501" y="169"/>
                  </a:cubicBezTo>
                  <a:cubicBezTo>
                    <a:pt x="501" y="168"/>
                    <a:pt x="503" y="168"/>
                    <a:pt x="503" y="169"/>
                  </a:cubicBezTo>
                  <a:cubicBezTo>
                    <a:pt x="503" y="169"/>
                    <a:pt x="503" y="169"/>
                    <a:pt x="503" y="169"/>
                  </a:cubicBezTo>
                  <a:cubicBezTo>
                    <a:pt x="504" y="170"/>
                    <a:pt x="504" y="171"/>
                    <a:pt x="503" y="172"/>
                  </a:cubicBezTo>
                  <a:cubicBezTo>
                    <a:pt x="503" y="172"/>
                    <a:pt x="503" y="172"/>
                    <a:pt x="503" y="172"/>
                  </a:cubicBezTo>
                  <a:cubicBezTo>
                    <a:pt x="503" y="172"/>
                    <a:pt x="502" y="172"/>
                    <a:pt x="502" y="172"/>
                  </a:cubicBezTo>
                  <a:cubicBezTo>
                    <a:pt x="502" y="172"/>
                    <a:pt x="502" y="172"/>
                    <a:pt x="502" y="172"/>
                  </a:cubicBezTo>
                  <a:cubicBezTo>
                    <a:pt x="501" y="172"/>
                    <a:pt x="501" y="172"/>
                    <a:pt x="500" y="171"/>
                  </a:cubicBezTo>
                  <a:close/>
                  <a:moveTo>
                    <a:pt x="119" y="167"/>
                  </a:moveTo>
                  <a:cubicBezTo>
                    <a:pt x="118" y="166"/>
                    <a:pt x="118" y="165"/>
                    <a:pt x="119" y="164"/>
                  </a:cubicBezTo>
                  <a:cubicBezTo>
                    <a:pt x="119" y="164"/>
                    <a:pt x="119" y="164"/>
                    <a:pt x="119" y="164"/>
                  </a:cubicBezTo>
                  <a:cubicBezTo>
                    <a:pt x="120" y="163"/>
                    <a:pt x="121" y="163"/>
                    <a:pt x="122" y="164"/>
                  </a:cubicBezTo>
                  <a:cubicBezTo>
                    <a:pt x="122" y="164"/>
                    <a:pt x="122" y="164"/>
                    <a:pt x="122" y="164"/>
                  </a:cubicBezTo>
                  <a:cubicBezTo>
                    <a:pt x="122" y="165"/>
                    <a:pt x="123" y="166"/>
                    <a:pt x="122" y="167"/>
                  </a:cubicBezTo>
                  <a:cubicBezTo>
                    <a:pt x="122" y="167"/>
                    <a:pt x="122" y="167"/>
                    <a:pt x="122" y="167"/>
                  </a:cubicBezTo>
                  <a:cubicBezTo>
                    <a:pt x="121" y="167"/>
                    <a:pt x="121" y="167"/>
                    <a:pt x="120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119" y="167"/>
                    <a:pt x="119" y="167"/>
                  </a:cubicBezTo>
                  <a:close/>
                  <a:moveTo>
                    <a:pt x="492" y="163"/>
                  </a:moveTo>
                  <a:cubicBezTo>
                    <a:pt x="492" y="162"/>
                    <a:pt x="492" y="160"/>
                    <a:pt x="493" y="160"/>
                  </a:cubicBezTo>
                  <a:cubicBezTo>
                    <a:pt x="493" y="160"/>
                    <a:pt x="493" y="160"/>
                    <a:pt x="493" y="160"/>
                  </a:cubicBezTo>
                  <a:cubicBezTo>
                    <a:pt x="493" y="159"/>
                    <a:pt x="495" y="159"/>
                    <a:pt x="495" y="160"/>
                  </a:cubicBezTo>
                  <a:cubicBezTo>
                    <a:pt x="495" y="160"/>
                    <a:pt x="495" y="160"/>
                    <a:pt x="495" y="160"/>
                  </a:cubicBezTo>
                  <a:cubicBezTo>
                    <a:pt x="496" y="161"/>
                    <a:pt x="496" y="162"/>
                    <a:pt x="495" y="163"/>
                  </a:cubicBezTo>
                  <a:cubicBezTo>
                    <a:pt x="495" y="163"/>
                    <a:pt x="495" y="163"/>
                    <a:pt x="495" y="163"/>
                  </a:cubicBezTo>
                  <a:cubicBezTo>
                    <a:pt x="495" y="163"/>
                    <a:pt x="494" y="163"/>
                    <a:pt x="494" y="163"/>
                  </a:cubicBezTo>
                  <a:cubicBezTo>
                    <a:pt x="494" y="163"/>
                    <a:pt x="494" y="163"/>
                    <a:pt x="494" y="163"/>
                  </a:cubicBezTo>
                  <a:cubicBezTo>
                    <a:pt x="493" y="163"/>
                    <a:pt x="493" y="163"/>
                    <a:pt x="492" y="163"/>
                  </a:cubicBezTo>
                  <a:close/>
                  <a:moveTo>
                    <a:pt x="127" y="158"/>
                  </a:moveTo>
                  <a:cubicBezTo>
                    <a:pt x="126" y="157"/>
                    <a:pt x="126" y="156"/>
                    <a:pt x="127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4"/>
                    <a:pt x="129" y="154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1" y="156"/>
                    <a:pt x="131" y="157"/>
                    <a:pt x="130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0" y="158"/>
                    <a:pt x="129" y="159"/>
                    <a:pt x="129" y="159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8" y="159"/>
                    <a:pt x="127" y="158"/>
                    <a:pt x="127" y="158"/>
                  </a:cubicBezTo>
                  <a:close/>
                  <a:moveTo>
                    <a:pt x="130" y="158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0" y="158"/>
                    <a:pt x="130" y="158"/>
                    <a:pt x="130" y="158"/>
                  </a:cubicBezTo>
                  <a:close/>
                  <a:moveTo>
                    <a:pt x="484" y="154"/>
                  </a:moveTo>
                  <a:cubicBezTo>
                    <a:pt x="484" y="154"/>
                    <a:pt x="484" y="154"/>
                    <a:pt x="484" y="154"/>
                  </a:cubicBezTo>
                  <a:cubicBezTo>
                    <a:pt x="484" y="154"/>
                    <a:pt x="484" y="154"/>
                    <a:pt x="484" y="154"/>
                  </a:cubicBezTo>
                  <a:cubicBezTo>
                    <a:pt x="483" y="153"/>
                    <a:pt x="483" y="152"/>
                    <a:pt x="484" y="151"/>
                  </a:cubicBezTo>
                  <a:cubicBezTo>
                    <a:pt x="484" y="151"/>
                    <a:pt x="484" y="151"/>
                    <a:pt x="484" y="151"/>
                  </a:cubicBezTo>
                  <a:cubicBezTo>
                    <a:pt x="485" y="150"/>
                    <a:pt x="486" y="150"/>
                    <a:pt x="487" y="151"/>
                  </a:cubicBezTo>
                  <a:cubicBezTo>
                    <a:pt x="487" y="151"/>
                    <a:pt x="487" y="151"/>
                    <a:pt x="487" y="151"/>
                  </a:cubicBezTo>
                  <a:cubicBezTo>
                    <a:pt x="488" y="152"/>
                    <a:pt x="488" y="153"/>
                    <a:pt x="487" y="154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487" y="154"/>
                    <a:pt x="486" y="155"/>
                    <a:pt x="486" y="155"/>
                  </a:cubicBezTo>
                  <a:cubicBezTo>
                    <a:pt x="486" y="155"/>
                    <a:pt x="486" y="155"/>
                    <a:pt x="486" y="155"/>
                  </a:cubicBezTo>
                  <a:cubicBezTo>
                    <a:pt x="485" y="155"/>
                    <a:pt x="485" y="154"/>
                    <a:pt x="484" y="154"/>
                  </a:cubicBezTo>
                  <a:close/>
                  <a:moveTo>
                    <a:pt x="136" y="150"/>
                  </a:moveTo>
                  <a:cubicBezTo>
                    <a:pt x="135" y="149"/>
                    <a:pt x="135" y="148"/>
                    <a:pt x="136" y="147"/>
                  </a:cubicBezTo>
                  <a:cubicBezTo>
                    <a:pt x="136" y="147"/>
                    <a:pt x="136" y="147"/>
                    <a:pt x="136" y="147"/>
                  </a:cubicBezTo>
                  <a:cubicBezTo>
                    <a:pt x="137" y="146"/>
                    <a:pt x="138" y="146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8"/>
                    <a:pt x="139" y="149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38" y="150"/>
                    <a:pt x="138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6" y="150"/>
                    <a:pt x="136" y="150"/>
                  </a:cubicBezTo>
                  <a:close/>
                  <a:moveTo>
                    <a:pt x="475" y="146"/>
                  </a:moveTo>
                  <a:cubicBezTo>
                    <a:pt x="475" y="145"/>
                    <a:pt x="474" y="144"/>
                    <a:pt x="475" y="143"/>
                  </a:cubicBezTo>
                  <a:cubicBezTo>
                    <a:pt x="475" y="143"/>
                    <a:pt x="475" y="143"/>
                    <a:pt x="475" y="143"/>
                  </a:cubicBezTo>
                  <a:cubicBezTo>
                    <a:pt x="476" y="142"/>
                    <a:pt x="477" y="142"/>
                    <a:pt x="478" y="143"/>
                  </a:cubicBezTo>
                  <a:cubicBezTo>
                    <a:pt x="478" y="143"/>
                    <a:pt x="478" y="143"/>
                    <a:pt x="478" y="143"/>
                  </a:cubicBezTo>
                  <a:cubicBezTo>
                    <a:pt x="479" y="144"/>
                    <a:pt x="479" y="145"/>
                    <a:pt x="478" y="146"/>
                  </a:cubicBezTo>
                  <a:cubicBezTo>
                    <a:pt x="478" y="146"/>
                    <a:pt x="478" y="146"/>
                    <a:pt x="478" y="146"/>
                  </a:cubicBezTo>
                  <a:cubicBezTo>
                    <a:pt x="478" y="146"/>
                    <a:pt x="477" y="146"/>
                    <a:pt x="477" y="146"/>
                  </a:cubicBezTo>
                  <a:cubicBezTo>
                    <a:pt x="477" y="146"/>
                    <a:pt x="477" y="146"/>
                    <a:pt x="477" y="146"/>
                  </a:cubicBezTo>
                  <a:cubicBezTo>
                    <a:pt x="476" y="146"/>
                    <a:pt x="476" y="146"/>
                    <a:pt x="475" y="146"/>
                  </a:cubicBezTo>
                  <a:close/>
                  <a:moveTo>
                    <a:pt x="145" y="142"/>
                  </a:moveTo>
                  <a:cubicBezTo>
                    <a:pt x="144" y="141"/>
                    <a:pt x="144" y="140"/>
                    <a:pt x="145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6" y="138"/>
                    <a:pt x="147" y="138"/>
                    <a:pt x="148" y="139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8" y="140"/>
                    <a:pt x="148" y="141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5" y="142"/>
                    <a:pt x="145" y="142"/>
                  </a:cubicBezTo>
                  <a:close/>
                  <a:moveTo>
                    <a:pt x="466" y="138"/>
                  </a:moveTo>
                  <a:cubicBezTo>
                    <a:pt x="466" y="138"/>
                    <a:pt x="466" y="138"/>
                    <a:pt x="466" y="138"/>
                  </a:cubicBezTo>
                  <a:cubicBezTo>
                    <a:pt x="466" y="138"/>
                    <a:pt x="466" y="138"/>
                    <a:pt x="466" y="138"/>
                  </a:cubicBezTo>
                  <a:cubicBezTo>
                    <a:pt x="465" y="138"/>
                    <a:pt x="465" y="136"/>
                    <a:pt x="466" y="136"/>
                  </a:cubicBezTo>
                  <a:cubicBezTo>
                    <a:pt x="466" y="136"/>
                    <a:pt x="466" y="136"/>
                    <a:pt x="466" y="136"/>
                  </a:cubicBezTo>
                  <a:cubicBezTo>
                    <a:pt x="467" y="135"/>
                    <a:pt x="468" y="135"/>
                    <a:pt x="469" y="135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0" y="136"/>
                    <a:pt x="470" y="137"/>
                    <a:pt x="469" y="138"/>
                  </a:cubicBezTo>
                  <a:cubicBezTo>
                    <a:pt x="469" y="138"/>
                    <a:pt x="469" y="138"/>
                    <a:pt x="469" y="138"/>
                  </a:cubicBezTo>
                  <a:cubicBezTo>
                    <a:pt x="469" y="139"/>
                    <a:pt x="468" y="139"/>
                    <a:pt x="468" y="139"/>
                  </a:cubicBezTo>
                  <a:cubicBezTo>
                    <a:pt x="468" y="139"/>
                    <a:pt x="468" y="139"/>
                    <a:pt x="468" y="139"/>
                  </a:cubicBezTo>
                  <a:cubicBezTo>
                    <a:pt x="467" y="139"/>
                    <a:pt x="467" y="139"/>
                    <a:pt x="466" y="138"/>
                  </a:cubicBezTo>
                  <a:close/>
                  <a:moveTo>
                    <a:pt x="154" y="134"/>
                  </a:moveTo>
                  <a:cubicBezTo>
                    <a:pt x="153" y="133"/>
                    <a:pt x="153" y="132"/>
                    <a:pt x="154" y="131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55" y="131"/>
                    <a:pt x="156" y="131"/>
                    <a:pt x="157" y="132"/>
                  </a:cubicBezTo>
                  <a:cubicBezTo>
                    <a:pt x="157" y="132"/>
                    <a:pt x="157" y="132"/>
                    <a:pt x="157" y="132"/>
                  </a:cubicBezTo>
                  <a:cubicBezTo>
                    <a:pt x="158" y="133"/>
                    <a:pt x="158" y="134"/>
                    <a:pt x="157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7" y="134"/>
                    <a:pt x="157" y="134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5" y="135"/>
                    <a:pt x="154" y="135"/>
                    <a:pt x="154" y="134"/>
                  </a:cubicBezTo>
                  <a:close/>
                  <a:moveTo>
                    <a:pt x="457" y="131"/>
                  </a:moveTo>
                  <a:cubicBezTo>
                    <a:pt x="456" y="130"/>
                    <a:pt x="456" y="129"/>
                    <a:pt x="456" y="128"/>
                  </a:cubicBezTo>
                  <a:cubicBezTo>
                    <a:pt x="456" y="128"/>
                    <a:pt x="456" y="128"/>
                    <a:pt x="456" y="128"/>
                  </a:cubicBezTo>
                  <a:cubicBezTo>
                    <a:pt x="457" y="127"/>
                    <a:pt x="458" y="127"/>
                    <a:pt x="459" y="128"/>
                  </a:cubicBezTo>
                  <a:cubicBezTo>
                    <a:pt x="459" y="128"/>
                    <a:pt x="459" y="128"/>
                    <a:pt x="459" y="128"/>
                  </a:cubicBezTo>
                  <a:cubicBezTo>
                    <a:pt x="460" y="129"/>
                    <a:pt x="460" y="130"/>
                    <a:pt x="460" y="131"/>
                  </a:cubicBezTo>
                  <a:cubicBezTo>
                    <a:pt x="460" y="131"/>
                    <a:pt x="460" y="131"/>
                    <a:pt x="460" y="131"/>
                  </a:cubicBezTo>
                  <a:cubicBezTo>
                    <a:pt x="459" y="131"/>
                    <a:pt x="459" y="132"/>
                    <a:pt x="458" y="132"/>
                  </a:cubicBezTo>
                  <a:cubicBezTo>
                    <a:pt x="458" y="132"/>
                    <a:pt x="458" y="132"/>
                    <a:pt x="458" y="132"/>
                  </a:cubicBezTo>
                  <a:cubicBezTo>
                    <a:pt x="458" y="132"/>
                    <a:pt x="457" y="131"/>
                    <a:pt x="457" y="131"/>
                  </a:cubicBezTo>
                  <a:close/>
                  <a:moveTo>
                    <a:pt x="164" y="127"/>
                  </a:moveTo>
                  <a:cubicBezTo>
                    <a:pt x="163" y="126"/>
                    <a:pt x="163" y="125"/>
                    <a:pt x="164" y="124"/>
                  </a:cubicBezTo>
                  <a:cubicBezTo>
                    <a:pt x="164" y="124"/>
                    <a:pt x="164" y="124"/>
                    <a:pt x="164" y="124"/>
                  </a:cubicBezTo>
                  <a:cubicBezTo>
                    <a:pt x="165" y="124"/>
                    <a:pt x="166" y="124"/>
                    <a:pt x="167" y="125"/>
                  </a:cubicBezTo>
                  <a:cubicBezTo>
                    <a:pt x="167" y="125"/>
                    <a:pt x="167" y="125"/>
                    <a:pt x="167" y="125"/>
                  </a:cubicBezTo>
                  <a:cubicBezTo>
                    <a:pt x="168" y="126"/>
                    <a:pt x="167" y="127"/>
                    <a:pt x="166" y="128"/>
                  </a:cubicBezTo>
                  <a:cubicBezTo>
                    <a:pt x="166" y="128"/>
                    <a:pt x="166" y="128"/>
                    <a:pt x="166" y="128"/>
                  </a:cubicBezTo>
                  <a:cubicBezTo>
                    <a:pt x="166" y="128"/>
                    <a:pt x="166" y="128"/>
                    <a:pt x="165" y="128"/>
                  </a:cubicBezTo>
                  <a:cubicBezTo>
                    <a:pt x="165" y="128"/>
                    <a:pt x="165" y="128"/>
                    <a:pt x="165" y="128"/>
                  </a:cubicBezTo>
                  <a:cubicBezTo>
                    <a:pt x="165" y="128"/>
                    <a:pt x="164" y="128"/>
                    <a:pt x="164" y="127"/>
                  </a:cubicBezTo>
                  <a:close/>
                  <a:moveTo>
                    <a:pt x="447" y="124"/>
                  </a:moveTo>
                  <a:cubicBezTo>
                    <a:pt x="446" y="124"/>
                    <a:pt x="446" y="123"/>
                    <a:pt x="446" y="122"/>
                  </a:cubicBezTo>
                  <a:cubicBezTo>
                    <a:pt x="446" y="122"/>
                    <a:pt x="446" y="122"/>
                    <a:pt x="446" y="122"/>
                  </a:cubicBezTo>
                  <a:cubicBezTo>
                    <a:pt x="447" y="121"/>
                    <a:pt x="448" y="120"/>
                    <a:pt x="449" y="121"/>
                  </a:cubicBezTo>
                  <a:cubicBezTo>
                    <a:pt x="449" y="121"/>
                    <a:pt x="449" y="121"/>
                    <a:pt x="449" y="121"/>
                  </a:cubicBezTo>
                  <a:cubicBezTo>
                    <a:pt x="450" y="122"/>
                    <a:pt x="450" y="123"/>
                    <a:pt x="450" y="124"/>
                  </a:cubicBezTo>
                  <a:cubicBezTo>
                    <a:pt x="450" y="124"/>
                    <a:pt x="450" y="124"/>
                    <a:pt x="450" y="124"/>
                  </a:cubicBezTo>
                  <a:cubicBezTo>
                    <a:pt x="449" y="124"/>
                    <a:pt x="449" y="125"/>
                    <a:pt x="448" y="125"/>
                  </a:cubicBezTo>
                  <a:cubicBezTo>
                    <a:pt x="448" y="125"/>
                    <a:pt x="448" y="125"/>
                    <a:pt x="448" y="125"/>
                  </a:cubicBezTo>
                  <a:cubicBezTo>
                    <a:pt x="448" y="125"/>
                    <a:pt x="447" y="125"/>
                    <a:pt x="447" y="124"/>
                  </a:cubicBezTo>
                  <a:close/>
                  <a:moveTo>
                    <a:pt x="174" y="120"/>
                  </a:moveTo>
                  <a:cubicBezTo>
                    <a:pt x="173" y="119"/>
                    <a:pt x="173" y="118"/>
                    <a:pt x="174" y="118"/>
                  </a:cubicBezTo>
                  <a:cubicBezTo>
                    <a:pt x="174" y="118"/>
                    <a:pt x="174" y="118"/>
                    <a:pt x="174" y="118"/>
                  </a:cubicBezTo>
                  <a:cubicBezTo>
                    <a:pt x="175" y="117"/>
                    <a:pt x="176" y="117"/>
                    <a:pt x="177" y="118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78" y="119"/>
                    <a:pt x="177" y="120"/>
                    <a:pt x="176" y="121"/>
                  </a:cubicBezTo>
                  <a:cubicBezTo>
                    <a:pt x="176" y="121"/>
                    <a:pt x="176" y="121"/>
                    <a:pt x="176" y="121"/>
                  </a:cubicBezTo>
                  <a:cubicBezTo>
                    <a:pt x="176" y="121"/>
                    <a:pt x="176" y="121"/>
                    <a:pt x="175" y="121"/>
                  </a:cubicBezTo>
                  <a:cubicBezTo>
                    <a:pt x="175" y="121"/>
                    <a:pt x="175" y="121"/>
                    <a:pt x="175" y="121"/>
                  </a:cubicBezTo>
                  <a:cubicBezTo>
                    <a:pt x="175" y="121"/>
                    <a:pt x="174" y="121"/>
                    <a:pt x="174" y="120"/>
                  </a:cubicBezTo>
                  <a:close/>
                  <a:moveTo>
                    <a:pt x="437" y="118"/>
                  </a:moveTo>
                  <a:cubicBezTo>
                    <a:pt x="436" y="118"/>
                    <a:pt x="436" y="116"/>
                    <a:pt x="436" y="115"/>
                  </a:cubicBezTo>
                  <a:cubicBezTo>
                    <a:pt x="436" y="115"/>
                    <a:pt x="436" y="115"/>
                    <a:pt x="436" y="115"/>
                  </a:cubicBezTo>
                  <a:cubicBezTo>
                    <a:pt x="437" y="114"/>
                    <a:pt x="438" y="114"/>
                    <a:pt x="439" y="115"/>
                  </a:cubicBezTo>
                  <a:cubicBezTo>
                    <a:pt x="439" y="115"/>
                    <a:pt x="439" y="115"/>
                    <a:pt x="439" y="115"/>
                  </a:cubicBezTo>
                  <a:cubicBezTo>
                    <a:pt x="440" y="115"/>
                    <a:pt x="440" y="116"/>
                    <a:pt x="440" y="117"/>
                  </a:cubicBezTo>
                  <a:cubicBezTo>
                    <a:pt x="440" y="117"/>
                    <a:pt x="440" y="117"/>
                    <a:pt x="440" y="117"/>
                  </a:cubicBezTo>
                  <a:cubicBezTo>
                    <a:pt x="439" y="118"/>
                    <a:pt x="439" y="118"/>
                    <a:pt x="438" y="118"/>
                  </a:cubicBezTo>
                  <a:cubicBezTo>
                    <a:pt x="438" y="118"/>
                    <a:pt x="438" y="118"/>
                    <a:pt x="438" y="118"/>
                  </a:cubicBezTo>
                  <a:cubicBezTo>
                    <a:pt x="438" y="118"/>
                    <a:pt x="437" y="118"/>
                    <a:pt x="437" y="118"/>
                  </a:cubicBezTo>
                  <a:close/>
                  <a:moveTo>
                    <a:pt x="184" y="114"/>
                  </a:moveTo>
                  <a:cubicBezTo>
                    <a:pt x="183" y="113"/>
                    <a:pt x="184" y="112"/>
                    <a:pt x="185" y="111"/>
                  </a:cubicBezTo>
                  <a:cubicBezTo>
                    <a:pt x="185" y="111"/>
                    <a:pt x="185" y="111"/>
                    <a:pt x="185" y="111"/>
                  </a:cubicBezTo>
                  <a:cubicBezTo>
                    <a:pt x="186" y="111"/>
                    <a:pt x="187" y="111"/>
                    <a:pt x="187" y="112"/>
                  </a:cubicBezTo>
                  <a:cubicBezTo>
                    <a:pt x="187" y="112"/>
                    <a:pt x="187" y="112"/>
                    <a:pt x="187" y="112"/>
                  </a:cubicBezTo>
                  <a:cubicBezTo>
                    <a:pt x="188" y="113"/>
                    <a:pt x="188" y="114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5" y="115"/>
                    <a:pt x="184" y="115"/>
                    <a:pt x="184" y="114"/>
                  </a:cubicBezTo>
                  <a:close/>
                  <a:moveTo>
                    <a:pt x="427" y="112"/>
                  </a:moveTo>
                  <a:cubicBezTo>
                    <a:pt x="427" y="112"/>
                    <a:pt x="427" y="112"/>
                    <a:pt x="427" y="112"/>
                  </a:cubicBezTo>
                  <a:cubicBezTo>
                    <a:pt x="427" y="112"/>
                    <a:pt x="427" y="112"/>
                    <a:pt x="427" y="112"/>
                  </a:cubicBezTo>
                  <a:cubicBezTo>
                    <a:pt x="426" y="112"/>
                    <a:pt x="425" y="111"/>
                    <a:pt x="426" y="110"/>
                  </a:cubicBezTo>
                  <a:cubicBezTo>
                    <a:pt x="426" y="110"/>
                    <a:pt x="426" y="110"/>
                    <a:pt x="426" y="110"/>
                  </a:cubicBezTo>
                  <a:cubicBezTo>
                    <a:pt x="426" y="109"/>
                    <a:pt x="427" y="108"/>
                    <a:pt x="428" y="109"/>
                  </a:cubicBezTo>
                  <a:cubicBezTo>
                    <a:pt x="428" y="109"/>
                    <a:pt x="428" y="109"/>
                    <a:pt x="428" y="109"/>
                  </a:cubicBezTo>
                  <a:cubicBezTo>
                    <a:pt x="429" y="109"/>
                    <a:pt x="430" y="110"/>
                    <a:pt x="429" y="111"/>
                  </a:cubicBezTo>
                  <a:cubicBezTo>
                    <a:pt x="429" y="111"/>
                    <a:pt x="429" y="111"/>
                    <a:pt x="429" y="111"/>
                  </a:cubicBezTo>
                  <a:cubicBezTo>
                    <a:pt x="429" y="112"/>
                    <a:pt x="428" y="113"/>
                    <a:pt x="428" y="113"/>
                  </a:cubicBezTo>
                  <a:cubicBezTo>
                    <a:pt x="428" y="113"/>
                    <a:pt x="428" y="113"/>
                    <a:pt x="428" y="113"/>
                  </a:cubicBezTo>
                  <a:cubicBezTo>
                    <a:pt x="427" y="113"/>
                    <a:pt x="427" y="112"/>
                    <a:pt x="427" y="112"/>
                  </a:cubicBezTo>
                  <a:close/>
                  <a:moveTo>
                    <a:pt x="195" y="108"/>
                  </a:moveTo>
                  <a:cubicBezTo>
                    <a:pt x="194" y="108"/>
                    <a:pt x="194" y="106"/>
                    <a:pt x="195" y="106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196" y="105"/>
                    <a:pt x="198" y="106"/>
                    <a:pt x="198" y="107"/>
                  </a:cubicBezTo>
                  <a:cubicBezTo>
                    <a:pt x="198" y="107"/>
                    <a:pt x="198" y="107"/>
                    <a:pt x="198" y="107"/>
                  </a:cubicBezTo>
                  <a:cubicBezTo>
                    <a:pt x="199" y="108"/>
                    <a:pt x="198" y="109"/>
                    <a:pt x="197" y="109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7" y="110"/>
                    <a:pt x="197" y="110"/>
                    <a:pt x="196" y="110"/>
                  </a:cubicBezTo>
                  <a:cubicBezTo>
                    <a:pt x="196" y="110"/>
                    <a:pt x="196" y="110"/>
                    <a:pt x="196" y="110"/>
                  </a:cubicBezTo>
                  <a:cubicBezTo>
                    <a:pt x="196" y="110"/>
                    <a:pt x="195" y="109"/>
                    <a:pt x="195" y="108"/>
                  </a:cubicBezTo>
                  <a:close/>
                  <a:moveTo>
                    <a:pt x="416" y="107"/>
                  </a:moveTo>
                  <a:cubicBezTo>
                    <a:pt x="415" y="107"/>
                    <a:pt x="415" y="105"/>
                    <a:pt x="415" y="104"/>
                  </a:cubicBezTo>
                  <a:cubicBezTo>
                    <a:pt x="415" y="104"/>
                    <a:pt x="415" y="104"/>
                    <a:pt x="415" y="104"/>
                  </a:cubicBezTo>
                  <a:cubicBezTo>
                    <a:pt x="415" y="103"/>
                    <a:pt x="417" y="103"/>
                    <a:pt x="418" y="103"/>
                  </a:cubicBezTo>
                  <a:cubicBezTo>
                    <a:pt x="418" y="103"/>
                    <a:pt x="418" y="103"/>
                    <a:pt x="418" y="103"/>
                  </a:cubicBezTo>
                  <a:cubicBezTo>
                    <a:pt x="419" y="104"/>
                    <a:pt x="419" y="105"/>
                    <a:pt x="419" y="106"/>
                  </a:cubicBezTo>
                  <a:cubicBezTo>
                    <a:pt x="419" y="106"/>
                    <a:pt x="419" y="106"/>
                    <a:pt x="419" y="106"/>
                  </a:cubicBezTo>
                  <a:cubicBezTo>
                    <a:pt x="418" y="107"/>
                    <a:pt x="418" y="107"/>
                    <a:pt x="417" y="107"/>
                  </a:cubicBezTo>
                  <a:cubicBezTo>
                    <a:pt x="417" y="107"/>
                    <a:pt x="417" y="107"/>
                    <a:pt x="417" y="107"/>
                  </a:cubicBezTo>
                  <a:cubicBezTo>
                    <a:pt x="416" y="107"/>
                    <a:pt x="416" y="107"/>
                    <a:pt x="416" y="107"/>
                  </a:cubicBezTo>
                  <a:close/>
                  <a:moveTo>
                    <a:pt x="205" y="103"/>
                  </a:moveTo>
                  <a:cubicBezTo>
                    <a:pt x="205" y="102"/>
                    <a:pt x="205" y="101"/>
                    <a:pt x="206" y="101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7" y="100"/>
                    <a:pt x="209" y="101"/>
                    <a:pt x="209" y="102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9" y="103"/>
                    <a:pt x="209" y="104"/>
                    <a:pt x="208" y="104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7" y="105"/>
                    <a:pt x="207" y="105"/>
                  </a:cubicBezTo>
                  <a:cubicBezTo>
                    <a:pt x="207" y="105"/>
                    <a:pt x="207" y="105"/>
                    <a:pt x="207" y="105"/>
                  </a:cubicBezTo>
                  <a:cubicBezTo>
                    <a:pt x="206" y="105"/>
                    <a:pt x="206" y="104"/>
                    <a:pt x="205" y="103"/>
                  </a:cubicBezTo>
                  <a:close/>
                  <a:moveTo>
                    <a:pt x="405" y="102"/>
                  </a:moveTo>
                  <a:cubicBezTo>
                    <a:pt x="404" y="102"/>
                    <a:pt x="404" y="101"/>
                    <a:pt x="404" y="100"/>
                  </a:cubicBezTo>
                  <a:cubicBezTo>
                    <a:pt x="404" y="100"/>
                    <a:pt x="404" y="100"/>
                    <a:pt x="404" y="100"/>
                  </a:cubicBezTo>
                  <a:cubicBezTo>
                    <a:pt x="404" y="99"/>
                    <a:pt x="406" y="98"/>
                    <a:pt x="407" y="99"/>
                  </a:cubicBezTo>
                  <a:cubicBezTo>
                    <a:pt x="407" y="99"/>
                    <a:pt x="407" y="99"/>
                    <a:pt x="407" y="99"/>
                  </a:cubicBezTo>
                  <a:cubicBezTo>
                    <a:pt x="408" y="99"/>
                    <a:pt x="408" y="100"/>
                    <a:pt x="408" y="101"/>
                  </a:cubicBezTo>
                  <a:cubicBezTo>
                    <a:pt x="408" y="101"/>
                    <a:pt x="408" y="101"/>
                    <a:pt x="408" y="101"/>
                  </a:cubicBezTo>
                  <a:cubicBezTo>
                    <a:pt x="407" y="102"/>
                    <a:pt x="407" y="102"/>
                    <a:pt x="406" y="102"/>
                  </a:cubicBezTo>
                  <a:cubicBezTo>
                    <a:pt x="406" y="102"/>
                    <a:pt x="406" y="102"/>
                    <a:pt x="406" y="102"/>
                  </a:cubicBezTo>
                  <a:cubicBezTo>
                    <a:pt x="406" y="102"/>
                    <a:pt x="405" y="102"/>
                    <a:pt x="405" y="102"/>
                  </a:cubicBezTo>
                  <a:close/>
                  <a:moveTo>
                    <a:pt x="216" y="99"/>
                  </a:moveTo>
                  <a:cubicBezTo>
                    <a:pt x="216" y="98"/>
                    <a:pt x="217" y="97"/>
                    <a:pt x="218" y="96"/>
                  </a:cubicBezTo>
                  <a:cubicBezTo>
                    <a:pt x="218" y="96"/>
                    <a:pt x="218" y="96"/>
                    <a:pt x="218" y="96"/>
                  </a:cubicBezTo>
                  <a:cubicBezTo>
                    <a:pt x="219" y="96"/>
                    <a:pt x="220" y="96"/>
                    <a:pt x="220" y="97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21" y="98"/>
                    <a:pt x="220" y="99"/>
                    <a:pt x="219" y="100"/>
                  </a:cubicBezTo>
                  <a:cubicBezTo>
                    <a:pt x="219" y="100"/>
                    <a:pt x="219" y="100"/>
                    <a:pt x="219" y="100"/>
                  </a:cubicBezTo>
                  <a:cubicBezTo>
                    <a:pt x="219" y="100"/>
                    <a:pt x="219" y="100"/>
                    <a:pt x="219" y="100"/>
                  </a:cubicBezTo>
                  <a:cubicBezTo>
                    <a:pt x="219" y="100"/>
                    <a:pt x="219" y="100"/>
                    <a:pt x="219" y="100"/>
                  </a:cubicBezTo>
                  <a:cubicBezTo>
                    <a:pt x="219" y="100"/>
                    <a:pt x="219" y="100"/>
                    <a:pt x="218" y="100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8" y="100"/>
                    <a:pt x="217" y="100"/>
                    <a:pt x="216" y="99"/>
                  </a:cubicBezTo>
                  <a:close/>
                  <a:moveTo>
                    <a:pt x="394" y="98"/>
                  </a:moveTo>
                  <a:cubicBezTo>
                    <a:pt x="394" y="98"/>
                    <a:pt x="394" y="98"/>
                    <a:pt x="394" y="98"/>
                  </a:cubicBezTo>
                  <a:cubicBezTo>
                    <a:pt x="394" y="98"/>
                    <a:pt x="394" y="98"/>
                    <a:pt x="394" y="98"/>
                  </a:cubicBezTo>
                  <a:cubicBezTo>
                    <a:pt x="393" y="98"/>
                    <a:pt x="392" y="96"/>
                    <a:pt x="393" y="95"/>
                  </a:cubicBezTo>
                  <a:cubicBezTo>
                    <a:pt x="393" y="95"/>
                    <a:pt x="393" y="95"/>
                    <a:pt x="393" y="95"/>
                  </a:cubicBezTo>
                  <a:cubicBezTo>
                    <a:pt x="393" y="94"/>
                    <a:pt x="394" y="94"/>
                    <a:pt x="395" y="94"/>
                  </a:cubicBezTo>
                  <a:cubicBezTo>
                    <a:pt x="395" y="94"/>
                    <a:pt x="395" y="94"/>
                    <a:pt x="395" y="94"/>
                  </a:cubicBezTo>
                  <a:cubicBezTo>
                    <a:pt x="396" y="95"/>
                    <a:pt x="397" y="96"/>
                    <a:pt x="396" y="97"/>
                  </a:cubicBezTo>
                  <a:cubicBezTo>
                    <a:pt x="396" y="97"/>
                    <a:pt x="396" y="97"/>
                    <a:pt x="396" y="97"/>
                  </a:cubicBezTo>
                  <a:cubicBezTo>
                    <a:pt x="396" y="98"/>
                    <a:pt x="395" y="98"/>
                    <a:pt x="395" y="98"/>
                  </a:cubicBezTo>
                  <a:cubicBezTo>
                    <a:pt x="395" y="98"/>
                    <a:pt x="395" y="98"/>
                    <a:pt x="395" y="98"/>
                  </a:cubicBezTo>
                  <a:cubicBezTo>
                    <a:pt x="394" y="98"/>
                    <a:pt x="394" y="98"/>
                    <a:pt x="394" y="98"/>
                  </a:cubicBezTo>
                  <a:close/>
                  <a:moveTo>
                    <a:pt x="228" y="95"/>
                  </a:moveTo>
                  <a:cubicBezTo>
                    <a:pt x="227" y="94"/>
                    <a:pt x="228" y="92"/>
                    <a:pt x="229" y="92"/>
                  </a:cubicBezTo>
                  <a:cubicBezTo>
                    <a:pt x="229" y="92"/>
                    <a:pt x="229" y="92"/>
                    <a:pt x="229" y="92"/>
                  </a:cubicBezTo>
                  <a:cubicBezTo>
                    <a:pt x="230" y="92"/>
                    <a:pt x="231" y="92"/>
                    <a:pt x="232" y="93"/>
                  </a:cubicBezTo>
                  <a:cubicBezTo>
                    <a:pt x="232" y="93"/>
                    <a:pt x="232" y="93"/>
                    <a:pt x="232" y="93"/>
                  </a:cubicBezTo>
                  <a:cubicBezTo>
                    <a:pt x="232" y="94"/>
                    <a:pt x="231" y="96"/>
                    <a:pt x="230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29" y="96"/>
                    <a:pt x="228" y="95"/>
                    <a:pt x="228" y="95"/>
                  </a:cubicBezTo>
                  <a:close/>
                  <a:moveTo>
                    <a:pt x="383" y="94"/>
                  </a:moveTo>
                  <a:cubicBezTo>
                    <a:pt x="382" y="94"/>
                    <a:pt x="381" y="93"/>
                    <a:pt x="381" y="92"/>
                  </a:cubicBezTo>
                  <a:cubicBezTo>
                    <a:pt x="381" y="92"/>
                    <a:pt x="381" y="92"/>
                    <a:pt x="381" y="92"/>
                  </a:cubicBezTo>
                  <a:cubicBezTo>
                    <a:pt x="382" y="91"/>
                    <a:pt x="383" y="90"/>
                    <a:pt x="384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5" y="91"/>
                    <a:pt x="385" y="92"/>
                    <a:pt x="385" y="93"/>
                  </a:cubicBezTo>
                  <a:cubicBezTo>
                    <a:pt x="385" y="93"/>
                    <a:pt x="385" y="93"/>
                    <a:pt x="385" y="93"/>
                  </a:cubicBezTo>
                  <a:cubicBezTo>
                    <a:pt x="385" y="94"/>
                    <a:pt x="384" y="94"/>
                    <a:pt x="383" y="94"/>
                  </a:cubicBezTo>
                  <a:cubicBezTo>
                    <a:pt x="383" y="94"/>
                    <a:pt x="383" y="94"/>
                    <a:pt x="383" y="94"/>
                  </a:cubicBezTo>
                  <a:cubicBezTo>
                    <a:pt x="383" y="94"/>
                    <a:pt x="383" y="94"/>
                    <a:pt x="383" y="94"/>
                  </a:cubicBezTo>
                  <a:close/>
                  <a:moveTo>
                    <a:pt x="239" y="91"/>
                  </a:moveTo>
                  <a:cubicBezTo>
                    <a:pt x="239" y="90"/>
                    <a:pt x="240" y="89"/>
                    <a:pt x="241" y="89"/>
                  </a:cubicBezTo>
                  <a:cubicBezTo>
                    <a:pt x="241" y="89"/>
                    <a:pt x="241" y="89"/>
                    <a:pt x="241" y="89"/>
                  </a:cubicBezTo>
                  <a:cubicBezTo>
                    <a:pt x="242" y="88"/>
                    <a:pt x="243" y="89"/>
                    <a:pt x="243" y="90"/>
                  </a:cubicBezTo>
                  <a:cubicBezTo>
                    <a:pt x="243" y="90"/>
                    <a:pt x="243" y="90"/>
                    <a:pt x="243" y="90"/>
                  </a:cubicBezTo>
                  <a:cubicBezTo>
                    <a:pt x="243" y="91"/>
                    <a:pt x="243" y="92"/>
                    <a:pt x="242" y="93"/>
                  </a:cubicBezTo>
                  <a:cubicBezTo>
                    <a:pt x="242" y="93"/>
                    <a:pt x="242" y="93"/>
                    <a:pt x="242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0" y="93"/>
                    <a:pt x="239" y="92"/>
                    <a:pt x="239" y="91"/>
                  </a:cubicBezTo>
                  <a:close/>
                  <a:moveTo>
                    <a:pt x="371" y="91"/>
                  </a:moveTo>
                  <a:cubicBezTo>
                    <a:pt x="370" y="91"/>
                    <a:pt x="369" y="90"/>
                    <a:pt x="370" y="89"/>
                  </a:cubicBezTo>
                  <a:cubicBezTo>
                    <a:pt x="370" y="89"/>
                    <a:pt x="370" y="89"/>
                    <a:pt x="370" y="89"/>
                  </a:cubicBezTo>
                  <a:cubicBezTo>
                    <a:pt x="370" y="88"/>
                    <a:pt x="371" y="87"/>
                    <a:pt x="372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73" y="87"/>
                    <a:pt x="374" y="89"/>
                    <a:pt x="374" y="90"/>
                  </a:cubicBezTo>
                  <a:cubicBezTo>
                    <a:pt x="374" y="90"/>
                    <a:pt x="374" y="90"/>
                    <a:pt x="374" y="90"/>
                  </a:cubicBezTo>
                  <a:cubicBezTo>
                    <a:pt x="373" y="91"/>
                    <a:pt x="373" y="91"/>
                    <a:pt x="372" y="91"/>
                  </a:cubicBezTo>
                  <a:cubicBezTo>
                    <a:pt x="372" y="91"/>
                    <a:pt x="372" y="91"/>
                    <a:pt x="372" y="91"/>
                  </a:cubicBezTo>
                  <a:cubicBezTo>
                    <a:pt x="371" y="91"/>
                    <a:pt x="371" y="91"/>
                    <a:pt x="371" y="91"/>
                  </a:cubicBezTo>
                  <a:close/>
                  <a:moveTo>
                    <a:pt x="251" y="88"/>
                  </a:moveTo>
                  <a:cubicBezTo>
                    <a:pt x="251" y="87"/>
                    <a:pt x="251" y="86"/>
                    <a:pt x="252" y="86"/>
                  </a:cubicBezTo>
                  <a:cubicBezTo>
                    <a:pt x="252" y="86"/>
                    <a:pt x="252" y="86"/>
                    <a:pt x="252" y="86"/>
                  </a:cubicBezTo>
                  <a:cubicBezTo>
                    <a:pt x="253" y="85"/>
                    <a:pt x="254" y="86"/>
                    <a:pt x="255" y="87"/>
                  </a:cubicBezTo>
                  <a:cubicBezTo>
                    <a:pt x="255" y="87"/>
                    <a:pt x="255" y="87"/>
                    <a:pt x="255" y="87"/>
                  </a:cubicBezTo>
                  <a:cubicBezTo>
                    <a:pt x="255" y="88"/>
                    <a:pt x="254" y="89"/>
                    <a:pt x="253" y="90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2" y="90"/>
                    <a:pt x="251" y="89"/>
                    <a:pt x="251" y="88"/>
                  </a:cubicBezTo>
                  <a:close/>
                  <a:moveTo>
                    <a:pt x="360" y="88"/>
                  </a:moveTo>
                  <a:cubicBezTo>
                    <a:pt x="358" y="88"/>
                    <a:pt x="358" y="87"/>
                    <a:pt x="358" y="86"/>
                  </a:cubicBezTo>
                  <a:cubicBezTo>
                    <a:pt x="358" y="86"/>
                    <a:pt x="358" y="86"/>
                    <a:pt x="358" y="86"/>
                  </a:cubicBezTo>
                  <a:cubicBezTo>
                    <a:pt x="358" y="85"/>
                    <a:pt x="359" y="84"/>
                    <a:pt x="360" y="85"/>
                  </a:cubicBezTo>
                  <a:cubicBezTo>
                    <a:pt x="360" y="85"/>
                    <a:pt x="360" y="85"/>
                    <a:pt x="360" y="85"/>
                  </a:cubicBezTo>
                  <a:cubicBezTo>
                    <a:pt x="361" y="85"/>
                    <a:pt x="362" y="86"/>
                    <a:pt x="362" y="87"/>
                  </a:cubicBezTo>
                  <a:cubicBezTo>
                    <a:pt x="362" y="87"/>
                    <a:pt x="362" y="87"/>
                    <a:pt x="362" y="87"/>
                  </a:cubicBezTo>
                  <a:cubicBezTo>
                    <a:pt x="362" y="88"/>
                    <a:pt x="361" y="89"/>
                    <a:pt x="360" y="89"/>
                  </a:cubicBezTo>
                  <a:cubicBezTo>
                    <a:pt x="360" y="89"/>
                    <a:pt x="360" y="89"/>
                    <a:pt x="360" y="89"/>
                  </a:cubicBezTo>
                  <a:cubicBezTo>
                    <a:pt x="360" y="89"/>
                    <a:pt x="360" y="89"/>
                    <a:pt x="360" y="88"/>
                  </a:cubicBezTo>
                  <a:close/>
                  <a:moveTo>
                    <a:pt x="263" y="86"/>
                  </a:moveTo>
                  <a:cubicBezTo>
                    <a:pt x="262" y="85"/>
                    <a:pt x="263" y="84"/>
                    <a:pt x="264" y="83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5" y="83"/>
                    <a:pt x="266" y="84"/>
                    <a:pt x="266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7" y="86"/>
                    <a:pt x="266" y="87"/>
                    <a:pt x="265" y="87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64" y="87"/>
                    <a:pt x="263" y="87"/>
                    <a:pt x="263" y="86"/>
                  </a:cubicBezTo>
                  <a:close/>
                  <a:moveTo>
                    <a:pt x="348" y="86"/>
                  </a:moveTo>
                  <a:cubicBezTo>
                    <a:pt x="347" y="86"/>
                    <a:pt x="346" y="85"/>
                    <a:pt x="346" y="84"/>
                  </a:cubicBezTo>
                  <a:cubicBezTo>
                    <a:pt x="346" y="84"/>
                    <a:pt x="346" y="84"/>
                    <a:pt x="346" y="84"/>
                  </a:cubicBezTo>
                  <a:cubicBezTo>
                    <a:pt x="346" y="83"/>
                    <a:pt x="347" y="82"/>
                    <a:pt x="348" y="82"/>
                  </a:cubicBezTo>
                  <a:cubicBezTo>
                    <a:pt x="348" y="82"/>
                    <a:pt x="348" y="82"/>
                    <a:pt x="348" y="82"/>
                  </a:cubicBezTo>
                  <a:cubicBezTo>
                    <a:pt x="350" y="83"/>
                    <a:pt x="350" y="84"/>
                    <a:pt x="350" y="85"/>
                  </a:cubicBezTo>
                  <a:cubicBezTo>
                    <a:pt x="350" y="85"/>
                    <a:pt x="350" y="85"/>
                    <a:pt x="350" y="85"/>
                  </a:cubicBezTo>
                  <a:cubicBezTo>
                    <a:pt x="350" y="86"/>
                    <a:pt x="349" y="86"/>
                    <a:pt x="348" y="86"/>
                  </a:cubicBezTo>
                  <a:cubicBezTo>
                    <a:pt x="348" y="86"/>
                    <a:pt x="348" y="86"/>
                    <a:pt x="348" y="86"/>
                  </a:cubicBezTo>
                  <a:cubicBezTo>
                    <a:pt x="348" y="86"/>
                    <a:pt x="348" y="86"/>
                    <a:pt x="348" y="86"/>
                  </a:cubicBezTo>
                  <a:close/>
                  <a:moveTo>
                    <a:pt x="274" y="84"/>
                  </a:moveTo>
                  <a:cubicBezTo>
                    <a:pt x="274" y="83"/>
                    <a:pt x="275" y="82"/>
                    <a:pt x="276" y="82"/>
                  </a:cubicBezTo>
                  <a:cubicBezTo>
                    <a:pt x="276" y="82"/>
                    <a:pt x="276" y="82"/>
                    <a:pt x="276" y="82"/>
                  </a:cubicBezTo>
                  <a:cubicBezTo>
                    <a:pt x="277" y="81"/>
                    <a:pt x="278" y="82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9" y="84"/>
                    <a:pt x="278" y="85"/>
                    <a:pt x="277" y="86"/>
                  </a:cubicBezTo>
                  <a:cubicBezTo>
                    <a:pt x="277" y="86"/>
                    <a:pt x="277" y="86"/>
                    <a:pt x="277" y="86"/>
                  </a:cubicBezTo>
                  <a:cubicBezTo>
                    <a:pt x="277" y="86"/>
                    <a:pt x="276" y="86"/>
                    <a:pt x="276" y="86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5" y="86"/>
                    <a:pt x="275" y="85"/>
                    <a:pt x="274" y="84"/>
                  </a:cubicBezTo>
                  <a:close/>
                  <a:moveTo>
                    <a:pt x="336" y="85"/>
                  </a:moveTo>
                  <a:cubicBezTo>
                    <a:pt x="336" y="85"/>
                    <a:pt x="336" y="85"/>
                    <a:pt x="336" y="85"/>
                  </a:cubicBezTo>
                  <a:cubicBezTo>
                    <a:pt x="336" y="85"/>
                    <a:pt x="336" y="85"/>
                    <a:pt x="336" y="85"/>
                  </a:cubicBezTo>
                  <a:cubicBezTo>
                    <a:pt x="335" y="85"/>
                    <a:pt x="334" y="84"/>
                    <a:pt x="334" y="83"/>
                  </a:cubicBezTo>
                  <a:cubicBezTo>
                    <a:pt x="334" y="83"/>
                    <a:pt x="334" y="83"/>
                    <a:pt x="334" y="83"/>
                  </a:cubicBezTo>
                  <a:cubicBezTo>
                    <a:pt x="334" y="82"/>
                    <a:pt x="335" y="81"/>
                    <a:pt x="336" y="81"/>
                  </a:cubicBezTo>
                  <a:cubicBezTo>
                    <a:pt x="336" y="81"/>
                    <a:pt x="336" y="81"/>
                    <a:pt x="336" y="81"/>
                  </a:cubicBezTo>
                  <a:cubicBezTo>
                    <a:pt x="338" y="81"/>
                    <a:pt x="338" y="82"/>
                    <a:pt x="338" y="83"/>
                  </a:cubicBezTo>
                  <a:cubicBezTo>
                    <a:pt x="338" y="83"/>
                    <a:pt x="338" y="83"/>
                    <a:pt x="338" y="83"/>
                  </a:cubicBezTo>
                  <a:cubicBezTo>
                    <a:pt x="338" y="84"/>
                    <a:pt x="337" y="85"/>
                    <a:pt x="336" y="85"/>
                  </a:cubicBezTo>
                  <a:cubicBezTo>
                    <a:pt x="336" y="85"/>
                    <a:pt x="336" y="85"/>
                    <a:pt x="336" y="85"/>
                  </a:cubicBezTo>
                  <a:cubicBezTo>
                    <a:pt x="336" y="85"/>
                    <a:pt x="336" y="85"/>
                    <a:pt x="336" y="85"/>
                  </a:cubicBezTo>
                  <a:close/>
                  <a:moveTo>
                    <a:pt x="288" y="84"/>
                  </a:moveTo>
                  <a:cubicBezTo>
                    <a:pt x="287" y="84"/>
                    <a:pt x="286" y="84"/>
                    <a:pt x="286" y="83"/>
                  </a:cubicBezTo>
                  <a:cubicBezTo>
                    <a:pt x="286" y="83"/>
                    <a:pt x="286" y="83"/>
                    <a:pt x="286" y="83"/>
                  </a:cubicBezTo>
                  <a:cubicBezTo>
                    <a:pt x="286" y="81"/>
                    <a:pt x="287" y="80"/>
                    <a:pt x="288" y="80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9" y="80"/>
                    <a:pt x="290" y="81"/>
                    <a:pt x="290" y="82"/>
                  </a:cubicBezTo>
                  <a:cubicBezTo>
                    <a:pt x="290" y="82"/>
                    <a:pt x="290" y="82"/>
                    <a:pt x="290" y="82"/>
                  </a:cubicBezTo>
                  <a:cubicBezTo>
                    <a:pt x="290" y="83"/>
                    <a:pt x="290" y="84"/>
                    <a:pt x="288" y="84"/>
                  </a:cubicBezTo>
                  <a:cubicBezTo>
                    <a:pt x="288" y="84"/>
                    <a:pt x="288" y="84"/>
                    <a:pt x="288" y="84"/>
                  </a:cubicBezTo>
                  <a:cubicBezTo>
                    <a:pt x="288" y="84"/>
                    <a:pt x="288" y="84"/>
                    <a:pt x="288" y="84"/>
                  </a:cubicBezTo>
                  <a:close/>
                  <a:moveTo>
                    <a:pt x="324" y="84"/>
                  </a:moveTo>
                  <a:cubicBezTo>
                    <a:pt x="324" y="84"/>
                    <a:pt x="324" y="84"/>
                    <a:pt x="324" y="84"/>
                  </a:cubicBezTo>
                  <a:cubicBezTo>
                    <a:pt x="324" y="84"/>
                    <a:pt x="324" y="84"/>
                    <a:pt x="324" y="84"/>
                  </a:cubicBezTo>
                  <a:cubicBezTo>
                    <a:pt x="323" y="84"/>
                    <a:pt x="322" y="83"/>
                    <a:pt x="322" y="82"/>
                  </a:cubicBezTo>
                  <a:cubicBezTo>
                    <a:pt x="322" y="82"/>
                    <a:pt x="322" y="82"/>
                    <a:pt x="322" y="82"/>
                  </a:cubicBezTo>
                  <a:cubicBezTo>
                    <a:pt x="322" y="81"/>
                    <a:pt x="323" y="80"/>
                    <a:pt x="324" y="80"/>
                  </a:cubicBezTo>
                  <a:cubicBezTo>
                    <a:pt x="324" y="80"/>
                    <a:pt x="324" y="80"/>
                    <a:pt x="324" y="80"/>
                  </a:cubicBezTo>
                  <a:cubicBezTo>
                    <a:pt x="325" y="80"/>
                    <a:pt x="326" y="81"/>
                    <a:pt x="326" y="82"/>
                  </a:cubicBezTo>
                  <a:cubicBezTo>
                    <a:pt x="326" y="82"/>
                    <a:pt x="326" y="82"/>
                    <a:pt x="326" y="82"/>
                  </a:cubicBezTo>
                  <a:cubicBezTo>
                    <a:pt x="326" y="83"/>
                    <a:pt x="325" y="84"/>
                    <a:pt x="324" y="84"/>
                  </a:cubicBezTo>
                  <a:cubicBezTo>
                    <a:pt x="324" y="84"/>
                    <a:pt x="324" y="84"/>
                    <a:pt x="324" y="84"/>
                  </a:cubicBezTo>
                  <a:cubicBezTo>
                    <a:pt x="324" y="84"/>
                    <a:pt x="324" y="84"/>
                    <a:pt x="324" y="84"/>
                  </a:cubicBezTo>
                  <a:close/>
                  <a:moveTo>
                    <a:pt x="298" y="82"/>
                  </a:moveTo>
                  <a:cubicBezTo>
                    <a:pt x="298" y="81"/>
                    <a:pt x="299" y="80"/>
                    <a:pt x="300" y="80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01" y="80"/>
                    <a:pt x="302" y="81"/>
                    <a:pt x="302" y="82"/>
                  </a:cubicBezTo>
                  <a:cubicBezTo>
                    <a:pt x="302" y="82"/>
                    <a:pt x="302" y="82"/>
                    <a:pt x="302" y="82"/>
                  </a:cubicBezTo>
                  <a:cubicBezTo>
                    <a:pt x="302" y="83"/>
                    <a:pt x="301" y="84"/>
                    <a:pt x="300" y="84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299" y="84"/>
                    <a:pt x="298" y="83"/>
                    <a:pt x="298" y="82"/>
                  </a:cubicBezTo>
                  <a:close/>
                  <a:moveTo>
                    <a:pt x="312" y="84"/>
                  </a:moveTo>
                  <a:cubicBezTo>
                    <a:pt x="311" y="84"/>
                    <a:pt x="310" y="83"/>
                    <a:pt x="310" y="82"/>
                  </a:cubicBezTo>
                  <a:cubicBezTo>
                    <a:pt x="310" y="82"/>
                    <a:pt x="310" y="82"/>
                    <a:pt x="310" y="82"/>
                  </a:cubicBezTo>
                  <a:cubicBezTo>
                    <a:pt x="310" y="80"/>
                    <a:pt x="311" y="80"/>
                    <a:pt x="312" y="80"/>
                  </a:cubicBezTo>
                  <a:cubicBezTo>
                    <a:pt x="312" y="80"/>
                    <a:pt x="312" y="80"/>
                    <a:pt x="312" y="80"/>
                  </a:cubicBezTo>
                  <a:cubicBezTo>
                    <a:pt x="313" y="80"/>
                    <a:pt x="314" y="80"/>
                    <a:pt x="314" y="82"/>
                  </a:cubicBezTo>
                  <a:cubicBezTo>
                    <a:pt x="314" y="82"/>
                    <a:pt x="314" y="82"/>
                    <a:pt x="314" y="82"/>
                  </a:cubicBezTo>
                  <a:cubicBezTo>
                    <a:pt x="314" y="83"/>
                    <a:pt x="313" y="84"/>
                    <a:pt x="312" y="84"/>
                  </a:cubicBezTo>
                  <a:cubicBezTo>
                    <a:pt x="312" y="84"/>
                    <a:pt x="312" y="84"/>
                    <a:pt x="312" y="84"/>
                  </a:cubicBezTo>
                  <a:close/>
                  <a:moveTo>
                    <a:pt x="325" y="1002"/>
                  </a:moveTo>
                  <a:cubicBezTo>
                    <a:pt x="324" y="1002"/>
                    <a:pt x="323" y="1000"/>
                    <a:pt x="324" y="999"/>
                  </a:cubicBezTo>
                  <a:cubicBezTo>
                    <a:pt x="324" y="999"/>
                    <a:pt x="324" y="999"/>
                    <a:pt x="324" y="999"/>
                  </a:cubicBezTo>
                  <a:cubicBezTo>
                    <a:pt x="324" y="998"/>
                    <a:pt x="325" y="998"/>
                    <a:pt x="327" y="998"/>
                  </a:cubicBezTo>
                  <a:cubicBezTo>
                    <a:pt x="327" y="998"/>
                    <a:pt x="327" y="998"/>
                    <a:pt x="327" y="998"/>
                  </a:cubicBezTo>
                  <a:cubicBezTo>
                    <a:pt x="328" y="999"/>
                    <a:pt x="328" y="1000"/>
                    <a:pt x="328" y="1001"/>
                  </a:cubicBezTo>
                  <a:cubicBezTo>
                    <a:pt x="328" y="1001"/>
                    <a:pt x="328" y="1001"/>
                    <a:pt x="328" y="1001"/>
                  </a:cubicBezTo>
                  <a:cubicBezTo>
                    <a:pt x="327" y="1002"/>
                    <a:pt x="327" y="1002"/>
                    <a:pt x="326" y="1002"/>
                  </a:cubicBezTo>
                  <a:cubicBezTo>
                    <a:pt x="326" y="1002"/>
                    <a:pt x="326" y="1002"/>
                    <a:pt x="326" y="1002"/>
                  </a:cubicBezTo>
                  <a:cubicBezTo>
                    <a:pt x="325" y="1002"/>
                    <a:pt x="325" y="1002"/>
                    <a:pt x="325" y="1002"/>
                  </a:cubicBezTo>
                  <a:close/>
                  <a:moveTo>
                    <a:pt x="288" y="994"/>
                  </a:moveTo>
                  <a:cubicBezTo>
                    <a:pt x="287" y="993"/>
                    <a:pt x="288" y="992"/>
                    <a:pt x="289" y="992"/>
                  </a:cubicBezTo>
                  <a:cubicBezTo>
                    <a:pt x="289" y="992"/>
                    <a:pt x="289" y="992"/>
                    <a:pt x="289" y="992"/>
                  </a:cubicBezTo>
                  <a:cubicBezTo>
                    <a:pt x="290" y="991"/>
                    <a:pt x="291" y="992"/>
                    <a:pt x="291" y="993"/>
                  </a:cubicBezTo>
                  <a:cubicBezTo>
                    <a:pt x="291" y="993"/>
                    <a:pt x="291" y="993"/>
                    <a:pt x="291" y="993"/>
                  </a:cubicBezTo>
                  <a:cubicBezTo>
                    <a:pt x="292" y="994"/>
                    <a:pt x="291" y="995"/>
                    <a:pt x="290" y="995"/>
                  </a:cubicBezTo>
                  <a:cubicBezTo>
                    <a:pt x="290" y="995"/>
                    <a:pt x="290" y="995"/>
                    <a:pt x="290" y="995"/>
                  </a:cubicBezTo>
                  <a:cubicBezTo>
                    <a:pt x="290" y="995"/>
                    <a:pt x="290" y="995"/>
                    <a:pt x="290" y="995"/>
                  </a:cubicBezTo>
                  <a:cubicBezTo>
                    <a:pt x="290" y="995"/>
                    <a:pt x="290" y="995"/>
                    <a:pt x="290" y="995"/>
                  </a:cubicBezTo>
                  <a:cubicBezTo>
                    <a:pt x="289" y="995"/>
                    <a:pt x="288" y="995"/>
                    <a:pt x="288" y="994"/>
                  </a:cubicBezTo>
                  <a:close/>
                  <a:moveTo>
                    <a:pt x="330" y="991"/>
                  </a:moveTo>
                  <a:cubicBezTo>
                    <a:pt x="329" y="990"/>
                    <a:pt x="328" y="989"/>
                    <a:pt x="328" y="988"/>
                  </a:cubicBezTo>
                  <a:cubicBezTo>
                    <a:pt x="328" y="988"/>
                    <a:pt x="328" y="988"/>
                    <a:pt x="328" y="988"/>
                  </a:cubicBezTo>
                  <a:cubicBezTo>
                    <a:pt x="329" y="987"/>
                    <a:pt x="330" y="987"/>
                    <a:pt x="331" y="987"/>
                  </a:cubicBezTo>
                  <a:cubicBezTo>
                    <a:pt x="331" y="987"/>
                    <a:pt x="331" y="987"/>
                    <a:pt x="331" y="987"/>
                  </a:cubicBezTo>
                  <a:cubicBezTo>
                    <a:pt x="332" y="988"/>
                    <a:pt x="333" y="989"/>
                    <a:pt x="332" y="990"/>
                  </a:cubicBezTo>
                  <a:cubicBezTo>
                    <a:pt x="332" y="990"/>
                    <a:pt x="332" y="990"/>
                    <a:pt x="332" y="990"/>
                  </a:cubicBezTo>
                  <a:cubicBezTo>
                    <a:pt x="332" y="991"/>
                    <a:pt x="331" y="991"/>
                    <a:pt x="330" y="991"/>
                  </a:cubicBezTo>
                  <a:cubicBezTo>
                    <a:pt x="330" y="991"/>
                    <a:pt x="330" y="991"/>
                    <a:pt x="330" y="991"/>
                  </a:cubicBezTo>
                  <a:cubicBezTo>
                    <a:pt x="330" y="991"/>
                    <a:pt x="330" y="991"/>
                    <a:pt x="330" y="991"/>
                  </a:cubicBezTo>
                  <a:close/>
                  <a:moveTo>
                    <a:pt x="283" y="983"/>
                  </a:moveTo>
                  <a:cubicBezTo>
                    <a:pt x="283" y="982"/>
                    <a:pt x="283" y="981"/>
                    <a:pt x="284" y="980"/>
                  </a:cubicBezTo>
                  <a:cubicBezTo>
                    <a:pt x="284" y="980"/>
                    <a:pt x="284" y="980"/>
                    <a:pt x="284" y="980"/>
                  </a:cubicBezTo>
                  <a:cubicBezTo>
                    <a:pt x="285" y="980"/>
                    <a:pt x="286" y="981"/>
                    <a:pt x="287" y="982"/>
                  </a:cubicBezTo>
                  <a:cubicBezTo>
                    <a:pt x="287" y="982"/>
                    <a:pt x="287" y="982"/>
                    <a:pt x="287" y="982"/>
                  </a:cubicBezTo>
                  <a:cubicBezTo>
                    <a:pt x="287" y="983"/>
                    <a:pt x="287" y="984"/>
                    <a:pt x="286" y="984"/>
                  </a:cubicBezTo>
                  <a:cubicBezTo>
                    <a:pt x="286" y="984"/>
                    <a:pt x="286" y="984"/>
                    <a:pt x="286" y="984"/>
                  </a:cubicBezTo>
                  <a:cubicBezTo>
                    <a:pt x="286" y="984"/>
                    <a:pt x="285" y="984"/>
                    <a:pt x="285" y="984"/>
                  </a:cubicBezTo>
                  <a:cubicBezTo>
                    <a:pt x="285" y="984"/>
                    <a:pt x="285" y="984"/>
                    <a:pt x="285" y="984"/>
                  </a:cubicBezTo>
                  <a:cubicBezTo>
                    <a:pt x="284" y="984"/>
                    <a:pt x="284" y="984"/>
                    <a:pt x="283" y="983"/>
                  </a:cubicBezTo>
                  <a:close/>
                  <a:moveTo>
                    <a:pt x="334" y="980"/>
                  </a:moveTo>
                  <a:cubicBezTo>
                    <a:pt x="333" y="979"/>
                    <a:pt x="333" y="978"/>
                    <a:pt x="333" y="977"/>
                  </a:cubicBezTo>
                  <a:cubicBezTo>
                    <a:pt x="333" y="977"/>
                    <a:pt x="333" y="977"/>
                    <a:pt x="333" y="977"/>
                  </a:cubicBezTo>
                  <a:cubicBezTo>
                    <a:pt x="333" y="976"/>
                    <a:pt x="335" y="976"/>
                    <a:pt x="336" y="976"/>
                  </a:cubicBezTo>
                  <a:cubicBezTo>
                    <a:pt x="336" y="976"/>
                    <a:pt x="336" y="976"/>
                    <a:pt x="336" y="976"/>
                  </a:cubicBezTo>
                  <a:cubicBezTo>
                    <a:pt x="337" y="977"/>
                    <a:pt x="337" y="978"/>
                    <a:pt x="337" y="979"/>
                  </a:cubicBezTo>
                  <a:cubicBezTo>
                    <a:pt x="337" y="979"/>
                    <a:pt x="337" y="979"/>
                    <a:pt x="337" y="979"/>
                  </a:cubicBezTo>
                  <a:cubicBezTo>
                    <a:pt x="336" y="980"/>
                    <a:pt x="336" y="980"/>
                    <a:pt x="335" y="980"/>
                  </a:cubicBezTo>
                  <a:cubicBezTo>
                    <a:pt x="335" y="980"/>
                    <a:pt x="335" y="980"/>
                    <a:pt x="335" y="980"/>
                  </a:cubicBezTo>
                  <a:cubicBezTo>
                    <a:pt x="335" y="980"/>
                    <a:pt x="334" y="980"/>
                    <a:pt x="334" y="980"/>
                  </a:cubicBezTo>
                  <a:close/>
                  <a:moveTo>
                    <a:pt x="279" y="972"/>
                  </a:moveTo>
                  <a:cubicBezTo>
                    <a:pt x="278" y="971"/>
                    <a:pt x="279" y="970"/>
                    <a:pt x="280" y="969"/>
                  </a:cubicBezTo>
                  <a:cubicBezTo>
                    <a:pt x="280" y="969"/>
                    <a:pt x="280" y="969"/>
                    <a:pt x="280" y="969"/>
                  </a:cubicBezTo>
                  <a:cubicBezTo>
                    <a:pt x="281" y="969"/>
                    <a:pt x="282" y="969"/>
                    <a:pt x="282" y="970"/>
                  </a:cubicBezTo>
                  <a:cubicBezTo>
                    <a:pt x="282" y="970"/>
                    <a:pt x="282" y="970"/>
                    <a:pt x="282" y="970"/>
                  </a:cubicBezTo>
                  <a:cubicBezTo>
                    <a:pt x="283" y="971"/>
                    <a:pt x="282" y="973"/>
                    <a:pt x="281" y="973"/>
                  </a:cubicBezTo>
                  <a:cubicBezTo>
                    <a:pt x="281" y="973"/>
                    <a:pt x="281" y="973"/>
                    <a:pt x="281" y="973"/>
                  </a:cubicBezTo>
                  <a:cubicBezTo>
                    <a:pt x="281" y="973"/>
                    <a:pt x="281" y="973"/>
                    <a:pt x="280" y="973"/>
                  </a:cubicBezTo>
                  <a:cubicBezTo>
                    <a:pt x="280" y="973"/>
                    <a:pt x="280" y="973"/>
                    <a:pt x="280" y="973"/>
                  </a:cubicBezTo>
                  <a:cubicBezTo>
                    <a:pt x="280" y="973"/>
                    <a:pt x="279" y="973"/>
                    <a:pt x="279" y="972"/>
                  </a:cubicBezTo>
                  <a:close/>
                  <a:moveTo>
                    <a:pt x="339" y="969"/>
                  </a:moveTo>
                  <a:cubicBezTo>
                    <a:pt x="338" y="968"/>
                    <a:pt x="337" y="967"/>
                    <a:pt x="338" y="966"/>
                  </a:cubicBezTo>
                  <a:cubicBezTo>
                    <a:pt x="338" y="966"/>
                    <a:pt x="338" y="966"/>
                    <a:pt x="338" y="966"/>
                  </a:cubicBezTo>
                  <a:cubicBezTo>
                    <a:pt x="338" y="965"/>
                    <a:pt x="339" y="965"/>
                    <a:pt x="340" y="965"/>
                  </a:cubicBezTo>
                  <a:cubicBezTo>
                    <a:pt x="340" y="965"/>
                    <a:pt x="340" y="965"/>
                    <a:pt x="340" y="965"/>
                  </a:cubicBezTo>
                  <a:cubicBezTo>
                    <a:pt x="341" y="965"/>
                    <a:pt x="342" y="967"/>
                    <a:pt x="341" y="968"/>
                  </a:cubicBezTo>
                  <a:cubicBezTo>
                    <a:pt x="341" y="968"/>
                    <a:pt x="341" y="968"/>
                    <a:pt x="341" y="968"/>
                  </a:cubicBezTo>
                  <a:cubicBezTo>
                    <a:pt x="341" y="968"/>
                    <a:pt x="340" y="969"/>
                    <a:pt x="339" y="969"/>
                  </a:cubicBezTo>
                  <a:cubicBezTo>
                    <a:pt x="339" y="969"/>
                    <a:pt x="339" y="969"/>
                    <a:pt x="339" y="969"/>
                  </a:cubicBezTo>
                  <a:cubicBezTo>
                    <a:pt x="339" y="969"/>
                    <a:pt x="339" y="969"/>
                    <a:pt x="339" y="969"/>
                  </a:cubicBezTo>
                  <a:close/>
                  <a:moveTo>
                    <a:pt x="274" y="961"/>
                  </a:moveTo>
                  <a:cubicBezTo>
                    <a:pt x="274" y="960"/>
                    <a:pt x="274" y="959"/>
                    <a:pt x="275" y="958"/>
                  </a:cubicBezTo>
                  <a:cubicBezTo>
                    <a:pt x="275" y="958"/>
                    <a:pt x="275" y="958"/>
                    <a:pt x="275" y="958"/>
                  </a:cubicBezTo>
                  <a:cubicBezTo>
                    <a:pt x="276" y="958"/>
                    <a:pt x="277" y="958"/>
                    <a:pt x="278" y="959"/>
                  </a:cubicBezTo>
                  <a:cubicBezTo>
                    <a:pt x="278" y="959"/>
                    <a:pt x="278" y="959"/>
                    <a:pt x="278" y="959"/>
                  </a:cubicBezTo>
                  <a:cubicBezTo>
                    <a:pt x="278" y="960"/>
                    <a:pt x="278" y="962"/>
                    <a:pt x="277" y="962"/>
                  </a:cubicBezTo>
                  <a:cubicBezTo>
                    <a:pt x="277" y="962"/>
                    <a:pt x="277" y="962"/>
                    <a:pt x="277" y="962"/>
                  </a:cubicBezTo>
                  <a:cubicBezTo>
                    <a:pt x="276" y="962"/>
                    <a:pt x="276" y="962"/>
                    <a:pt x="276" y="962"/>
                  </a:cubicBezTo>
                  <a:cubicBezTo>
                    <a:pt x="276" y="962"/>
                    <a:pt x="276" y="962"/>
                    <a:pt x="276" y="962"/>
                  </a:cubicBezTo>
                  <a:cubicBezTo>
                    <a:pt x="275" y="962"/>
                    <a:pt x="274" y="962"/>
                    <a:pt x="274" y="961"/>
                  </a:cubicBezTo>
                  <a:close/>
                  <a:moveTo>
                    <a:pt x="343" y="958"/>
                  </a:moveTo>
                  <a:cubicBezTo>
                    <a:pt x="342" y="957"/>
                    <a:pt x="342" y="956"/>
                    <a:pt x="342" y="955"/>
                  </a:cubicBezTo>
                  <a:cubicBezTo>
                    <a:pt x="342" y="955"/>
                    <a:pt x="342" y="955"/>
                    <a:pt x="342" y="955"/>
                  </a:cubicBezTo>
                  <a:cubicBezTo>
                    <a:pt x="343" y="954"/>
                    <a:pt x="344" y="953"/>
                    <a:pt x="345" y="954"/>
                  </a:cubicBezTo>
                  <a:cubicBezTo>
                    <a:pt x="345" y="954"/>
                    <a:pt x="345" y="954"/>
                    <a:pt x="345" y="954"/>
                  </a:cubicBezTo>
                  <a:cubicBezTo>
                    <a:pt x="346" y="954"/>
                    <a:pt x="346" y="956"/>
                    <a:pt x="346" y="957"/>
                  </a:cubicBezTo>
                  <a:cubicBezTo>
                    <a:pt x="346" y="957"/>
                    <a:pt x="346" y="957"/>
                    <a:pt x="346" y="957"/>
                  </a:cubicBezTo>
                  <a:cubicBezTo>
                    <a:pt x="346" y="957"/>
                    <a:pt x="345" y="958"/>
                    <a:pt x="344" y="958"/>
                  </a:cubicBezTo>
                  <a:cubicBezTo>
                    <a:pt x="344" y="958"/>
                    <a:pt x="344" y="958"/>
                    <a:pt x="344" y="958"/>
                  </a:cubicBezTo>
                  <a:cubicBezTo>
                    <a:pt x="344" y="958"/>
                    <a:pt x="344" y="958"/>
                    <a:pt x="343" y="958"/>
                  </a:cubicBezTo>
                  <a:close/>
                  <a:moveTo>
                    <a:pt x="269" y="950"/>
                  </a:moveTo>
                  <a:cubicBezTo>
                    <a:pt x="269" y="949"/>
                    <a:pt x="270" y="948"/>
                    <a:pt x="271" y="947"/>
                  </a:cubicBezTo>
                  <a:cubicBezTo>
                    <a:pt x="271" y="947"/>
                    <a:pt x="271" y="947"/>
                    <a:pt x="271" y="947"/>
                  </a:cubicBezTo>
                  <a:cubicBezTo>
                    <a:pt x="272" y="947"/>
                    <a:pt x="273" y="947"/>
                    <a:pt x="273" y="948"/>
                  </a:cubicBezTo>
                  <a:cubicBezTo>
                    <a:pt x="273" y="948"/>
                    <a:pt x="273" y="948"/>
                    <a:pt x="273" y="948"/>
                  </a:cubicBezTo>
                  <a:cubicBezTo>
                    <a:pt x="274" y="949"/>
                    <a:pt x="273" y="950"/>
                    <a:pt x="272" y="951"/>
                  </a:cubicBezTo>
                  <a:cubicBezTo>
                    <a:pt x="272" y="951"/>
                    <a:pt x="272" y="951"/>
                    <a:pt x="272" y="951"/>
                  </a:cubicBezTo>
                  <a:cubicBezTo>
                    <a:pt x="272" y="951"/>
                    <a:pt x="272" y="951"/>
                    <a:pt x="271" y="951"/>
                  </a:cubicBezTo>
                  <a:cubicBezTo>
                    <a:pt x="271" y="951"/>
                    <a:pt x="271" y="951"/>
                    <a:pt x="271" y="951"/>
                  </a:cubicBezTo>
                  <a:cubicBezTo>
                    <a:pt x="271" y="951"/>
                    <a:pt x="270" y="951"/>
                    <a:pt x="269" y="950"/>
                  </a:cubicBezTo>
                  <a:close/>
                  <a:moveTo>
                    <a:pt x="348" y="947"/>
                  </a:moveTo>
                  <a:cubicBezTo>
                    <a:pt x="347" y="946"/>
                    <a:pt x="346" y="945"/>
                    <a:pt x="347" y="944"/>
                  </a:cubicBezTo>
                  <a:cubicBezTo>
                    <a:pt x="347" y="944"/>
                    <a:pt x="347" y="944"/>
                    <a:pt x="347" y="944"/>
                  </a:cubicBezTo>
                  <a:cubicBezTo>
                    <a:pt x="347" y="943"/>
                    <a:pt x="348" y="942"/>
                    <a:pt x="349" y="943"/>
                  </a:cubicBezTo>
                  <a:cubicBezTo>
                    <a:pt x="349" y="943"/>
                    <a:pt x="349" y="943"/>
                    <a:pt x="349" y="943"/>
                  </a:cubicBezTo>
                  <a:cubicBezTo>
                    <a:pt x="350" y="943"/>
                    <a:pt x="351" y="944"/>
                    <a:pt x="350" y="945"/>
                  </a:cubicBezTo>
                  <a:cubicBezTo>
                    <a:pt x="350" y="945"/>
                    <a:pt x="350" y="945"/>
                    <a:pt x="350" y="945"/>
                  </a:cubicBezTo>
                  <a:cubicBezTo>
                    <a:pt x="350" y="946"/>
                    <a:pt x="349" y="947"/>
                    <a:pt x="349" y="947"/>
                  </a:cubicBezTo>
                  <a:cubicBezTo>
                    <a:pt x="349" y="947"/>
                    <a:pt x="349" y="947"/>
                    <a:pt x="349" y="947"/>
                  </a:cubicBezTo>
                  <a:cubicBezTo>
                    <a:pt x="348" y="947"/>
                    <a:pt x="348" y="947"/>
                    <a:pt x="348" y="947"/>
                  </a:cubicBezTo>
                  <a:close/>
                  <a:moveTo>
                    <a:pt x="265" y="939"/>
                  </a:moveTo>
                  <a:cubicBezTo>
                    <a:pt x="265" y="938"/>
                    <a:pt x="265" y="937"/>
                    <a:pt x="266" y="936"/>
                  </a:cubicBezTo>
                  <a:cubicBezTo>
                    <a:pt x="266" y="936"/>
                    <a:pt x="266" y="936"/>
                    <a:pt x="266" y="936"/>
                  </a:cubicBezTo>
                  <a:cubicBezTo>
                    <a:pt x="267" y="936"/>
                    <a:pt x="268" y="936"/>
                    <a:pt x="269" y="937"/>
                  </a:cubicBezTo>
                  <a:cubicBezTo>
                    <a:pt x="269" y="937"/>
                    <a:pt x="269" y="937"/>
                    <a:pt x="269" y="937"/>
                  </a:cubicBezTo>
                  <a:cubicBezTo>
                    <a:pt x="269" y="938"/>
                    <a:pt x="269" y="939"/>
                    <a:pt x="268" y="940"/>
                  </a:cubicBezTo>
                  <a:cubicBezTo>
                    <a:pt x="268" y="940"/>
                    <a:pt x="268" y="940"/>
                    <a:pt x="268" y="940"/>
                  </a:cubicBezTo>
                  <a:cubicBezTo>
                    <a:pt x="267" y="940"/>
                    <a:pt x="267" y="940"/>
                    <a:pt x="267" y="940"/>
                  </a:cubicBezTo>
                  <a:cubicBezTo>
                    <a:pt x="267" y="940"/>
                    <a:pt x="267" y="940"/>
                    <a:pt x="267" y="940"/>
                  </a:cubicBezTo>
                  <a:cubicBezTo>
                    <a:pt x="266" y="940"/>
                    <a:pt x="265" y="939"/>
                    <a:pt x="265" y="939"/>
                  </a:cubicBezTo>
                  <a:close/>
                  <a:moveTo>
                    <a:pt x="352" y="935"/>
                  </a:moveTo>
                  <a:cubicBezTo>
                    <a:pt x="351" y="935"/>
                    <a:pt x="351" y="934"/>
                    <a:pt x="351" y="933"/>
                  </a:cubicBezTo>
                  <a:cubicBezTo>
                    <a:pt x="351" y="933"/>
                    <a:pt x="351" y="933"/>
                    <a:pt x="351" y="933"/>
                  </a:cubicBezTo>
                  <a:cubicBezTo>
                    <a:pt x="352" y="932"/>
                    <a:pt x="353" y="931"/>
                    <a:pt x="354" y="932"/>
                  </a:cubicBezTo>
                  <a:cubicBezTo>
                    <a:pt x="354" y="932"/>
                    <a:pt x="354" y="932"/>
                    <a:pt x="354" y="932"/>
                  </a:cubicBezTo>
                  <a:cubicBezTo>
                    <a:pt x="355" y="932"/>
                    <a:pt x="355" y="933"/>
                    <a:pt x="355" y="934"/>
                  </a:cubicBezTo>
                  <a:cubicBezTo>
                    <a:pt x="355" y="934"/>
                    <a:pt x="355" y="934"/>
                    <a:pt x="355" y="934"/>
                  </a:cubicBezTo>
                  <a:cubicBezTo>
                    <a:pt x="355" y="935"/>
                    <a:pt x="354" y="936"/>
                    <a:pt x="353" y="936"/>
                  </a:cubicBezTo>
                  <a:cubicBezTo>
                    <a:pt x="353" y="936"/>
                    <a:pt x="353" y="936"/>
                    <a:pt x="353" y="936"/>
                  </a:cubicBezTo>
                  <a:cubicBezTo>
                    <a:pt x="353" y="936"/>
                    <a:pt x="353" y="936"/>
                    <a:pt x="352" y="935"/>
                  </a:cubicBezTo>
                  <a:close/>
                  <a:moveTo>
                    <a:pt x="260" y="928"/>
                  </a:moveTo>
                  <a:cubicBezTo>
                    <a:pt x="260" y="927"/>
                    <a:pt x="260" y="925"/>
                    <a:pt x="261" y="925"/>
                  </a:cubicBezTo>
                  <a:cubicBezTo>
                    <a:pt x="261" y="925"/>
                    <a:pt x="261" y="925"/>
                    <a:pt x="261" y="925"/>
                  </a:cubicBezTo>
                  <a:cubicBezTo>
                    <a:pt x="262" y="925"/>
                    <a:pt x="264" y="925"/>
                    <a:pt x="264" y="926"/>
                  </a:cubicBezTo>
                  <a:cubicBezTo>
                    <a:pt x="264" y="926"/>
                    <a:pt x="264" y="926"/>
                    <a:pt x="264" y="926"/>
                  </a:cubicBezTo>
                  <a:cubicBezTo>
                    <a:pt x="264" y="927"/>
                    <a:pt x="264" y="928"/>
                    <a:pt x="263" y="929"/>
                  </a:cubicBezTo>
                  <a:cubicBezTo>
                    <a:pt x="263" y="929"/>
                    <a:pt x="263" y="929"/>
                    <a:pt x="263" y="929"/>
                  </a:cubicBezTo>
                  <a:cubicBezTo>
                    <a:pt x="263" y="929"/>
                    <a:pt x="262" y="929"/>
                    <a:pt x="262" y="929"/>
                  </a:cubicBezTo>
                  <a:cubicBezTo>
                    <a:pt x="262" y="929"/>
                    <a:pt x="262" y="929"/>
                    <a:pt x="262" y="929"/>
                  </a:cubicBezTo>
                  <a:cubicBezTo>
                    <a:pt x="261" y="929"/>
                    <a:pt x="261" y="928"/>
                    <a:pt x="260" y="928"/>
                  </a:cubicBezTo>
                  <a:close/>
                  <a:moveTo>
                    <a:pt x="357" y="924"/>
                  </a:moveTo>
                  <a:cubicBezTo>
                    <a:pt x="356" y="924"/>
                    <a:pt x="355" y="923"/>
                    <a:pt x="356" y="922"/>
                  </a:cubicBezTo>
                  <a:cubicBezTo>
                    <a:pt x="356" y="922"/>
                    <a:pt x="356" y="922"/>
                    <a:pt x="356" y="922"/>
                  </a:cubicBezTo>
                  <a:cubicBezTo>
                    <a:pt x="356" y="921"/>
                    <a:pt x="357" y="920"/>
                    <a:pt x="358" y="921"/>
                  </a:cubicBezTo>
                  <a:cubicBezTo>
                    <a:pt x="358" y="921"/>
                    <a:pt x="358" y="921"/>
                    <a:pt x="358" y="921"/>
                  </a:cubicBezTo>
                  <a:cubicBezTo>
                    <a:pt x="360" y="921"/>
                    <a:pt x="360" y="922"/>
                    <a:pt x="360" y="923"/>
                  </a:cubicBezTo>
                  <a:cubicBezTo>
                    <a:pt x="360" y="923"/>
                    <a:pt x="360" y="923"/>
                    <a:pt x="360" y="923"/>
                  </a:cubicBezTo>
                  <a:cubicBezTo>
                    <a:pt x="359" y="924"/>
                    <a:pt x="359" y="924"/>
                    <a:pt x="358" y="924"/>
                  </a:cubicBezTo>
                  <a:cubicBezTo>
                    <a:pt x="358" y="924"/>
                    <a:pt x="358" y="924"/>
                    <a:pt x="358" y="924"/>
                  </a:cubicBezTo>
                  <a:cubicBezTo>
                    <a:pt x="357" y="924"/>
                    <a:pt x="357" y="924"/>
                    <a:pt x="357" y="924"/>
                  </a:cubicBezTo>
                  <a:close/>
                  <a:moveTo>
                    <a:pt x="256" y="917"/>
                  </a:moveTo>
                  <a:cubicBezTo>
                    <a:pt x="255" y="915"/>
                    <a:pt x="256" y="914"/>
                    <a:pt x="257" y="914"/>
                  </a:cubicBezTo>
                  <a:cubicBezTo>
                    <a:pt x="257" y="914"/>
                    <a:pt x="257" y="914"/>
                    <a:pt x="257" y="914"/>
                  </a:cubicBezTo>
                  <a:cubicBezTo>
                    <a:pt x="258" y="913"/>
                    <a:pt x="259" y="914"/>
                    <a:pt x="259" y="915"/>
                  </a:cubicBezTo>
                  <a:cubicBezTo>
                    <a:pt x="259" y="915"/>
                    <a:pt x="259" y="915"/>
                    <a:pt x="259" y="915"/>
                  </a:cubicBezTo>
                  <a:cubicBezTo>
                    <a:pt x="260" y="916"/>
                    <a:pt x="259" y="917"/>
                    <a:pt x="258" y="918"/>
                  </a:cubicBezTo>
                  <a:cubicBezTo>
                    <a:pt x="258" y="918"/>
                    <a:pt x="258" y="918"/>
                    <a:pt x="258" y="918"/>
                  </a:cubicBezTo>
                  <a:cubicBezTo>
                    <a:pt x="258" y="918"/>
                    <a:pt x="258" y="918"/>
                    <a:pt x="258" y="918"/>
                  </a:cubicBezTo>
                  <a:cubicBezTo>
                    <a:pt x="258" y="918"/>
                    <a:pt x="258" y="918"/>
                    <a:pt x="258" y="918"/>
                  </a:cubicBezTo>
                  <a:cubicBezTo>
                    <a:pt x="257" y="918"/>
                    <a:pt x="256" y="917"/>
                    <a:pt x="256" y="917"/>
                  </a:cubicBezTo>
                  <a:close/>
                  <a:moveTo>
                    <a:pt x="362" y="913"/>
                  </a:moveTo>
                  <a:cubicBezTo>
                    <a:pt x="361" y="913"/>
                    <a:pt x="360" y="912"/>
                    <a:pt x="360" y="911"/>
                  </a:cubicBezTo>
                  <a:cubicBezTo>
                    <a:pt x="360" y="911"/>
                    <a:pt x="360" y="911"/>
                    <a:pt x="360" y="911"/>
                  </a:cubicBezTo>
                  <a:cubicBezTo>
                    <a:pt x="361" y="910"/>
                    <a:pt x="362" y="909"/>
                    <a:pt x="363" y="910"/>
                  </a:cubicBezTo>
                  <a:cubicBezTo>
                    <a:pt x="363" y="910"/>
                    <a:pt x="363" y="910"/>
                    <a:pt x="363" y="910"/>
                  </a:cubicBezTo>
                  <a:cubicBezTo>
                    <a:pt x="364" y="910"/>
                    <a:pt x="365" y="911"/>
                    <a:pt x="364" y="912"/>
                  </a:cubicBezTo>
                  <a:cubicBezTo>
                    <a:pt x="364" y="912"/>
                    <a:pt x="364" y="912"/>
                    <a:pt x="364" y="912"/>
                  </a:cubicBezTo>
                  <a:cubicBezTo>
                    <a:pt x="364" y="913"/>
                    <a:pt x="363" y="913"/>
                    <a:pt x="362" y="913"/>
                  </a:cubicBezTo>
                  <a:cubicBezTo>
                    <a:pt x="362" y="913"/>
                    <a:pt x="362" y="913"/>
                    <a:pt x="362" y="913"/>
                  </a:cubicBezTo>
                  <a:cubicBezTo>
                    <a:pt x="362" y="913"/>
                    <a:pt x="362" y="913"/>
                    <a:pt x="362" y="913"/>
                  </a:cubicBezTo>
                  <a:close/>
                  <a:moveTo>
                    <a:pt x="251" y="905"/>
                  </a:moveTo>
                  <a:cubicBezTo>
                    <a:pt x="251" y="904"/>
                    <a:pt x="251" y="903"/>
                    <a:pt x="252" y="903"/>
                  </a:cubicBezTo>
                  <a:cubicBezTo>
                    <a:pt x="252" y="903"/>
                    <a:pt x="252" y="903"/>
                    <a:pt x="252" y="903"/>
                  </a:cubicBezTo>
                  <a:cubicBezTo>
                    <a:pt x="253" y="902"/>
                    <a:pt x="254" y="903"/>
                    <a:pt x="255" y="904"/>
                  </a:cubicBezTo>
                  <a:cubicBezTo>
                    <a:pt x="255" y="904"/>
                    <a:pt x="255" y="904"/>
                    <a:pt x="255" y="904"/>
                  </a:cubicBezTo>
                  <a:cubicBezTo>
                    <a:pt x="255" y="905"/>
                    <a:pt x="255" y="906"/>
                    <a:pt x="254" y="906"/>
                  </a:cubicBezTo>
                  <a:cubicBezTo>
                    <a:pt x="254" y="906"/>
                    <a:pt x="254" y="906"/>
                    <a:pt x="254" y="906"/>
                  </a:cubicBezTo>
                  <a:cubicBezTo>
                    <a:pt x="254" y="907"/>
                    <a:pt x="253" y="907"/>
                    <a:pt x="253" y="907"/>
                  </a:cubicBezTo>
                  <a:cubicBezTo>
                    <a:pt x="253" y="907"/>
                    <a:pt x="253" y="907"/>
                    <a:pt x="253" y="907"/>
                  </a:cubicBezTo>
                  <a:cubicBezTo>
                    <a:pt x="252" y="907"/>
                    <a:pt x="252" y="906"/>
                    <a:pt x="251" y="905"/>
                  </a:cubicBezTo>
                  <a:close/>
                  <a:moveTo>
                    <a:pt x="366" y="902"/>
                  </a:moveTo>
                  <a:cubicBezTo>
                    <a:pt x="365" y="902"/>
                    <a:pt x="365" y="901"/>
                    <a:pt x="365" y="900"/>
                  </a:cubicBezTo>
                  <a:cubicBezTo>
                    <a:pt x="365" y="900"/>
                    <a:pt x="365" y="900"/>
                    <a:pt x="365" y="900"/>
                  </a:cubicBezTo>
                  <a:cubicBezTo>
                    <a:pt x="365" y="899"/>
                    <a:pt x="367" y="898"/>
                    <a:pt x="368" y="898"/>
                  </a:cubicBezTo>
                  <a:cubicBezTo>
                    <a:pt x="368" y="898"/>
                    <a:pt x="368" y="898"/>
                    <a:pt x="368" y="898"/>
                  </a:cubicBezTo>
                  <a:cubicBezTo>
                    <a:pt x="369" y="899"/>
                    <a:pt x="369" y="900"/>
                    <a:pt x="369" y="901"/>
                  </a:cubicBezTo>
                  <a:cubicBezTo>
                    <a:pt x="369" y="901"/>
                    <a:pt x="369" y="901"/>
                    <a:pt x="369" y="901"/>
                  </a:cubicBezTo>
                  <a:cubicBezTo>
                    <a:pt x="368" y="902"/>
                    <a:pt x="368" y="902"/>
                    <a:pt x="367" y="902"/>
                  </a:cubicBezTo>
                  <a:cubicBezTo>
                    <a:pt x="367" y="902"/>
                    <a:pt x="367" y="902"/>
                    <a:pt x="367" y="902"/>
                  </a:cubicBezTo>
                  <a:cubicBezTo>
                    <a:pt x="367" y="902"/>
                    <a:pt x="366" y="902"/>
                    <a:pt x="366" y="902"/>
                  </a:cubicBezTo>
                  <a:close/>
                  <a:moveTo>
                    <a:pt x="247" y="894"/>
                  </a:moveTo>
                  <a:cubicBezTo>
                    <a:pt x="246" y="893"/>
                    <a:pt x="247" y="892"/>
                    <a:pt x="248" y="892"/>
                  </a:cubicBezTo>
                  <a:cubicBezTo>
                    <a:pt x="248" y="892"/>
                    <a:pt x="248" y="892"/>
                    <a:pt x="248" y="892"/>
                  </a:cubicBezTo>
                  <a:cubicBezTo>
                    <a:pt x="249" y="891"/>
                    <a:pt x="250" y="892"/>
                    <a:pt x="250" y="893"/>
                  </a:cubicBezTo>
                  <a:cubicBezTo>
                    <a:pt x="250" y="893"/>
                    <a:pt x="250" y="893"/>
                    <a:pt x="250" y="893"/>
                  </a:cubicBezTo>
                  <a:cubicBezTo>
                    <a:pt x="251" y="894"/>
                    <a:pt x="250" y="895"/>
                    <a:pt x="249" y="895"/>
                  </a:cubicBezTo>
                  <a:cubicBezTo>
                    <a:pt x="249" y="895"/>
                    <a:pt x="249" y="895"/>
                    <a:pt x="249" y="895"/>
                  </a:cubicBezTo>
                  <a:cubicBezTo>
                    <a:pt x="249" y="895"/>
                    <a:pt x="249" y="896"/>
                    <a:pt x="248" y="896"/>
                  </a:cubicBezTo>
                  <a:cubicBezTo>
                    <a:pt x="248" y="896"/>
                    <a:pt x="248" y="896"/>
                    <a:pt x="248" y="896"/>
                  </a:cubicBezTo>
                  <a:cubicBezTo>
                    <a:pt x="248" y="896"/>
                    <a:pt x="247" y="895"/>
                    <a:pt x="247" y="894"/>
                  </a:cubicBezTo>
                  <a:close/>
                  <a:moveTo>
                    <a:pt x="371" y="891"/>
                  </a:moveTo>
                  <a:cubicBezTo>
                    <a:pt x="370" y="891"/>
                    <a:pt x="369" y="889"/>
                    <a:pt x="370" y="888"/>
                  </a:cubicBezTo>
                  <a:cubicBezTo>
                    <a:pt x="370" y="888"/>
                    <a:pt x="370" y="888"/>
                    <a:pt x="370" y="888"/>
                  </a:cubicBezTo>
                  <a:cubicBezTo>
                    <a:pt x="370" y="887"/>
                    <a:pt x="371" y="887"/>
                    <a:pt x="372" y="887"/>
                  </a:cubicBezTo>
                  <a:cubicBezTo>
                    <a:pt x="372" y="887"/>
                    <a:pt x="372" y="887"/>
                    <a:pt x="372" y="887"/>
                  </a:cubicBezTo>
                  <a:cubicBezTo>
                    <a:pt x="373" y="888"/>
                    <a:pt x="374" y="889"/>
                    <a:pt x="373" y="890"/>
                  </a:cubicBezTo>
                  <a:cubicBezTo>
                    <a:pt x="373" y="890"/>
                    <a:pt x="373" y="890"/>
                    <a:pt x="373" y="890"/>
                  </a:cubicBezTo>
                  <a:cubicBezTo>
                    <a:pt x="373" y="891"/>
                    <a:pt x="372" y="891"/>
                    <a:pt x="371" y="891"/>
                  </a:cubicBezTo>
                  <a:cubicBezTo>
                    <a:pt x="371" y="891"/>
                    <a:pt x="371" y="891"/>
                    <a:pt x="371" y="891"/>
                  </a:cubicBezTo>
                  <a:cubicBezTo>
                    <a:pt x="371" y="891"/>
                    <a:pt x="371" y="891"/>
                    <a:pt x="371" y="891"/>
                  </a:cubicBezTo>
                  <a:close/>
                  <a:moveTo>
                    <a:pt x="242" y="883"/>
                  </a:moveTo>
                  <a:cubicBezTo>
                    <a:pt x="242" y="882"/>
                    <a:pt x="242" y="881"/>
                    <a:pt x="243" y="881"/>
                  </a:cubicBezTo>
                  <a:cubicBezTo>
                    <a:pt x="243" y="881"/>
                    <a:pt x="243" y="881"/>
                    <a:pt x="243" y="881"/>
                  </a:cubicBezTo>
                  <a:cubicBezTo>
                    <a:pt x="244" y="880"/>
                    <a:pt x="245" y="881"/>
                    <a:pt x="246" y="882"/>
                  </a:cubicBezTo>
                  <a:cubicBezTo>
                    <a:pt x="246" y="882"/>
                    <a:pt x="246" y="882"/>
                    <a:pt x="246" y="882"/>
                  </a:cubicBezTo>
                  <a:cubicBezTo>
                    <a:pt x="246" y="883"/>
                    <a:pt x="246" y="884"/>
                    <a:pt x="245" y="884"/>
                  </a:cubicBezTo>
                  <a:cubicBezTo>
                    <a:pt x="245" y="884"/>
                    <a:pt x="245" y="884"/>
                    <a:pt x="245" y="884"/>
                  </a:cubicBezTo>
                  <a:cubicBezTo>
                    <a:pt x="244" y="884"/>
                    <a:pt x="244" y="884"/>
                    <a:pt x="244" y="884"/>
                  </a:cubicBezTo>
                  <a:cubicBezTo>
                    <a:pt x="244" y="884"/>
                    <a:pt x="244" y="884"/>
                    <a:pt x="244" y="884"/>
                  </a:cubicBezTo>
                  <a:cubicBezTo>
                    <a:pt x="243" y="884"/>
                    <a:pt x="242" y="884"/>
                    <a:pt x="242" y="883"/>
                  </a:cubicBezTo>
                  <a:close/>
                  <a:moveTo>
                    <a:pt x="375" y="880"/>
                  </a:moveTo>
                  <a:cubicBezTo>
                    <a:pt x="374" y="880"/>
                    <a:pt x="374" y="878"/>
                    <a:pt x="374" y="877"/>
                  </a:cubicBezTo>
                  <a:cubicBezTo>
                    <a:pt x="374" y="877"/>
                    <a:pt x="374" y="877"/>
                    <a:pt x="374" y="877"/>
                  </a:cubicBezTo>
                  <a:cubicBezTo>
                    <a:pt x="375" y="876"/>
                    <a:pt x="376" y="876"/>
                    <a:pt x="377" y="876"/>
                  </a:cubicBezTo>
                  <a:cubicBezTo>
                    <a:pt x="377" y="876"/>
                    <a:pt x="377" y="876"/>
                    <a:pt x="377" y="876"/>
                  </a:cubicBezTo>
                  <a:cubicBezTo>
                    <a:pt x="378" y="877"/>
                    <a:pt x="378" y="878"/>
                    <a:pt x="378" y="879"/>
                  </a:cubicBezTo>
                  <a:cubicBezTo>
                    <a:pt x="378" y="879"/>
                    <a:pt x="378" y="879"/>
                    <a:pt x="378" y="879"/>
                  </a:cubicBezTo>
                  <a:cubicBezTo>
                    <a:pt x="378" y="880"/>
                    <a:pt x="377" y="880"/>
                    <a:pt x="376" y="880"/>
                  </a:cubicBezTo>
                  <a:cubicBezTo>
                    <a:pt x="376" y="880"/>
                    <a:pt x="376" y="880"/>
                    <a:pt x="376" y="880"/>
                  </a:cubicBezTo>
                  <a:cubicBezTo>
                    <a:pt x="376" y="880"/>
                    <a:pt x="375" y="880"/>
                    <a:pt x="375" y="880"/>
                  </a:cubicBezTo>
                  <a:close/>
                  <a:moveTo>
                    <a:pt x="238" y="872"/>
                  </a:moveTo>
                  <a:cubicBezTo>
                    <a:pt x="237" y="871"/>
                    <a:pt x="238" y="870"/>
                    <a:pt x="239" y="870"/>
                  </a:cubicBezTo>
                  <a:cubicBezTo>
                    <a:pt x="239" y="870"/>
                    <a:pt x="239" y="870"/>
                    <a:pt x="239" y="870"/>
                  </a:cubicBezTo>
                  <a:cubicBezTo>
                    <a:pt x="240" y="869"/>
                    <a:pt x="241" y="870"/>
                    <a:pt x="241" y="871"/>
                  </a:cubicBezTo>
                  <a:cubicBezTo>
                    <a:pt x="241" y="871"/>
                    <a:pt x="241" y="871"/>
                    <a:pt x="241" y="871"/>
                  </a:cubicBezTo>
                  <a:cubicBezTo>
                    <a:pt x="242" y="872"/>
                    <a:pt x="241" y="873"/>
                    <a:pt x="240" y="873"/>
                  </a:cubicBezTo>
                  <a:cubicBezTo>
                    <a:pt x="240" y="873"/>
                    <a:pt x="240" y="873"/>
                    <a:pt x="240" y="873"/>
                  </a:cubicBezTo>
                  <a:cubicBezTo>
                    <a:pt x="240" y="873"/>
                    <a:pt x="240" y="873"/>
                    <a:pt x="239" y="873"/>
                  </a:cubicBezTo>
                  <a:cubicBezTo>
                    <a:pt x="239" y="873"/>
                    <a:pt x="239" y="873"/>
                    <a:pt x="239" y="873"/>
                  </a:cubicBezTo>
                  <a:cubicBezTo>
                    <a:pt x="239" y="873"/>
                    <a:pt x="238" y="873"/>
                    <a:pt x="238" y="872"/>
                  </a:cubicBezTo>
                  <a:close/>
                  <a:moveTo>
                    <a:pt x="380" y="869"/>
                  </a:moveTo>
                  <a:cubicBezTo>
                    <a:pt x="379" y="868"/>
                    <a:pt x="378" y="867"/>
                    <a:pt x="379" y="866"/>
                  </a:cubicBezTo>
                  <a:cubicBezTo>
                    <a:pt x="379" y="866"/>
                    <a:pt x="379" y="866"/>
                    <a:pt x="379" y="866"/>
                  </a:cubicBezTo>
                  <a:cubicBezTo>
                    <a:pt x="379" y="865"/>
                    <a:pt x="380" y="865"/>
                    <a:pt x="381" y="865"/>
                  </a:cubicBezTo>
                  <a:cubicBezTo>
                    <a:pt x="381" y="865"/>
                    <a:pt x="381" y="865"/>
                    <a:pt x="381" y="865"/>
                  </a:cubicBezTo>
                  <a:cubicBezTo>
                    <a:pt x="382" y="866"/>
                    <a:pt x="383" y="867"/>
                    <a:pt x="382" y="868"/>
                  </a:cubicBezTo>
                  <a:cubicBezTo>
                    <a:pt x="382" y="868"/>
                    <a:pt x="382" y="868"/>
                    <a:pt x="382" y="868"/>
                  </a:cubicBezTo>
                  <a:cubicBezTo>
                    <a:pt x="382" y="869"/>
                    <a:pt x="381" y="869"/>
                    <a:pt x="381" y="869"/>
                  </a:cubicBezTo>
                  <a:cubicBezTo>
                    <a:pt x="381" y="869"/>
                    <a:pt x="381" y="869"/>
                    <a:pt x="381" y="869"/>
                  </a:cubicBezTo>
                  <a:cubicBezTo>
                    <a:pt x="380" y="869"/>
                    <a:pt x="380" y="869"/>
                    <a:pt x="380" y="869"/>
                  </a:cubicBezTo>
                  <a:close/>
                  <a:moveTo>
                    <a:pt x="233" y="861"/>
                  </a:moveTo>
                  <a:cubicBezTo>
                    <a:pt x="233" y="860"/>
                    <a:pt x="233" y="859"/>
                    <a:pt x="234" y="858"/>
                  </a:cubicBezTo>
                  <a:cubicBezTo>
                    <a:pt x="234" y="858"/>
                    <a:pt x="234" y="858"/>
                    <a:pt x="234" y="858"/>
                  </a:cubicBezTo>
                  <a:cubicBezTo>
                    <a:pt x="235" y="858"/>
                    <a:pt x="236" y="858"/>
                    <a:pt x="237" y="859"/>
                  </a:cubicBezTo>
                  <a:cubicBezTo>
                    <a:pt x="237" y="859"/>
                    <a:pt x="237" y="859"/>
                    <a:pt x="237" y="859"/>
                  </a:cubicBezTo>
                  <a:cubicBezTo>
                    <a:pt x="237" y="861"/>
                    <a:pt x="237" y="862"/>
                    <a:pt x="236" y="862"/>
                  </a:cubicBezTo>
                  <a:cubicBezTo>
                    <a:pt x="236" y="862"/>
                    <a:pt x="236" y="862"/>
                    <a:pt x="236" y="862"/>
                  </a:cubicBezTo>
                  <a:cubicBezTo>
                    <a:pt x="235" y="862"/>
                    <a:pt x="235" y="862"/>
                    <a:pt x="235" y="862"/>
                  </a:cubicBezTo>
                  <a:cubicBezTo>
                    <a:pt x="235" y="862"/>
                    <a:pt x="235" y="862"/>
                    <a:pt x="235" y="862"/>
                  </a:cubicBezTo>
                  <a:cubicBezTo>
                    <a:pt x="234" y="862"/>
                    <a:pt x="233" y="862"/>
                    <a:pt x="233" y="861"/>
                  </a:cubicBezTo>
                  <a:close/>
                  <a:moveTo>
                    <a:pt x="384" y="858"/>
                  </a:moveTo>
                  <a:cubicBezTo>
                    <a:pt x="383" y="857"/>
                    <a:pt x="383" y="856"/>
                    <a:pt x="383" y="855"/>
                  </a:cubicBezTo>
                  <a:cubicBezTo>
                    <a:pt x="383" y="855"/>
                    <a:pt x="383" y="855"/>
                    <a:pt x="383" y="855"/>
                  </a:cubicBezTo>
                  <a:cubicBezTo>
                    <a:pt x="384" y="854"/>
                    <a:pt x="385" y="854"/>
                    <a:pt x="386" y="854"/>
                  </a:cubicBezTo>
                  <a:cubicBezTo>
                    <a:pt x="386" y="854"/>
                    <a:pt x="386" y="854"/>
                    <a:pt x="386" y="854"/>
                  </a:cubicBezTo>
                  <a:cubicBezTo>
                    <a:pt x="387" y="854"/>
                    <a:pt x="387" y="856"/>
                    <a:pt x="387" y="857"/>
                  </a:cubicBezTo>
                  <a:cubicBezTo>
                    <a:pt x="387" y="857"/>
                    <a:pt x="387" y="857"/>
                    <a:pt x="387" y="857"/>
                  </a:cubicBezTo>
                  <a:cubicBezTo>
                    <a:pt x="387" y="857"/>
                    <a:pt x="386" y="858"/>
                    <a:pt x="385" y="858"/>
                  </a:cubicBezTo>
                  <a:cubicBezTo>
                    <a:pt x="385" y="858"/>
                    <a:pt x="385" y="858"/>
                    <a:pt x="385" y="858"/>
                  </a:cubicBezTo>
                  <a:cubicBezTo>
                    <a:pt x="385" y="858"/>
                    <a:pt x="385" y="858"/>
                    <a:pt x="384" y="858"/>
                  </a:cubicBezTo>
                  <a:close/>
                  <a:moveTo>
                    <a:pt x="228" y="850"/>
                  </a:moveTo>
                  <a:cubicBezTo>
                    <a:pt x="228" y="849"/>
                    <a:pt x="228" y="848"/>
                    <a:pt x="229" y="847"/>
                  </a:cubicBezTo>
                  <a:cubicBezTo>
                    <a:pt x="229" y="847"/>
                    <a:pt x="229" y="847"/>
                    <a:pt x="229" y="847"/>
                  </a:cubicBezTo>
                  <a:cubicBezTo>
                    <a:pt x="230" y="847"/>
                    <a:pt x="232" y="847"/>
                    <a:pt x="232" y="848"/>
                  </a:cubicBezTo>
                  <a:cubicBezTo>
                    <a:pt x="232" y="848"/>
                    <a:pt x="232" y="848"/>
                    <a:pt x="232" y="848"/>
                  </a:cubicBezTo>
                  <a:cubicBezTo>
                    <a:pt x="232" y="849"/>
                    <a:pt x="232" y="851"/>
                    <a:pt x="231" y="851"/>
                  </a:cubicBezTo>
                  <a:cubicBezTo>
                    <a:pt x="231" y="851"/>
                    <a:pt x="231" y="851"/>
                    <a:pt x="231" y="851"/>
                  </a:cubicBezTo>
                  <a:cubicBezTo>
                    <a:pt x="231" y="851"/>
                    <a:pt x="230" y="851"/>
                    <a:pt x="230" y="851"/>
                  </a:cubicBezTo>
                  <a:cubicBezTo>
                    <a:pt x="230" y="851"/>
                    <a:pt x="230" y="851"/>
                    <a:pt x="230" y="851"/>
                  </a:cubicBezTo>
                  <a:cubicBezTo>
                    <a:pt x="229" y="851"/>
                    <a:pt x="229" y="851"/>
                    <a:pt x="228" y="850"/>
                  </a:cubicBezTo>
                  <a:close/>
                  <a:moveTo>
                    <a:pt x="389" y="847"/>
                  </a:moveTo>
                  <a:cubicBezTo>
                    <a:pt x="388" y="846"/>
                    <a:pt x="387" y="845"/>
                    <a:pt x="388" y="844"/>
                  </a:cubicBezTo>
                  <a:cubicBezTo>
                    <a:pt x="388" y="844"/>
                    <a:pt x="388" y="844"/>
                    <a:pt x="388" y="844"/>
                  </a:cubicBezTo>
                  <a:cubicBezTo>
                    <a:pt x="388" y="843"/>
                    <a:pt x="389" y="843"/>
                    <a:pt x="390" y="843"/>
                  </a:cubicBezTo>
                  <a:cubicBezTo>
                    <a:pt x="390" y="843"/>
                    <a:pt x="390" y="843"/>
                    <a:pt x="390" y="843"/>
                  </a:cubicBezTo>
                  <a:cubicBezTo>
                    <a:pt x="391" y="843"/>
                    <a:pt x="392" y="845"/>
                    <a:pt x="392" y="846"/>
                  </a:cubicBezTo>
                  <a:cubicBezTo>
                    <a:pt x="392" y="846"/>
                    <a:pt x="392" y="846"/>
                    <a:pt x="392" y="846"/>
                  </a:cubicBezTo>
                  <a:cubicBezTo>
                    <a:pt x="391" y="846"/>
                    <a:pt x="390" y="847"/>
                    <a:pt x="390" y="847"/>
                  </a:cubicBezTo>
                  <a:cubicBezTo>
                    <a:pt x="390" y="847"/>
                    <a:pt x="390" y="847"/>
                    <a:pt x="390" y="847"/>
                  </a:cubicBezTo>
                  <a:cubicBezTo>
                    <a:pt x="389" y="847"/>
                    <a:pt x="389" y="847"/>
                    <a:pt x="389" y="847"/>
                  </a:cubicBezTo>
                  <a:close/>
                  <a:moveTo>
                    <a:pt x="224" y="839"/>
                  </a:moveTo>
                  <a:cubicBezTo>
                    <a:pt x="223" y="838"/>
                    <a:pt x="224" y="837"/>
                    <a:pt x="225" y="836"/>
                  </a:cubicBezTo>
                  <a:cubicBezTo>
                    <a:pt x="225" y="836"/>
                    <a:pt x="225" y="836"/>
                    <a:pt x="225" y="836"/>
                  </a:cubicBezTo>
                  <a:cubicBezTo>
                    <a:pt x="226" y="836"/>
                    <a:pt x="227" y="836"/>
                    <a:pt x="228" y="837"/>
                  </a:cubicBezTo>
                  <a:cubicBezTo>
                    <a:pt x="228" y="837"/>
                    <a:pt x="228" y="837"/>
                    <a:pt x="228" y="837"/>
                  </a:cubicBezTo>
                  <a:cubicBezTo>
                    <a:pt x="228" y="838"/>
                    <a:pt x="227" y="839"/>
                    <a:pt x="226" y="840"/>
                  </a:cubicBezTo>
                  <a:cubicBezTo>
                    <a:pt x="226" y="840"/>
                    <a:pt x="226" y="840"/>
                    <a:pt x="226" y="840"/>
                  </a:cubicBezTo>
                  <a:cubicBezTo>
                    <a:pt x="226" y="840"/>
                    <a:pt x="226" y="840"/>
                    <a:pt x="226" y="840"/>
                  </a:cubicBezTo>
                  <a:cubicBezTo>
                    <a:pt x="226" y="840"/>
                    <a:pt x="226" y="840"/>
                    <a:pt x="226" y="840"/>
                  </a:cubicBezTo>
                  <a:cubicBezTo>
                    <a:pt x="225" y="840"/>
                    <a:pt x="224" y="840"/>
                    <a:pt x="224" y="839"/>
                  </a:cubicBezTo>
                  <a:close/>
                  <a:moveTo>
                    <a:pt x="394" y="836"/>
                  </a:moveTo>
                  <a:cubicBezTo>
                    <a:pt x="392" y="835"/>
                    <a:pt x="392" y="834"/>
                    <a:pt x="392" y="833"/>
                  </a:cubicBezTo>
                  <a:cubicBezTo>
                    <a:pt x="392" y="833"/>
                    <a:pt x="392" y="833"/>
                    <a:pt x="392" y="833"/>
                  </a:cubicBezTo>
                  <a:cubicBezTo>
                    <a:pt x="393" y="832"/>
                    <a:pt x="394" y="831"/>
                    <a:pt x="395" y="832"/>
                  </a:cubicBezTo>
                  <a:cubicBezTo>
                    <a:pt x="395" y="832"/>
                    <a:pt x="395" y="832"/>
                    <a:pt x="395" y="832"/>
                  </a:cubicBezTo>
                  <a:cubicBezTo>
                    <a:pt x="396" y="832"/>
                    <a:pt x="397" y="833"/>
                    <a:pt x="396" y="834"/>
                  </a:cubicBezTo>
                  <a:cubicBezTo>
                    <a:pt x="396" y="834"/>
                    <a:pt x="396" y="834"/>
                    <a:pt x="396" y="834"/>
                  </a:cubicBezTo>
                  <a:cubicBezTo>
                    <a:pt x="396" y="835"/>
                    <a:pt x="395" y="836"/>
                    <a:pt x="394" y="836"/>
                  </a:cubicBezTo>
                  <a:cubicBezTo>
                    <a:pt x="394" y="836"/>
                    <a:pt x="394" y="836"/>
                    <a:pt x="394" y="836"/>
                  </a:cubicBezTo>
                  <a:cubicBezTo>
                    <a:pt x="394" y="836"/>
                    <a:pt x="394" y="836"/>
                    <a:pt x="394" y="836"/>
                  </a:cubicBezTo>
                  <a:close/>
                  <a:moveTo>
                    <a:pt x="219" y="828"/>
                  </a:moveTo>
                  <a:cubicBezTo>
                    <a:pt x="219" y="827"/>
                    <a:pt x="219" y="826"/>
                    <a:pt x="220" y="825"/>
                  </a:cubicBezTo>
                  <a:cubicBezTo>
                    <a:pt x="220" y="825"/>
                    <a:pt x="220" y="825"/>
                    <a:pt x="220" y="825"/>
                  </a:cubicBezTo>
                  <a:cubicBezTo>
                    <a:pt x="221" y="825"/>
                    <a:pt x="223" y="825"/>
                    <a:pt x="223" y="826"/>
                  </a:cubicBezTo>
                  <a:cubicBezTo>
                    <a:pt x="223" y="826"/>
                    <a:pt x="223" y="826"/>
                    <a:pt x="223" y="826"/>
                  </a:cubicBezTo>
                  <a:cubicBezTo>
                    <a:pt x="223" y="827"/>
                    <a:pt x="223" y="828"/>
                    <a:pt x="222" y="829"/>
                  </a:cubicBezTo>
                  <a:cubicBezTo>
                    <a:pt x="222" y="829"/>
                    <a:pt x="222" y="829"/>
                    <a:pt x="222" y="829"/>
                  </a:cubicBezTo>
                  <a:cubicBezTo>
                    <a:pt x="222" y="829"/>
                    <a:pt x="221" y="829"/>
                    <a:pt x="221" y="829"/>
                  </a:cubicBezTo>
                  <a:cubicBezTo>
                    <a:pt x="221" y="829"/>
                    <a:pt x="221" y="829"/>
                    <a:pt x="221" y="829"/>
                  </a:cubicBezTo>
                  <a:cubicBezTo>
                    <a:pt x="220" y="829"/>
                    <a:pt x="220" y="828"/>
                    <a:pt x="219" y="828"/>
                  </a:cubicBezTo>
                  <a:close/>
                  <a:moveTo>
                    <a:pt x="398" y="824"/>
                  </a:moveTo>
                  <a:cubicBezTo>
                    <a:pt x="397" y="824"/>
                    <a:pt x="397" y="823"/>
                    <a:pt x="397" y="822"/>
                  </a:cubicBezTo>
                  <a:cubicBezTo>
                    <a:pt x="397" y="822"/>
                    <a:pt x="397" y="822"/>
                    <a:pt x="397" y="822"/>
                  </a:cubicBezTo>
                  <a:cubicBezTo>
                    <a:pt x="397" y="821"/>
                    <a:pt x="399" y="820"/>
                    <a:pt x="400" y="821"/>
                  </a:cubicBezTo>
                  <a:cubicBezTo>
                    <a:pt x="400" y="821"/>
                    <a:pt x="400" y="821"/>
                    <a:pt x="400" y="821"/>
                  </a:cubicBezTo>
                  <a:cubicBezTo>
                    <a:pt x="401" y="821"/>
                    <a:pt x="401" y="822"/>
                    <a:pt x="401" y="823"/>
                  </a:cubicBezTo>
                  <a:cubicBezTo>
                    <a:pt x="401" y="823"/>
                    <a:pt x="401" y="823"/>
                    <a:pt x="401" y="823"/>
                  </a:cubicBezTo>
                  <a:cubicBezTo>
                    <a:pt x="400" y="824"/>
                    <a:pt x="400" y="825"/>
                    <a:pt x="399" y="825"/>
                  </a:cubicBezTo>
                  <a:cubicBezTo>
                    <a:pt x="399" y="825"/>
                    <a:pt x="399" y="825"/>
                    <a:pt x="399" y="825"/>
                  </a:cubicBezTo>
                  <a:cubicBezTo>
                    <a:pt x="399" y="825"/>
                    <a:pt x="398" y="825"/>
                    <a:pt x="398" y="824"/>
                  </a:cubicBezTo>
                  <a:close/>
                  <a:moveTo>
                    <a:pt x="215" y="817"/>
                  </a:moveTo>
                  <a:cubicBezTo>
                    <a:pt x="214" y="816"/>
                    <a:pt x="215" y="814"/>
                    <a:pt x="216" y="814"/>
                  </a:cubicBezTo>
                  <a:cubicBezTo>
                    <a:pt x="216" y="814"/>
                    <a:pt x="216" y="814"/>
                    <a:pt x="216" y="814"/>
                  </a:cubicBezTo>
                  <a:cubicBezTo>
                    <a:pt x="217" y="814"/>
                    <a:pt x="218" y="814"/>
                    <a:pt x="218" y="815"/>
                  </a:cubicBezTo>
                  <a:cubicBezTo>
                    <a:pt x="218" y="815"/>
                    <a:pt x="218" y="815"/>
                    <a:pt x="218" y="815"/>
                  </a:cubicBezTo>
                  <a:cubicBezTo>
                    <a:pt x="219" y="816"/>
                    <a:pt x="218" y="817"/>
                    <a:pt x="217" y="818"/>
                  </a:cubicBezTo>
                  <a:cubicBezTo>
                    <a:pt x="217" y="818"/>
                    <a:pt x="217" y="818"/>
                    <a:pt x="217" y="818"/>
                  </a:cubicBezTo>
                  <a:cubicBezTo>
                    <a:pt x="217" y="818"/>
                    <a:pt x="217" y="818"/>
                    <a:pt x="217" y="818"/>
                  </a:cubicBezTo>
                  <a:cubicBezTo>
                    <a:pt x="217" y="818"/>
                    <a:pt x="217" y="818"/>
                    <a:pt x="217" y="818"/>
                  </a:cubicBezTo>
                  <a:cubicBezTo>
                    <a:pt x="216" y="818"/>
                    <a:pt x="215" y="817"/>
                    <a:pt x="215" y="817"/>
                  </a:cubicBezTo>
                  <a:close/>
                  <a:moveTo>
                    <a:pt x="403" y="813"/>
                  </a:moveTo>
                  <a:cubicBezTo>
                    <a:pt x="402" y="813"/>
                    <a:pt x="401" y="812"/>
                    <a:pt x="402" y="811"/>
                  </a:cubicBezTo>
                  <a:cubicBezTo>
                    <a:pt x="402" y="811"/>
                    <a:pt x="402" y="811"/>
                    <a:pt x="402" y="811"/>
                  </a:cubicBezTo>
                  <a:cubicBezTo>
                    <a:pt x="402" y="810"/>
                    <a:pt x="403" y="809"/>
                    <a:pt x="404" y="810"/>
                  </a:cubicBezTo>
                  <a:cubicBezTo>
                    <a:pt x="404" y="810"/>
                    <a:pt x="404" y="810"/>
                    <a:pt x="404" y="810"/>
                  </a:cubicBezTo>
                  <a:cubicBezTo>
                    <a:pt x="405" y="810"/>
                    <a:pt x="406" y="811"/>
                    <a:pt x="405" y="812"/>
                  </a:cubicBezTo>
                  <a:cubicBezTo>
                    <a:pt x="405" y="812"/>
                    <a:pt x="405" y="812"/>
                    <a:pt x="405" y="812"/>
                  </a:cubicBezTo>
                  <a:cubicBezTo>
                    <a:pt x="405" y="813"/>
                    <a:pt x="404" y="814"/>
                    <a:pt x="403" y="814"/>
                  </a:cubicBezTo>
                  <a:cubicBezTo>
                    <a:pt x="403" y="814"/>
                    <a:pt x="403" y="814"/>
                    <a:pt x="403" y="814"/>
                  </a:cubicBezTo>
                  <a:cubicBezTo>
                    <a:pt x="403" y="814"/>
                    <a:pt x="403" y="813"/>
                    <a:pt x="403" y="813"/>
                  </a:cubicBezTo>
                  <a:close/>
                  <a:moveTo>
                    <a:pt x="210" y="806"/>
                  </a:moveTo>
                  <a:cubicBezTo>
                    <a:pt x="210" y="805"/>
                    <a:pt x="210" y="803"/>
                    <a:pt x="211" y="803"/>
                  </a:cubicBezTo>
                  <a:cubicBezTo>
                    <a:pt x="211" y="803"/>
                    <a:pt x="211" y="803"/>
                    <a:pt x="211" y="803"/>
                  </a:cubicBezTo>
                  <a:cubicBezTo>
                    <a:pt x="212" y="802"/>
                    <a:pt x="213" y="803"/>
                    <a:pt x="214" y="804"/>
                  </a:cubicBezTo>
                  <a:cubicBezTo>
                    <a:pt x="214" y="804"/>
                    <a:pt x="214" y="804"/>
                    <a:pt x="214" y="804"/>
                  </a:cubicBezTo>
                  <a:cubicBezTo>
                    <a:pt x="214" y="805"/>
                    <a:pt x="214" y="806"/>
                    <a:pt x="213" y="807"/>
                  </a:cubicBezTo>
                  <a:cubicBezTo>
                    <a:pt x="213" y="807"/>
                    <a:pt x="213" y="807"/>
                    <a:pt x="213" y="807"/>
                  </a:cubicBezTo>
                  <a:cubicBezTo>
                    <a:pt x="212" y="807"/>
                    <a:pt x="212" y="807"/>
                    <a:pt x="212" y="807"/>
                  </a:cubicBezTo>
                  <a:cubicBezTo>
                    <a:pt x="212" y="807"/>
                    <a:pt x="212" y="807"/>
                    <a:pt x="212" y="807"/>
                  </a:cubicBezTo>
                  <a:cubicBezTo>
                    <a:pt x="211" y="807"/>
                    <a:pt x="210" y="806"/>
                    <a:pt x="210" y="806"/>
                  </a:cubicBezTo>
                  <a:close/>
                  <a:moveTo>
                    <a:pt x="407" y="802"/>
                  </a:moveTo>
                  <a:cubicBezTo>
                    <a:pt x="406" y="802"/>
                    <a:pt x="406" y="801"/>
                    <a:pt x="406" y="800"/>
                  </a:cubicBezTo>
                  <a:cubicBezTo>
                    <a:pt x="406" y="800"/>
                    <a:pt x="406" y="800"/>
                    <a:pt x="406" y="800"/>
                  </a:cubicBezTo>
                  <a:cubicBezTo>
                    <a:pt x="407" y="799"/>
                    <a:pt x="408" y="798"/>
                    <a:pt x="409" y="799"/>
                  </a:cubicBezTo>
                  <a:cubicBezTo>
                    <a:pt x="409" y="799"/>
                    <a:pt x="409" y="799"/>
                    <a:pt x="409" y="799"/>
                  </a:cubicBezTo>
                  <a:cubicBezTo>
                    <a:pt x="410" y="799"/>
                    <a:pt x="410" y="800"/>
                    <a:pt x="410" y="801"/>
                  </a:cubicBezTo>
                  <a:cubicBezTo>
                    <a:pt x="410" y="801"/>
                    <a:pt x="410" y="801"/>
                    <a:pt x="410" y="801"/>
                  </a:cubicBezTo>
                  <a:cubicBezTo>
                    <a:pt x="410" y="802"/>
                    <a:pt x="409" y="802"/>
                    <a:pt x="408" y="802"/>
                  </a:cubicBezTo>
                  <a:cubicBezTo>
                    <a:pt x="408" y="802"/>
                    <a:pt x="408" y="802"/>
                    <a:pt x="408" y="802"/>
                  </a:cubicBezTo>
                  <a:cubicBezTo>
                    <a:pt x="408" y="802"/>
                    <a:pt x="407" y="802"/>
                    <a:pt x="407" y="802"/>
                  </a:cubicBezTo>
                  <a:close/>
                  <a:moveTo>
                    <a:pt x="206" y="794"/>
                  </a:moveTo>
                  <a:cubicBezTo>
                    <a:pt x="205" y="793"/>
                    <a:pt x="206" y="792"/>
                    <a:pt x="207" y="792"/>
                  </a:cubicBezTo>
                  <a:cubicBezTo>
                    <a:pt x="207" y="792"/>
                    <a:pt x="207" y="792"/>
                    <a:pt x="207" y="792"/>
                  </a:cubicBezTo>
                  <a:cubicBezTo>
                    <a:pt x="208" y="791"/>
                    <a:pt x="209" y="792"/>
                    <a:pt x="209" y="793"/>
                  </a:cubicBezTo>
                  <a:cubicBezTo>
                    <a:pt x="209" y="793"/>
                    <a:pt x="209" y="793"/>
                    <a:pt x="209" y="793"/>
                  </a:cubicBezTo>
                  <a:cubicBezTo>
                    <a:pt x="210" y="794"/>
                    <a:pt x="209" y="795"/>
                    <a:pt x="208" y="796"/>
                  </a:cubicBezTo>
                  <a:cubicBezTo>
                    <a:pt x="208" y="796"/>
                    <a:pt x="208" y="796"/>
                    <a:pt x="208" y="796"/>
                  </a:cubicBezTo>
                  <a:cubicBezTo>
                    <a:pt x="208" y="796"/>
                    <a:pt x="208" y="796"/>
                    <a:pt x="207" y="796"/>
                  </a:cubicBezTo>
                  <a:cubicBezTo>
                    <a:pt x="207" y="796"/>
                    <a:pt x="207" y="796"/>
                    <a:pt x="207" y="796"/>
                  </a:cubicBezTo>
                  <a:cubicBezTo>
                    <a:pt x="207" y="796"/>
                    <a:pt x="206" y="795"/>
                    <a:pt x="206" y="794"/>
                  </a:cubicBezTo>
                  <a:close/>
                  <a:moveTo>
                    <a:pt x="412" y="791"/>
                  </a:moveTo>
                  <a:cubicBezTo>
                    <a:pt x="411" y="791"/>
                    <a:pt x="410" y="790"/>
                    <a:pt x="411" y="789"/>
                  </a:cubicBezTo>
                  <a:cubicBezTo>
                    <a:pt x="411" y="789"/>
                    <a:pt x="411" y="789"/>
                    <a:pt x="411" y="789"/>
                  </a:cubicBezTo>
                  <a:cubicBezTo>
                    <a:pt x="411" y="788"/>
                    <a:pt x="412" y="787"/>
                    <a:pt x="413" y="787"/>
                  </a:cubicBezTo>
                  <a:cubicBezTo>
                    <a:pt x="413" y="787"/>
                    <a:pt x="413" y="787"/>
                    <a:pt x="413" y="787"/>
                  </a:cubicBezTo>
                  <a:cubicBezTo>
                    <a:pt x="414" y="788"/>
                    <a:pt x="415" y="789"/>
                    <a:pt x="414" y="790"/>
                  </a:cubicBezTo>
                  <a:cubicBezTo>
                    <a:pt x="414" y="790"/>
                    <a:pt x="414" y="790"/>
                    <a:pt x="414" y="790"/>
                  </a:cubicBezTo>
                  <a:cubicBezTo>
                    <a:pt x="414" y="791"/>
                    <a:pt x="413" y="791"/>
                    <a:pt x="413" y="791"/>
                  </a:cubicBezTo>
                  <a:cubicBezTo>
                    <a:pt x="413" y="791"/>
                    <a:pt x="413" y="791"/>
                    <a:pt x="413" y="791"/>
                  </a:cubicBezTo>
                  <a:cubicBezTo>
                    <a:pt x="412" y="791"/>
                    <a:pt x="412" y="791"/>
                    <a:pt x="412" y="791"/>
                  </a:cubicBezTo>
                  <a:close/>
                  <a:moveTo>
                    <a:pt x="201" y="783"/>
                  </a:moveTo>
                  <a:cubicBezTo>
                    <a:pt x="201" y="782"/>
                    <a:pt x="201" y="781"/>
                    <a:pt x="202" y="781"/>
                  </a:cubicBezTo>
                  <a:cubicBezTo>
                    <a:pt x="202" y="781"/>
                    <a:pt x="202" y="781"/>
                    <a:pt x="202" y="781"/>
                  </a:cubicBezTo>
                  <a:cubicBezTo>
                    <a:pt x="203" y="780"/>
                    <a:pt x="204" y="781"/>
                    <a:pt x="205" y="782"/>
                  </a:cubicBezTo>
                  <a:cubicBezTo>
                    <a:pt x="205" y="782"/>
                    <a:pt x="205" y="782"/>
                    <a:pt x="205" y="782"/>
                  </a:cubicBezTo>
                  <a:cubicBezTo>
                    <a:pt x="205" y="783"/>
                    <a:pt x="205" y="784"/>
                    <a:pt x="204" y="784"/>
                  </a:cubicBezTo>
                  <a:cubicBezTo>
                    <a:pt x="204" y="784"/>
                    <a:pt x="204" y="784"/>
                    <a:pt x="204" y="784"/>
                  </a:cubicBezTo>
                  <a:cubicBezTo>
                    <a:pt x="203" y="785"/>
                    <a:pt x="203" y="785"/>
                    <a:pt x="203" y="785"/>
                  </a:cubicBezTo>
                  <a:cubicBezTo>
                    <a:pt x="203" y="785"/>
                    <a:pt x="203" y="785"/>
                    <a:pt x="203" y="785"/>
                  </a:cubicBezTo>
                  <a:cubicBezTo>
                    <a:pt x="202" y="785"/>
                    <a:pt x="201" y="784"/>
                    <a:pt x="201" y="783"/>
                  </a:cubicBezTo>
                  <a:close/>
                  <a:moveTo>
                    <a:pt x="416" y="780"/>
                  </a:moveTo>
                  <a:cubicBezTo>
                    <a:pt x="415" y="780"/>
                    <a:pt x="415" y="778"/>
                    <a:pt x="415" y="777"/>
                  </a:cubicBezTo>
                  <a:cubicBezTo>
                    <a:pt x="415" y="777"/>
                    <a:pt x="415" y="777"/>
                    <a:pt x="415" y="777"/>
                  </a:cubicBezTo>
                  <a:cubicBezTo>
                    <a:pt x="416" y="776"/>
                    <a:pt x="417" y="776"/>
                    <a:pt x="418" y="776"/>
                  </a:cubicBezTo>
                  <a:cubicBezTo>
                    <a:pt x="418" y="776"/>
                    <a:pt x="418" y="776"/>
                    <a:pt x="418" y="776"/>
                  </a:cubicBezTo>
                  <a:cubicBezTo>
                    <a:pt x="419" y="777"/>
                    <a:pt x="419" y="778"/>
                    <a:pt x="419" y="779"/>
                  </a:cubicBezTo>
                  <a:cubicBezTo>
                    <a:pt x="419" y="779"/>
                    <a:pt x="419" y="779"/>
                    <a:pt x="419" y="779"/>
                  </a:cubicBezTo>
                  <a:cubicBezTo>
                    <a:pt x="419" y="780"/>
                    <a:pt x="418" y="780"/>
                    <a:pt x="417" y="780"/>
                  </a:cubicBezTo>
                  <a:cubicBezTo>
                    <a:pt x="417" y="780"/>
                    <a:pt x="417" y="780"/>
                    <a:pt x="417" y="780"/>
                  </a:cubicBezTo>
                  <a:cubicBezTo>
                    <a:pt x="417" y="780"/>
                    <a:pt x="417" y="780"/>
                    <a:pt x="416" y="780"/>
                  </a:cubicBezTo>
                  <a:close/>
                  <a:moveTo>
                    <a:pt x="196" y="772"/>
                  </a:moveTo>
                  <a:cubicBezTo>
                    <a:pt x="196" y="771"/>
                    <a:pt x="196" y="770"/>
                    <a:pt x="197" y="770"/>
                  </a:cubicBezTo>
                  <a:cubicBezTo>
                    <a:pt x="197" y="770"/>
                    <a:pt x="197" y="770"/>
                    <a:pt x="197" y="770"/>
                  </a:cubicBezTo>
                  <a:cubicBezTo>
                    <a:pt x="199" y="769"/>
                    <a:pt x="200" y="770"/>
                    <a:pt x="200" y="771"/>
                  </a:cubicBezTo>
                  <a:cubicBezTo>
                    <a:pt x="200" y="771"/>
                    <a:pt x="200" y="771"/>
                    <a:pt x="200" y="771"/>
                  </a:cubicBezTo>
                  <a:cubicBezTo>
                    <a:pt x="201" y="772"/>
                    <a:pt x="200" y="773"/>
                    <a:pt x="199" y="773"/>
                  </a:cubicBezTo>
                  <a:cubicBezTo>
                    <a:pt x="199" y="773"/>
                    <a:pt x="199" y="773"/>
                    <a:pt x="199" y="773"/>
                  </a:cubicBezTo>
                  <a:cubicBezTo>
                    <a:pt x="199" y="773"/>
                    <a:pt x="199" y="773"/>
                    <a:pt x="198" y="773"/>
                  </a:cubicBezTo>
                  <a:cubicBezTo>
                    <a:pt x="198" y="773"/>
                    <a:pt x="198" y="773"/>
                    <a:pt x="198" y="773"/>
                  </a:cubicBezTo>
                  <a:cubicBezTo>
                    <a:pt x="197" y="773"/>
                    <a:pt x="197" y="773"/>
                    <a:pt x="196" y="772"/>
                  </a:cubicBezTo>
                  <a:close/>
                  <a:moveTo>
                    <a:pt x="421" y="769"/>
                  </a:moveTo>
                  <a:cubicBezTo>
                    <a:pt x="420" y="769"/>
                    <a:pt x="419" y="767"/>
                    <a:pt x="420" y="766"/>
                  </a:cubicBezTo>
                  <a:cubicBezTo>
                    <a:pt x="420" y="766"/>
                    <a:pt x="420" y="766"/>
                    <a:pt x="420" y="766"/>
                  </a:cubicBezTo>
                  <a:cubicBezTo>
                    <a:pt x="420" y="765"/>
                    <a:pt x="421" y="765"/>
                    <a:pt x="422" y="765"/>
                  </a:cubicBezTo>
                  <a:cubicBezTo>
                    <a:pt x="422" y="765"/>
                    <a:pt x="422" y="765"/>
                    <a:pt x="422" y="765"/>
                  </a:cubicBezTo>
                  <a:cubicBezTo>
                    <a:pt x="423" y="766"/>
                    <a:pt x="424" y="767"/>
                    <a:pt x="424" y="768"/>
                  </a:cubicBezTo>
                  <a:cubicBezTo>
                    <a:pt x="424" y="768"/>
                    <a:pt x="424" y="768"/>
                    <a:pt x="424" y="768"/>
                  </a:cubicBezTo>
                  <a:cubicBezTo>
                    <a:pt x="423" y="769"/>
                    <a:pt x="422" y="769"/>
                    <a:pt x="422" y="769"/>
                  </a:cubicBezTo>
                  <a:cubicBezTo>
                    <a:pt x="422" y="769"/>
                    <a:pt x="422" y="769"/>
                    <a:pt x="422" y="769"/>
                  </a:cubicBezTo>
                  <a:cubicBezTo>
                    <a:pt x="421" y="769"/>
                    <a:pt x="421" y="769"/>
                    <a:pt x="421" y="769"/>
                  </a:cubicBezTo>
                  <a:close/>
                  <a:moveTo>
                    <a:pt x="192" y="761"/>
                  </a:moveTo>
                  <a:cubicBezTo>
                    <a:pt x="191" y="760"/>
                    <a:pt x="192" y="759"/>
                    <a:pt x="193" y="759"/>
                  </a:cubicBezTo>
                  <a:cubicBezTo>
                    <a:pt x="193" y="759"/>
                    <a:pt x="193" y="759"/>
                    <a:pt x="193" y="759"/>
                  </a:cubicBezTo>
                  <a:cubicBezTo>
                    <a:pt x="194" y="758"/>
                    <a:pt x="195" y="759"/>
                    <a:pt x="196" y="760"/>
                  </a:cubicBezTo>
                  <a:cubicBezTo>
                    <a:pt x="196" y="760"/>
                    <a:pt x="196" y="760"/>
                    <a:pt x="196" y="760"/>
                  </a:cubicBezTo>
                  <a:cubicBezTo>
                    <a:pt x="196" y="761"/>
                    <a:pt x="195" y="762"/>
                    <a:pt x="194" y="762"/>
                  </a:cubicBezTo>
                  <a:cubicBezTo>
                    <a:pt x="194" y="762"/>
                    <a:pt x="194" y="762"/>
                    <a:pt x="194" y="762"/>
                  </a:cubicBezTo>
                  <a:cubicBezTo>
                    <a:pt x="194" y="762"/>
                    <a:pt x="194" y="762"/>
                    <a:pt x="194" y="762"/>
                  </a:cubicBezTo>
                  <a:cubicBezTo>
                    <a:pt x="194" y="762"/>
                    <a:pt x="194" y="762"/>
                    <a:pt x="194" y="762"/>
                  </a:cubicBezTo>
                  <a:cubicBezTo>
                    <a:pt x="193" y="762"/>
                    <a:pt x="192" y="762"/>
                    <a:pt x="192" y="761"/>
                  </a:cubicBezTo>
                  <a:close/>
                  <a:moveTo>
                    <a:pt x="425" y="758"/>
                  </a:moveTo>
                  <a:cubicBezTo>
                    <a:pt x="424" y="757"/>
                    <a:pt x="424" y="756"/>
                    <a:pt x="424" y="755"/>
                  </a:cubicBezTo>
                  <a:cubicBezTo>
                    <a:pt x="424" y="755"/>
                    <a:pt x="424" y="755"/>
                    <a:pt x="424" y="755"/>
                  </a:cubicBezTo>
                  <a:cubicBezTo>
                    <a:pt x="425" y="754"/>
                    <a:pt x="426" y="754"/>
                    <a:pt x="427" y="754"/>
                  </a:cubicBezTo>
                  <a:cubicBezTo>
                    <a:pt x="427" y="754"/>
                    <a:pt x="427" y="754"/>
                    <a:pt x="427" y="754"/>
                  </a:cubicBezTo>
                  <a:cubicBezTo>
                    <a:pt x="428" y="755"/>
                    <a:pt x="429" y="756"/>
                    <a:pt x="428" y="757"/>
                  </a:cubicBezTo>
                  <a:cubicBezTo>
                    <a:pt x="428" y="757"/>
                    <a:pt x="428" y="757"/>
                    <a:pt x="428" y="757"/>
                  </a:cubicBezTo>
                  <a:cubicBezTo>
                    <a:pt x="428" y="758"/>
                    <a:pt x="427" y="758"/>
                    <a:pt x="426" y="758"/>
                  </a:cubicBezTo>
                  <a:cubicBezTo>
                    <a:pt x="426" y="758"/>
                    <a:pt x="426" y="758"/>
                    <a:pt x="426" y="758"/>
                  </a:cubicBezTo>
                  <a:cubicBezTo>
                    <a:pt x="426" y="758"/>
                    <a:pt x="426" y="758"/>
                    <a:pt x="425" y="758"/>
                  </a:cubicBezTo>
                  <a:close/>
                  <a:moveTo>
                    <a:pt x="187" y="750"/>
                  </a:moveTo>
                  <a:cubicBezTo>
                    <a:pt x="187" y="749"/>
                    <a:pt x="187" y="748"/>
                    <a:pt x="188" y="747"/>
                  </a:cubicBezTo>
                  <a:cubicBezTo>
                    <a:pt x="188" y="747"/>
                    <a:pt x="188" y="747"/>
                    <a:pt x="188" y="747"/>
                  </a:cubicBezTo>
                  <a:cubicBezTo>
                    <a:pt x="189" y="747"/>
                    <a:pt x="191" y="748"/>
                    <a:pt x="191" y="749"/>
                  </a:cubicBezTo>
                  <a:cubicBezTo>
                    <a:pt x="191" y="749"/>
                    <a:pt x="191" y="749"/>
                    <a:pt x="191" y="749"/>
                  </a:cubicBezTo>
                  <a:cubicBezTo>
                    <a:pt x="191" y="750"/>
                    <a:pt x="191" y="751"/>
                    <a:pt x="190" y="751"/>
                  </a:cubicBezTo>
                  <a:cubicBezTo>
                    <a:pt x="190" y="751"/>
                    <a:pt x="190" y="751"/>
                    <a:pt x="190" y="751"/>
                  </a:cubicBezTo>
                  <a:cubicBezTo>
                    <a:pt x="190" y="751"/>
                    <a:pt x="189" y="751"/>
                    <a:pt x="189" y="751"/>
                  </a:cubicBezTo>
                  <a:cubicBezTo>
                    <a:pt x="189" y="751"/>
                    <a:pt x="189" y="751"/>
                    <a:pt x="189" y="751"/>
                  </a:cubicBezTo>
                  <a:cubicBezTo>
                    <a:pt x="188" y="751"/>
                    <a:pt x="188" y="751"/>
                    <a:pt x="187" y="750"/>
                  </a:cubicBezTo>
                  <a:close/>
                  <a:moveTo>
                    <a:pt x="430" y="747"/>
                  </a:moveTo>
                  <a:cubicBezTo>
                    <a:pt x="429" y="746"/>
                    <a:pt x="429" y="745"/>
                    <a:pt x="429" y="744"/>
                  </a:cubicBezTo>
                  <a:cubicBezTo>
                    <a:pt x="429" y="744"/>
                    <a:pt x="429" y="744"/>
                    <a:pt x="429" y="744"/>
                  </a:cubicBezTo>
                  <a:cubicBezTo>
                    <a:pt x="429" y="743"/>
                    <a:pt x="431" y="743"/>
                    <a:pt x="432" y="743"/>
                  </a:cubicBezTo>
                  <a:cubicBezTo>
                    <a:pt x="432" y="743"/>
                    <a:pt x="432" y="743"/>
                    <a:pt x="432" y="743"/>
                  </a:cubicBezTo>
                  <a:cubicBezTo>
                    <a:pt x="433" y="744"/>
                    <a:pt x="433" y="745"/>
                    <a:pt x="433" y="746"/>
                  </a:cubicBezTo>
                  <a:cubicBezTo>
                    <a:pt x="433" y="746"/>
                    <a:pt x="433" y="746"/>
                    <a:pt x="433" y="746"/>
                  </a:cubicBezTo>
                  <a:cubicBezTo>
                    <a:pt x="432" y="746"/>
                    <a:pt x="432" y="747"/>
                    <a:pt x="431" y="747"/>
                  </a:cubicBezTo>
                  <a:cubicBezTo>
                    <a:pt x="431" y="747"/>
                    <a:pt x="431" y="747"/>
                    <a:pt x="431" y="747"/>
                  </a:cubicBezTo>
                  <a:cubicBezTo>
                    <a:pt x="431" y="747"/>
                    <a:pt x="430" y="747"/>
                    <a:pt x="430" y="747"/>
                  </a:cubicBezTo>
                  <a:close/>
                  <a:moveTo>
                    <a:pt x="183" y="739"/>
                  </a:moveTo>
                  <a:cubicBezTo>
                    <a:pt x="182" y="738"/>
                    <a:pt x="183" y="737"/>
                    <a:pt x="184" y="736"/>
                  </a:cubicBezTo>
                  <a:cubicBezTo>
                    <a:pt x="184" y="736"/>
                    <a:pt x="184" y="736"/>
                    <a:pt x="184" y="736"/>
                  </a:cubicBezTo>
                  <a:cubicBezTo>
                    <a:pt x="185" y="736"/>
                    <a:pt x="186" y="736"/>
                    <a:pt x="186" y="737"/>
                  </a:cubicBezTo>
                  <a:cubicBezTo>
                    <a:pt x="186" y="737"/>
                    <a:pt x="186" y="737"/>
                    <a:pt x="186" y="737"/>
                  </a:cubicBezTo>
                  <a:cubicBezTo>
                    <a:pt x="187" y="738"/>
                    <a:pt x="186" y="740"/>
                    <a:pt x="185" y="740"/>
                  </a:cubicBezTo>
                  <a:cubicBezTo>
                    <a:pt x="185" y="740"/>
                    <a:pt x="185" y="740"/>
                    <a:pt x="185" y="740"/>
                  </a:cubicBezTo>
                  <a:cubicBezTo>
                    <a:pt x="185" y="740"/>
                    <a:pt x="185" y="740"/>
                    <a:pt x="185" y="740"/>
                  </a:cubicBezTo>
                  <a:cubicBezTo>
                    <a:pt x="185" y="740"/>
                    <a:pt x="185" y="740"/>
                    <a:pt x="185" y="740"/>
                  </a:cubicBezTo>
                  <a:cubicBezTo>
                    <a:pt x="184" y="740"/>
                    <a:pt x="183" y="740"/>
                    <a:pt x="183" y="739"/>
                  </a:cubicBezTo>
                  <a:close/>
                  <a:moveTo>
                    <a:pt x="435" y="736"/>
                  </a:moveTo>
                  <a:cubicBezTo>
                    <a:pt x="434" y="735"/>
                    <a:pt x="433" y="734"/>
                    <a:pt x="434" y="733"/>
                  </a:cubicBezTo>
                  <a:cubicBezTo>
                    <a:pt x="434" y="733"/>
                    <a:pt x="434" y="733"/>
                    <a:pt x="434" y="733"/>
                  </a:cubicBezTo>
                  <a:cubicBezTo>
                    <a:pt x="434" y="732"/>
                    <a:pt x="435" y="732"/>
                    <a:pt x="436" y="732"/>
                  </a:cubicBezTo>
                  <a:cubicBezTo>
                    <a:pt x="436" y="732"/>
                    <a:pt x="436" y="732"/>
                    <a:pt x="436" y="732"/>
                  </a:cubicBezTo>
                  <a:cubicBezTo>
                    <a:pt x="437" y="732"/>
                    <a:pt x="438" y="734"/>
                    <a:pt x="437" y="735"/>
                  </a:cubicBezTo>
                  <a:cubicBezTo>
                    <a:pt x="437" y="735"/>
                    <a:pt x="437" y="735"/>
                    <a:pt x="437" y="735"/>
                  </a:cubicBezTo>
                  <a:cubicBezTo>
                    <a:pt x="437" y="735"/>
                    <a:pt x="436" y="736"/>
                    <a:pt x="435" y="736"/>
                  </a:cubicBezTo>
                  <a:cubicBezTo>
                    <a:pt x="435" y="736"/>
                    <a:pt x="435" y="736"/>
                    <a:pt x="435" y="736"/>
                  </a:cubicBezTo>
                  <a:cubicBezTo>
                    <a:pt x="435" y="736"/>
                    <a:pt x="435" y="736"/>
                    <a:pt x="435" y="736"/>
                  </a:cubicBezTo>
                  <a:close/>
                  <a:moveTo>
                    <a:pt x="178" y="728"/>
                  </a:moveTo>
                  <a:cubicBezTo>
                    <a:pt x="178" y="727"/>
                    <a:pt x="178" y="726"/>
                    <a:pt x="179" y="725"/>
                  </a:cubicBezTo>
                  <a:cubicBezTo>
                    <a:pt x="179" y="725"/>
                    <a:pt x="179" y="725"/>
                    <a:pt x="179" y="725"/>
                  </a:cubicBezTo>
                  <a:cubicBezTo>
                    <a:pt x="180" y="725"/>
                    <a:pt x="181" y="725"/>
                    <a:pt x="182" y="726"/>
                  </a:cubicBezTo>
                  <a:cubicBezTo>
                    <a:pt x="182" y="726"/>
                    <a:pt x="182" y="726"/>
                    <a:pt x="182" y="726"/>
                  </a:cubicBezTo>
                  <a:cubicBezTo>
                    <a:pt x="182" y="727"/>
                    <a:pt x="182" y="729"/>
                    <a:pt x="181" y="729"/>
                  </a:cubicBezTo>
                  <a:cubicBezTo>
                    <a:pt x="181" y="729"/>
                    <a:pt x="181" y="729"/>
                    <a:pt x="181" y="729"/>
                  </a:cubicBezTo>
                  <a:cubicBezTo>
                    <a:pt x="180" y="729"/>
                    <a:pt x="180" y="729"/>
                    <a:pt x="180" y="729"/>
                  </a:cubicBezTo>
                  <a:cubicBezTo>
                    <a:pt x="180" y="729"/>
                    <a:pt x="180" y="729"/>
                    <a:pt x="180" y="729"/>
                  </a:cubicBezTo>
                  <a:cubicBezTo>
                    <a:pt x="179" y="729"/>
                    <a:pt x="178" y="729"/>
                    <a:pt x="178" y="728"/>
                  </a:cubicBezTo>
                  <a:close/>
                  <a:moveTo>
                    <a:pt x="439" y="725"/>
                  </a:moveTo>
                  <a:cubicBezTo>
                    <a:pt x="438" y="724"/>
                    <a:pt x="438" y="723"/>
                    <a:pt x="438" y="722"/>
                  </a:cubicBezTo>
                  <a:cubicBezTo>
                    <a:pt x="438" y="722"/>
                    <a:pt x="438" y="722"/>
                    <a:pt x="438" y="722"/>
                  </a:cubicBezTo>
                  <a:cubicBezTo>
                    <a:pt x="439" y="721"/>
                    <a:pt x="440" y="720"/>
                    <a:pt x="441" y="721"/>
                  </a:cubicBezTo>
                  <a:cubicBezTo>
                    <a:pt x="441" y="721"/>
                    <a:pt x="441" y="721"/>
                    <a:pt x="441" y="721"/>
                  </a:cubicBezTo>
                  <a:cubicBezTo>
                    <a:pt x="442" y="721"/>
                    <a:pt x="442" y="722"/>
                    <a:pt x="442" y="724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1" y="724"/>
                    <a:pt x="441" y="725"/>
                    <a:pt x="440" y="725"/>
                  </a:cubicBezTo>
                  <a:cubicBezTo>
                    <a:pt x="440" y="725"/>
                    <a:pt x="440" y="725"/>
                    <a:pt x="440" y="725"/>
                  </a:cubicBezTo>
                  <a:cubicBezTo>
                    <a:pt x="440" y="725"/>
                    <a:pt x="439" y="725"/>
                    <a:pt x="439" y="725"/>
                  </a:cubicBezTo>
                  <a:close/>
                  <a:moveTo>
                    <a:pt x="174" y="717"/>
                  </a:moveTo>
                  <a:cubicBezTo>
                    <a:pt x="173" y="716"/>
                    <a:pt x="174" y="715"/>
                    <a:pt x="175" y="714"/>
                  </a:cubicBezTo>
                  <a:cubicBezTo>
                    <a:pt x="175" y="714"/>
                    <a:pt x="175" y="714"/>
                    <a:pt x="175" y="714"/>
                  </a:cubicBezTo>
                  <a:cubicBezTo>
                    <a:pt x="176" y="714"/>
                    <a:pt x="177" y="714"/>
                    <a:pt x="177" y="715"/>
                  </a:cubicBezTo>
                  <a:cubicBezTo>
                    <a:pt x="177" y="715"/>
                    <a:pt x="177" y="715"/>
                    <a:pt x="177" y="715"/>
                  </a:cubicBezTo>
                  <a:cubicBezTo>
                    <a:pt x="178" y="716"/>
                    <a:pt x="177" y="717"/>
                    <a:pt x="176" y="718"/>
                  </a:cubicBezTo>
                  <a:cubicBezTo>
                    <a:pt x="176" y="718"/>
                    <a:pt x="176" y="718"/>
                    <a:pt x="176" y="718"/>
                  </a:cubicBezTo>
                  <a:cubicBezTo>
                    <a:pt x="176" y="718"/>
                    <a:pt x="176" y="718"/>
                    <a:pt x="175" y="718"/>
                  </a:cubicBezTo>
                  <a:cubicBezTo>
                    <a:pt x="175" y="718"/>
                    <a:pt x="175" y="718"/>
                    <a:pt x="175" y="718"/>
                  </a:cubicBezTo>
                  <a:cubicBezTo>
                    <a:pt x="175" y="718"/>
                    <a:pt x="174" y="718"/>
                    <a:pt x="174" y="717"/>
                  </a:cubicBezTo>
                  <a:close/>
                  <a:moveTo>
                    <a:pt x="444" y="714"/>
                  </a:moveTo>
                  <a:cubicBezTo>
                    <a:pt x="443" y="713"/>
                    <a:pt x="442" y="712"/>
                    <a:pt x="443" y="711"/>
                  </a:cubicBezTo>
                  <a:cubicBezTo>
                    <a:pt x="443" y="711"/>
                    <a:pt x="443" y="711"/>
                    <a:pt x="443" y="711"/>
                  </a:cubicBezTo>
                  <a:cubicBezTo>
                    <a:pt x="443" y="710"/>
                    <a:pt x="444" y="709"/>
                    <a:pt x="445" y="710"/>
                  </a:cubicBezTo>
                  <a:cubicBezTo>
                    <a:pt x="445" y="710"/>
                    <a:pt x="445" y="710"/>
                    <a:pt x="445" y="710"/>
                  </a:cubicBezTo>
                  <a:cubicBezTo>
                    <a:pt x="446" y="710"/>
                    <a:pt x="447" y="711"/>
                    <a:pt x="446" y="712"/>
                  </a:cubicBezTo>
                  <a:cubicBezTo>
                    <a:pt x="446" y="712"/>
                    <a:pt x="446" y="712"/>
                    <a:pt x="446" y="712"/>
                  </a:cubicBezTo>
                  <a:cubicBezTo>
                    <a:pt x="446" y="713"/>
                    <a:pt x="445" y="714"/>
                    <a:pt x="445" y="714"/>
                  </a:cubicBezTo>
                  <a:cubicBezTo>
                    <a:pt x="445" y="714"/>
                    <a:pt x="445" y="714"/>
                    <a:pt x="445" y="714"/>
                  </a:cubicBezTo>
                  <a:cubicBezTo>
                    <a:pt x="444" y="714"/>
                    <a:pt x="444" y="714"/>
                    <a:pt x="444" y="714"/>
                  </a:cubicBezTo>
                  <a:close/>
                  <a:moveTo>
                    <a:pt x="169" y="706"/>
                  </a:moveTo>
                  <a:cubicBezTo>
                    <a:pt x="169" y="705"/>
                    <a:pt x="169" y="703"/>
                    <a:pt x="170" y="703"/>
                  </a:cubicBezTo>
                  <a:cubicBezTo>
                    <a:pt x="170" y="703"/>
                    <a:pt x="170" y="703"/>
                    <a:pt x="170" y="703"/>
                  </a:cubicBezTo>
                  <a:cubicBezTo>
                    <a:pt x="171" y="703"/>
                    <a:pt x="172" y="703"/>
                    <a:pt x="173" y="704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705"/>
                    <a:pt x="173" y="706"/>
                    <a:pt x="172" y="707"/>
                  </a:cubicBezTo>
                  <a:cubicBezTo>
                    <a:pt x="172" y="707"/>
                    <a:pt x="172" y="707"/>
                    <a:pt x="172" y="707"/>
                  </a:cubicBezTo>
                  <a:cubicBezTo>
                    <a:pt x="171" y="707"/>
                    <a:pt x="171" y="707"/>
                    <a:pt x="171" y="707"/>
                  </a:cubicBezTo>
                  <a:cubicBezTo>
                    <a:pt x="171" y="707"/>
                    <a:pt x="171" y="707"/>
                    <a:pt x="171" y="707"/>
                  </a:cubicBezTo>
                  <a:cubicBezTo>
                    <a:pt x="170" y="707"/>
                    <a:pt x="169" y="706"/>
                    <a:pt x="169" y="706"/>
                  </a:cubicBezTo>
                  <a:close/>
                  <a:moveTo>
                    <a:pt x="448" y="702"/>
                  </a:moveTo>
                  <a:cubicBezTo>
                    <a:pt x="447" y="702"/>
                    <a:pt x="447" y="701"/>
                    <a:pt x="447" y="700"/>
                  </a:cubicBezTo>
                  <a:cubicBezTo>
                    <a:pt x="447" y="700"/>
                    <a:pt x="447" y="700"/>
                    <a:pt x="447" y="700"/>
                  </a:cubicBezTo>
                  <a:cubicBezTo>
                    <a:pt x="448" y="699"/>
                    <a:pt x="449" y="698"/>
                    <a:pt x="450" y="699"/>
                  </a:cubicBezTo>
                  <a:cubicBezTo>
                    <a:pt x="450" y="699"/>
                    <a:pt x="450" y="699"/>
                    <a:pt x="450" y="699"/>
                  </a:cubicBezTo>
                  <a:cubicBezTo>
                    <a:pt x="451" y="699"/>
                    <a:pt x="451" y="700"/>
                    <a:pt x="451" y="701"/>
                  </a:cubicBezTo>
                  <a:cubicBezTo>
                    <a:pt x="451" y="701"/>
                    <a:pt x="451" y="701"/>
                    <a:pt x="451" y="701"/>
                  </a:cubicBezTo>
                  <a:cubicBezTo>
                    <a:pt x="451" y="702"/>
                    <a:pt x="450" y="703"/>
                    <a:pt x="449" y="703"/>
                  </a:cubicBezTo>
                  <a:cubicBezTo>
                    <a:pt x="449" y="703"/>
                    <a:pt x="449" y="703"/>
                    <a:pt x="449" y="703"/>
                  </a:cubicBezTo>
                  <a:cubicBezTo>
                    <a:pt x="449" y="703"/>
                    <a:pt x="449" y="703"/>
                    <a:pt x="448" y="702"/>
                  </a:cubicBezTo>
                  <a:close/>
                  <a:moveTo>
                    <a:pt x="164" y="695"/>
                  </a:moveTo>
                  <a:cubicBezTo>
                    <a:pt x="164" y="694"/>
                    <a:pt x="164" y="692"/>
                    <a:pt x="166" y="692"/>
                  </a:cubicBezTo>
                  <a:cubicBezTo>
                    <a:pt x="166" y="692"/>
                    <a:pt x="166" y="692"/>
                    <a:pt x="166" y="692"/>
                  </a:cubicBezTo>
                  <a:cubicBezTo>
                    <a:pt x="167" y="692"/>
                    <a:pt x="168" y="692"/>
                    <a:pt x="168" y="693"/>
                  </a:cubicBezTo>
                  <a:cubicBezTo>
                    <a:pt x="168" y="693"/>
                    <a:pt x="168" y="693"/>
                    <a:pt x="168" y="693"/>
                  </a:cubicBezTo>
                  <a:cubicBezTo>
                    <a:pt x="169" y="694"/>
                    <a:pt x="168" y="695"/>
                    <a:pt x="167" y="696"/>
                  </a:cubicBezTo>
                  <a:cubicBezTo>
                    <a:pt x="167" y="696"/>
                    <a:pt x="167" y="696"/>
                    <a:pt x="167" y="696"/>
                  </a:cubicBezTo>
                  <a:cubicBezTo>
                    <a:pt x="167" y="696"/>
                    <a:pt x="167" y="696"/>
                    <a:pt x="166" y="696"/>
                  </a:cubicBezTo>
                  <a:cubicBezTo>
                    <a:pt x="166" y="696"/>
                    <a:pt x="166" y="696"/>
                    <a:pt x="166" y="696"/>
                  </a:cubicBezTo>
                  <a:cubicBezTo>
                    <a:pt x="165" y="696"/>
                    <a:pt x="165" y="695"/>
                    <a:pt x="164" y="695"/>
                  </a:cubicBezTo>
                  <a:close/>
                  <a:moveTo>
                    <a:pt x="453" y="691"/>
                  </a:moveTo>
                  <a:cubicBezTo>
                    <a:pt x="452" y="691"/>
                    <a:pt x="451" y="690"/>
                    <a:pt x="452" y="689"/>
                  </a:cubicBezTo>
                  <a:cubicBezTo>
                    <a:pt x="452" y="689"/>
                    <a:pt x="452" y="689"/>
                    <a:pt x="452" y="689"/>
                  </a:cubicBezTo>
                  <a:cubicBezTo>
                    <a:pt x="452" y="688"/>
                    <a:pt x="453" y="687"/>
                    <a:pt x="454" y="688"/>
                  </a:cubicBezTo>
                  <a:cubicBezTo>
                    <a:pt x="454" y="688"/>
                    <a:pt x="454" y="688"/>
                    <a:pt x="454" y="688"/>
                  </a:cubicBezTo>
                  <a:cubicBezTo>
                    <a:pt x="455" y="688"/>
                    <a:pt x="456" y="689"/>
                    <a:pt x="455" y="690"/>
                  </a:cubicBezTo>
                  <a:cubicBezTo>
                    <a:pt x="455" y="690"/>
                    <a:pt x="455" y="690"/>
                    <a:pt x="455" y="690"/>
                  </a:cubicBezTo>
                  <a:cubicBezTo>
                    <a:pt x="455" y="691"/>
                    <a:pt x="454" y="691"/>
                    <a:pt x="454" y="691"/>
                  </a:cubicBezTo>
                  <a:cubicBezTo>
                    <a:pt x="454" y="691"/>
                    <a:pt x="454" y="691"/>
                    <a:pt x="454" y="691"/>
                  </a:cubicBezTo>
                  <a:cubicBezTo>
                    <a:pt x="453" y="691"/>
                    <a:pt x="453" y="691"/>
                    <a:pt x="453" y="691"/>
                  </a:cubicBezTo>
                  <a:close/>
                  <a:moveTo>
                    <a:pt x="160" y="683"/>
                  </a:moveTo>
                  <a:cubicBezTo>
                    <a:pt x="159" y="682"/>
                    <a:pt x="160" y="681"/>
                    <a:pt x="161" y="681"/>
                  </a:cubicBezTo>
                  <a:cubicBezTo>
                    <a:pt x="161" y="681"/>
                    <a:pt x="161" y="681"/>
                    <a:pt x="161" y="681"/>
                  </a:cubicBezTo>
                  <a:cubicBezTo>
                    <a:pt x="162" y="680"/>
                    <a:pt x="163" y="681"/>
                    <a:pt x="164" y="682"/>
                  </a:cubicBezTo>
                  <a:cubicBezTo>
                    <a:pt x="164" y="682"/>
                    <a:pt x="164" y="682"/>
                    <a:pt x="164" y="682"/>
                  </a:cubicBezTo>
                  <a:cubicBezTo>
                    <a:pt x="164" y="683"/>
                    <a:pt x="163" y="684"/>
                    <a:pt x="162" y="685"/>
                  </a:cubicBezTo>
                  <a:cubicBezTo>
                    <a:pt x="162" y="685"/>
                    <a:pt x="162" y="685"/>
                    <a:pt x="162" y="685"/>
                  </a:cubicBezTo>
                  <a:cubicBezTo>
                    <a:pt x="162" y="685"/>
                    <a:pt x="162" y="685"/>
                    <a:pt x="162" y="685"/>
                  </a:cubicBezTo>
                  <a:cubicBezTo>
                    <a:pt x="162" y="685"/>
                    <a:pt x="162" y="685"/>
                    <a:pt x="162" y="685"/>
                  </a:cubicBezTo>
                  <a:cubicBezTo>
                    <a:pt x="161" y="685"/>
                    <a:pt x="160" y="684"/>
                    <a:pt x="160" y="683"/>
                  </a:cubicBezTo>
                  <a:close/>
                  <a:moveTo>
                    <a:pt x="457" y="680"/>
                  </a:moveTo>
                  <a:cubicBezTo>
                    <a:pt x="456" y="680"/>
                    <a:pt x="456" y="679"/>
                    <a:pt x="456" y="678"/>
                  </a:cubicBezTo>
                  <a:cubicBezTo>
                    <a:pt x="456" y="678"/>
                    <a:pt x="456" y="678"/>
                    <a:pt x="456" y="678"/>
                  </a:cubicBezTo>
                  <a:cubicBezTo>
                    <a:pt x="457" y="677"/>
                    <a:pt x="458" y="676"/>
                    <a:pt x="459" y="677"/>
                  </a:cubicBezTo>
                  <a:cubicBezTo>
                    <a:pt x="459" y="677"/>
                    <a:pt x="459" y="677"/>
                    <a:pt x="459" y="677"/>
                  </a:cubicBezTo>
                  <a:cubicBezTo>
                    <a:pt x="460" y="677"/>
                    <a:pt x="460" y="678"/>
                    <a:pt x="460" y="679"/>
                  </a:cubicBezTo>
                  <a:cubicBezTo>
                    <a:pt x="460" y="679"/>
                    <a:pt x="460" y="679"/>
                    <a:pt x="460" y="679"/>
                  </a:cubicBezTo>
                  <a:cubicBezTo>
                    <a:pt x="460" y="680"/>
                    <a:pt x="459" y="680"/>
                    <a:pt x="458" y="680"/>
                  </a:cubicBezTo>
                  <a:cubicBezTo>
                    <a:pt x="458" y="680"/>
                    <a:pt x="458" y="680"/>
                    <a:pt x="458" y="680"/>
                  </a:cubicBezTo>
                  <a:cubicBezTo>
                    <a:pt x="458" y="680"/>
                    <a:pt x="458" y="680"/>
                    <a:pt x="457" y="680"/>
                  </a:cubicBezTo>
                  <a:close/>
                  <a:moveTo>
                    <a:pt x="155" y="672"/>
                  </a:moveTo>
                  <a:cubicBezTo>
                    <a:pt x="155" y="671"/>
                    <a:pt x="155" y="670"/>
                    <a:pt x="156" y="670"/>
                  </a:cubicBezTo>
                  <a:cubicBezTo>
                    <a:pt x="156" y="670"/>
                    <a:pt x="156" y="670"/>
                    <a:pt x="156" y="670"/>
                  </a:cubicBezTo>
                  <a:cubicBezTo>
                    <a:pt x="157" y="669"/>
                    <a:pt x="159" y="670"/>
                    <a:pt x="159" y="671"/>
                  </a:cubicBezTo>
                  <a:cubicBezTo>
                    <a:pt x="159" y="671"/>
                    <a:pt x="159" y="671"/>
                    <a:pt x="159" y="671"/>
                  </a:cubicBezTo>
                  <a:cubicBezTo>
                    <a:pt x="159" y="672"/>
                    <a:pt x="159" y="673"/>
                    <a:pt x="158" y="673"/>
                  </a:cubicBezTo>
                  <a:cubicBezTo>
                    <a:pt x="158" y="673"/>
                    <a:pt x="158" y="673"/>
                    <a:pt x="158" y="673"/>
                  </a:cubicBezTo>
                  <a:cubicBezTo>
                    <a:pt x="158" y="674"/>
                    <a:pt x="157" y="674"/>
                    <a:pt x="157" y="674"/>
                  </a:cubicBezTo>
                  <a:cubicBezTo>
                    <a:pt x="157" y="674"/>
                    <a:pt x="157" y="674"/>
                    <a:pt x="157" y="674"/>
                  </a:cubicBezTo>
                  <a:cubicBezTo>
                    <a:pt x="156" y="674"/>
                    <a:pt x="156" y="673"/>
                    <a:pt x="155" y="672"/>
                  </a:cubicBezTo>
                  <a:close/>
                  <a:moveTo>
                    <a:pt x="462" y="669"/>
                  </a:moveTo>
                  <a:cubicBezTo>
                    <a:pt x="461" y="669"/>
                    <a:pt x="461" y="668"/>
                    <a:pt x="461" y="667"/>
                  </a:cubicBezTo>
                  <a:cubicBezTo>
                    <a:pt x="461" y="667"/>
                    <a:pt x="461" y="667"/>
                    <a:pt x="461" y="667"/>
                  </a:cubicBezTo>
                  <a:cubicBezTo>
                    <a:pt x="461" y="665"/>
                    <a:pt x="463" y="665"/>
                    <a:pt x="464" y="665"/>
                  </a:cubicBezTo>
                  <a:cubicBezTo>
                    <a:pt x="464" y="665"/>
                    <a:pt x="464" y="665"/>
                    <a:pt x="464" y="665"/>
                  </a:cubicBezTo>
                  <a:cubicBezTo>
                    <a:pt x="465" y="666"/>
                    <a:pt x="465" y="667"/>
                    <a:pt x="465" y="668"/>
                  </a:cubicBezTo>
                  <a:cubicBezTo>
                    <a:pt x="465" y="668"/>
                    <a:pt x="465" y="668"/>
                    <a:pt x="465" y="668"/>
                  </a:cubicBezTo>
                  <a:cubicBezTo>
                    <a:pt x="464" y="669"/>
                    <a:pt x="464" y="669"/>
                    <a:pt x="463" y="669"/>
                  </a:cubicBezTo>
                  <a:cubicBezTo>
                    <a:pt x="463" y="669"/>
                    <a:pt x="463" y="669"/>
                    <a:pt x="463" y="669"/>
                  </a:cubicBezTo>
                  <a:cubicBezTo>
                    <a:pt x="463" y="669"/>
                    <a:pt x="462" y="669"/>
                    <a:pt x="462" y="669"/>
                  </a:cubicBezTo>
                  <a:close/>
                  <a:moveTo>
                    <a:pt x="151" y="661"/>
                  </a:moveTo>
                  <a:cubicBezTo>
                    <a:pt x="150" y="660"/>
                    <a:pt x="151" y="659"/>
                    <a:pt x="152" y="659"/>
                  </a:cubicBezTo>
                  <a:cubicBezTo>
                    <a:pt x="152" y="659"/>
                    <a:pt x="152" y="659"/>
                    <a:pt x="152" y="659"/>
                  </a:cubicBezTo>
                  <a:cubicBezTo>
                    <a:pt x="153" y="658"/>
                    <a:pt x="154" y="659"/>
                    <a:pt x="154" y="660"/>
                  </a:cubicBezTo>
                  <a:cubicBezTo>
                    <a:pt x="154" y="660"/>
                    <a:pt x="154" y="660"/>
                    <a:pt x="154" y="660"/>
                  </a:cubicBezTo>
                  <a:cubicBezTo>
                    <a:pt x="155" y="661"/>
                    <a:pt x="154" y="662"/>
                    <a:pt x="153" y="662"/>
                  </a:cubicBezTo>
                  <a:cubicBezTo>
                    <a:pt x="153" y="662"/>
                    <a:pt x="153" y="662"/>
                    <a:pt x="153" y="662"/>
                  </a:cubicBezTo>
                  <a:cubicBezTo>
                    <a:pt x="153" y="662"/>
                    <a:pt x="153" y="663"/>
                    <a:pt x="153" y="663"/>
                  </a:cubicBezTo>
                  <a:cubicBezTo>
                    <a:pt x="153" y="663"/>
                    <a:pt x="153" y="663"/>
                    <a:pt x="153" y="663"/>
                  </a:cubicBezTo>
                  <a:cubicBezTo>
                    <a:pt x="152" y="663"/>
                    <a:pt x="151" y="662"/>
                    <a:pt x="151" y="661"/>
                  </a:cubicBezTo>
                  <a:close/>
                  <a:moveTo>
                    <a:pt x="467" y="658"/>
                  </a:moveTo>
                  <a:cubicBezTo>
                    <a:pt x="466" y="658"/>
                    <a:pt x="465" y="656"/>
                    <a:pt x="466" y="655"/>
                  </a:cubicBezTo>
                  <a:cubicBezTo>
                    <a:pt x="466" y="655"/>
                    <a:pt x="466" y="655"/>
                    <a:pt x="466" y="655"/>
                  </a:cubicBezTo>
                  <a:cubicBezTo>
                    <a:pt x="466" y="654"/>
                    <a:pt x="467" y="654"/>
                    <a:pt x="468" y="654"/>
                  </a:cubicBezTo>
                  <a:cubicBezTo>
                    <a:pt x="468" y="654"/>
                    <a:pt x="468" y="654"/>
                    <a:pt x="468" y="654"/>
                  </a:cubicBezTo>
                  <a:cubicBezTo>
                    <a:pt x="469" y="655"/>
                    <a:pt x="470" y="656"/>
                    <a:pt x="469" y="657"/>
                  </a:cubicBezTo>
                  <a:cubicBezTo>
                    <a:pt x="469" y="657"/>
                    <a:pt x="469" y="657"/>
                    <a:pt x="469" y="657"/>
                  </a:cubicBezTo>
                  <a:cubicBezTo>
                    <a:pt x="469" y="658"/>
                    <a:pt x="468" y="658"/>
                    <a:pt x="467" y="658"/>
                  </a:cubicBezTo>
                  <a:cubicBezTo>
                    <a:pt x="467" y="658"/>
                    <a:pt x="467" y="658"/>
                    <a:pt x="467" y="658"/>
                  </a:cubicBezTo>
                  <a:cubicBezTo>
                    <a:pt x="467" y="658"/>
                    <a:pt x="467" y="658"/>
                    <a:pt x="467" y="658"/>
                  </a:cubicBezTo>
                  <a:close/>
                  <a:moveTo>
                    <a:pt x="146" y="650"/>
                  </a:moveTo>
                  <a:cubicBezTo>
                    <a:pt x="146" y="649"/>
                    <a:pt x="146" y="648"/>
                    <a:pt x="147" y="648"/>
                  </a:cubicBezTo>
                  <a:cubicBezTo>
                    <a:pt x="147" y="648"/>
                    <a:pt x="147" y="648"/>
                    <a:pt x="147" y="648"/>
                  </a:cubicBezTo>
                  <a:cubicBezTo>
                    <a:pt x="148" y="647"/>
                    <a:pt x="149" y="648"/>
                    <a:pt x="150" y="649"/>
                  </a:cubicBezTo>
                  <a:cubicBezTo>
                    <a:pt x="150" y="649"/>
                    <a:pt x="150" y="649"/>
                    <a:pt x="150" y="649"/>
                  </a:cubicBezTo>
                  <a:cubicBezTo>
                    <a:pt x="150" y="650"/>
                    <a:pt x="150" y="651"/>
                    <a:pt x="149" y="651"/>
                  </a:cubicBezTo>
                  <a:cubicBezTo>
                    <a:pt x="149" y="651"/>
                    <a:pt x="149" y="651"/>
                    <a:pt x="149" y="651"/>
                  </a:cubicBezTo>
                  <a:cubicBezTo>
                    <a:pt x="149" y="651"/>
                    <a:pt x="148" y="651"/>
                    <a:pt x="148" y="651"/>
                  </a:cubicBezTo>
                  <a:cubicBezTo>
                    <a:pt x="148" y="651"/>
                    <a:pt x="148" y="651"/>
                    <a:pt x="148" y="651"/>
                  </a:cubicBezTo>
                  <a:cubicBezTo>
                    <a:pt x="147" y="651"/>
                    <a:pt x="146" y="651"/>
                    <a:pt x="146" y="650"/>
                  </a:cubicBezTo>
                  <a:close/>
                  <a:moveTo>
                    <a:pt x="471" y="647"/>
                  </a:moveTo>
                  <a:cubicBezTo>
                    <a:pt x="470" y="646"/>
                    <a:pt x="470" y="645"/>
                    <a:pt x="470" y="644"/>
                  </a:cubicBezTo>
                  <a:cubicBezTo>
                    <a:pt x="470" y="644"/>
                    <a:pt x="470" y="644"/>
                    <a:pt x="470" y="644"/>
                  </a:cubicBezTo>
                  <a:cubicBezTo>
                    <a:pt x="470" y="643"/>
                    <a:pt x="472" y="643"/>
                    <a:pt x="473" y="643"/>
                  </a:cubicBezTo>
                  <a:cubicBezTo>
                    <a:pt x="473" y="643"/>
                    <a:pt x="473" y="643"/>
                    <a:pt x="473" y="643"/>
                  </a:cubicBezTo>
                  <a:cubicBezTo>
                    <a:pt x="474" y="644"/>
                    <a:pt x="474" y="645"/>
                    <a:pt x="474" y="646"/>
                  </a:cubicBezTo>
                  <a:cubicBezTo>
                    <a:pt x="474" y="646"/>
                    <a:pt x="474" y="646"/>
                    <a:pt x="474" y="646"/>
                  </a:cubicBezTo>
                  <a:cubicBezTo>
                    <a:pt x="473" y="647"/>
                    <a:pt x="473" y="647"/>
                    <a:pt x="472" y="647"/>
                  </a:cubicBezTo>
                  <a:cubicBezTo>
                    <a:pt x="472" y="647"/>
                    <a:pt x="472" y="647"/>
                    <a:pt x="472" y="647"/>
                  </a:cubicBezTo>
                  <a:cubicBezTo>
                    <a:pt x="472" y="647"/>
                    <a:pt x="471" y="647"/>
                    <a:pt x="471" y="647"/>
                  </a:cubicBezTo>
                  <a:close/>
                  <a:moveTo>
                    <a:pt x="142" y="639"/>
                  </a:moveTo>
                  <a:cubicBezTo>
                    <a:pt x="141" y="638"/>
                    <a:pt x="142" y="637"/>
                    <a:pt x="143" y="636"/>
                  </a:cubicBezTo>
                  <a:cubicBezTo>
                    <a:pt x="143" y="636"/>
                    <a:pt x="143" y="636"/>
                    <a:pt x="143" y="636"/>
                  </a:cubicBezTo>
                  <a:cubicBezTo>
                    <a:pt x="144" y="636"/>
                    <a:pt x="145" y="637"/>
                    <a:pt x="145" y="638"/>
                  </a:cubicBezTo>
                  <a:cubicBezTo>
                    <a:pt x="145" y="638"/>
                    <a:pt x="145" y="638"/>
                    <a:pt x="145" y="638"/>
                  </a:cubicBezTo>
                  <a:cubicBezTo>
                    <a:pt x="146" y="639"/>
                    <a:pt x="145" y="640"/>
                    <a:pt x="144" y="640"/>
                  </a:cubicBezTo>
                  <a:cubicBezTo>
                    <a:pt x="144" y="640"/>
                    <a:pt x="144" y="640"/>
                    <a:pt x="144" y="640"/>
                  </a:cubicBezTo>
                  <a:cubicBezTo>
                    <a:pt x="144" y="640"/>
                    <a:pt x="144" y="640"/>
                    <a:pt x="143" y="640"/>
                  </a:cubicBezTo>
                  <a:cubicBezTo>
                    <a:pt x="143" y="640"/>
                    <a:pt x="143" y="640"/>
                    <a:pt x="143" y="640"/>
                  </a:cubicBezTo>
                  <a:cubicBezTo>
                    <a:pt x="143" y="640"/>
                    <a:pt x="142" y="640"/>
                    <a:pt x="142" y="639"/>
                  </a:cubicBezTo>
                  <a:close/>
                  <a:moveTo>
                    <a:pt x="476" y="636"/>
                  </a:moveTo>
                  <a:cubicBezTo>
                    <a:pt x="475" y="635"/>
                    <a:pt x="474" y="634"/>
                    <a:pt x="475" y="633"/>
                  </a:cubicBezTo>
                  <a:cubicBezTo>
                    <a:pt x="475" y="633"/>
                    <a:pt x="475" y="633"/>
                    <a:pt x="475" y="633"/>
                  </a:cubicBezTo>
                  <a:cubicBezTo>
                    <a:pt x="475" y="632"/>
                    <a:pt x="476" y="632"/>
                    <a:pt x="477" y="632"/>
                  </a:cubicBezTo>
                  <a:cubicBezTo>
                    <a:pt x="477" y="632"/>
                    <a:pt x="477" y="632"/>
                    <a:pt x="477" y="632"/>
                  </a:cubicBezTo>
                  <a:cubicBezTo>
                    <a:pt x="478" y="633"/>
                    <a:pt x="479" y="634"/>
                    <a:pt x="478" y="635"/>
                  </a:cubicBezTo>
                  <a:cubicBezTo>
                    <a:pt x="478" y="635"/>
                    <a:pt x="478" y="635"/>
                    <a:pt x="478" y="635"/>
                  </a:cubicBezTo>
                  <a:cubicBezTo>
                    <a:pt x="478" y="636"/>
                    <a:pt x="477" y="636"/>
                    <a:pt x="476" y="636"/>
                  </a:cubicBezTo>
                  <a:cubicBezTo>
                    <a:pt x="476" y="636"/>
                    <a:pt x="476" y="636"/>
                    <a:pt x="476" y="636"/>
                  </a:cubicBezTo>
                  <a:cubicBezTo>
                    <a:pt x="476" y="636"/>
                    <a:pt x="476" y="636"/>
                    <a:pt x="476" y="636"/>
                  </a:cubicBezTo>
                  <a:close/>
                  <a:moveTo>
                    <a:pt x="137" y="628"/>
                  </a:moveTo>
                  <a:cubicBezTo>
                    <a:pt x="137" y="627"/>
                    <a:pt x="137" y="626"/>
                    <a:pt x="138" y="625"/>
                  </a:cubicBezTo>
                  <a:cubicBezTo>
                    <a:pt x="138" y="625"/>
                    <a:pt x="138" y="625"/>
                    <a:pt x="138" y="625"/>
                  </a:cubicBezTo>
                  <a:cubicBezTo>
                    <a:pt x="139" y="625"/>
                    <a:pt x="140" y="625"/>
                    <a:pt x="141" y="626"/>
                  </a:cubicBezTo>
                  <a:cubicBezTo>
                    <a:pt x="141" y="626"/>
                    <a:pt x="141" y="626"/>
                    <a:pt x="141" y="626"/>
                  </a:cubicBezTo>
                  <a:cubicBezTo>
                    <a:pt x="141" y="627"/>
                    <a:pt x="141" y="629"/>
                    <a:pt x="140" y="629"/>
                  </a:cubicBezTo>
                  <a:cubicBezTo>
                    <a:pt x="140" y="629"/>
                    <a:pt x="140" y="629"/>
                    <a:pt x="140" y="629"/>
                  </a:cubicBezTo>
                  <a:cubicBezTo>
                    <a:pt x="139" y="629"/>
                    <a:pt x="139" y="629"/>
                    <a:pt x="139" y="629"/>
                  </a:cubicBezTo>
                  <a:cubicBezTo>
                    <a:pt x="139" y="629"/>
                    <a:pt x="139" y="629"/>
                    <a:pt x="139" y="629"/>
                  </a:cubicBezTo>
                  <a:cubicBezTo>
                    <a:pt x="138" y="629"/>
                    <a:pt x="137" y="629"/>
                    <a:pt x="137" y="628"/>
                  </a:cubicBezTo>
                  <a:close/>
                  <a:moveTo>
                    <a:pt x="480" y="625"/>
                  </a:moveTo>
                  <a:cubicBezTo>
                    <a:pt x="479" y="624"/>
                    <a:pt x="479" y="623"/>
                    <a:pt x="479" y="622"/>
                  </a:cubicBezTo>
                  <a:cubicBezTo>
                    <a:pt x="479" y="622"/>
                    <a:pt x="479" y="622"/>
                    <a:pt x="479" y="622"/>
                  </a:cubicBezTo>
                  <a:cubicBezTo>
                    <a:pt x="480" y="621"/>
                    <a:pt x="481" y="621"/>
                    <a:pt x="482" y="621"/>
                  </a:cubicBezTo>
                  <a:cubicBezTo>
                    <a:pt x="482" y="621"/>
                    <a:pt x="482" y="621"/>
                    <a:pt x="482" y="621"/>
                  </a:cubicBezTo>
                  <a:cubicBezTo>
                    <a:pt x="483" y="621"/>
                    <a:pt x="483" y="623"/>
                    <a:pt x="483" y="624"/>
                  </a:cubicBezTo>
                  <a:cubicBezTo>
                    <a:pt x="483" y="624"/>
                    <a:pt x="483" y="624"/>
                    <a:pt x="483" y="624"/>
                  </a:cubicBezTo>
                  <a:cubicBezTo>
                    <a:pt x="483" y="624"/>
                    <a:pt x="482" y="625"/>
                    <a:pt x="481" y="625"/>
                  </a:cubicBezTo>
                  <a:cubicBezTo>
                    <a:pt x="481" y="625"/>
                    <a:pt x="481" y="625"/>
                    <a:pt x="481" y="625"/>
                  </a:cubicBezTo>
                  <a:cubicBezTo>
                    <a:pt x="481" y="625"/>
                    <a:pt x="481" y="625"/>
                    <a:pt x="480" y="625"/>
                  </a:cubicBezTo>
                  <a:close/>
                  <a:moveTo>
                    <a:pt x="132" y="617"/>
                  </a:moveTo>
                  <a:cubicBezTo>
                    <a:pt x="132" y="616"/>
                    <a:pt x="133" y="615"/>
                    <a:pt x="134" y="614"/>
                  </a:cubicBezTo>
                  <a:cubicBezTo>
                    <a:pt x="134" y="614"/>
                    <a:pt x="134" y="614"/>
                    <a:pt x="134" y="614"/>
                  </a:cubicBezTo>
                  <a:cubicBezTo>
                    <a:pt x="135" y="614"/>
                    <a:pt x="136" y="614"/>
                    <a:pt x="136" y="615"/>
                  </a:cubicBezTo>
                  <a:cubicBezTo>
                    <a:pt x="136" y="615"/>
                    <a:pt x="136" y="615"/>
                    <a:pt x="136" y="615"/>
                  </a:cubicBezTo>
                  <a:cubicBezTo>
                    <a:pt x="137" y="616"/>
                    <a:pt x="136" y="618"/>
                    <a:pt x="135" y="618"/>
                  </a:cubicBezTo>
                  <a:cubicBezTo>
                    <a:pt x="135" y="618"/>
                    <a:pt x="135" y="618"/>
                    <a:pt x="135" y="618"/>
                  </a:cubicBezTo>
                  <a:cubicBezTo>
                    <a:pt x="135" y="618"/>
                    <a:pt x="135" y="618"/>
                    <a:pt x="134" y="618"/>
                  </a:cubicBezTo>
                  <a:cubicBezTo>
                    <a:pt x="134" y="618"/>
                    <a:pt x="134" y="618"/>
                    <a:pt x="134" y="618"/>
                  </a:cubicBezTo>
                  <a:cubicBezTo>
                    <a:pt x="134" y="618"/>
                    <a:pt x="133" y="618"/>
                    <a:pt x="132" y="617"/>
                  </a:cubicBezTo>
                  <a:close/>
                  <a:moveTo>
                    <a:pt x="485" y="614"/>
                  </a:moveTo>
                  <a:cubicBezTo>
                    <a:pt x="484" y="613"/>
                    <a:pt x="483" y="612"/>
                    <a:pt x="484" y="611"/>
                  </a:cubicBezTo>
                  <a:cubicBezTo>
                    <a:pt x="484" y="611"/>
                    <a:pt x="484" y="611"/>
                    <a:pt x="484" y="611"/>
                  </a:cubicBezTo>
                  <a:cubicBezTo>
                    <a:pt x="484" y="610"/>
                    <a:pt x="485" y="610"/>
                    <a:pt x="486" y="610"/>
                  </a:cubicBezTo>
                  <a:cubicBezTo>
                    <a:pt x="486" y="610"/>
                    <a:pt x="486" y="610"/>
                    <a:pt x="486" y="610"/>
                  </a:cubicBezTo>
                  <a:cubicBezTo>
                    <a:pt x="487" y="610"/>
                    <a:pt x="488" y="612"/>
                    <a:pt x="487" y="613"/>
                  </a:cubicBezTo>
                  <a:cubicBezTo>
                    <a:pt x="487" y="613"/>
                    <a:pt x="487" y="613"/>
                    <a:pt x="487" y="613"/>
                  </a:cubicBezTo>
                  <a:cubicBezTo>
                    <a:pt x="487" y="613"/>
                    <a:pt x="486" y="614"/>
                    <a:pt x="486" y="614"/>
                  </a:cubicBezTo>
                  <a:cubicBezTo>
                    <a:pt x="486" y="614"/>
                    <a:pt x="486" y="614"/>
                    <a:pt x="486" y="614"/>
                  </a:cubicBezTo>
                  <a:cubicBezTo>
                    <a:pt x="485" y="614"/>
                    <a:pt x="485" y="614"/>
                    <a:pt x="485" y="614"/>
                  </a:cubicBezTo>
                  <a:close/>
                  <a:moveTo>
                    <a:pt x="128" y="606"/>
                  </a:moveTo>
                  <a:cubicBezTo>
                    <a:pt x="127" y="605"/>
                    <a:pt x="128" y="604"/>
                    <a:pt x="129" y="603"/>
                  </a:cubicBezTo>
                  <a:cubicBezTo>
                    <a:pt x="129" y="603"/>
                    <a:pt x="129" y="603"/>
                    <a:pt x="129" y="603"/>
                  </a:cubicBezTo>
                  <a:cubicBezTo>
                    <a:pt x="130" y="603"/>
                    <a:pt x="131" y="603"/>
                    <a:pt x="132" y="604"/>
                  </a:cubicBezTo>
                  <a:cubicBezTo>
                    <a:pt x="132" y="604"/>
                    <a:pt x="132" y="604"/>
                    <a:pt x="132" y="604"/>
                  </a:cubicBezTo>
                  <a:cubicBezTo>
                    <a:pt x="132" y="605"/>
                    <a:pt x="132" y="606"/>
                    <a:pt x="130" y="607"/>
                  </a:cubicBezTo>
                  <a:cubicBezTo>
                    <a:pt x="130" y="607"/>
                    <a:pt x="130" y="607"/>
                    <a:pt x="130" y="607"/>
                  </a:cubicBezTo>
                  <a:cubicBezTo>
                    <a:pt x="130" y="607"/>
                    <a:pt x="130" y="607"/>
                    <a:pt x="130" y="607"/>
                  </a:cubicBezTo>
                  <a:cubicBezTo>
                    <a:pt x="130" y="607"/>
                    <a:pt x="130" y="607"/>
                    <a:pt x="130" y="607"/>
                  </a:cubicBezTo>
                  <a:cubicBezTo>
                    <a:pt x="129" y="607"/>
                    <a:pt x="128" y="607"/>
                    <a:pt x="128" y="606"/>
                  </a:cubicBezTo>
                  <a:close/>
                  <a:moveTo>
                    <a:pt x="489" y="603"/>
                  </a:moveTo>
                  <a:cubicBezTo>
                    <a:pt x="488" y="602"/>
                    <a:pt x="488" y="601"/>
                    <a:pt x="488" y="600"/>
                  </a:cubicBezTo>
                  <a:cubicBezTo>
                    <a:pt x="488" y="600"/>
                    <a:pt x="488" y="600"/>
                    <a:pt x="488" y="600"/>
                  </a:cubicBezTo>
                  <a:cubicBezTo>
                    <a:pt x="489" y="599"/>
                    <a:pt x="490" y="598"/>
                    <a:pt x="491" y="599"/>
                  </a:cubicBezTo>
                  <a:cubicBezTo>
                    <a:pt x="491" y="599"/>
                    <a:pt x="491" y="599"/>
                    <a:pt x="491" y="599"/>
                  </a:cubicBezTo>
                  <a:cubicBezTo>
                    <a:pt x="492" y="599"/>
                    <a:pt x="492" y="600"/>
                    <a:pt x="492" y="601"/>
                  </a:cubicBezTo>
                  <a:cubicBezTo>
                    <a:pt x="492" y="601"/>
                    <a:pt x="492" y="601"/>
                    <a:pt x="492" y="601"/>
                  </a:cubicBezTo>
                  <a:cubicBezTo>
                    <a:pt x="492" y="602"/>
                    <a:pt x="491" y="603"/>
                    <a:pt x="490" y="603"/>
                  </a:cubicBezTo>
                  <a:cubicBezTo>
                    <a:pt x="490" y="603"/>
                    <a:pt x="490" y="603"/>
                    <a:pt x="490" y="603"/>
                  </a:cubicBezTo>
                  <a:cubicBezTo>
                    <a:pt x="490" y="603"/>
                    <a:pt x="490" y="603"/>
                    <a:pt x="489" y="603"/>
                  </a:cubicBezTo>
                  <a:close/>
                  <a:moveTo>
                    <a:pt x="123" y="595"/>
                  </a:moveTo>
                  <a:cubicBezTo>
                    <a:pt x="123" y="594"/>
                    <a:pt x="123" y="593"/>
                    <a:pt x="124" y="592"/>
                  </a:cubicBezTo>
                  <a:cubicBezTo>
                    <a:pt x="124" y="592"/>
                    <a:pt x="124" y="592"/>
                    <a:pt x="124" y="592"/>
                  </a:cubicBezTo>
                  <a:cubicBezTo>
                    <a:pt x="125" y="592"/>
                    <a:pt x="127" y="592"/>
                    <a:pt x="127" y="593"/>
                  </a:cubicBezTo>
                  <a:cubicBezTo>
                    <a:pt x="127" y="593"/>
                    <a:pt x="127" y="593"/>
                    <a:pt x="127" y="593"/>
                  </a:cubicBezTo>
                  <a:cubicBezTo>
                    <a:pt x="127" y="594"/>
                    <a:pt x="127" y="595"/>
                    <a:pt x="126" y="596"/>
                  </a:cubicBezTo>
                  <a:cubicBezTo>
                    <a:pt x="126" y="596"/>
                    <a:pt x="126" y="596"/>
                    <a:pt x="126" y="596"/>
                  </a:cubicBezTo>
                  <a:cubicBezTo>
                    <a:pt x="126" y="596"/>
                    <a:pt x="125" y="596"/>
                    <a:pt x="125" y="596"/>
                  </a:cubicBezTo>
                  <a:cubicBezTo>
                    <a:pt x="125" y="596"/>
                    <a:pt x="125" y="596"/>
                    <a:pt x="125" y="596"/>
                  </a:cubicBezTo>
                  <a:cubicBezTo>
                    <a:pt x="124" y="596"/>
                    <a:pt x="124" y="595"/>
                    <a:pt x="123" y="595"/>
                  </a:cubicBezTo>
                  <a:close/>
                  <a:moveTo>
                    <a:pt x="494" y="591"/>
                  </a:moveTo>
                  <a:cubicBezTo>
                    <a:pt x="493" y="591"/>
                    <a:pt x="492" y="590"/>
                    <a:pt x="493" y="589"/>
                  </a:cubicBezTo>
                  <a:cubicBezTo>
                    <a:pt x="493" y="589"/>
                    <a:pt x="493" y="589"/>
                    <a:pt x="493" y="589"/>
                  </a:cubicBezTo>
                  <a:cubicBezTo>
                    <a:pt x="493" y="588"/>
                    <a:pt x="494" y="587"/>
                    <a:pt x="496" y="588"/>
                  </a:cubicBezTo>
                  <a:cubicBezTo>
                    <a:pt x="496" y="588"/>
                    <a:pt x="496" y="588"/>
                    <a:pt x="496" y="588"/>
                  </a:cubicBezTo>
                  <a:cubicBezTo>
                    <a:pt x="497" y="588"/>
                    <a:pt x="497" y="589"/>
                    <a:pt x="497" y="590"/>
                  </a:cubicBezTo>
                  <a:cubicBezTo>
                    <a:pt x="497" y="590"/>
                    <a:pt x="497" y="590"/>
                    <a:pt x="497" y="590"/>
                  </a:cubicBezTo>
                  <a:cubicBezTo>
                    <a:pt x="496" y="591"/>
                    <a:pt x="496" y="592"/>
                    <a:pt x="495" y="592"/>
                  </a:cubicBezTo>
                  <a:cubicBezTo>
                    <a:pt x="495" y="592"/>
                    <a:pt x="495" y="592"/>
                    <a:pt x="495" y="592"/>
                  </a:cubicBezTo>
                  <a:cubicBezTo>
                    <a:pt x="495" y="592"/>
                    <a:pt x="494" y="592"/>
                    <a:pt x="494" y="591"/>
                  </a:cubicBezTo>
                  <a:close/>
                  <a:moveTo>
                    <a:pt x="119" y="584"/>
                  </a:moveTo>
                  <a:cubicBezTo>
                    <a:pt x="118" y="583"/>
                    <a:pt x="119" y="581"/>
                    <a:pt x="120" y="581"/>
                  </a:cubicBezTo>
                  <a:cubicBezTo>
                    <a:pt x="120" y="581"/>
                    <a:pt x="120" y="581"/>
                    <a:pt x="120" y="581"/>
                  </a:cubicBezTo>
                  <a:cubicBezTo>
                    <a:pt x="121" y="581"/>
                    <a:pt x="122" y="581"/>
                    <a:pt x="122" y="582"/>
                  </a:cubicBezTo>
                  <a:cubicBezTo>
                    <a:pt x="122" y="582"/>
                    <a:pt x="122" y="582"/>
                    <a:pt x="122" y="582"/>
                  </a:cubicBezTo>
                  <a:cubicBezTo>
                    <a:pt x="123" y="583"/>
                    <a:pt x="122" y="584"/>
                    <a:pt x="121" y="585"/>
                  </a:cubicBezTo>
                  <a:cubicBezTo>
                    <a:pt x="121" y="585"/>
                    <a:pt x="121" y="585"/>
                    <a:pt x="121" y="585"/>
                  </a:cubicBezTo>
                  <a:cubicBezTo>
                    <a:pt x="121" y="585"/>
                    <a:pt x="121" y="585"/>
                    <a:pt x="121" y="585"/>
                  </a:cubicBezTo>
                  <a:cubicBezTo>
                    <a:pt x="121" y="585"/>
                    <a:pt x="121" y="585"/>
                    <a:pt x="121" y="585"/>
                  </a:cubicBezTo>
                  <a:cubicBezTo>
                    <a:pt x="120" y="585"/>
                    <a:pt x="119" y="584"/>
                    <a:pt x="119" y="584"/>
                  </a:cubicBezTo>
                  <a:close/>
                  <a:moveTo>
                    <a:pt x="499" y="580"/>
                  </a:moveTo>
                  <a:cubicBezTo>
                    <a:pt x="498" y="580"/>
                    <a:pt x="497" y="579"/>
                    <a:pt x="497" y="578"/>
                  </a:cubicBezTo>
                  <a:cubicBezTo>
                    <a:pt x="497" y="578"/>
                    <a:pt x="497" y="578"/>
                    <a:pt x="497" y="578"/>
                  </a:cubicBezTo>
                  <a:cubicBezTo>
                    <a:pt x="498" y="577"/>
                    <a:pt x="499" y="576"/>
                    <a:pt x="500" y="577"/>
                  </a:cubicBezTo>
                  <a:cubicBezTo>
                    <a:pt x="500" y="577"/>
                    <a:pt x="500" y="577"/>
                    <a:pt x="500" y="577"/>
                  </a:cubicBezTo>
                  <a:cubicBezTo>
                    <a:pt x="501" y="577"/>
                    <a:pt x="502" y="578"/>
                    <a:pt x="501" y="579"/>
                  </a:cubicBezTo>
                  <a:cubicBezTo>
                    <a:pt x="501" y="579"/>
                    <a:pt x="501" y="579"/>
                    <a:pt x="501" y="579"/>
                  </a:cubicBezTo>
                  <a:cubicBezTo>
                    <a:pt x="501" y="580"/>
                    <a:pt x="500" y="580"/>
                    <a:pt x="499" y="580"/>
                  </a:cubicBezTo>
                  <a:cubicBezTo>
                    <a:pt x="499" y="580"/>
                    <a:pt x="499" y="580"/>
                    <a:pt x="499" y="580"/>
                  </a:cubicBezTo>
                  <a:cubicBezTo>
                    <a:pt x="499" y="580"/>
                    <a:pt x="499" y="580"/>
                    <a:pt x="499" y="580"/>
                  </a:cubicBezTo>
                  <a:close/>
                  <a:moveTo>
                    <a:pt x="114" y="573"/>
                  </a:moveTo>
                  <a:cubicBezTo>
                    <a:pt x="114" y="571"/>
                    <a:pt x="114" y="570"/>
                    <a:pt x="115" y="570"/>
                  </a:cubicBezTo>
                  <a:cubicBezTo>
                    <a:pt x="115" y="570"/>
                    <a:pt x="115" y="570"/>
                    <a:pt x="115" y="570"/>
                  </a:cubicBezTo>
                  <a:cubicBezTo>
                    <a:pt x="116" y="569"/>
                    <a:pt x="117" y="570"/>
                    <a:pt x="118" y="571"/>
                  </a:cubicBezTo>
                  <a:cubicBezTo>
                    <a:pt x="118" y="571"/>
                    <a:pt x="118" y="571"/>
                    <a:pt x="118" y="571"/>
                  </a:cubicBezTo>
                  <a:cubicBezTo>
                    <a:pt x="118" y="572"/>
                    <a:pt x="118" y="573"/>
                    <a:pt x="117" y="574"/>
                  </a:cubicBezTo>
                  <a:cubicBezTo>
                    <a:pt x="117" y="574"/>
                    <a:pt x="117" y="574"/>
                    <a:pt x="117" y="574"/>
                  </a:cubicBezTo>
                  <a:cubicBezTo>
                    <a:pt x="117" y="574"/>
                    <a:pt x="116" y="574"/>
                    <a:pt x="116" y="574"/>
                  </a:cubicBezTo>
                  <a:cubicBezTo>
                    <a:pt x="116" y="574"/>
                    <a:pt x="116" y="574"/>
                    <a:pt x="116" y="574"/>
                  </a:cubicBezTo>
                  <a:cubicBezTo>
                    <a:pt x="115" y="574"/>
                    <a:pt x="115" y="573"/>
                    <a:pt x="114" y="573"/>
                  </a:cubicBezTo>
                  <a:close/>
                  <a:moveTo>
                    <a:pt x="503" y="569"/>
                  </a:moveTo>
                  <a:cubicBezTo>
                    <a:pt x="502" y="569"/>
                    <a:pt x="502" y="568"/>
                    <a:pt x="502" y="567"/>
                  </a:cubicBezTo>
                  <a:cubicBezTo>
                    <a:pt x="502" y="567"/>
                    <a:pt x="502" y="567"/>
                    <a:pt x="502" y="567"/>
                  </a:cubicBezTo>
                  <a:cubicBezTo>
                    <a:pt x="502" y="566"/>
                    <a:pt x="504" y="565"/>
                    <a:pt x="505" y="566"/>
                  </a:cubicBezTo>
                  <a:cubicBezTo>
                    <a:pt x="505" y="566"/>
                    <a:pt x="505" y="566"/>
                    <a:pt x="505" y="566"/>
                  </a:cubicBezTo>
                  <a:cubicBezTo>
                    <a:pt x="506" y="566"/>
                    <a:pt x="506" y="567"/>
                    <a:pt x="506" y="568"/>
                  </a:cubicBezTo>
                  <a:cubicBezTo>
                    <a:pt x="506" y="568"/>
                    <a:pt x="506" y="568"/>
                    <a:pt x="506" y="568"/>
                  </a:cubicBezTo>
                  <a:cubicBezTo>
                    <a:pt x="505" y="569"/>
                    <a:pt x="505" y="569"/>
                    <a:pt x="504" y="569"/>
                  </a:cubicBezTo>
                  <a:cubicBezTo>
                    <a:pt x="504" y="569"/>
                    <a:pt x="504" y="569"/>
                    <a:pt x="504" y="569"/>
                  </a:cubicBezTo>
                  <a:cubicBezTo>
                    <a:pt x="504" y="569"/>
                    <a:pt x="503" y="569"/>
                    <a:pt x="503" y="569"/>
                  </a:cubicBezTo>
                  <a:close/>
                  <a:moveTo>
                    <a:pt x="110" y="561"/>
                  </a:moveTo>
                  <a:cubicBezTo>
                    <a:pt x="109" y="560"/>
                    <a:pt x="110" y="559"/>
                    <a:pt x="111" y="559"/>
                  </a:cubicBezTo>
                  <a:cubicBezTo>
                    <a:pt x="111" y="559"/>
                    <a:pt x="111" y="559"/>
                    <a:pt x="111" y="559"/>
                  </a:cubicBezTo>
                  <a:cubicBezTo>
                    <a:pt x="112" y="558"/>
                    <a:pt x="113" y="559"/>
                    <a:pt x="113" y="560"/>
                  </a:cubicBezTo>
                  <a:cubicBezTo>
                    <a:pt x="113" y="560"/>
                    <a:pt x="113" y="560"/>
                    <a:pt x="113" y="560"/>
                  </a:cubicBezTo>
                  <a:cubicBezTo>
                    <a:pt x="114" y="561"/>
                    <a:pt x="113" y="562"/>
                    <a:pt x="112" y="562"/>
                  </a:cubicBezTo>
                  <a:cubicBezTo>
                    <a:pt x="112" y="562"/>
                    <a:pt x="112" y="562"/>
                    <a:pt x="112" y="562"/>
                  </a:cubicBezTo>
                  <a:cubicBezTo>
                    <a:pt x="112" y="563"/>
                    <a:pt x="112" y="563"/>
                    <a:pt x="111" y="563"/>
                  </a:cubicBezTo>
                  <a:cubicBezTo>
                    <a:pt x="111" y="563"/>
                    <a:pt x="111" y="563"/>
                    <a:pt x="111" y="563"/>
                  </a:cubicBezTo>
                  <a:cubicBezTo>
                    <a:pt x="111" y="563"/>
                    <a:pt x="110" y="562"/>
                    <a:pt x="110" y="561"/>
                  </a:cubicBezTo>
                  <a:close/>
                  <a:moveTo>
                    <a:pt x="508" y="558"/>
                  </a:moveTo>
                  <a:cubicBezTo>
                    <a:pt x="507" y="558"/>
                    <a:pt x="506" y="557"/>
                    <a:pt x="507" y="556"/>
                  </a:cubicBezTo>
                  <a:cubicBezTo>
                    <a:pt x="507" y="556"/>
                    <a:pt x="507" y="556"/>
                    <a:pt x="507" y="556"/>
                  </a:cubicBezTo>
                  <a:cubicBezTo>
                    <a:pt x="507" y="555"/>
                    <a:pt x="508" y="554"/>
                    <a:pt x="509" y="554"/>
                  </a:cubicBezTo>
                  <a:cubicBezTo>
                    <a:pt x="509" y="554"/>
                    <a:pt x="509" y="554"/>
                    <a:pt x="509" y="554"/>
                  </a:cubicBezTo>
                  <a:cubicBezTo>
                    <a:pt x="510" y="555"/>
                    <a:pt x="511" y="556"/>
                    <a:pt x="510" y="557"/>
                  </a:cubicBezTo>
                  <a:cubicBezTo>
                    <a:pt x="510" y="557"/>
                    <a:pt x="510" y="557"/>
                    <a:pt x="510" y="557"/>
                  </a:cubicBezTo>
                  <a:cubicBezTo>
                    <a:pt x="510" y="558"/>
                    <a:pt x="509" y="558"/>
                    <a:pt x="508" y="558"/>
                  </a:cubicBezTo>
                  <a:cubicBezTo>
                    <a:pt x="508" y="558"/>
                    <a:pt x="508" y="558"/>
                    <a:pt x="508" y="558"/>
                  </a:cubicBezTo>
                  <a:cubicBezTo>
                    <a:pt x="508" y="558"/>
                    <a:pt x="508" y="558"/>
                    <a:pt x="508" y="558"/>
                  </a:cubicBezTo>
                  <a:close/>
                  <a:moveTo>
                    <a:pt x="105" y="550"/>
                  </a:moveTo>
                  <a:cubicBezTo>
                    <a:pt x="105" y="549"/>
                    <a:pt x="105" y="548"/>
                    <a:pt x="106" y="548"/>
                  </a:cubicBezTo>
                  <a:cubicBezTo>
                    <a:pt x="106" y="548"/>
                    <a:pt x="106" y="548"/>
                    <a:pt x="106" y="548"/>
                  </a:cubicBezTo>
                  <a:cubicBezTo>
                    <a:pt x="107" y="547"/>
                    <a:pt x="108" y="548"/>
                    <a:pt x="109" y="549"/>
                  </a:cubicBezTo>
                  <a:cubicBezTo>
                    <a:pt x="109" y="549"/>
                    <a:pt x="109" y="549"/>
                    <a:pt x="109" y="549"/>
                  </a:cubicBezTo>
                  <a:cubicBezTo>
                    <a:pt x="109" y="550"/>
                    <a:pt x="109" y="551"/>
                    <a:pt x="108" y="551"/>
                  </a:cubicBezTo>
                  <a:cubicBezTo>
                    <a:pt x="108" y="551"/>
                    <a:pt x="108" y="551"/>
                    <a:pt x="108" y="551"/>
                  </a:cubicBezTo>
                  <a:cubicBezTo>
                    <a:pt x="107" y="552"/>
                    <a:pt x="107" y="552"/>
                    <a:pt x="107" y="552"/>
                  </a:cubicBezTo>
                  <a:cubicBezTo>
                    <a:pt x="107" y="552"/>
                    <a:pt x="107" y="552"/>
                    <a:pt x="107" y="552"/>
                  </a:cubicBezTo>
                  <a:cubicBezTo>
                    <a:pt x="106" y="552"/>
                    <a:pt x="105" y="551"/>
                    <a:pt x="105" y="550"/>
                  </a:cubicBezTo>
                  <a:close/>
                  <a:moveTo>
                    <a:pt x="512" y="547"/>
                  </a:moveTo>
                  <a:cubicBezTo>
                    <a:pt x="511" y="547"/>
                    <a:pt x="511" y="545"/>
                    <a:pt x="511" y="544"/>
                  </a:cubicBezTo>
                  <a:cubicBezTo>
                    <a:pt x="511" y="544"/>
                    <a:pt x="511" y="544"/>
                    <a:pt x="511" y="544"/>
                  </a:cubicBezTo>
                  <a:cubicBezTo>
                    <a:pt x="512" y="543"/>
                    <a:pt x="513" y="543"/>
                    <a:pt x="514" y="543"/>
                  </a:cubicBezTo>
                  <a:cubicBezTo>
                    <a:pt x="514" y="543"/>
                    <a:pt x="514" y="543"/>
                    <a:pt x="514" y="543"/>
                  </a:cubicBezTo>
                  <a:cubicBezTo>
                    <a:pt x="515" y="544"/>
                    <a:pt x="515" y="545"/>
                    <a:pt x="515" y="546"/>
                  </a:cubicBezTo>
                  <a:cubicBezTo>
                    <a:pt x="515" y="546"/>
                    <a:pt x="515" y="546"/>
                    <a:pt x="515" y="546"/>
                  </a:cubicBezTo>
                  <a:cubicBezTo>
                    <a:pt x="515" y="547"/>
                    <a:pt x="514" y="547"/>
                    <a:pt x="513" y="547"/>
                  </a:cubicBezTo>
                  <a:cubicBezTo>
                    <a:pt x="513" y="547"/>
                    <a:pt x="513" y="547"/>
                    <a:pt x="513" y="547"/>
                  </a:cubicBezTo>
                  <a:cubicBezTo>
                    <a:pt x="513" y="547"/>
                    <a:pt x="513" y="547"/>
                    <a:pt x="512" y="547"/>
                  </a:cubicBezTo>
                  <a:close/>
                  <a:moveTo>
                    <a:pt x="100" y="539"/>
                  </a:moveTo>
                  <a:cubicBezTo>
                    <a:pt x="100" y="538"/>
                    <a:pt x="101" y="537"/>
                    <a:pt x="102" y="537"/>
                  </a:cubicBezTo>
                  <a:cubicBezTo>
                    <a:pt x="102" y="537"/>
                    <a:pt x="102" y="537"/>
                    <a:pt x="102" y="537"/>
                  </a:cubicBezTo>
                  <a:cubicBezTo>
                    <a:pt x="103" y="536"/>
                    <a:pt x="104" y="537"/>
                    <a:pt x="104" y="538"/>
                  </a:cubicBezTo>
                  <a:cubicBezTo>
                    <a:pt x="104" y="538"/>
                    <a:pt x="104" y="538"/>
                    <a:pt x="104" y="538"/>
                  </a:cubicBezTo>
                  <a:cubicBezTo>
                    <a:pt x="105" y="539"/>
                    <a:pt x="104" y="540"/>
                    <a:pt x="103" y="540"/>
                  </a:cubicBezTo>
                  <a:cubicBezTo>
                    <a:pt x="103" y="540"/>
                    <a:pt x="103" y="540"/>
                    <a:pt x="103" y="540"/>
                  </a:cubicBezTo>
                  <a:cubicBezTo>
                    <a:pt x="103" y="540"/>
                    <a:pt x="103" y="540"/>
                    <a:pt x="102" y="540"/>
                  </a:cubicBezTo>
                  <a:cubicBezTo>
                    <a:pt x="102" y="540"/>
                    <a:pt x="102" y="540"/>
                    <a:pt x="102" y="540"/>
                  </a:cubicBezTo>
                  <a:cubicBezTo>
                    <a:pt x="102" y="540"/>
                    <a:pt x="101" y="540"/>
                    <a:pt x="100" y="539"/>
                  </a:cubicBezTo>
                  <a:close/>
                  <a:moveTo>
                    <a:pt x="517" y="536"/>
                  </a:moveTo>
                  <a:cubicBezTo>
                    <a:pt x="516" y="536"/>
                    <a:pt x="515" y="534"/>
                    <a:pt x="516" y="533"/>
                  </a:cubicBezTo>
                  <a:cubicBezTo>
                    <a:pt x="516" y="533"/>
                    <a:pt x="516" y="533"/>
                    <a:pt x="516" y="533"/>
                  </a:cubicBezTo>
                  <a:cubicBezTo>
                    <a:pt x="516" y="532"/>
                    <a:pt x="517" y="532"/>
                    <a:pt x="518" y="532"/>
                  </a:cubicBezTo>
                  <a:cubicBezTo>
                    <a:pt x="518" y="532"/>
                    <a:pt x="518" y="532"/>
                    <a:pt x="518" y="532"/>
                  </a:cubicBezTo>
                  <a:cubicBezTo>
                    <a:pt x="519" y="533"/>
                    <a:pt x="520" y="534"/>
                    <a:pt x="519" y="535"/>
                  </a:cubicBezTo>
                  <a:cubicBezTo>
                    <a:pt x="519" y="535"/>
                    <a:pt x="519" y="535"/>
                    <a:pt x="519" y="535"/>
                  </a:cubicBezTo>
                  <a:cubicBezTo>
                    <a:pt x="519" y="536"/>
                    <a:pt x="518" y="536"/>
                    <a:pt x="518" y="536"/>
                  </a:cubicBezTo>
                  <a:cubicBezTo>
                    <a:pt x="518" y="536"/>
                    <a:pt x="518" y="536"/>
                    <a:pt x="518" y="536"/>
                  </a:cubicBezTo>
                  <a:cubicBezTo>
                    <a:pt x="517" y="536"/>
                    <a:pt x="517" y="536"/>
                    <a:pt x="517" y="536"/>
                  </a:cubicBezTo>
                  <a:close/>
                  <a:moveTo>
                    <a:pt x="96" y="528"/>
                  </a:moveTo>
                  <a:cubicBezTo>
                    <a:pt x="95" y="527"/>
                    <a:pt x="96" y="526"/>
                    <a:pt x="97" y="526"/>
                  </a:cubicBezTo>
                  <a:cubicBezTo>
                    <a:pt x="97" y="526"/>
                    <a:pt x="97" y="526"/>
                    <a:pt x="97" y="526"/>
                  </a:cubicBezTo>
                  <a:cubicBezTo>
                    <a:pt x="98" y="525"/>
                    <a:pt x="99" y="526"/>
                    <a:pt x="100" y="527"/>
                  </a:cubicBezTo>
                  <a:cubicBezTo>
                    <a:pt x="100" y="527"/>
                    <a:pt x="100" y="527"/>
                    <a:pt x="100" y="527"/>
                  </a:cubicBezTo>
                  <a:cubicBezTo>
                    <a:pt x="100" y="528"/>
                    <a:pt x="100" y="529"/>
                    <a:pt x="99" y="529"/>
                  </a:cubicBezTo>
                  <a:cubicBezTo>
                    <a:pt x="99" y="529"/>
                    <a:pt x="99" y="529"/>
                    <a:pt x="99" y="529"/>
                  </a:cubicBezTo>
                  <a:cubicBezTo>
                    <a:pt x="98" y="529"/>
                    <a:pt x="98" y="529"/>
                    <a:pt x="98" y="529"/>
                  </a:cubicBezTo>
                  <a:cubicBezTo>
                    <a:pt x="98" y="529"/>
                    <a:pt x="98" y="529"/>
                    <a:pt x="98" y="529"/>
                  </a:cubicBezTo>
                  <a:cubicBezTo>
                    <a:pt x="97" y="529"/>
                    <a:pt x="96" y="529"/>
                    <a:pt x="96" y="528"/>
                  </a:cubicBezTo>
                  <a:close/>
                  <a:moveTo>
                    <a:pt x="521" y="525"/>
                  </a:moveTo>
                  <a:cubicBezTo>
                    <a:pt x="520" y="524"/>
                    <a:pt x="520" y="523"/>
                    <a:pt x="520" y="522"/>
                  </a:cubicBezTo>
                  <a:cubicBezTo>
                    <a:pt x="520" y="522"/>
                    <a:pt x="520" y="522"/>
                    <a:pt x="520" y="522"/>
                  </a:cubicBezTo>
                  <a:cubicBezTo>
                    <a:pt x="521" y="521"/>
                    <a:pt x="522" y="521"/>
                    <a:pt x="523" y="521"/>
                  </a:cubicBezTo>
                  <a:cubicBezTo>
                    <a:pt x="523" y="521"/>
                    <a:pt x="523" y="521"/>
                    <a:pt x="523" y="521"/>
                  </a:cubicBezTo>
                  <a:cubicBezTo>
                    <a:pt x="524" y="522"/>
                    <a:pt x="524" y="523"/>
                    <a:pt x="524" y="524"/>
                  </a:cubicBezTo>
                  <a:cubicBezTo>
                    <a:pt x="524" y="524"/>
                    <a:pt x="524" y="524"/>
                    <a:pt x="524" y="524"/>
                  </a:cubicBezTo>
                  <a:cubicBezTo>
                    <a:pt x="524" y="525"/>
                    <a:pt x="523" y="525"/>
                    <a:pt x="522" y="525"/>
                  </a:cubicBezTo>
                  <a:cubicBezTo>
                    <a:pt x="522" y="525"/>
                    <a:pt x="522" y="525"/>
                    <a:pt x="522" y="525"/>
                  </a:cubicBezTo>
                  <a:cubicBezTo>
                    <a:pt x="522" y="525"/>
                    <a:pt x="522" y="525"/>
                    <a:pt x="521" y="525"/>
                  </a:cubicBezTo>
                  <a:close/>
                  <a:moveTo>
                    <a:pt x="91" y="517"/>
                  </a:moveTo>
                  <a:cubicBezTo>
                    <a:pt x="91" y="516"/>
                    <a:pt x="91" y="515"/>
                    <a:pt x="92" y="514"/>
                  </a:cubicBezTo>
                  <a:cubicBezTo>
                    <a:pt x="92" y="514"/>
                    <a:pt x="92" y="514"/>
                    <a:pt x="92" y="514"/>
                  </a:cubicBezTo>
                  <a:cubicBezTo>
                    <a:pt x="93" y="514"/>
                    <a:pt x="95" y="514"/>
                    <a:pt x="95" y="516"/>
                  </a:cubicBezTo>
                  <a:cubicBezTo>
                    <a:pt x="95" y="516"/>
                    <a:pt x="95" y="516"/>
                    <a:pt x="95" y="516"/>
                  </a:cubicBezTo>
                  <a:cubicBezTo>
                    <a:pt x="95" y="517"/>
                    <a:pt x="95" y="518"/>
                    <a:pt x="94" y="518"/>
                  </a:cubicBezTo>
                  <a:cubicBezTo>
                    <a:pt x="94" y="518"/>
                    <a:pt x="94" y="518"/>
                    <a:pt x="94" y="518"/>
                  </a:cubicBezTo>
                  <a:cubicBezTo>
                    <a:pt x="94" y="518"/>
                    <a:pt x="93" y="518"/>
                    <a:pt x="93" y="518"/>
                  </a:cubicBezTo>
                  <a:cubicBezTo>
                    <a:pt x="93" y="518"/>
                    <a:pt x="93" y="518"/>
                    <a:pt x="93" y="518"/>
                  </a:cubicBezTo>
                  <a:cubicBezTo>
                    <a:pt x="92" y="518"/>
                    <a:pt x="92" y="518"/>
                    <a:pt x="91" y="517"/>
                  </a:cubicBezTo>
                  <a:close/>
                  <a:moveTo>
                    <a:pt x="526" y="514"/>
                  </a:moveTo>
                  <a:cubicBezTo>
                    <a:pt x="525" y="513"/>
                    <a:pt x="524" y="512"/>
                    <a:pt x="525" y="511"/>
                  </a:cubicBezTo>
                  <a:cubicBezTo>
                    <a:pt x="525" y="511"/>
                    <a:pt x="525" y="511"/>
                    <a:pt x="525" y="511"/>
                  </a:cubicBezTo>
                  <a:cubicBezTo>
                    <a:pt x="525" y="510"/>
                    <a:pt x="526" y="510"/>
                    <a:pt x="527" y="510"/>
                  </a:cubicBezTo>
                  <a:cubicBezTo>
                    <a:pt x="527" y="510"/>
                    <a:pt x="527" y="510"/>
                    <a:pt x="527" y="510"/>
                  </a:cubicBezTo>
                  <a:cubicBezTo>
                    <a:pt x="529" y="510"/>
                    <a:pt x="529" y="512"/>
                    <a:pt x="529" y="513"/>
                  </a:cubicBezTo>
                  <a:cubicBezTo>
                    <a:pt x="529" y="513"/>
                    <a:pt x="529" y="513"/>
                    <a:pt x="529" y="513"/>
                  </a:cubicBezTo>
                  <a:cubicBezTo>
                    <a:pt x="528" y="513"/>
                    <a:pt x="528" y="514"/>
                    <a:pt x="527" y="514"/>
                  </a:cubicBezTo>
                  <a:cubicBezTo>
                    <a:pt x="527" y="514"/>
                    <a:pt x="527" y="514"/>
                    <a:pt x="527" y="514"/>
                  </a:cubicBezTo>
                  <a:cubicBezTo>
                    <a:pt x="526" y="514"/>
                    <a:pt x="526" y="514"/>
                    <a:pt x="526" y="514"/>
                  </a:cubicBezTo>
                  <a:close/>
                  <a:moveTo>
                    <a:pt x="87" y="506"/>
                  </a:moveTo>
                  <a:cubicBezTo>
                    <a:pt x="86" y="505"/>
                    <a:pt x="87" y="504"/>
                    <a:pt x="88" y="503"/>
                  </a:cubicBezTo>
                  <a:cubicBezTo>
                    <a:pt x="88" y="503"/>
                    <a:pt x="88" y="503"/>
                    <a:pt x="88" y="503"/>
                  </a:cubicBezTo>
                  <a:cubicBezTo>
                    <a:pt x="89" y="503"/>
                    <a:pt x="90" y="503"/>
                    <a:pt x="90" y="504"/>
                  </a:cubicBezTo>
                  <a:cubicBezTo>
                    <a:pt x="90" y="504"/>
                    <a:pt x="90" y="504"/>
                    <a:pt x="90" y="504"/>
                  </a:cubicBezTo>
                  <a:cubicBezTo>
                    <a:pt x="91" y="505"/>
                    <a:pt x="90" y="507"/>
                    <a:pt x="89" y="507"/>
                  </a:cubicBezTo>
                  <a:cubicBezTo>
                    <a:pt x="89" y="507"/>
                    <a:pt x="89" y="507"/>
                    <a:pt x="89" y="507"/>
                  </a:cubicBezTo>
                  <a:cubicBezTo>
                    <a:pt x="89" y="507"/>
                    <a:pt x="89" y="507"/>
                    <a:pt x="89" y="507"/>
                  </a:cubicBezTo>
                  <a:cubicBezTo>
                    <a:pt x="89" y="507"/>
                    <a:pt x="89" y="507"/>
                    <a:pt x="89" y="507"/>
                  </a:cubicBezTo>
                  <a:cubicBezTo>
                    <a:pt x="88" y="507"/>
                    <a:pt x="87" y="507"/>
                    <a:pt x="87" y="506"/>
                  </a:cubicBezTo>
                  <a:close/>
                  <a:moveTo>
                    <a:pt x="531" y="503"/>
                  </a:moveTo>
                  <a:cubicBezTo>
                    <a:pt x="530" y="502"/>
                    <a:pt x="529" y="501"/>
                    <a:pt x="529" y="500"/>
                  </a:cubicBezTo>
                  <a:cubicBezTo>
                    <a:pt x="529" y="500"/>
                    <a:pt x="529" y="500"/>
                    <a:pt x="529" y="500"/>
                  </a:cubicBezTo>
                  <a:cubicBezTo>
                    <a:pt x="530" y="499"/>
                    <a:pt x="531" y="499"/>
                    <a:pt x="532" y="499"/>
                  </a:cubicBezTo>
                  <a:cubicBezTo>
                    <a:pt x="532" y="499"/>
                    <a:pt x="532" y="499"/>
                    <a:pt x="532" y="499"/>
                  </a:cubicBezTo>
                  <a:cubicBezTo>
                    <a:pt x="533" y="499"/>
                    <a:pt x="534" y="501"/>
                    <a:pt x="533" y="502"/>
                  </a:cubicBezTo>
                  <a:cubicBezTo>
                    <a:pt x="533" y="502"/>
                    <a:pt x="533" y="502"/>
                    <a:pt x="533" y="502"/>
                  </a:cubicBezTo>
                  <a:cubicBezTo>
                    <a:pt x="533" y="502"/>
                    <a:pt x="532" y="503"/>
                    <a:pt x="531" y="503"/>
                  </a:cubicBezTo>
                  <a:cubicBezTo>
                    <a:pt x="531" y="503"/>
                    <a:pt x="531" y="503"/>
                    <a:pt x="531" y="503"/>
                  </a:cubicBezTo>
                  <a:cubicBezTo>
                    <a:pt x="531" y="503"/>
                    <a:pt x="531" y="503"/>
                    <a:pt x="531" y="503"/>
                  </a:cubicBezTo>
                  <a:close/>
                  <a:moveTo>
                    <a:pt x="82" y="495"/>
                  </a:moveTo>
                  <a:cubicBezTo>
                    <a:pt x="82" y="494"/>
                    <a:pt x="82" y="493"/>
                    <a:pt x="83" y="492"/>
                  </a:cubicBezTo>
                  <a:cubicBezTo>
                    <a:pt x="83" y="492"/>
                    <a:pt x="83" y="492"/>
                    <a:pt x="83" y="492"/>
                  </a:cubicBezTo>
                  <a:cubicBezTo>
                    <a:pt x="84" y="492"/>
                    <a:pt x="85" y="492"/>
                    <a:pt x="86" y="493"/>
                  </a:cubicBezTo>
                  <a:cubicBezTo>
                    <a:pt x="86" y="493"/>
                    <a:pt x="86" y="493"/>
                    <a:pt x="86" y="493"/>
                  </a:cubicBezTo>
                  <a:cubicBezTo>
                    <a:pt x="86" y="494"/>
                    <a:pt x="86" y="495"/>
                    <a:pt x="85" y="496"/>
                  </a:cubicBezTo>
                  <a:cubicBezTo>
                    <a:pt x="85" y="496"/>
                    <a:pt x="85" y="496"/>
                    <a:pt x="85" y="496"/>
                  </a:cubicBezTo>
                  <a:cubicBezTo>
                    <a:pt x="85" y="496"/>
                    <a:pt x="84" y="496"/>
                    <a:pt x="84" y="496"/>
                  </a:cubicBezTo>
                  <a:cubicBezTo>
                    <a:pt x="84" y="496"/>
                    <a:pt x="84" y="496"/>
                    <a:pt x="84" y="496"/>
                  </a:cubicBezTo>
                  <a:cubicBezTo>
                    <a:pt x="83" y="496"/>
                    <a:pt x="83" y="496"/>
                    <a:pt x="82" y="495"/>
                  </a:cubicBezTo>
                  <a:close/>
                  <a:moveTo>
                    <a:pt x="535" y="492"/>
                  </a:moveTo>
                  <a:cubicBezTo>
                    <a:pt x="534" y="491"/>
                    <a:pt x="534" y="490"/>
                    <a:pt x="534" y="489"/>
                  </a:cubicBezTo>
                  <a:cubicBezTo>
                    <a:pt x="534" y="489"/>
                    <a:pt x="534" y="489"/>
                    <a:pt x="534" y="489"/>
                  </a:cubicBezTo>
                  <a:cubicBezTo>
                    <a:pt x="534" y="488"/>
                    <a:pt x="536" y="487"/>
                    <a:pt x="537" y="488"/>
                  </a:cubicBezTo>
                  <a:cubicBezTo>
                    <a:pt x="537" y="488"/>
                    <a:pt x="537" y="488"/>
                    <a:pt x="537" y="488"/>
                  </a:cubicBezTo>
                  <a:cubicBezTo>
                    <a:pt x="538" y="488"/>
                    <a:pt x="538" y="489"/>
                    <a:pt x="538" y="490"/>
                  </a:cubicBezTo>
                  <a:cubicBezTo>
                    <a:pt x="538" y="490"/>
                    <a:pt x="538" y="490"/>
                    <a:pt x="538" y="490"/>
                  </a:cubicBezTo>
                  <a:cubicBezTo>
                    <a:pt x="537" y="491"/>
                    <a:pt x="537" y="492"/>
                    <a:pt x="536" y="492"/>
                  </a:cubicBezTo>
                  <a:cubicBezTo>
                    <a:pt x="536" y="492"/>
                    <a:pt x="536" y="492"/>
                    <a:pt x="536" y="492"/>
                  </a:cubicBezTo>
                  <a:cubicBezTo>
                    <a:pt x="536" y="492"/>
                    <a:pt x="535" y="492"/>
                    <a:pt x="535" y="492"/>
                  </a:cubicBezTo>
                  <a:close/>
                  <a:moveTo>
                    <a:pt x="78" y="484"/>
                  </a:moveTo>
                  <a:cubicBezTo>
                    <a:pt x="77" y="483"/>
                    <a:pt x="78" y="482"/>
                    <a:pt x="79" y="481"/>
                  </a:cubicBezTo>
                  <a:cubicBezTo>
                    <a:pt x="79" y="481"/>
                    <a:pt x="79" y="481"/>
                    <a:pt x="79" y="481"/>
                  </a:cubicBezTo>
                  <a:cubicBezTo>
                    <a:pt x="80" y="481"/>
                    <a:pt x="81" y="481"/>
                    <a:pt x="81" y="482"/>
                  </a:cubicBezTo>
                  <a:cubicBezTo>
                    <a:pt x="81" y="482"/>
                    <a:pt x="81" y="482"/>
                    <a:pt x="81" y="482"/>
                  </a:cubicBezTo>
                  <a:cubicBezTo>
                    <a:pt x="82" y="483"/>
                    <a:pt x="81" y="484"/>
                    <a:pt x="80" y="485"/>
                  </a:cubicBezTo>
                  <a:cubicBezTo>
                    <a:pt x="80" y="485"/>
                    <a:pt x="80" y="485"/>
                    <a:pt x="80" y="485"/>
                  </a:cubicBezTo>
                  <a:cubicBezTo>
                    <a:pt x="80" y="485"/>
                    <a:pt x="80" y="485"/>
                    <a:pt x="79" y="485"/>
                  </a:cubicBezTo>
                  <a:cubicBezTo>
                    <a:pt x="79" y="485"/>
                    <a:pt x="79" y="485"/>
                    <a:pt x="79" y="485"/>
                  </a:cubicBezTo>
                  <a:cubicBezTo>
                    <a:pt x="79" y="485"/>
                    <a:pt x="78" y="485"/>
                    <a:pt x="78" y="484"/>
                  </a:cubicBezTo>
                  <a:close/>
                  <a:moveTo>
                    <a:pt x="540" y="480"/>
                  </a:moveTo>
                  <a:cubicBezTo>
                    <a:pt x="539" y="480"/>
                    <a:pt x="538" y="479"/>
                    <a:pt x="539" y="478"/>
                  </a:cubicBezTo>
                  <a:cubicBezTo>
                    <a:pt x="539" y="478"/>
                    <a:pt x="539" y="478"/>
                    <a:pt x="539" y="478"/>
                  </a:cubicBezTo>
                  <a:cubicBezTo>
                    <a:pt x="539" y="477"/>
                    <a:pt x="540" y="476"/>
                    <a:pt x="541" y="477"/>
                  </a:cubicBezTo>
                  <a:cubicBezTo>
                    <a:pt x="541" y="477"/>
                    <a:pt x="541" y="477"/>
                    <a:pt x="541" y="477"/>
                  </a:cubicBezTo>
                  <a:cubicBezTo>
                    <a:pt x="542" y="477"/>
                    <a:pt x="543" y="478"/>
                    <a:pt x="542" y="479"/>
                  </a:cubicBezTo>
                  <a:cubicBezTo>
                    <a:pt x="542" y="479"/>
                    <a:pt x="542" y="479"/>
                    <a:pt x="542" y="479"/>
                  </a:cubicBezTo>
                  <a:cubicBezTo>
                    <a:pt x="542" y="480"/>
                    <a:pt x="541" y="481"/>
                    <a:pt x="540" y="481"/>
                  </a:cubicBezTo>
                  <a:cubicBezTo>
                    <a:pt x="540" y="481"/>
                    <a:pt x="540" y="481"/>
                    <a:pt x="540" y="481"/>
                  </a:cubicBezTo>
                  <a:cubicBezTo>
                    <a:pt x="540" y="481"/>
                    <a:pt x="540" y="481"/>
                    <a:pt x="540" y="480"/>
                  </a:cubicBezTo>
                  <a:close/>
                  <a:moveTo>
                    <a:pt x="73" y="473"/>
                  </a:moveTo>
                  <a:cubicBezTo>
                    <a:pt x="73" y="472"/>
                    <a:pt x="73" y="470"/>
                    <a:pt x="74" y="470"/>
                  </a:cubicBezTo>
                  <a:cubicBezTo>
                    <a:pt x="74" y="470"/>
                    <a:pt x="74" y="470"/>
                    <a:pt x="74" y="470"/>
                  </a:cubicBezTo>
                  <a:cubicBezTo>
                    <a:pt x="75" y="470"/>
                    <a:pt x="76" y="470"/>
                    <a:pt x="77" y="471"/>
                  </a:cubicBezTo>
                  <a:cubicBezTo>
                    <a:pt x="77" y="471"/>
                    <a:pt x="77" y="471"/>
                    <a:pt x="77" y="471"/>
                  </a:cubicBezTo>
                  <a:cubicBezTo>
                    <a:pt x="77" y="472"/>
                    <a:pt x="77" y="473"/>
                    <a:pt x="76" y="474"/>
                  </a:cubicBezTo>
                  <a:cubicBezTo>
                    <a:pt x="76" y="474"/>
                    <a:pt x="76" y="474"/>
                    <a:pt x="76" y="474"/>
                  </a:cubicBezTo>
                  <a:cubicBezTo>
                    <a:pt x="75" y="474"/>
                    <a:pt x="75" y="474"/>
                    <a:pt x="75" y="474"/>
                  </a:cubicBezTo>
                  <a:cubicBezTo>
                    <a:pt x="75" y="474"/>
                    <a:pt x="75" y="474"/>
                    <a:pt x="75" y="474"/>
                  </a:cubicBezTo>
                  <a:cubicBezTo>
                    <a:pt x="74" y="474"/>
                    <a:pt x="73" y="473"/>
                    <a:pt x="73" y="473"/>
                  </a:cubicBezTo>
                  <a:close/>
                  <a:moveTo>
                    <a:pt x="544" y="469"/>
                  </a:moveTo>
                  <a:cubicBezTo>
                    <a:pt x="543" y="469"/>
                    <a:pt x="543" y="468"/>
                    <a:pt x="543" y="467"/>
                  </a:cubicBezTo>
                  <a:cubicBezTo>
                    <a:pt x="543" y="467"/>
                    <a:pt x="543" y="467"/>
                    <a:pt x="543" y="467"/>
                  </a:cubicBezTo>
                  <a:cubicBezTo>
                    <a:pt x="544" y="466"/>
                    <a:pt x="545" y="465"/>
                    <a:pt x="546" y="466"/>
                  </a:cubicBezTo>
                  <a:cubicBezTo>
                    <a:pt x="546" y="466"/>
                    <a:pt x="546" y="466"/>
                    <a:pt x="546" y="466"/>
                  </a:cubicBezTo>
                  <a:cubicBezTo>
                    <a:pt x="547" y="466"/>
                    <a:pt x="547" y="467"/>
                    <a:pt x="547" y="468"/>
                  </a:cubicBezTo>
                  <a:cubicBezTo>
                    <a:pt x="547" y="468"/>
                    <a:pt x="547" y="468"/>
                    <a:pt x="547" y="468"/>
                  </a:cubicBezTo>
                  <a:cubicBezTo>
                    <a:pt x="547" y="469"/>
                    <a:pt x="546" y="470"/>
                    <a:pt x="545" y="470"/>
                  </a:cubicBezTo>
                  <a:cubicBezTo>
                    <a:pt x="545" y="470"/>
                    <a:pt x="545" y="470"/>
                    <a:pt x="545" y="470"/>
                  </a:cubicBezTo>
                  <a:cubicBezTo>
                    <a:pt x="545" y="470"/>
                    <a:pt x="544" y="469"/>
                    <a:pt x="544" y="469"/>
                  </a:cubicBezTo>
                  <a:close/>
                  <a:moveTo>
                    <a:pt x="69" y="462"/>
                  </a:moveTo>
                  <a:cubicBezTo>
                    <a:pt x="68" y="461"/>
                    <a:pt x="69" y="459"/>
                    <a:pt x="70" y="459"/>
                  </a:cubicBezTo>
                  <a:cubicBezTo>
                    <a:pt x="70" y="459"/>
                    <a:pt x="70" y="459"/>
                    <a:pt x="70" y="459"/>
                  </a:cubicBezTo>
                  <a:cubicBezTo>
                    <a:pt x="71" y="459"/>
                    <a:pt x="72" y="459"/>
                    <a:pt x="72" y="460"/>
                  </a:cubicBezTo>
                  <a:cubicBezTo>
                    <a:pt x="72" y="460"/>
                    <a:pt x="72" y="460"/>
                    <a:pt x="72" y="460"/>
                  </a:cubicBezTo>
                  <a:cubicBezTo>
                    <a:pt x="73" y="461"/>
                    <a:pt x="72" y="462"/>
                    <a:pt x="71" y="463"/>
                  </a:cubicBezTo>
                  <a:cubicBezTo>
                    <a:pt x="71" y="463"/>
                    <a:pt x="71" y="463"/>
                    <a:pt x="71" y="463"/>
                  </a:cubicBezTo>
                  <a:cubicBezTo>
                    <a:pt x="71" y="463"/>
                    <a:pt x="71" y="463"/>
                    <a:pt x="70" y="463"/>
                  </a:cubicBezTo>
                  <a:cubicBezTo>
                    <a:pt x="70" y="463"/>
                    <a:pt x="70" y="463"/>
                    <a:pt x="70" y="463"/>
                  </a:cubicBezTo>
                  <a:cubicBezTo>
                    <a:pt x="70" y="463"/>
                    <a:pt x="69" y="462"/>
                    <a:pt x="69" y="462"/>
                  </a:cubicBezTo>
                  <a:close/>
                  <a:moveTo>
                    <a:pt x="549" y="458"/>
                  </a:moveTo>
                  <a:cubicBezTo>
                    <a:pt x="548" y="458"/>
                    <a:pt x="547" y="457"/>
                    <a:pt x="548" y="456"/>
                  </a:cubicBezTo>
                  <a:cubicBezTo>
                    <a:pt x="548" y="456"/>
                    <a:pt x="548" y="456"/>
                    <a:pt x="548" y="456"/>
                  </a:cubicBezTo>
                  <a:cubicBezTo>
                    <a:pt x="548" y="455"/>
                    <a:pt x="549" y="454"/>
                    <a:pt x="550" y="455"/>
                  </a:cubicBezTo>
                  <a:cubicBezTo>
                    <a:pt x="550" y="455"/>
                    <a:pt x="550" y="455"/>
                    <a:pt x="550" y="455"/>
                  </a:cubicBezTo>
                  <a:cubicBezTo>
                    <a:pt x="551" y="455"/>
                    <a:pt x="552" y="456"/>
                    <a:pt x="551" y="457"/>
                  </a:cubicBezTo>
                  <a:cubicBezTo>
                    <a:pt x="551" y="457"/>
                    <a:pt x="551" y="457"/>
                    <a:pt x="551" y="457"/>
                  </a:cubicBezTo>
                  <a:cubicBezTo>
                    <a:pt x="551" y="458"/>
                    <a:pt x="550" y="458"/>
                    <a:pt x="550" y="458"/>
                  </a:cubicBezTo>
                  <a:cubicBezTo>
                    <a:pt x="550" y="458"/>
                    <a:pt x="550" y="458"/>
                    <a:pt x="550" y="458"/>
                  </a:cubicBezTo>
                  <a:cubicBezTo>
                    <a:pt x="549" y="458"/>
                    <a:pt x="549" y="458"/>
                    <a:pt x="549" y="458"/>
                  </a:cubicBezTo>
                  <a:close/>
                  <a:moveTo>
                    <a:pt x="64" y="450"/>
                  </a:moveTo>
                  <a:cubicBezTo>
                    <a:pt x="64" y="449"/>
                    <a:pt x="64" y="448"/>
                    <a:pt x="65" y="448"/>
                  </a:cubicBezTo>
                  <a:cubicBezTo>
                    <a:pt x="65" y="448"/>
                    <a:pt x="65" y="448"/>
                    <a:pt x="65" y="448"/>
                  </a:cubicBezTo>
                  <a:cubicBezTo>
                    <a:pt x="66" y="447"/>
                    <a:pt x="67" y="448"/>
                    <a:pt x="68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450"/>
                    <a:pt x="68" y="451"/>
                    <a:pt x="67" y="452"/>
                  </a:cubicBezTo>
                  <a:cubicBezTo>
                    <a:pt x="67" y="452"/>
                    <a:pt x="67" y="452"/>
                    <a:pt x="67" y="452"/>
                  </a:cubicBezTo>
                  <a:cubicBezTo>
                    <a:pt x="66" y="452"/>
                    <a:pt x="66" y="452"/>
                    <a:pt x="66" y="452"/>
                  </a:cubicBezTo>
                  <a:cubicBezTo>
                    <a:pt x="66" y="452"/>
                    <a:pt x="66" y="452"/>
                    <a:pt x="66" y="452"/>
                  </a:cubicBezTo>
                  <a:cubicBezTo>
                    <a:pt x="65" y="452"/>
                    <a:pt x="64" y="451"/>
                    <a:pt x="64" y="450"/>
                  </a:cubicBezTo>
                  <a:close/>
                  <a:moveTo>
                    <a:pt x="553" y="447"/>
                  </a:moveTo>
                  <a:cubicBezTo>
                    <a:pt x="552" y="447"/>
                    <a:pt x="552" y="446"/>
                    <a:pt x="552" y="44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53" y="444"/>
                    <a:pt x="554" y="443"/>
                    <a:pt x="555" y="443"/>
                  </a:cubicBezTo>
                  <a:cubicBezTo>
                    <a:pt x="555" y="443"/>
                    <a:pt x="555" y="443"/>
                    <a:pt x="555" y="443"/>
                  </a:cubicBezTo>
                  <a:cubicBezTo>
                    <a:pt x="556" y="444"/>
                    <a:pt x="556" y="445"/>
                    <a:pt x="556" y="446"/>
                  </a:cubicBezTo>
                  <a:cubicBezTo>
                    <a:pt x="556" y="446"/>
                    <a:pt x="556" y="446"/>
                    <a:pt x="556" y="446"/>
                  </a:cubicBezTo>
                  <a:cubicBezTo>
                    <a:pt x="556" y="447"/>
                    <a:pt x="555" y="447"/>
                    <a:pt x="554" y="447"/>
                  </a:cubicBezTo>
                  <a:cubicBezTo>
                    <a:pt x="554" y="447"/>
                    <a:pt x="554" y="447"/>
                    <a:pt x="554" y="447"/>
                  </a:cubicBezTo>
                  <a:cubicBezTo>
                    <a:pt x="554" y="447"/>
                    <a:pt x="554" y="447"/>
                    <a:pt x="553" y="447"/>
                  </a:cubicBezTo>
                  <a:close/>
                  <a:moveTo>
                    <a:pt x="59" y="439"/>
                  </a:moveTo>
                  <a:cubicBezTo>
                    <a:pt x="59" y="438"/>
                    <a:pt x="59" y="437"/>
                    <a:pt x="60" y="437"/>
                  </a:cubicBezTo>
                  <a:cubicBezTo>
                    <a:pt x="60" y="437"/>
                    <a:pt x="60" y="437"/>
                    <a:pt x="60" y="437"/>
                  </a:cubicBezTo>
                  <a:cubicBezTo>
                    <a:pt x="61" y="436"/>
                    <a:pt x="63" y="437"/>
                    <a:pt x="63" y="438"/>
                  </a:cubicBezTo>
                  <a:cubicBezTo>
                    <a:pt x="63" y="438"/>
                    <a:pt x="63" y="438"/>
                    <a:pt x="63" y="438"/>
                  </a:cubicBezTo>
                  <a:cubicBezTo>
                    <a:pt x="63" y="439"/>
                    <a:pt x="63" y="440"/>
                    <a:pt x="62" y="440"/>
                  </a:cubicBezTo>
                  <a:cubicBezTo>
                    <a:pt x="62" y="440"/>
                    <a:pt x="62" y="440"/>
                    <a:pt x="62" y="440"/>
                  </a:cubicBezTo>
                  <a:cubicBezTo>
                    <a:pt x="62" y="441"/>
                    <a:pt x="61" y="441"/>
                    <a:pt x="61" y="441"/>
                  </a:cubicBezTo>
                  <a:cubicBezTo>
                    <a:pt x="61" y="441"/>
                    <a:pt x="61" y="441"/>
                    <a:pt x="61" y="441"/>
                  </a:cubicBezTo>
                  <a:cubicBezTo>
                    <a:pt x="60" y="441"/>
                    <a:pt x="60" y="440"/>
                    <a:pt x="59" y="439"/>
                  </a:cubicBezTo>
                  <a:close/>
                  <a:moveTo>
                    <a:pt x="558" y="436"/>
                  </a:moveTo>
                  <a:cubicBezTo>
                    <a:pt x="557" y="436"/>
                    <a:pt x="556" y="434"/>
                    <a:pt x="557" y="433"/>
                  </a:cubicBezTo>
                  <a:cubicBezTo>
                    <a:pt x="557" y="433"/>
                    <a:pt x="557" y="433"/>
                    <a:pt x="557" y="433"/>
                  </a:cubicBezTo>
                  <a:cubicBezTo>
                    <a:pt x="557" y="432"/>
                    <a:pt x="558" y="432"/>
                    <a:pt x="559" y="432"/>
                  </a:cubicBezTo>
                  <a:cubicBezTo>
                    <a:pt x="559" y="432"/>
                    <a:pt x="559" y="432"/>
                    <a:pt x="559" y="432"/>
                  </a:cubicBezTo>
                  <a:cubicBezTo>
                    <a:pt x="560" y="433"/>
                    <a:pt x="561" y="434"/>
                    <a:pt x="561" y="435"/>
                  </a:cubicBezTo>
                  <a:cubicBezTo>
                    <a:pt x="561" y="435"/>
                    <a:pt x="561" y="435"/>
                    <a:pt x="561" y="435"/>
                  </a:cubicBezTo>
                  <a:cubicBezTo>
                    <a:pt x="560" y="436"/>
                    <a:pt x="559" y="436"/>
                    <a:pt x="559" y="436"/>
                  </a:cubicBezTo>
                  <a:cubicBezTo>
                    <a:pt x="559" y="436"/>
                    <a:pt x="559" y="436"/>
                    <a:pt x="559" y="436"/>
                  </a:cubicBezTo>
                  <a:cubicBezTo>
                    <a:pt x="558" y="436"/>
                    <a:pt x="558" y="436"/>
                    <a:pt x="558" y="436"/>
                  </a:cubicBezTo>
                  <a:close/>
                  <a:moveTo>
                    <a:pt x="55" y="428"/>
                  </a:moveTo>
                  <a:cubicBezTo>
                    <a:pt x="54" y="427"/>
                    <a:pt x="55" y="426"/>
                    <a:pt x="56" y="426"/>
                  </a:cubicBezTo>
                  <a:cubicBezTo>
                    <a:pt x="56" y="426"/>
                    <a:pt x="56" y="426"/>
                    <a:pt x="56" y="426"/>
                  </a:cubicBezTo>
                  <a:cubicBezTo>
                    <a:pt x="57" y="425"/>
                    <a:pt x="58" y="426"/>
                    <a:pt x="59" y="427"/>
                  </a:cubicBezTo>
                  <a:cubicBezTo>
                    <a:pt x="59" y="427"/>
                    <a:pt x="59" y="427"/>
                    <a:pt x="59" y="427"/>
                  </a:cubicBezTo>
                  <a:cubicBezTo>
                    <a:pt x="59" y="428"/>
                    <a:pt x="58" y="429"/>
                    <a:pt x="57" y="429"/>
                  </a:cubicBezTo>
                  <a:cubicBezTo>
                    <a:pt x="57" y="429"/>
                    <a:pt x="57" y="429"/>
                    <a:pt x="57" y="429"/>
                  </a:cubicBezTo>
                  <a:cubicBezTo>
                    <a:pt x="57" y="429"/>
                    <a:pt x="57" y="429"/>
                    <a:pt x="57" y="429"/>
                  </a:cubicBezTo>
                  <a:cubicBezTo>
                    <a:pt x="57" y="429"/>
                    <a:pt x="57" y="429"/>
                    <a:pt x="57" y="429"/>
                  </a:cubicBezTo>
                  <a:cubicBezTo>
                    <a:pt x="56" y="429"/>
                    <a:pt x="55" y="429"/>
                    <a:pt x="55" y="428"/>
                  </a:cubicBezTo>
                  <a:close/>
                  <a:moveTo>
                    <a:pt x="562" y="425"/>
                  </a:moveTo>
                  <a:cubicBezTo>
                    <a:pt x="561" y="425"/>
                    <a:pt x="561" y="423"/>
                    <a:pt x="561" y="422"/>
                  </a:cubicBezTo>
                  <a:cubicBezTo>
                    <a:pt x="561" y="422"/>
                    <a:pt x="561" y="422"/>
                    <a:pt x="561" y="422"/>
                  </a:cubicBezTo>
                  <a:cubicBezTo>
                    <a:pt x="562" y="421"/>
                    <a:pt x="563" y="421"/>
                    <a:pt x="564" y="421"/>
                  </a:cubicBezTo>
                  <a:cubicBezTo>
                    <a:pt x="564" y="421"/>
                    <a:pt x="564" y="421"/>
                    <a:pt x="564" y="421"/>
                  </a:cubicBezTo>
                  <a:cubicBezTo>
                    <a:pt x="565" y="422"/>
                    <a:pt x="565" y="423"/>
                    <a:pt x="565" y="424"/>
                  </a:cubicBezTo>
                  <a:cubicBezTo>
                    <a:pt x="565" y="424"/>
                    <a:pt x="565" y="424"/>
                    <a:pt x="565" y="424"/>
                  </a:cubicBezTo>
                  <a:cubicBezTo>
                    <a:pt x="565" y="425"/>
                    <a:pt x="564" y="425"/>
                    <a:pt x="563" y="425"/>
                  </a:cubicBezTo>
                  <a:cubicBezTo>
                    <a:pt x="563" y="425"/>
                    <a:pt x="563" y="425"/>
                    <a:pt x="563" y="425"/>
                  </a:cubicBezTo>
                  <a:cubicBezTo>
                    <a:pt x="563" y="425"/>
                    <a:pt x="563" y="425"/>
                    <a:pt x="562" y="425"/>
                  </a:cubicBezTo>
                  <a:close/>
                  <a:moveTo>
                    <a:pt x="51" y="417"/>
                  </a:moveTo>
                  <a:cubicBezTo>
                    <a:pt x="50" y="416"/>
                    <a:pt x="51" y="415"/>
                    <a:pt x="52" y="414"/>
                  </a:cubicBezTo>
                  <a:cubicBezTo>
                    <a:pt x="52" y="414"/>
                    <a:pt x="52" y="414"/>
                    <a:pt x="52" y="414"/>
                  </a:cubicBezTo>
                  <a:cubicBezTo>
                    <a:pt x="53" y="414"/>
                    <a:pt x="54" y="415"/>
                    <a:pt x="54" y="416"/>
                  </a:cubicBezTo>
                  <a:cubicBezTo>
                    <a:pt x="54" y="416"/>
                    <a:pt x="54" y="416"/>
                    <a:pt x="54" y="416"/>
                  </a:cubicBezTo>
                  <a:cubicBezTo>
                    <a:pt x="55" y="417"/>
                    <a:pt x="54" y="418"/>
                    <a:pt x="53" y="418"/>
                  </a:cubicBezTo>
                  <a:cubicBezTo>
                    <a:pt x="53" y="418"/>
                    <a:pt x="53" y="418"/>
                    <a:pt x="53" y="418"/>
                  </a:cubicBezTo>
                  <a:cubicBezTo>
                    <a:pt x="53" y="418"/>
                    <a:pt x="53" y="418"/>
                    <a:pt x="52" y="418"/>
                  </a:cubicBezTo>
                  <a:cubicBezTo>
                    <a:pt x="52" y="418"/>
                    <a:pt x="52" y="418"/>
                    <a:pt x="52" y="418"/>
                  </a:cubicBezTo>
                  <a:cubicBezTo>
                    <a:pt x="52" y="418"/>
                    <a:pt x="51" y="418"/>
                    <a:pt x="51" y="417"/>
                  </a:cubicBezTo>
                  <a:close/>
                  <a:moveTo>
                    <a:pt x="567" y="414"/>
                  </a:moveTo>
                  <a:cubicBezTo>
                    <a:pt x="566" y="413"/>
                    <a:pt x="565" y="412"/>
                    <a:pt x="565" y="411"/>
                  </a:cubicBezTo>
                  <a:cubicBezTo>
                    <a:pt x="565" y="411"/>
                    <a:pt x="565" y="411"/>
                    <a:pt x="565" y="411"/>
                  </a:cubicBezTo>
                  <a:cubicBezTo>
                    <a:pt x="565" y="411"/>
                    <a:pt x="565" y="411"/>
                    <a:pt x="565" y="411"/>
                  </a:cubicBezTo>
                  <a:cubicBezTo>
                    <a:pt x="565" y="411"/>
                    <a:pt x="565" y="411"/>
                    <a:pt x="565" y="411"/>
                  </a:cubicBezTo>
                  <a:cubicBezTo>
                    <a:pt x="566" y="410"/>
                    <a:pt x="567" y="410"/>
                    <a:pt x="568" y="410"/>
                  </a:cubicBezTo>
                  <a:cubicBezTo>
                    <a:pt x="568" y="410"/>
                    <a:pt x="568" y="410"/>
                    <a:pt x="568" y="410"/>
                  </a:cubicBezTo>
                  <a:cubicBezTo>
                    <a:pt x="569" y="410"/>
                    <a:pt x="569" y="411"/>
                    <a:pt x="569" y="412"/>
                  </a:cubicBezTo>
                  <a:cubicBezTo>
                    <a:pt x="569" y="412"/>
                    <a:pt x="569" y="412"/>
                    <a:pt x="569" y="412"/>
                  </a:cubicBezTo>
                  <a:cubicBezTo>
                    <a:pt x="569" y="413"/>
                    <a:pt x="568" y="414"/>
                    <a:pt x="567" y="414"/>
                  </a:cubicBezTo>
                  <a:cubicBezTo>
                    <a:pt x="567" y="414"/>
                    <a:pt x="567" y="414"/>
                    <a:pt x="567" y="414"/>
                  </a:cubicBezTo>
                  <a:cubicBezTo>
                    <a:pt x="567" y="414"/>
                    <a:pt x="567" y="414"/>
                    <a:pt x="567" y="414"/>
                  </a:cubicBezTo>
                  <a:close/>
                  <a:moveTo>
                    <a:pt x="47" y="405"/>
                  </a:moveTo>
                  <a:cubicBezTo>
                    <a:pt x="46" y="404"/>
                    <a:pt x="47" y="403"/>
                    <a:pt x="48" y="403"/>
                  </a:cubicBezTo>
                  <a:cubicBezTo>
                    <a:pt x="48" y="403"/>
                    <a:pt x="48" y="403"/>
                    <a:pt x="48" y="403"/>
                  </a:cubicBezTo>
                  <a:cubicBezTo>
                    <a:pt x="49" y="403"/>
                    <a:pt x="50" y="403"/>
                    <a:pt x="51" y="404"/>
                  </a:cubicBezTo>
                  <a:cubicBezTo>
                    <a:pt x="51" y="404"/>
                    <a:pt x="51" y="404"/>
                    <a:pt x="51" y="404"/>
                  </a:cubicBezTo>
                  <a:cubicBezTo>
                    <a:pt x="51" y="405"/>
                    <a:pt x="50" y="406"/>
                    <a:pt x="49" y="407"/>
                  </a:cubicBezTo>
                  <a:cubicBezTo>
                    <a:pt x="49" y="407"/>
                    <a:pt x="49" y="407"/>
                    <a:pt x="49" y="407"/>
                  </a:cubicBezTo>
                  <a:cubicBezTo>
                    <a:pt x="49" y="407"/>
                    <a:pt x="49" y="407"/>
                    <a:pt x="49" y="407"/>
                  </a:cubicBezTo>
                  <a:cubicBezTo>
                    <a:pt x="49" y="407"/>
                    <a:pt x="49" y="407"/>
                    <a:pt x="49" y="407"/>
                  </a:cubicBezTo>
                  <a:cubicBezTo>
                    <a:pt x="48" y="407"/>
                    <a:pt x="47" y="406"/>
                    <a:pt x="47" y="405"/>
                  </a:cubicBezTo>
                  <a:close/>
                  <a:moveTo>
                    <a:pt x="570" y="402"/>
                  </a:moveTo>
                  <a:cubicBezTo>
                    <a:pt x="569" y="402"/>
                    <a:pt x="569" y="401"/>
                    <a:pt x="569" y="400"/>
                  </a:cubicBezTo>
                  <a:cubicBezTo>
                    <a:pt x="569" y="400"/>
                    <a:pt x="569" y="400"/>
                    <a:pt x="569" y="400"/>
                  </a:cubicBezTo>
                  <a:cubicBezTo>
                    <a:pt x="569" y="400"/>
                    <a:pt x="569" y="400"/>
                    <a:pt x="569" y="400"/>
                  </a:cubicBezTo>
                  <a:cubicBezTo>
                    <a:pt x="569" y="400"/>
                    <a:pt x="569" y="400"/>
                    <a:pt x="569" y="400"/>
                  </a:cubicBezTo>
                  <a:cubicBezTo>
                    <a:pt x="569" y="399"/>
                    <a:pt x="570" y="398"/>
                    <a:pt x="571" y="398"/>
                  </a:cubicBezTo>
                  <a:cubicBezTo>
                    <a:pt x="571" y="398"/>
                    <a:pt x="571" y="398"/>
                    <a:pt x="571" y="398"/>
                  </a:cubicBezTo>
                  <a:cubicBezTo>
                    <a:pt x="572" y="399"/>
                    <a:pt x="573" y="400"/>
                    <a:pt x="573" y="401"/>
                  </a:cubicBezTo>
                  <a:cubicBezTo>
                    <a:pt x="573" y="401"/>
                    <a:pt x="573" y="401"/>
                    <a:pt x="573" y="401"/>
                  </a:cubicBezTo>
                  <a:cubicBezTo>
                    <a:pt x="572" y="402"/>
                    <a:pt x="572" y="402"/>
                    <a:pt x="571" y="402"/>
                  </a:cubicBezTo>
                  <a:cubicBezTo>
                    <a:pt x="571" y="402"/>
                    <a:pt x="571" y="402"/>
                    <a:pt x="571" y="402"/>
                  </a:cubicBezTo>
                  <a:cubicBezTo>
                    <a:pt x="571" y="402"/>
                    <a:pt x="570" y="402"/>
                    <a:pt x="570" y="402"/>
                  </a:cubicBezTo>
                  <a:close/>
                  <a:moveTo>
                    <a:pt x="44" y="394"/>
                  </a:moveTo>
                  <a:cubicBezTo>
                    <a:pt x="43" y="393"/>
                    <a:pt x="44" y="392"/>
                    <a:pt x="45" y="391"/>
                  </a:cubicBezTo>
                  <a:cubicBezTo>
                    <a:pt x="45" y="391"/>
                    <a:pt x="45" y="391"/>
                    <a:pt x="45" y="391"/>
                  </a:cubicBezTo>
                  <a:cubicBezTo>
                    <a:pt x="46" y="391"/>
                    <a:pt x="47" y="392"/>
                    <a:pt x="47" y="393"/>
                  </a:cubicBezTo>
                  <a:cubicBezTo>
                    <a:pt x="47" y="393"/>
                    <a:pt x="47" y="393"/>
                    <a:pt x="47" y="393"/>
                  </a:cubicBezTo>
                  <a:cubicBezTo>
                    <a:pt x="48" y="394"/>
                    <a:pt x="47" y="395"/>
                    <a:pt x="46" y="395"/>
                  </a:cubicBezTo>
                  <a:cubicBezTo>
                    <a:pt x="46" y="395"/>
                    <a:pt x="46" y="395"/>
                    <a:pt x="46" y="395"/>
                  </a:cubicBezTo>
                  <a:cubicBezTo>
                    <a:pt x="46" y="395"/>
                    <a:pt x="46" y="395"/>
                    <a:pt x="45" y="395"/>
                  </a:cubicBezTo>
                  <a:cubicBezTo>
                    <a:pt x="45" y="395"/>
                    <a:pt x="45" y="395"/>
                    <a:pt x="45" y="395"/>
                  </a:cubicBezTo>
                  <a:cubicBezTo>
                    <a:pt x="45" y="395"/>
                    <a:pt x="44" y="395"/>
                    <a:pt x="44" y="394"/>
                  </a:cubicBezTo>
                  <a:close/>
                  <a:moveTo>
                    <a:pt x="573" y="391"/>
                  </a:moveTo>
                  <a:cubicBezTo>
                    <a:pt x="572" y="390"/>
                    <a:pt x="572" y="389"/>
                    <a:pt x="572" y="388"/>
                  </a:cubicBezTo>
                  <a:cubicBezTo>
                    <a:pt x="572" y="388"/>
                    <a:pt x="572" y="388"/>
                    <a:pt x="572" y="388"/>
                  </a:cubicBezTo>
                  <a:cubicBezTo>
                    <a:pt x="572" y="387"/>
                    <a:pt x="573" y="387"/>
                    <a:pt x="574" y="387"/>
                  </a:cubicBezTo>
                  <a:cubicBezTo>
                    <a:pt x="574" y="387"/>
                    <a:pt x="574" y="387"/>
                    <a:pt x="574" y="387"/>
                  </a:cubicBezTo>
                  <a:cubicBezTo>
                    <a:pt x="575" y="387"/>
                    <a:pt x="576" y="388"/>
                    <a:pt x="576" y="389"/>
                  </a:cubicBezTo>
                  <a:cubicBezTo>
                    <a:pt x="576" y="389"/>
                    <a:pt x="576" y="389"/>
                    <a:pt x="576" y="389"/>
                  </a:cubicBezTo>
                  <a:cubicBezTo>
                    <a:pt x="576" y="390"/>
                    <a:pt x="575" y="391"/>
                    <a:pt x="574" y="391"/>
                  </a:cubicBezTo>
                  <a:cubicBezTo>
                    <a:pt x="574" y="391"/>
                    <a:pt x="574" y="391"/>
                    <a:pt x="574" y="391"/>
                  </a:cubicBezTo>
                  <a:cubicBezTo>
                    <a:pt x="574" y="391"/>
                    <a:pt x="574" y="391"/>
                    <a:pt x="573" y="391"/>
                  </a:cubicBezTo>
                  <a:close/>
                  <a:moveTo>
                    <a:pt x="41" y="382"/>
                  </a:moveTo>
                  <a:cubicBezTo>
                    <a:pt x="41" y="381"/>
                    <a:pt x="41" y="380"/>
                    <a:pt x="42" y="380"/>
                  </a:cubicBezTo>
                  <a:cubicBezTo>
                    <a:pt x="42" y="380"/>
                    <a:pt x="42" y="380"/>
                    <a:pt x="42" y="380"/>
                  </a:cubicBezTo>
                  <a:cubicBezTo>
                    <a:pt x="43" y="379"/>
                    <a:pt x="44" y="380"/>
                    <a:pt x="45" y="381"/>
                  </a:cubicBezTo>
                  <a:cubicBezTo>
                    <a:pt x="45" y="381"/>
                    <a:pt x="45" y="381"/>
                    <a:pt x="45" y="381"/>
                  </a:cubicBezTo>
                  <a:cubicBezTo>
                    <a:pt x="45" y="382"/>
                    <a:pt x="44" y="383"/>
                    <a:pt x="43" y="384"/>
                  </a:cubicBezTo>
                  <a:cubicBezTo>
                    <a:pt x="43" y="384"/>
                    <a:pt x="43" y="384"/>
                    <a:pt x="43" y="384"/>
                  </a:cubicBezTo>
                  <a:cubicBezTo>
                    <a:pt x="43" y="384"/>
                    <a:pt x="43" y="384"/>
                    <a:pt x="43" y="384"/>
                  </a:cubicBezTo>
                  <a:cubicBezTo>
                    <a:pt x="43" y="384"/>
                    <a:pt x="43" y="384"/>
                    <a:pt x="43" y="384"/>
                  </a:cubicBezTo>
                  <a:cubicBezTo>
                    <a:pt x="42" y="384"/>
                    <a:pt x="41" y="383"/>
                    <a:pt x="41" y="382"/>
                  </a:cubicBezTo>
                  <a:close/>
                  <a:moveTo>
                    <a:pt x="576" y="379"/>
                  </a:moveTo>
                  <a:cubicBezTo>
                    <a:pt x="575" y="379"/>
                    <a:pt x="574" y="378"/>
                    <a:pt x="574" y="377"/>
                  </a:cubicBezTo>
                  <a:cubicBezTo>
                    <a:pt x="574" y="377"/>
                    <a:pt x="574" y="377"/>
                    <a:pt x="574" y="377"/>
                  </a:cubicBezTo>
                  <a:cubicBezTo>
                    <a:pt x="575" y="376"/>
                    <a:pt x="576" y="375"/>
                    <a:pt x="577" y="375"/>
                  </a:cubicBezTo>
                  <a:cubicBezTo>
                    <a:pt x="577" y="375"/>
                    <a:pt x="577" y="375"/>
                    <a:pt x="577" y="375"/>
                  </a:cubicBezTo>
                  <a:cubicBezTo>
                    <a:pt x="578" y="375"/>
                    <a:pt x="579" y="376"/>
                    <a:pt x="578" y="377"/>
                  </a:cubicBezTo>
                  <a:cubicBezTo>
                    <a:pt x="578" y="377"/>
                    <a:pt x="578" y="377"/>
                    <a:pt x="578" y="377"/>
                  </a:cubicBezTo>
                  <a:cubicBezTo>
                    <a:pt x="578" y="378"/>
                    <a:pt x="577" y="379"/>
                    <a:pt x="576" y="379"/>
                  </a:cubicBezTo>
                  <a:cubicBezTo>
                    <a:pt x="576" y="379"/>
                    <a:pt x="576" y="379"/>
                    <a:pt x="576" y="379"/>
                  </a:cubicBezTo>
                  <a:cubicBezTo>
                    <a:pt x="576" y="379"/>
                    <a:pt x="576" y="379"/>
                    <a:pt x="576" y="379"/>
                  </a:cubicBezTo>
                  <a:close/>
                  <a:moveTo>
                    <a:pt x="39" y="370"/>
                  </a:moveTo>
                  <a:cubicBezTo>
                    <a:pt x="38" y="369"/>
                    <a:pt x="39" y="368"/>
                    <a:pt x="40" y="368"/>
                  </a:cubicBezTo>
                  <a:cubicBezTo>
                    <a:pt x="40" y="368"/>
                    <a:pt x="40" y="368"/>
                    <a:pt x="40" y="368"/>
                  </a:cubicBezTo>
                  <a:cubicBezTo>
                    <a:pt x="41" y="368"/>
                    <a:pt x="42" y="368"/>
                    <a:pt x="43" y="370"/>
                  </a:cubicBezTo>
                  <a:cubicBezTo>
                    <a:pt x="43" y="370"/>
                    <a:pt x="43" y="370"/>
                    <a:pt x="43" y="370"/>
                  </a:cubicBezTo>
                  <a:cubicBezTo>
                    <a:pt x="43" y="370"/>
                    <a:pt x="43" y="370"/>
                    <a:pt x="43" y="370"/>
                  </a:cubicBezTo>
                  <a:cubicBezTo>
                    <a:pt x="43" y="370"/>
                    <a:pt x="43" y="370"/>
                    <a:pt x="43" y="370"/>
                  </a:cubicBezTo>
                  <a:cubicBezTo>
                    <a:pt x="43" y="371"/>
                    <a:pt x="42" y="372"/>
                    <a:pt x="41" y="372"/>
                  </a:cubicBezTo>
                  <a:cubicBezTo>
                    <a:pt x="41" y="372"/>
                    <a:pt x="41" y="372"/>
                    <a:pt x="41" y="372"/>
                  </a:cubicBezTo>
                  <a:cubicBezTo>
                    <a:pt x="41" y="372"/>
                    <a:pt x="41" y="372"/>
                    <a:pt x="41" y="372"/>
                  </a:cubicBezTo>
                  <a:cubicBezTo>
                    <a:pt x="41" y="372"/>
                    <a:pt x="41" y="372"/>
                    <a:pt x="41" y="372"/>
                  </a:cubicBezTo>
                  <a:cubicBezTo>
                    <a:pt x="40" y="372"/>
                    <a:pt x="39" y="371"/>
                    <a:pt x="39" y="370"/>
                  </a:cubicBezTo>
                  <a:close/>
                  <a:moveTo>
                    <a:pt x="578" y="367"/>
                  </a:moveTo>
                  <a:cubicBezTo>
                    <a:pt x="577" y="367"/>
                    <a:pt x="576" y="366"/>
                    <a:pt x="576" y="365"/>
                  </a:cubicBezTo>
                  <a:cubicBezTo>
                    <a:pt x="576" y="365"/>
                    <a:pt x="576" y="365"/>
                    <a:pt x="576" y="365"/>
                  </a:cubicBezTo>
                  <a:cubicBezTo>
                    <a:pt x="576" y="365"/>
                    <a:pt x="576" y="365"/>
                    <a:pt x="576" y="365"/>
                  </a:cubicBezTo>
                  <a:cubicBezTo>
                    <a:pt x="576" y="365"/>
                    <a:pt x="576" y="365"/>
                    <a:pt x="576" y="365"/>
                  </a:cubicBezTo>
                  <a:cubicBezTo>
                    <a:pt x="577" y="364"/>
                    <a:pt x="578" y="363"/>
                    <a:pt x="579" y="363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580" y="363"/>
                    <a:pt x="580" y="364"/>
                    <a:pt x="580" y="365"/>
                  </a:cubicBezTo>
                  <a:cubicBezTo>
                    <a:pt x="580" y="365"/>
                    <a:pt x="580" y="365"/>
                    <a:pt x="580" y="365"/>
                  </a:cubicBezTo>
                  <a:cubicBezTo>
                    <a:pt x="580" y="366"/>
                    <a:pt x="579" y="367"/>
                    <a:pt x="578" y="367"/>
                  </a:cubicBezTo>
                  <a:cubicBezTo>
                    <a:pt x="578" y="367"/>
                    <a:pt x="578" y="367"/>
                    <a:pt x="578" y="367"/>
                  </a:cubicBezTo>
                  <a:cubicBezTo>
                    <a:pt x="578" y="367"/>
                    <a:pt x="578" y="367"/>
                    <a:pt x="578" y="367"/>
                  </a:cubicBezTo>
                  <a:close/>
                  <a:moveTo>
                    <a:pt x="37" y="358"/>
                  </a:moveTo>
                  <a:cubicBezTo>
                    <a:pt x="37" y="357"/>
                    <a:pt x="38" y="356"/>
                    <a:pt x="39" y="356"/>
                  </a:cubicBezTo>
                  <a:cubicBezTo>
                    <a:pt x="39" y="356"/>
                    <a:pt x="39" y="356"/>
                    <a:pt x="39" y="356"/>
                  </a:cubicBezTo>
                  <a:cubicBezTo>
                    <a:pt x="40" y="356"/>
                    <a:pt x="41" y="357"/>
                    <a:pt x="41" y="358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1" y="359"/>
                    <a:pt x="40" y="360"/>
                    <a:pt x="39" y="360"/>
                  </a:cubicBezTo>
                  <a:cubicBezTo>
                    <a:pt x="39" y="360"/>
                    <a:pt x="39" y="360"/>
                    <a:pt x="39" y="360"/>
                  </a:cubicBezTo>
                  <a:cubicBezTo>
                    <a:pt x="39" y="360"/>
                    <a:pt x="39" y="360"/>
                    <a:pt x="39" y="360"/>
                  </a:cubicBezTo>
                  <a:cubicBezTo>
                    <a:pt x="39" y="360"/>
                    <a:pt x="39" y="360"/>
                    <a:pt x="39" y="360"/>
                  </a:cubicBezTo>
                  <a:cubicBezTo>
                    <a:pt x="38" y="360"/>
                    <a:pt x="37" y="359"/>
                    <a:pt x="37" y="358"/>
                  </a:cubicBezTo>
                  <a:close/>
                  <a:moveTo>
                    <a:pt x="580" y="355"/>
                  </a:moveTo>
                  <a:cubicBezTo>
                    <a:pt x="578" y="355"/>
                    <a:pt x="578" y="354"/>
                    <a:pt x="578" y="353"/>
                  </a:cubicBezTo>
                  <a:cubicBezTo>
                    <a:pt x="578" y="353"/>
                    <a:pt x="578" y="353"/>
                    <a:pt x="578" y="353"/>
                  </a:cubicBezTo>
                  <a:cubicBezTo>
                    <a:pt x="578" y="352"/>
                    <a:pt x="579" y="351"/>
                    <a:pt x="580" y="351"/>
                  </a:cubicBezTo>
                  <a:cubicBezTo>
                    <a:pt x="580" y="351"/>
                    <a:pt x="580" y="351"/>
                    <a:pt x="580" y="351"/>
                  </a:cubicBezTo>
                  <a:cubicBezTo>
                    <a:pt x="581" y="351"/>
                    <a:pt x="582" y="352"/>
                    <a:pt x="582" y="353"/>
                  </a:cubicBezTo>
                  <a:cubicBezTo>
                    <a:pt x="582" y="353"/>
                    <a:pt x="582" y="353"/>
                    <a:pt x="582" y="353"/>
                  </a:cubicBezTo>
                  <a:cubicBezTo>
                    <a:pt x="582" y="354"/>
                    <a:pt x="581" y="355"/>
                    <a:pt x="580" y="355"/>
                  </a:cubicBezTo>
                  <a:cubicBezTo>
                    <a:pt x="580" y="355"/>
                    <a:pt x="580" y="355"/>
                    <a:pt x="580" y="355"/>
                  </a:cubicBezTo>
                  <a:cubicBezTo>
                    <a:pt x="580" y="355"/>
                    <a:pt x="580" y="355"/>
                    <a:pt x="580" y="355"/>
                  </a:cubicBezTo>
                  <a:close/>
                  <a:moveTo>
                    <a:pt x="36" y="346"/>
                  </a:moveTo>
                  <a:cubicBezTo>
                    <a:pt x="36" y="346"/>
                    <a:pt x="36" y="346"/>
                    <a:pt x="36" y="346"/>
                  </a:cubicBezTo>
                  <a:cubicBezTo>
                    <a:pt x="36" y="345"/>
                    <a:pt x="36" y="344"/>
                    <a:pt x="38" y="344"/>
                  </a:cubicBezTo>
                  <a:cubicBezTo>
                    <a:pt x="38" y="344"/>
                    <a:pt x="38" y="344"/>
                    <a:pt x="38" y="344"/>
                  </a:cubicBezTo>
                  <a:cubicBezTo>
                    <a:pt x="39" y="344"/>
                    <a:pt x="40" y="345"/>
                    <a:pt x="40" y="346"/>
                  </a:cubicBezTo>
                  <a:cubicBezTo>
                    <a:pt x="40" y="346"/>
                    <a:pt x="40" y="346"/>
                    <a:pt x="40" y="346"/>
                  </a:cubicBezTo>
                  <a:cubicBezTo>
                    <a:pt x="40" y="347"/>
                    <a:pt x="39" y="348"/>
                    <a:pt x="38" y="348"/>
                  </a:cubicBezTo>
                  <a:cubicBezTo>
                    <a:pt x="38" y="348"/>
                    <a:pt x="38" y="348"/>
                    <a:pt x="38" y="348"/>
                  </a:cubicBezTo>
                  <a:cubicBezTo>
                    <a:pt x="38" y="348"/>
                    <a:pt x="38" y="348"/>
                    <a:pt x="38" y="348"/>
                  </a:cubicBezTo>
                  <a:cubicBezTo>
                    <a:pt x="38" y="348"/>
                    <a:pt x="38" y="348"/>
                    <a:pt x="38" y="348"/>
                  </a:cubicBezTo>
                  <a:cubicBezTo>
                    <a:pt x="37" y="348"/>
                    <a:pt x="36" y="347"/>
                    <a:pt x="36" y="346"/>
                  </a:cubicBezTo>
                  <a:close/>
                  <a:moveTo>
                    <a:pt x="581" y="343"/>
                  </a:moveTo>
                  <a:cubicBezTo>
                    <a:pt x="580" y="343"/>
                    <a:pt x="579" y="342"/>
                    <a:pt x="579" y="341"/>
                  </a:cubicBezTo>
                  <a:cubicBezTo>
                    <a:pt x="579" y="341"/>
                    <a:pt x="579" y="341"/>
                    <a:pt x="579" y="341"/>
                  </a:cubicBezTo>
                  <a:cubicBezTo>
                    <a:pt x="579" y="340"/>
                    <a:pt x="580" y="339"/>
                    <a:pt x="581" y="339"/>
                  </a:cubicBezTo>
                  <a:cubicBezTo>
                    <a:pt x="581" y="339"/>
                    <a:pt x="581" y="339"/>
                    <a:pt x="581" y="339"/>
                  </a:cubicBezTo>
                  <a:cubicBezTo>
                    <a:pt x="582" y="339"/>
                    <a:pt x="583" y="340"/>
                    <a:pt x="583" y="341"/>
                  </a:cubicBezTo>
                  <a:cubicBezTo>
                    <a:pt x="583" y="341"/>
                    <a:pt x="583" y="341"/>
                    <a:pt x="583" y="341"/>
                  </a:cubicBezTo>
                  <a:cubicBezTo>
                    <a:pt x="583" y="342"/>
                    <a:pt x="582" y="343"/>
                    <a:pt x="581" y="343"/>
                  </a:cubicBezTo>
                  <a:cubicBezTo>
                    <a:pt x="581" y="343"/>
                    <a:pt x="581" y="343"/>
                    <a:pt x="581" y="343"/>
                  </a:cubicBezTo>
                  <a:cubicBezTo>
                    <a:pt x="581" y="343"/>
                    <a:pt x="581" y="343"/>
                    <a:pt x="581" y="343"/>
                  </a:cubicBezTo>
                  <a:close/>
                  <a:moveTo>
                    <a:pt x="35" y="334"/>
                  </a:moveTo>
                  <a:cubicBezTo>
                    <a:pt x="35" y="334"/>
                    <a:pt x="35" y="334"/>
                    <a:pt x="35" y="334"/>
                  </a:cubicBezTo>
                  <a:cubicBezTo>
                    <a:pt x="35" y="333"/>
                    <a:pt x="36" y="332"/>
                    <a:pt x="37" y="332"/>
                  </a:cubicBezTo>
                  <a:cubicBezTo>
                    <a:pt x="37" y="332"/>
                    <a:pt x="37" y="332"/>
                    <a:pt x="37" y="332"/>
                  </a:cubicBezTo>
                  <a:cubicBezTo>
                    <a:pt x="38" y="332"/>
                    <a:pt x="39" y="333"/>
                    <a:pt x="39" y="334"/>
                  </a:cubicBezTo>
                  <a:cubicBezTo>
                    <a:pt x="39" y="334"/>
                    <a:pt x="39" y="334"/>
                    <a:pt x="39" y="334"/>
                  </a:cubicBezTo>
                  <a:cubicBezTo>
                    <a:pt x="39" y="335"/>
                    <a:pt x="38" y="336"/>
                    <a:pt x="37" y="336"/>
                  </a:cubicBezTo>
                  <a:cubicBezTo>
                    <a:pt x="37" y="336"/>
                    <a:pt x="37" y="336"/>
                    <a:pt x="37" y="336"/>
                  </a:cubicBezTo>
                  <a:cubicBezTo>
                    <a:pt x="37" y="336"/>
                    <a:pt x="37" y="336"/>
                    <a:pt x="37" y="336"/>
                  </a:cubicBezTo>
                  <a:cubicBezTo>
                    <a:pt x="37" y="336"/>
                    <a:pt x="37" y="336"/>
                    <a:pt x="37" y="336"/>
                  </a:cubicBezTo>
                  <a:cubicBezTo>
                    <a:pt x="36" y="336"/>
                    <a:pt x="35" y="335"/>
                    <a:pt x="35" y="334"/>
                  </a:cubicBezTo>
                  <a:close/>
                  <a:moveTo>
                    <a:pt x="581" y="331"/>
                  </a:moveTo>
                  <a:cubicBezTo>
                    <a:pt x="580" y="331"/>
                    <a:pt x="579" y="330"/>
                    <a:pt x="579" y="329"/>
                  </a:cubicBezTo>
                  <a:cubicBezTo>
                    <a:pt x="579" y="329"/>
                    <a:pt x="579" y="329"/>
                    <a:pt x="579" y="329"/>
                  </a:cubicBezTo>
                  <a:cubicBezTo>
                    <a:pt x="579" y="328"/>
                    <a:pt x="580" y="327"/>
                    <a:pt x="581" y="327"/>
                  </a:cubicBezTo>
                  <a:cubicBezTo>
                    <a:pt x="581" y="327"/>
                    <a:pt x="581" y="327"/>
                    <a:pt x="581" y="327"/>
                  </a:cubicBezTo>
                  <a:cubicBezTo>
                    <a:pt x="582" y="327"/>
                    <a:pt x="583" y="328"/>
                    <a:pt x="583" y="329"/>
                  </a:cubicBezTo>
                  <a:cubicBezTo>
                    <a:pt x="583" y="329"/>
                    <a:pt x="583" y="329"/>
                    <a:pt x="583" y="329"/>
                  </a:cubicBezTo>
                  <a:cubicBezTo>
                    <a:pt x="583" y="330"/>
                    <a:pt x="582" y="331"/>
                    <a:pt x="581" y="331"/>
                  </a:cubicBezTo>
                  <a:cubicBezTo>
                    <a:pt x="581" y="331"/>
                    <a:pt x="581" y="331"/>
                    <a:pt x="581" y="331"/>
                  </a:cubicBezTo>
                  <a:cubicBezTo>
                    <a:pt x="581" y="331"/>
                    <a:pt x="581" y="331"/>
                    <a:pt x="581" y="331"/>
                  </a:cubicBezTo>
                  <a:close/>
                  <a:moveTo>
                    <a:pt x="37" y="324"/>
                  </a:moveTo>
                  <a:cubicBezTo>
                    <a:pt x="36" y="324"/>
                    <a:pt x="35" y="323"/>
                    <a:pt x="35" y="322"/>
                  </a:cubicBezTo>
                  <a:cubicBezTo>
                    <a:pt x="35" y="322"/>
                    <a:pt x="35" y="322"/>
                    <a:pt x="35" y="322"/>
                  </a:cubicBezTo>
                  <a:cubicBezTo>
                    <a:pt x="35" y="321"/>
                    <a:pt x="36" y="320"/>
                    <a:pt x="37" y="320"/>
                  </a:cubicBezTo>
                  <a:cubicBezTo>
                    <a:pt x="37" y="320"/>
                    <a:pt x="37" y="320"/>
                    <a:pt x="37" y="320"/>
                  </a:cubicBezTo>
                  <a:cubicBezTo>
                    <a:pt x="38" y="320"/>
                    <a:pt x="39" y="321"/>
                    <a:pt x="39" y="322"/>
                  </a:cubicBezTo>
                  <a:cubicBezTo>
                    <a:pt x="39" y="322"/>
                    <a:pt x="39" y="322"/>
                    <a:pt x="39" y="322"/>
                  </a:cubicBezTo>
                  <a:cubicBezTo>
                    <a:pt x="39" y="323"/>
                    <a:pt x="38" y="324"/>
                    <a:pt x="37" y="324"/>
                  </a:cubicBezTo>
                  <a:cubicBezTo>
                    <a:pt x="37" y="324"/>
                    <a:pt x="37" y="324"/>
                    <a:pt x="37" y="324"/>
                  </a:cubicBezTo>
                  <a:close/>
                  <a:moveTo>
                    <a:pt x="579" y="317"/>
                  </a:moveTo>
                  <a:cubicBezTo>
                    <a:pt x="579" y="316"/>
                    <a:pt x="580" y="315"/>
                    <a:pt x="581" y="315"/>
                  </a:cubicBezTo>
                  <a:cubicBezTo>
                    <a:pt x="581" y="315"/>
                    <a:pt x="581" y="315"/>
                    <a:pt x="581" y="315"/>
                  </a:cubicBezTo>
                  <a:cubicBezTo>
                    <a:pt x="582" y="315"/>
                    <a:pt x="583" y="316"/>
                    <a:pt x="583" y="317"/>
                  </a:cubicBezTo>
                  <a:cubicBezTo>
                    <a:pt x="583" y="317"/>
                    <a:pt x="583" y="317"/>
                    <a:pt x="583" y="317"/>
                  </a:cubicBezTo>
                  <a:cubicBezTo>
                    <a:pt x="583" y="318"/>
                    <a:pt x="582" y="319"/>
                    <a:pt x="581" y="319"/>
                  </a:cubicBezTo>
                  <a:cubicBezTo>
                    <a:pt x="581" y="319"/>
                    <a:pt x="581" y="319"/>
                    <a:pt x="581" y="319"/>
                  </a:cubicBezTo>
                  <a:cubicBezTo>
                    <a:pt x="581" y="319"/>
                    <a:pt x="581" y="319"/>
                    <a:pt x="581" y="319"/>
                  </a:cubicBezTo>
                  <a:cubicBezTo>
                    <a:pt x="581" y="319"/>
                    <a:pt x="581" y="319"/>
                    <a:pt x="581" y="319"/>
                  </a:cubicBezTo>
                  <a:cubicBezTo>
                    <a:pt x="580" y="319"/>
                    <a:pt x="579" y="318"/>
                    <a:pt x="579" y="317"/>
                  </a:cubicBezTo>
                  <a:close/>
                  <a:moveTo>
                    <a:pt x="37" y="312"/>
                  </a:moveTo>
                  <a:cubicBezTo>
                    <a:pt x="36" y="312"/>
                    <a:pt x="35" y="311"/>
                    <a:pt x="36" y="310"/>
                  </a:cubicBezTo>
                  <a:cubicBezTo>
                    <a:pt x="36" y="310"/>
                    <a:pt x="36" y="310"/>
                    <a:pt x="36" y="310"/>
                  </a:cubicBezTo>
                  <a:cubicBezTo>
                    <a:pt x="36" y="309"/>
                    <a:pt x="37" y="308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0" y="309"/>
                    <a:pt x="40" y="310"/>
                  </a:cubicBezTo>
                  <a:cubicBezTo>
                    <a:pt x="40" y="310"/>
                    <a:pt x="40" y="310"/>
                    <a:pt x="40" y="310"/>
                  </a:cubicBezTo>
                  <a:cubicBezTo>
                    <a:pt x="39" y="311"/>
                    <a:pt x="39" y="312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7" y="312"/>
                    <a:pt x="37" y="312"/>
                    <a:pt x="37" y="312"/>
                  </a:cubicBezTo>
                  <a:close/>
                  <a:moveTo>
                    <a:pt x="578" y="305"/>
                  </a:moveTo>
                  <a:cubicBezTo>
                    <a:pt x="578" y="304"/>
                    <a:pt x="579" y="303"/>
                    <a:pt x="580" y="303"/>
                  </a:cubicBezTo>
                  <a:cubicBezTo>
                    <a:pt x="580" y="303"/>
                    <a:pt x="580" y="303"/>
                    <a:pt x="580" y="303"/>
                  </a:cubicBezTo>
                  <a:cubicBezTo>
                    <a:pt x="581" y="303"/>
                    <a:pt x="582" y="304"/>
                    <a:pt x="582" y="305"/>
                  </a:cubicBezTo>
                  <a:cubicBezTo>
                    <a:pt x="582" y="305"/>
                    <a:pt x="582" y="305"/>
                    <a:pt x="582" y="305"/>
                  </a:cubicBezTo>
                  <a:cubicBezTo>
                    <a:pt x="582" y="306"/>
                    <a:pt x="582" y="307"/>
                    <a:pt x="580" y="307"/>
                  </a:cubicBezTo>
                  <a:cubicBezTo>
                    <a:pt x="580" y="307"/>
                    <a:pt x="580" y="307"/>
                    <a:pt x="580" y="307"/>
                  </a:cubicBezTo>
                  <a:cubicBezTo>
                    <a:pt x="580" y="307"/>
                    <a:pt x="580" y="307"/>
                    <a:pt x="580" y="307"/>
                  </a:cubicBezTo>
                  <a:cubicBezTo>
                    <a:pt x="580" y="307"/>
                    <a:pt x="580" y="307"/>
                    <a:pt x="580" y="307"/>
                  </a:cubicBezTo>
                  <a:cubicBezTo>
                    <a:pt x="579" y="307"/>
                    <a:pt x="578" y="307"/>
                    <a:pt x="578" y="305"/>
                  </a:cubicBezTo>
                  <a:close/>
                  <a:moveTo>
                    <a:pt x="38" y="300"/>
                  </a:moveTo>
                  <a:cubicBezTo>
                    <a:pt x="37" y="300"/>
                    <a:pt x="36" y="299"/>
                    <a:pt x="37" y="298"/>
                  </a:cubicBezTo>
                  <a:cubicBezTo>
                    <a:pt x="37" y="298"/>
                    <a:pt x="37" y="298"/>
                    <a:pt x="37" y="298"/>
                  </a:cubicBezTo>
                  <a:cubicBezTo>
                    <a:pt x="37" y="297"/>
                    <a:pt x="38" y="296"/>
                    <a:pt x="39" y="296"/>
                  </a:cubicBezTo>
                  <a:cubicBezTo>
                    <a:pt x="39" y="296"/>
                    <a:pt x="39" y="296"/>
                    <a:pt x="39" y="296"/>
                  </a:cubicBezTo>
                  <a:cubicBezTo>
                    <a:pt x="40" y="296"/>
                    <a:pt x="41" y="297"/>
                    <a:pt x="41" y="298"/>
                  </a:cubicBezTo>
                  <a:cubicBezTo>
                    <a:pt x="41" y="298"/>
                    <a:pt x="41" y="298"/>
                    <a:pt x="41" y="298"/>
                  </a:cubicBezTo>
                  <a:cubicBezTo>
                    <a:pt x="40" y="299"/>
                    <a:pt x="40" y="300"/>
                    <a:pt x="39" y="300"/>
                  </a:cubicBezTo>
                  <a:cubicBezTo>
                    <a:pt x="39" y="300"/>
                    <a:pt x="39" y="300"/>
                    <a:pt x="39" y="300"/>
                  </a:cubicBezTo>
                  <a:cubicBezTo>
                    <a:pt x="38" y="300"/>
                    <a:pt x="38" y="300"/>
                    <a:pt x="38" y="300"/>
                  </a:cubicBezTo>
                  <a:close/>
                  <a:moveTo>
                    <a:pt x="577" y="294"/>
                  </a:moveTo>
                  <a:cubicBezTo>
                    <a:pt x="577" y="292"/>
                    <a:pt x="578" y="291"/>
                    <a:pt x="579" y="291"/>
                  </a:cubicBezTo>
                  <a:cubicBezTo>
                    <a:pt x="579" y="291"/>
                    <a:pt x="579" y="291"/>
                    <a:pt x="579" y="291"/>
                  </a:cubicBezTo>
                  <a:cubicBezTo>
                    <a:pt x="580" y="291"/>
                    <a:pt x="581" y="292"/>
                    <a:pt x="581" y="293"/>
                  </a:cubicBezTo>
                  <a:cubicBezTo>
                    <a:pt x="581" y="293"/>
                    <a:pt x="581" y="293"/>
                    <a:pt x="581" y="293"/>
                  </a:cubicBezTo>
                  <a:cubicBezTo>
                    <a:pt x="581" y="294"/>
                    <a:pt x="580" y="295"/>
                    <a:pt x="579" y="295"/>
                  </a:cubicBezTo>
                  <a:cubicBezTo>
                    <a:pt x="579" y="295"/>
                    <a:pt x="579" y="295"/>
                    <a:pt x="579" y="295"/>
                  </a:cubicBezTo>
                  <a:cubicBezTo>
                    <a:pt x="579" y="295"/>
                    <a:pt x="579" y="295"/>
                    <a:pt x="579" y="295"/>
                  </a:cubicBezTo>
                  <a:cubicBezTo>
                    <a:pt x="579" y="295"/>
                    <a:pt x="579" y="295"/>
                    <a:pt x="579" y="295"/>
                  </a:cubicBezTo>
                  <a:cubicBezTo>
                    <a:pt x="578" y="295"/>
                    <a:pt x="577" y="295"/>
                    <a:pt x="577" y="294"/>
                  </a:cubicBezTo>
                  <a:close/>
                  <a:moveTo>
                    <a:pt x="40" y="288"/>
                  </a:moveTo>
                  <a:cubicBezTo>
                    <a:pt x="39" y="288"/>
                    <a:pt x="38" y="287"/>
                    <a:pt x="38" y="286"/>
                  </a:cubicBezTo>
                  <a:cubicBezTo>
                    <a:pt x="38" y="286"/>
                    <a:pt x="38" y="286"/>
                    <a:pt x="38" y="286"/>
                  </a:cubicBezTo>
                  <a:cubicBezTo>
                    <a:pt x="38" y="285"/>
                    <a:pt x="39" y="284"/>
                    <a:pt x="40" y="284"/>
                  </a:cubicBezTo>
                  <a:cubicBezTo>
                    <a:pt x="40" y="284"/>
                    <a:pt x="40" y="284"/>
                    <a:pt x="40" y="284"/>
                  </a:cubicBezTo>
                  <a:cubicBezTo>
                    <a:pt x="41" y="284"/>
                    <a:pt x="42" y="285"/>
                    <a:pt x="42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2" y="288"/>
                    <a:pt x="41" y="288"/>
                    <a:pt x="40" y="288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40" y="288"/>
                    <a:pt x="40" y="288"/>
                    <a:pt x="40" y="288"/>
                  </a:cubicBezTo>
                  <a:close/>
                  <a:moveTo>
                    <a:pt x="575" y="282"/>
                  </a:moveTo>
                  <a:cubicBezTo>
                    <a:pt x="575" y="281"/>
                    <a:pt x="576" y="280"/>
                    <a:pt x="577" y="279"/>
                  </a:cubicBezTo>
                  <a:cubicBezTo>
                    <a:pt x="577" y="279"/>
                    <a:pt x="577" y="279"/>
                    <a:pt x="577" y="279"/>
                  </a:cubicBezTo>
                  <a:cubicBezTo>
                    <a:pt x="578" y="279"/>
                    <a:pt x="579" y="280"/>
                    <a:pt x="579" y="281"/>
                  </a:cubicBezTo>
                  <a:cubicBezTo>
                    <a:pt x="579" y="281"/>
                    <a:pt x="579" y="281"/>
                    <a:pt x="579" y="281"/>
                  </a:cubicBezTo>
                  <a:cubicBezTo>
                    <a:pt x="579" y="282"/>
                    <a:pt x="579" y="283"/>
                    <a:pt x="578" y="283"/>
                  </a:cubicBezTo>
                  <a:cubicBezTo>
                    <a:pt x="578" y="283"/>
                    <a:pt x="578" y="283"/>
                    <a:pt x="578" y="283"/>
                  </a:cubicBezTo>
                  <a:cubicBezTo>
                    <a:pt x="577" y="283"/>
                    <a:pt x="577" y="283"/>
                    <a:pt x="577" y="283"/>
                  </a:cubicBezTo>
                  <a:cubicBezTo>
                    <a:pt x="577" y="283"/>
                    <a:pt x="577" y="283"/>
                    <a:pt x="577" y="283"/>
                  </a:cubicBezTo>
                  <a:cubicBezTo>
                    <a:pt x="576" y="283"/>
                    <a:pt x="575" y="283"/>
                    <a:pt x="575" y="282"/>
                  </a:cubicBezTo>
                  <a:close/>
                  <a:moveTo>
                    <a:pt x="42" y="276"/>
                  </a:moveTo>
                  <a:cubicBezTo>
                    <a:pt x="41" y="276"/>
                    <a:pt x="40" y="275"/>
                    <a:pt x="40" y="274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40" y="273"/>
                    <a:pt x="41" y="272"/>
                    <a:pt x="43" y="273"/>
                  </a:cubicBezTo>
                  <a:cubicBezTo>
                    <a:pt x="43" y="273"/>
                    <a:pt x="43" y="273"/>
                    <a:pt x="43" y="273"/>
                  </a:cubicBezTo>
                  <a:cubicBezTo>
                    <a:pt x="44" y="273"/>
                    <a:pt x="44" y="274"/>
                    <a:pt x="44" y="275"/>
                  </a:cubicBezTo>
                  <a:cubicBezTo>
                    <a:pt x="44" y="275"/>
                    <a:pt x="44" y="275"/>
                    <a:pt x="44" y="275"/>
                  </a:cubicBezTo>
                  <a:cubicBezTo>
                    <a:pt x="44" y="276"/>
                    <a:pt x="43" y="276"/>
                    <a:pt x="42" y="276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42" y="276"/>
                    <a:pt x="42" y="276"/>
                    <a:pt x="42" y="276"/>
                  </a:cubicBezTo>
                  <a:close/>
                  <a:moveTo>
                    <a:pt x="573" y="270"/>
                  </a:moveTo>
                  <a:cubicBezTo>
                    <a:pt x="573" y="269"/>
                    <a:pt x="573" y="268"/>
                    <a:pt x="575" y="268"/>
                  </a:cubicBezTo>
                  <a:cubicBezTo>
                    <a:pt x="575" y="268"/>
                    <a:pt x="575" y="268"/>
                    <a:pt x="575" y="268"/>
                  </a:cubicBezTo>
                  <a:cubicBezTo>
                    <a:pt x="576" y="267"/>
                    <a:pt x="577" y="268"/>
                    <a:pt x="577" y="269"/>
                  </a:cubicBezTo>
                  <a:cubicBezTo>
                    <a:pt x="577" y="269"/>
                    <a:pt x="577" y="269"/>
                    <a:pt x="577" y="269"/>
                  </a:cubicBezTo>
                  <a:cubicBezTo>
                    <a:pt x="577" y="270"/>
                    <a:pt x="576" y="271"/>
                    <a:pt x="575" y="272"/>
                  </a:cubicBezTo>
                  <a:cubicBezTo>
                    <a:pt x="575" y="272"/>
                    <a:pt x="575" y="272"/>
                    <a:pt x="575" y="272"/>
                  </a:cubicBezTo>
                  <a:cubicBezTo>
                    <a:pt x="575" y="272"/>
                    <a:pt x="575" y="272"/>
                    <a:pt x="575" y="272"/>
                  </a:cubicBezTo>
                  <a:cubicBezTo>
                    <a:pt x="575" y="272"/>
                    <a:pt x="575" y="272"/>
                    <a:pt x="575" y="272"/>
                  </a:cubicBezTo>
                  <a:cubicBezTo>
                    <a:pt x="574" y="272"/>
                    <a:pt x="573" y="271"/>
                    <a:pt x="573" y="270"/>
                  </a:cubicBezTo>
                  <a:close/>
                  <a:moveTo>
                    <a:pt x="44" y="265"/>
                  </a:moveTo>
                  <a:cubicBezTo>
                    <a:pt x="43" y="264"/>
                    <a:pt x="43" y="263"/>
                    <a:pt x="43" y="262"/>
                  </a:cubicBezTo>
                  <a:cubicBezTo>
                    <a:pt x="43" y="262"/>
                    <a:pt x="43" y="262"/>
                    <a:pt x="43" y="262"/>
                  </a:cubicBezTo>
                  <a:cubicBezTo>
                    <a:pt x="43" y="261"/>
                    <a:pt x="44" y="261"/>
                    <a:pt x="45" y="261"/>
                  </a:cubicBezTo>
                  <a:cubicBezTo>
                    <a:pt x="45" y="261"/>
                    <a:pt x="45" y="261"/>
                    <a:pt x="45" y="261"/>
                  </a:cubicBezTo>
                  <a:cubicBezTo>
                    <a:pt x="46" y="261"/>
                    <a:pt x="47" y="262"/>
                    <a:pt x="47" y="263"/>
                  </a:cubicBezTo>
                  <a:cubicBezTo>
                    <a:pt x="47" y="263"/>
                    <a:pt x="47" y="263"/>
                    <a:pt x="47" y="263"/>
                  </a:cubicBezTo>
                  <a:cubicBezTo>
                    <a:pt x="46" y="264"/>
                    <a:pt x="46" y="265"/>
                    <a:pt x="45" y="265"/>
                  </a:cubicBezTo>
                  <a:cubicBezTo>
                    <a:pt x="45" y="265"/>
                    <a:pt x="45" y="265"/>
                    <a:pt x="45" y="265"/>
                  </a:cubicBezTo>
                  <a:cubicBezTo>
                    <a:pt x="45" y="265"/>
                    <a:pt x="44" y="265"/>
                    <a:pt x="44" y="265"/>
                  </a:cubicBezTo>
                  <a:close/>
                  <a:moveTo>
                    <a:pt x="570" y="258"/>
                  </a:moveTo>
                  <a:cubicBezTo>
                    <a:pt x="570" y="257"/>
                    <a:pt x="571" y="256"/>
                    <a:pt x="572" y="256"/>
                  </a:cubicBezTo>
                  <a:cubicBezTo>
                    <a:pt x="572" y="256"/>
                    <a:pt x="572" y="256"/>
                    <a:pt x="572" y="256"/>
                  </a:cubicBezTo>
                  <a:cubicBezTo>
                    <a:pt x="573" y="256"/>
                    <a:pt x="574" y="256"/>
                    <a:pt x="574" y="257"/>
                  </a:cubicBezTo>
                  <a:cubicBezTo>
                    <a:pt x="574" y="257"/>
                    <a:pt x="574" y="257"/>
                    <a:pt x="574" y="257"/>
                  </a:cubicBezTo>
                  <a:cubicBezTo>
                    <a:pt x="574" y="259"/>
                    <a:pt x="574" y="260"/>
                    <a:pt x="573" y="260"/>
                  </a:cubicBezTo>
                  <a:cubicBezTo>
                    <a:pt x="573" y="260"/>
                    <a:pt x="573" y="260"/>
                    <a:pt x="573" y="260"/>
                  </a:cubicBezTo>
                  <a:cubicBezTo>
                    <a:pt x="572" y="260"/>
                    <a:pt x="572" y="260"/>
                    <a:pt x="572" y="260"/>
                  </a:cubicBezTo>
                  <a:cubicBezTo>
                    <a:pt x="572" y="260"/>
                    <a:pt x="572" y="260"/>
                    <a:pt x="572" y="260"/>
                  </a:cubicBezTo>
                  <a:cubicBezTo>
                    <a:pt x="571" y="260"/>
                    <a:pt x="570" y="259"/>
                    <a:pt x="570" y="258"/>
                  </a:cubicBezTo>
                  <a:close/>
                  <a:moveTo>
                    <a:pt x="47" y="253"/>
                  </a:moveTo>
                  <a:cubicBezTo>
                    <a:pt x="46" y="253"/>
                    <a:pt x="46" y="252"/>
                    <a:pt x="46" y="251"/>
                  </a:cubicBezTo>
                  <a:cubicBezTo>
                    <a:pt x="46" y="251"/>
                    <a:pt x="46" y="251"/>
                    <a:pt x="46" y="251"/>
                  </a:cubicBezTo>
                  <a:cubicBezTo>
                    <a:pt x="46" y="250"/>
                    <a:pt x="47" y="249"/>
                    <a:pt x="48" y="249"/>
                  </a:cubicBezTo>
                  <a:cubicBezTo>
                    <a:pt x="48" y="249"/>
                    <a:pt x="48" y="249"/>
                    <a:pt x="48" y="249"/>
                  </a:cubicBezTo>
                  <a:cubicBezTo>
                    <a:pt x="49" y="250"/>
                    <a:pt x="50" y="251"/>
                    <a:pt x="50" y="252"/>
                  </a:cubicBezTo>
                  <a:cubicBezTo>
                    <a:pt x="50" y="252"/>
                    <a:pt x="50" y="252"/>
                    <a:pt x="50" y="252"/>
                  </a:cubicBezTo>
                  <a:cubicBezTo>
                    <a:pt x="50" y="253"/>
                    <a:pt x="49" y="253"/>
                    <a:pt x="48" y="253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48" y="253"/>
                    <a:pt x="47" y="253"/>
                    <a:pt x="47" y="253"/>
                  </a:cubicBezTo>
                  <a:close/>
                  <a:moveTo>
                    <a:pt x="567" y="247"/>
                  </a:moveTo>
                  <a:cubicBezTo>
                    <a:pt x="567" y="246"/>
                    <a:pt x="567" y="245"/>
                    <a:pt x="568" y="245"/>
                  </a:cubicBezTo>
                  <a:cubicBezTo>
                    <a:pt x="568" y="245"/>
                    <a:pt x="568" y="245"/>
                    <a:pt x="568" y="245"/>
                  </a:cubicBezTo>
                  <a:cubicBezTo>
                    <a:pt x="569" y="244"/>
                    <a:pt x="570" y="245"/>
                    <a:pt x="571" y="246"/>
                  </a:cubicBezTo>
                  <a:cubicBezTo>
                    <a:pt x="571" y="246"/>
                    <a:pt x="571" y="246"/>
                    <a:pt x="571" y="246"/>
                  </a:cubicBezTo>
                  <a:cubicBezTo>
                    <a:pt x="571" y="247"/>
                    <a:pt x="570" y="248"/>
                    <a:pt x="569" y="248"/>
                  </a:cubicBezTo>
                  <a:cubicBezTo>
                    <a:pt x="569" y="248"/>
                    <a:pt x="569" y="248"/>
                    <a:pt x="569" y="248"/>
                  </a:cubicBezTo>
                  <a:cubicBezTo>
                    <a:pt x="569" y="248"/>
                    <a:pt x="569" y="248"/>
                    <a:pt x="569" y="248"/>
                  </a:cubicBezTo>
                  <a:cubicBezTo>
                    <a:pt x="569" y="248"/>
                    <a:pt x="569" y="248"/>
                    <a:pt x="569" y="248"/>
                  </a:cubicBezTo>
                  <a:cubicBezTo>
                    <a:pt x="568" y="248"/>
                    <a:pt x="567" y="248"/>
                    <a:pt x="567" y="247"/>
                  </a:cubicBezTo>
                  <a:close/>
                  <a:moveTo>
                    <a:pt x="51" y="242"/>
                  </a:moveTo>
                  <a:cubicBezTo>
                    <a:pt x="50" y="241"/>
                    <a:pt x="49" y="240"/>
                    <a:pt x="50" y="239"/>
                  </a:cubicBezTo>
                  <a:cubicBezTo>
                    <a:pt x="50" y="239"/>
                    <a:pt x="50" y="239"/>
                    <a:pt x="50" y="239"/>
                  </a:cubicBezTo>
                  <a:cubicBezTo>
                    <a:pt x="50" y="238"/>
                    <a:pt x="51" y="238"/>
                    <a:pt x="52" y="238"/>
                  </a:cubicBezTo>
                  <a:cubicBezTo>
                    <a:pt x="52" y="238"/>
                    <a:pt x="52" y="238"/>
                    <a:pt x="52" y="238"/>
                  </a:cubicBezTo>
                  <a:cubicBezTo>
                    <a:pt x="53" y="238"/>
                    <a:pt x="54" y="239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3" y="241"/>
                    <a:pt x="52" y="242"/>
                    <a:pt x="51" y="242"/>
                  </a:cubicBezTo>
                  <a:cubicBezTo>
                    <a:pt x="51" y="242"/>
                    <a:pt x="51" y="242"/>
                    <a:pt x="51" y="242"/>
                  </a:cubicBezTo>
                  <a:cubicBezTo>
                    <a:pt x="51" y="242"/>
                    <a:pt x="51" y="242"/>
                    <a:pt x="51" y="242"/>
                  </a:cubicBezTo>
                  <a:close/>
                  <a:moveTo>
                    <a:pt x="563" y="236"/>
                  </a:moveTo>
                  <a:cubicBezTo>
                    <a:pt x="563" y="236"/>
                    <a:pt x="563" y="236"/>
                    <a:pt x="563" y="236"/>
                  </a:cubicBezTo>
                  <a:cubicBezTo>
                    <a:pt x="563" y="236"/>
                    <a:pt x="563" y="236"/>
                    <a:pt x="563" y="236"/>
                  </a:cubicBezTo>
                  <a:cubicBezTo>
                    <a:pt x="563" y="235"/>
                    <a:pt x="563" y="234"/>
                    <a:pt x="564" y="233"/>
                  </a:cubicBezTo>
                  <a:cubicBezTo>
                    <a:pt x="564" y="233"/>
                    <a:pt x="564" y="233"/>
                    <a:pt x="564" y="233"/>
                  </a:cubicBezTo>
                  <a:cubicBezTo>
                    <a:pt x="565" y="233"/>
                    <a:pt x="566" y="233"/>
                    <a:pt x="567" y="234"/>
                  </a:cubicBezTo>
                  <a:cubicBezTo>
                    <a:pt x="567" y="234"/>
                    <a:pt x="567" y="234"/>
                    <a:pt x="567" y="234"/>
                  </a:cubicBezTo>
                  <a:cubicBezTo>
                    <a:pt x="567" y="235"/>
                    <a:pt x="567" y="237"/>
                    <a:pt x="566" y="237"/>
                  </a:cubicBezTo>
                  <a:cubicBezTo>
                    <a:pt x="566" y="237"/>
                    <a:pt x="566" y="237"/>
                    <a:pt x="566" y="237"/>
                  </a:cubicBezTo>
                  <a:cubicBezTo>
                    <a:pt x="565" y="237"/>
                    <a:pt x="565" y="237"/>
                    <a:pt x="565" y="237"/>
                  </a:cubicBezTo>
                  <a:cubicBezTo>
                    <a:pt x="565" y="237"/>
                    <a:pt x="565" y="237"/>
                    <a:pt x="565" y="237"/>
                  </a:cubicBezTo>
                  <a:cubicBezTo>
                    <a:pt x="564" y="237"/>
                    <a:pt x="563" y="237"/>
                    <a:pt x="563" y="236"/>
                  </a:cubicBezTo>
                  <a:close/>
                  <a:moveTo>
                    <a:pt x="55" y="230"/>
                  </a:moveTo>
                  <a:cubicBezTo>
                    <a:pt x="54" y="230"/>
                    <a:pt x="53" y="229"/>
                    <a:pt x="54" y="228"/>
                  </a:cubicBezTo>
                  <a:cubicBezTo>
                    <a:pt x="54" y="228"/>
                    <a:pt x="54" y="228"/>
                    <a:pt x="54" y="228"/>
                  </a:cubicBezTo>
                  <a:cubicBezTo>
                    <a:pt x="54" y="227"/>
                    <a:pt x="55" y="226"/>
                    <a:pt x="56" y="227"/>
                  </a:cubicBezTo>
                  <a:cubicBezTo>
                    <a:pt x="56" y="227"/>
                    <a:pt x="56" y="227"/>
                    <a:pt x="56" y="227"/>
                  </a:cubicBezTo>
                  <a:cubicBezTo>
                    <a:pt x="57" y="227"/>
                    <a:pt x="58" y="228"/>
                    <a:pt x="57" y="229"/>
                  </a:cubicBezTo>
                  <a:cubicBezTo>
                    <a:pt x="57" y="229"/>
                    <a:pt x="57" y="229"/>
                    <a:pt x="57" y="229"/>
                  </a:cubicBezTo>
                  <a:cubicBezTo>
                    <a:pt x="57" y="230"/>
                    <a:pt x="56" y="231"/>
                    <a:pt x="56" y="231"/>
                  </a:cubicBezTo>
                  <a:cubicBezTo>
                    <a:pt x="56" y="231"/>
                    <a:pt x="56" y="231"/>
                    <a:pt x="56" y="231"/>
                  </a:cubicBezTo>
                  <a:cubicBezTo>
                    <a:pt x="55" y="231"/>
                    <a:pt x="55" y="230"/>
                    <a:pt x="55" y="230"/>
                  </a:cubicBezTo>
                  <a:close/>
                  <a:moveTo>
                    <a:pt x="559" y="225"/>
                  </a:moveTo>
                  <a:cubicBezTo>
                    <a:pt x="558" y="224"/>
                    <a:pt x="559" y="222"/>
                    <a:pt x="560" y="222"/>
                  </a:cubicBezTo>
                  <a:cubicBezTo>
                    <a:pt x="560" y="222"/>
                    <a:pt x="560" y="222"/>
                    <a:pt x="560" y="222"/>
                  </a:cubicBezTo>
                  <a:cubicBezTo>
                    <a:pt x="561" y="222"/>
                    <a:pt x="562" y="222"/>
                    <a:pt x="562" y="223"/>
                  </a:cubicBezTo>
                  <a:cubicBezTo>
                    <a:pt x="562" y="223"/>
                    <a:pt x="562" y="223"/>
                    <a:pt x="562" y="223"/>
                  </a:cubicBezTo>
                  <a:cubicBezTo>
                    <a:pt x="563" y="224"/>
                    <a:pt x="562" y="225"/>
                    <a:pt x="561" y="226"/>
                  </a:cubicBezTo>
                  <a:cubicBezTo>
                    <a:pt x="561" y="226"/>
                    <a:pt x="561" y="226"/>
                    <a:pt x="561" y="226"/>
                  </a:cubicBezTo>
                  <a:cubicBezTo>
                    <a:pt x="561" y="226"/>
                    <a:pt x="561" y="226"/>
                    <a:pt x="561" y="226"/>
                  </a:cubicBezTo>
                  <a:cubicBezTo>
                    <a:pt x="561" y="226"/>
                    <a:pt x="561" y="226"/>
                    <a:pt x="561" y="226"/>
                  </a:cubicBezTo>
                  <a:cubicBezTo>
                    <a:pt x="560" y="226"/>
                    <a:pt x="559" y="225"/>
                    <a:pt x="559" y="225"/>
                  </a:cubicBezTo>
                  <a:close/>
                  <a:moveTo>
                    <a:pt x="59" y="219"/>
                  </a:moveTo>
                  <a:cubicBezTo>
                    <a:pt x="58" y="219"/>
                    <a:pt x="58" y="218"/>
                    <a:pt x="58" y="217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59" y="216"/>
                    <a:pt x="60" y="215"/>
                    <a:pt x="61" y="216"/>
                  </a:cubicBezTo>
                  <a:cubicBezTo>
                    <a:pt x="61" y="216"/>
                    <a:pt x="61" y="216"/>
                    <a:pt x="61" y="216"/>
                  </a:cubicBezTo>
                  <a:cubicBezTo>
                    <a:pt x="62" y="216"/>
                    <a:pt x="63" y="217"/>
                    <a:pt x="62" y="218"/>
                  </a:cubicBezTo>
                  <a:cubicBezTo>
                    <a:pt x="62" y="218"/>
                    <a:pt x="62" y="218"/>
                    <a:pt x="62" y="218"/>
                  </a:cubicBezTo>
                  <a:cubicBezTo>
                    <a:pt x="62" y="219"/>
                    <a:pt x="61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60" y="219"/>
                    <a:pt x="60" y="219"/>
                    <a:pt x="59" y="219"/>
                  </a:cubicBezTo>
                  <a:close/>
                  <a:moveTo>
                    <a:pt x="554" y="214"/>
                  </a:moveTo>
                  <a:cubicBezTo>
                    <a:pt x="554" y="214"/>
                    <a:pt x="554" y="214"/>
                    <a:pt x="554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13"/>
                    <a:pt x="554" y="212"/>
                    <a:pt x="555" y="211"/>
                  </a:cubicBezTo>
                  <a:cubicBezTo>
                    <a:pt x="555" y="211"/>
                    <a:pt x="555" y="211"/>
                    <a:pt x="555" y="211"/>
                  </a:cubicBezTo>
                  <a:cubicBezTo>
                    <a:pt x="556" y="211"/>
                    <a:pt x="557" y="211"/>
                    <a:pt x="558" y="212"/>
                  </a:cubicBezTo>
                  <a:cubicBezTo>
                    <a:pt x="558" y="212"/>
                    <a:pt x="558" y="212"/>
                    <a:pt x="558" y="212"/>
                  </a:cubicBezTo>
                  <a:cubicBezTo>
                    <a:pt x="558" y="213"/>
                    <a:pt x="558" y="214"/>
                    <a:pt x="557" y="215"/>
                  </a:cubicBezTo>
                  <a:cubicBezTo>
                    <a:pt x="557" y="215"/>
                    <a:pt x="557" y="215"/>
                    <a:pt x="557" y="215"/>
                  </a:cubicBezTo>
                  <a:cubicBezTo>
                    <a:pt x="556" y="215"/>
                    <a:pt x="556" y="215"/>
                    <a:pt x="556" y="215"/>
                  </a:cubicBezTo>
                  <a:cubicBezTo>
                    <a:pt x="556" y="215"/>
                    <a:pt x="556" y="215"/>
                    <a:pt x="556" y="215"/>
                  </a:cubicBezTo>
                  <a:cubicBezTo>
                    <a:pt x="555" y="215"/>
                    <a:pt x="554" y="214"/>
                    <a:pt x="554" y="214"/>
                  </a:cubicBezTo>
                  <a:close/>
                  <a:moveTo>
                    <a:pt x="64" y="208"/>
                  </a:moveTo>
                  <a:cubicBezTo>
                    <a:pt x="63" y="208"/>
                    <a:pt x="63" y="207"/>
                    <a:pt x="64" y="206"/>
                  </a:cubicBezTo>
                  <a:cubicBezTo>
                    <a:pt x="64" y="206"/>
                    <a:pt x="64" y="206"/>
                    <a:pt x="64" y="206"/>
                  </a:cubicBezTo>
                  <a:cubicBezTo>
                    <a:pt x="64" y="205"/>
                    <a:pt x="65" y="204"/>
                    <a:pt x="66" y="205"/>
                  </a:cubicBezTo>
                  <a:cubicBezTo>
                    <a:pt x="66" y="205"/>
                    <a:pt x="66" y="205"/>
                    <a:pt x="66" y="205"/>
                  </a:cubicBezTo>
                  <a:cubicBezTo>
                    <a:pt x="67" y="205"/>
                    <a:pt x="68" y="207"/>
                    <a:pt x="67" y="208"/>
                  </a:cubicBezTo>
                  <a:cubicBezTo>
                    <a:pt x="67" y="208"/>
                    <a:pt x="67" y="208"/>
                    <a:pt x="67" y="208"/>
                  </a:cubicBezTo>
                  <a:cubicBezTo>
                    <a:pt x="67" y="208"/>
                    <a:pt x="67" y="208"/>
                    <a:pt x="67" y="208"/>
                  </a:cubicBezTo>
                  <a:cubicBezTo>
                    <a:pt x="67" y="208"/>
                    <a:pt x="67" y="208"/>
                    <a:pt x="67" y="208"/>
                  </a:cubicBezTo>
                  <a:cubicBezTo>
                    <a:pt x="67" y="208"/>
                    <a:pt x="66" y="209"/>
                    <a:pt x="65" y="209"/>
                  </a:cubicBezTo>
                  <a:cubicBezTo>
                    <a:pt x="65" y="209"/>
                    <a:pt x="65" y="209"/>
                    <a:pt x="65" y="209"/>
                  </a:cubicBezTo>
                  <a:cubicBezTo>
                    <a:pt x="65" y="209"/>
                    <a:pt x="65" y="209"/>
                    <a:pt x="64" y="208"/>
                  </a:cubicBezTo>
                  <a:close/>
                  <a:moveTo>
                    <a:pt x="549" y="203"/>
                  </a:moveTo>
                  <a:cubicBezTo>
                    <a:pt x="548" y="202"/>
                    <a:pt x="549" y="201"/>
                    <a:pt x="550" y="200"/>
                  </a:cubicBezTo>
                  <a:cubicBezTo>
                    <a:pt x="550" y="200"/>
                    <a:pt x="550" y="200"/>
                    <a:pt x="550" y="200"/>
                  </a:cubicBezTo>
                  <a:cubicBezTo>
                    <a:pt x="551" y="200"/>
                    <a:pt x="552" y="200"/>
                    <a:pt x="552" y="201"/>
                  </a:cubicBezTo>
                  <a:cubicBezTo>
                    <a:pt x="552" y="201"/>
                    <a:pt x="552" y="201"/>
                    <a:pt x="552" y="201"/>
                  </a:cubicBezTo>
                  <a:cubicBezTo>
                    <a:pt x="553" y="202"/>
                    <a:pt x="552" y="203"/>
                    <a:pt x="551" y="204"/>
                  </a:cubicBezTo>
                  <a:cubicBezTo>
                    <a:pt x="551" y="204"/>
                    <a:pt x="551" y="204"/>
                    <a:pt x="551" y="204"/>
                  </a:cubicBezTo>
                  <a:cubicBezTo>
                    <a:pt x="551" y="204"/>
                    <a:pt x="551" y="204"/>
                    <a:pt x="551" y="204"/>
                  </a:cubicBezTo>
                  <a:cubicBezTo>
                    <a:pt x="551" y="204"/>
                    <a:pt x="551" y="204"/>
                    <a:pt x="551" y="204"/>
                  </a:cubicBezTo>
                  <a:cubicBezTo>
                    <a:pt x="550" y="204"/>
                    <a:pt x="549" y="204"/>
                    <a:pt x="549" y="203"/>
                  </a:cubicBezTo>
                  <a:close/>
                  <a:moveTo>
                    <a:pt x="70" y="198"/>
                  </a:moveTo>
                  <a:cubicBezTo>
                    <a:pt x="69" y="197"/>
                    <a:pt x="69" y="196"/>
                    <a:pt x="69" y="195"/>
                  </a:cubicBezTo>
                  <a:cubicBezTo>
                    <a:pt x="69" y="195"/>
                    <a:pt x="69" y="195"/>
                    <a:pt x="69" y="195"/>
                  </a:cubicBezTo>
                  <a:cubicBezTo>
                    <a:pt x="70" y="194"/>
                    <a:pt x="71" y="194"/>
                    <a:pt x="72" y="194"/>
                  </a:cubicBezTo>
                  <a:cubicBezTo>
                    <a:pt x="72" y="194"/>
                    <a:pt x="72" y="194"/>
                    <a:pt x="72" y="194"/>
                  </a:cubicBezTo>
                  <a:cubicBezTo>
                    <a:pt x="73" y="195"/>
                    <a:pt x="73" y="196"/>
                    <a:pt x="73" y="197"/>
                  </a:cubicBezTo>
                  <a:cubicBezTo>
                    <a:pt x="73" y="197"/>
                    <a:pt x="73" y="197"/>
                    <a:pt x="73" y="197"/>
                  </a:cubicBezTo>
                  <a:cubicBezTo>
                    <a:pt x="72" y="198"/>
                    <a:pt x="72" y="198"/>
                    <a:pt x="71" y="198"/>
                  </a:cubicBezTo>
                  <a:cubicBezTo>
                    <a:pt x="71" y="198"/>
                    <a:pt x="71" y="198"/>
                    <a:pt x="71" y="198"/>
                  </a:cubicBezTo>
                  <a:cubicBezTo>
                    <a:pt x="71" y="198"/>
                    <a:pt x="70" y="198"/>
                    <a:pt x="70" y="198"/>
                  </a:cubicBezTo>
                  <a:close/>
                  <a:moveTo>
                    <a:pt x="543" y="193"/>
                  </a:moveTo>
                  <a:cubicBezTo>
                    <a:pt x="543" y="193"/>
                    <a:pt x="543" y="193"/>
                    <a:pt x="543" y="193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2" y="192"/>
                    <a:pt x="543" y="190"/>
                    <a:pt x="544" y="190"/>
                  </a:cubicBezTo>
                  <a:cubicBezTo>
                    <a:pt x="544" y="190"/>
                    <a:pt x="544" y="190"/>
                    <a:pt x="544" y="190"/>
                  </a:cubicBezTo>
                  <a:cubicBezTo>
                    <a:pt x="545" y="189"/>
                    <a:pt x="546" y="190"/>
                    <a:pt x="546" y="191"/>
                  </a:cubicBezTo>
                  <a:cubicBezTo>
                    <a:pt x="547" y="191"/>
                    <a:pt x="547" y="191"/>
                    <a:pt x="547" y="191"/>
                  </a:cubicBezTo>
                  <a:cubicBezTo>
                    <a:pt x="547" y="192"/>
                    <a:pt x="547" y="193"/>
                    <a:pt x="546" y="193"/>
                  </a:cubicBezTo>
                  <a:cubicBezTo>
                    <a:pt x="546" y="193"/>
                    <a:pt x="546" y="193"/>
                    <a:pt x="546" y="193"/>
                  </a:cubicBezTo>
                  <a:cubicBezTo>
                    <a:pt x="545" y="193"/>
                    <a:pt x="545" y="194"/>
                    <a:pt x="545" y="194"/>
                  </a:cubicBezTo>
                  <a:cubicBezTo>
                    <a:pt x="545" y="194"/>
                    <a:pt x="545" y="194"/>
                    <a:pt x="545" y="194"/>
                  </a:cubicBezTo>
                  <a:cubicBezTo>
                    <a:pt x="544" y="194"/>
                    <a:pt x="543" y="193"/>
                    <a:pt x="543" y="193"/>
                  </a:cubicBezTo>
                  <a:close/>
                  <a:moveTo>
                    <a:pt x="76" y="187"/>
                  </a:moveTo>
                  <a:cubicBezTo>
                    <a:pt x="75" y="187"/>
                    <a:pt x="75" y="186"/>
                    <a:pt x="75" y="185"/>
                  </a:cubicBezTo>
                  <a:cubicBezTo>
                    <a:pt x="75" y="185"/>
                    <a:pt x="75" y="185"/>
                    <a:pt x="75" y="185"/>
                  </a:cubicBezTo>
                  <a:cubicBezTo>
                    <a:pt x="76" y="184"/>
                    <a:pt x="77" y="183"/>
                    <a:pt x="78" y="184"/>
                  </a:cubicBezTo>
                  <a:cubicBezTo>
                    <a:pt x="78" y="184"/>
                    <a:pt x="78" y="184"/>
                    <a:pt x="78" y="184"/>
                  </a:cubicBezTo>
                  <a:cubicBezTo>
                    <a:pt x="79" y="184"/>
                    <a:pt x="79" y="186"/>
                    <a:pt x="79" y="187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78" y="187"/>
                    <a:pt x="78" y="188"/>
                    <a:pt x="77" y="188"/>
                  </a:cubicBezTo>
                  <a:cubicBezTo>
                    <a:pt x="77" y="188"/>
                    <a:pt x="77" y="188"/>
                    <a:pt x="77" y="188"/>
                  </a:cubicBezTo>
                  <a:cubicBezTo>
                    <a:pt x="77" y="188"/>
                    <a:pt x="76" y="188"/>
                    <a:pt x="76" y="187"/>
                  </a:cubicBezTo>
                  <a:close/>
                  <a:moveTo>
                    <a:pt x="537" y="182"/>
                  </a:moveTo>
                  <a:cubicBezTo>
                    <a:pt x="536" y="181"/>
                    <a:pt x="537" y="180"/>
                    <a:pt x="537" y="180"/>
                  </a:cubicBezTo>
                  <a:cubicBezTo>
                    <a:pt x="537" y="180"/>
                    <a:pt x="537" y="180"/>
                    <a:pt x="537" y="180"/>
                  </a:cubicBezTo>
                  <a:cubicBezTo>
                    <a:pt x="538" y="179"/>
                    <a:pt x="540" y="179"/>
                    <a:pt x="540" y="180"/>
                  </a:cubicBezTo>
                  <a:cubicBezTo>
                    <a:pt x="540" y="180"/>
                    <a:pt x="540" y="180"/>
                    <a:pt x="540" y="180"/>
                  </a:cubicBezTo>
                  <a:cubicBezTo>
                    <a:pt x="541" y="181"/>
                    <a:pt x="541" y="182"/>
                    <a:pt x="540" y="183"/>
                  </a:cubicBezTo>
                  <a:cubicBezTo>
                    <a:pt x="540" y="183"/>
                    <a:pt x="540" y="183"/>
                    <a:pt x="540" y="183"/>
                  </a:cubicBezTo>
                  <a:cubicBezTo>
                    <a:pt x="539" y="183"/>
                    <a:pt x="539" y="183"/>
                    <a:pt x="539" y="183"/>
                  </a:cubicBezTo>
                  <a:cubicBezTo>
                    <a:pt x="539" y="183"/>
                    <a:pt x="539" y="183"/>
                    <a:pt x="539" y="183"/>
                  </a:cubicBezTo>
                  <a:cubicBezTo>
                    <a:pt x="538" y="183"/>
                    <a:pt x="537" y="183"/>
                    <a:pt x="537" y="182"/>
                  </a:cubicBezTo>
                  <a:close/>
                  <a:moveTo>
                    <a:pt x="82" y="177"/>
                  </a:moveTo>
                  <a:cubicBezTo>
                    <a:pt x="81" y="177"/>
                    <a:pt x="81" y="175"/>
                    <a:pt x="82" y="174"/>
                  </a:cubicBezTo>
                  <a:cubicBezTo>
                    <a:pt x="82" y="174"/>
                    <a:pt x="82" y="174"/>
                    <a:pt x="82" y="174"/>
                  </a:cubicBezTo>
                  <a:cubicBezTo>
                    <a:pt x="82" y="173"/>
                    <a:pt x="84" y="173"/>
                    <a:pt x="84" y="174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5" y="174"/>
                    <a:pt x="86" y="176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4" y="178"/>
                    <a:pt x="83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8"/>
                    <a:pt x="83" y="177"/>
                    <a:pt x="82" y="177"/>
                  </a:cubicBezTo>
                  <a:close/>
                  <a:moveTo>
                    <a:pt x="530" y="172"/>
                  </a:moveTo>
                  <a:cubicBezTo>
                    <a:pt x="530" y="172"/>
                    <a:pt x="530" y="170"/>
                    <a:pt x="531" y="170"/>
                  </a:cubicBezTo>
                  <a:cubicBezTo>
                    <a:pt x="531" y="170"/>
                    <a:pt x="531" y="170"/>
                    <a:pt x="531" y="170"/>
                  </a:cubicBezTo>
                  <a:cubicBezTo>
                    <a:pt x="532" y="169"/>
                    <a:pt x="533" y="169"/>
                    <a:pt x="534" y="170"/>
                  </a:cubicBezTo>
                  <a:cubicBezTo>
                    <a:pt x="534" y="170"/>
                    <a:pt x="534" y="170"/>
                    <a:pt x="534" y="170"/>
                  </a:cubicBezTo>
                  <a:cubicBezTo>
                    <a:pt x="534" y="171"/>
                    <a:pt x="534" y="172"/>
                    <a:pt x="533" y="173"/>
                  </a:cubicBezTo>
                  <a:cubicBezTo>
                    <a:pt x="533" y="173"/>
                    <a:pt x="533" y="173"/>
                    <a:pt x="533" y="173"/>
                  </a:cubicBezTo>
                  <a:cubicBezTo>
                    <a:pt x="533" y="173"/>
                    <a:pt x="532" y="173"/>
                    <a:pt x="532" y="173"/>
                  </a:cubicBezTo>
                  <a:cubicBezTo>
                    <a:pt x="532" y="173"/>
                    <a:pt x="532" y="173"/>
                    <a:pt x="532" y="173"/>
                  </a:cubicBezTo>
                  <a:cubicBezTo>
                    <a:pt x="531" y="173"/>
                    <a:pt x="531" y="173"/>
                    <a:pt x="530" y="172"/>
                  </a:cubicBezTo>
                  <a:close/>
                  <a:moveTo>
                    <a:pt x="89" y="167"/>
                  </a:moveTo>
                  <a:cubicBezTo>
                    <a:pt x="88" y="167"/>
                    <a:pt x="88" y="165"/>
                    <a:pt x="89" y="165"/>
                  </a:cubicBezTo>
                  <a:cubicBezTo>
                    <a:pt x="89" y="165"/>
                    <a:pt x="89" y="165"/>
                    <a:pt x="89" y="165"/>
                  </a:cubicBezTo>
                  <a:cubicBezTo>
                    <a:pt x="89" y="164"/>
                    <a:pt x="91" y="163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2" y="165"/>
                    <a:pt x="93" y="166"/>
                    <a:pt x="92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1" y="167"/>
                    <a:pt x="91" y="168"/>
                    <a:pt x="90" y="168"/>
                  </a:cubicBezTo>
                  <a:cubicBezTo>
                    <a:pt x="90" y="168"/>
                    <a:pt x="90" y="168"/>
                    <a:pt x="90" y="168"/>
                  </a:cubicBezTo>
                  <a:cubicBezTo>
                    <a:pt x="90" y="168"/>
                    <a:pt x="89" y="168"/>
                    <a:pt x="89" y="167"/>
                  </a:cubicBezTo>
                  <a:close/>
                  <a:moveTo>
                    <a:pt x="523" y="163"/>
                  </a:moveTo>
                  <a:cubicBezTo>
                    <a:pt x="523" y="162"/>
                    <a:pt x="523" y="161"/>
                    <a:pt x="524" y="160"/>
                  </a:cubicBezTo>
                  <a:cubicBezTo>
                    <a:pt x="524" y="160"/>
                    <a:pt x="524" y="160"/>
                    <a:pt x="524" y="160"/>
                  </a:cubicBezTo>
                  <a:cubicBezTo>
                    <a:pt x="524" y="159"/>
                    <a:pt x="526" y="160"/>
                    <a:pt x="526" y="160"/>
                  </a:cubicBezTo>
                  <a:cubicBezTo>
                    <a:pt x="526" y="160"/>
                    <a:pt x="526" y="160"/>
                    <a:pt x="526" y="160"/>
                  </a:cubicBezTo>
                  <a:cubicBezTo>
                    <a:pt x="527" y="161"/>
                    <a:pt x="527" y="163"/>
                    <a:pt x="526" y="163"/>
                  </a:cubicBezTo>
                  <a:cubicBezTo>
                    <a:pt x="526" y="163"/>
                    <a:pt x="526" y="163"/>
                    <a:pt x="526" y="163"/>
                  </a:cubicBezTo>
                  <a:cubicBezTo>
                    <a:pt x="526" y="164"/>
                    <a:pt x="525" y="164"/>
                    <a:pt x="525" y="164"/>
                  </a:cubicBezTo>
                  <a:cubicBezTo>
                    <a:pt x="525" y="164"/>
                    <a:pt x="525" y="164"/>
                    <a:pt x="525" y="164"/>
                  </a:cubicBezTo>
                  <a:cubicBezTo>
                    <a:pt x="524" y="164"/>
                    <a:pt x="524" y="163"/>
                    <a:pt x="523" y="163"/>
                  </a:cubicBezTo>
                  <a:close/>
                  <a:moveTo>
                    <a:pt x="96" y="158"/>
                  </a:moveTo>
                  <a:cubicBezTo>
                    <a:pt x="95" y="157"/>
                    <a:pt x="95" y="156"/>
                    <a:pt x="96" y="155"/>
                  </a:cubicBezTo>
                  <a:cubicBezTo>
                    <a:pt x="96" y="155"/>
                    <a:pt x="96" y="155"/>
                    <a:pt x="96" y="155"/>
                  </a:cubicBezTo>
                  <a:cubicBezTo>
                    <a:pt x="97" y="154"/>
                    <a:pt x="98" y="154"/>
                    <a:pt x="99" y="155"/>
                  </a:cubicBezTo>
                  <a:cubicBezTo>
                    <a:pt x="99" y="155"/>
                    <a:pt x="99" y="155"/>
                    <a:pt x="99" y="155"/>
                  </a:cubicBezTo>
                  <a:cubicBezTo>
                    <a:pt x="100" y="155"/>
                    <a:pt x="100" y="157"/>
                    <a:pt x="99" y="157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99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7" y="158"/>
                    <a:pt x="97" y="158"/>
                    <a:pt x="96" y="158"/>
                  </a:cubicBezTo>
                  <a:close/>
                  <a:moveTo>
                    <a:pt x="516" y="154"/>
                  </a:moveTo>
                  <a:cubicBezTo>
                    <a:pt x="515" y="153"/>
                    <a:pt x="515" y="151"/>
                    <a:pt x="516" y="151"/>
                  </a:cubicBezTo>
                  <a:cubicBezTo>
                    <a:pt x="516" y="151"/>
                    <a:pt x="516" y="151"/>
                    <a:pt x="516" y="151"/>
                  </a:cubicBezTo>
                  <a:cubicBezTo>
                    <a:pt x="517" y="150"/>
                    <a:pt x="518" y="150"/>
                    <a:pt x="519" y="151"/>
                  </a:cubicBezTo>
                  <a:cubicBezTo>
                    <a:pt x="519" y="151"/>
                    <a:pt x="519" y="151"/>
                    <a:pt x="519" y="151"/>
                  </a:cubicBezTo>
                  <a:cubicBezTo>
                    <a:pt x="520" y="152"/>
                    <a:pt x="519" y="153"/>
                    <a:pt x="519" y="154"/>
                  </a:cubicBezTo>
                  <a:cubicBezTo>
                    <a:pt x="519" y="154"/>
                    <a:pt x="519" y="154"/>
                    <a:pt x="519" y="154"/>
                  </a:cubicBezTo>
                  <a:cubicBezTo>
                    <a:pt x="518" y="154"/>
                    <a:pt x="518" y="154"/>
                    <a:pt x="517" y="154"/>
                  </a:cubicBezTo>
                  <a:cubicBezTo>
                    <a:pt x="517" y="154"/>
                    <a:pt x="517" y="154"/>
                    <a:pt x="517" y="154"/>
                  </a:cubicBezTo>
                  <a:cubicBezTo>
                    <a:pt x="517" y="154"/>
                    <a:pt x="516" y="154"/>
                    <a:pt x="516" y="154"/>
                  </a:cubicBezTo>
                  <a:close/>
                  <a:moveTo>
                    <a:pt x="104" y="149"/>
                  </a:moveTo>
                  <a:cubicBezTo>
                    <a:pt x="103" y="148"/>
                    <a:pt x="103" y="147"/>
                    <a:pt x="104" y="146"/>
                  </a:cubicBezTo>
                  <a:cubicBezTo>
                    <a:pt x="104" y="146"/>
                    <a:pt x="104" y="146"/>
                    <a:pt x="104" y="146"/>
                  </a:cubicBezTo>
                  <a:cubicBezTo>
                    <a:pt x="105" y="145"/>
                    <a:pt x="106" y="145"/>
                    <a:pt x="107" y="145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7" y="146"/>
                    <a:pt x="108" y="147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6" y="149"/>
                    <a:pt x="106" y="149"/>
                    <a:pt x="105" y="149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5" y="149"/>
                    <a:pt x="104" y="149"/>
                    <a:pt x="104" y="149"/>
                  </a:cubicBezTo>
                  <a:close/>
                  <a:moveTo>
                    <a:pt x="508" y="145"/>
                  </a:moveTo>
                  <a:cubicBezTo>
                    <a:pt x="508" y="145"/>
                    <a:pt x="508" y="145"/>
                    <a:pt x="508" y="145"/>
                  </a:cubicBezTo>
                  <a:cubicBezTo>
                    <a:pt x="508" y="145"/>
                    <a:pt x="508" y="145"/>
                    <a:pt x="508" y="145"/>
                  </a:cubicBezTo>
                  <a:cubicBezTo>
                    <a:pt x="507" y="144"/>
                    <a:pt x="507" y="143"/>
                    <a:pt x="508" y="142"/>
                  </a:cubicBezTo>
                  <a:cubicBezTo>
                    <a:pt x="508" y="142"/>
                    <a:pt x="508" y="142"/>
                    <a:pt x="508" y="142"/>
                  </a:cubicBezTo>
                  <a:cubicBezTo>
                    <a:pt x="509" y="141"/>
                    <a:pt x="510" y="141"/>
                    <a:pt x="511" y="142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2" y="143"/>
                    <a:pt x="512" y="144"/>
                    <a:pt x="511" y="145"/>
                  </a:cubicBezTo>
                  <a:cubicBezTo>
                    <a:pt x="511" y="145"/>
                    <a:pt x="511" y="145"/>
                    <a:pt x="511" y="145"/>
                  </a:cubicBezTo>
                  <a:cubicBezTo>
                    <a:pt x="510" y="145"/>
                    <a:pt x="510" y="145"/>
                    <a:pt x="509" y="145"/>
                  </a:cubicBezTo>
                  <a:cubicBezTo>
                    <a:pt x="509" y="145"/>
                    <a:pt x="509" y="145"/>
                    <a:pt x="509" y="145"/>
                  </a:cubicBezTo>
                  <a:cubicBezTo>
                    <a:pt x="509" y="145"/>
                    <a:pt x="508" y="145"/>
                    <a:pt x="508" y="145"/>
                  </a:cubicBezTo>
                  <a:close/>
                  <a:moveTo>
                    <a:pt x="112" y="140"/>
                  </a:moveTo>
                  <a:cubicBezTo>
                    <a:pt x="111" y="139"/>
                    <a:pt x="111" y="138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3" y="136"/>
                    <a:pt x="114" y="136"/>
                    <a:pt x="115" y="13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6" y="137"/>
                    <a:pt x="116" y="139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4" y="140"/>
                    <a:pt x="114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2" y="140"/>
                    <a:pt x="112" y="140"/>
                  </a:cubicBezTo>
                  <a:close/>
                  <a:moveTo>
                    <a:pt x="500" y="136"/>
                  </a:moveTo>
                  <a:cubicBezTo>
                    <a:pt x="499" y="135"/>
                    <a:pt x="499" y="134"/>
                    <a:pt x="500" y="133"/>
                  </a:cubicBezTo>
                  <a:cubicBezTo>
                    <a:pt x="500" y="133"/>
                    <a:pt x="500" y="133"/>
                    <a:pt x="500" y="133"/>
                  </a:cubicBezTo>
                  <a:cubicBezTo>
                    <a:pt x="501" y="132"/>
                    <a:pt x="502" y="132"/>
                    <a:pt x="503" y="133"/>
                  </a:cubicBezTo>
                  <a:cubicBezTo>
                    <a:pt x="503" y="133"/>
                    <a:pt x="503" y="133"/>
                    <a:pt x="503" y="133"/>
                  </a:cubicBezTo>
                  <a:cubicBezTo>
                    <a:pt x="503" y="134"/>
                    <a:pt x="503" y="135"/>
                    <a:pt x="503" y="136"/>
                  </a:cubicBezTo>
                  <a:cubicBezTo>
                    <a:pt x="503" y="136"/>
                    <a:pt x="503" y="136"/>
                    <a:pt x="503" y="136"/>
                  </a:cubicBezTo>
                  <a:cubicBezTo>
                    <a:pt x="502" y="136"/>
                    <a:pt x="502" y="137"/>
                    <a:pt x="501" y="137"/>
                  </a:cubicBezTo>
                  <a:cubicBezTo>
                    <a:pt x="501" y="137"/>
                    <a:pt x="501" y="137"/>
                    <a:pt x="501" y="137"/>
                  </a:cubicBezTo>
                  <a:cubicBezTo>
                    <a:pt x="501" y="137"/>
                    <a:pt x="500" y="136"/>
                    <a:pt x="500" y="136"/>
                  </a:cubicBezTo>
                  <a:close/>
                  <a:moveTo>
                    <a:pt x="120" y="131"/>
                  </a:moveTo>
                  <a:cubicBezTo>
                    <a:pt x="120" y="130"/>
                    <a:pt x="120" y="129"/>
                    <a:pt x="121" y="128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1" y="127"/>
                    <a:pt x="123" y="128"/>
                    <a:pt x="123" y="128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24" y="129"/>
                    <a:pt x="124" y="130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1" y="132"/>
                    <a:pt x="121" y="131"/>
                    <a:pt x="120" y="131"/>
                  </a:cubicBezTo>
                  <a:close/>
                  <a:moveTo>
                    <a:pt x="491" y="128"/>
                  </a:moveTo>
                  <a:cubicBezTo>
                    <a:pt x="491" y="128"/>
                    <a:pt x="491" y="128"/>
                    <a:pt x="491" y="128"/>
                  </a:cubicBezTo>
                  <a:cubicBezTo>
                    <a:pt x="491" y="128"/>
                    <a:pt x="491" y="128"/>
                    <a:pt x="491" y="128"/>
                  </a:cubicBezTo>
                  <a:cubicBezTo>
                    <a:pt x="490" y="127"/>
                    <a:pt x="490" y="126"/>
                    <a:pt x="491" y="125"/>
                  </a:cubicBezTo>
                  <a:cubicBezTo>
                    <a:pt x="491" y="125"/>
                    <a:pt x="491" y="125"/>
                    <a:pt x="491" y="125"/>
                  </a:cubicBezTo>
                  <a:cubicBezTo>
                    <a:pt x="492" y="124"/>
                    <a:pt x="493" y="124"/>
                    <a:pt x="494" y="125"/>
                  </a:cubicBezTo>
                  <a:cubicBezTo>
                    <a:pt x="494" y="125"/>
                    <a:pt x="494" y="125"/>
                    <a:pt x="494" y="125"/>
                  </a:cubicBezTo>
                  <a:cubicBezTo>
                    <a:pt x="495" y="126"/>
                    <a:pt x="495" y="127"/>
                    <a:pt x="494" y="128"/>
                  </a:cubicBezTo>
                  <a:cubicBezTo>
                    <a:pt x="494" y="128"/>
                    <a:pt x="494" y="128"/>
                    <a:pt x="494" y="128"/>
                  </a:cubicBezTo>
                  <a:cubicBezTo>
                    <a:pt x="494" y="128"/>
                    <a:pt x="493" y="128"/>
                    <a:pt x="493" y="128"/>
                  </a:cubicBezTo>
                  <a:cubicBezTo>
                    <a:pt x="493" y="128"/>
                    <a:pt x="493" y="128"/>
                    <a:pt x="493" y="128"/>
                  </a:cubicBezTo>
                  <a:cubicBezTo>
                    <a:pt x="492" y="128"/>
                    <a:pt x="492" y="128"/>
                    <a:pt x="491" y="128"/>
                  </a:cubicBezTo>
                  <a:close/>
                  <a:moveTo>
                    <a:pt x="129" y="123"/>
                  </a:moveTo>
                  <a:cubicBezTo>
                    <a:pt x="129" y="122"/>
                    <a:pt x="129" y="121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19"/>
                    <a:pt x="132" y="119"/>
                    <a:pt x="132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3" y="121"/>
                    <a:pt x="133" y="122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1" y="124"/>
                    <a:pt x="131" y="124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0" y="124"/>
                    <a:pt x="130" y="123"/>
                    <a:pt x="129" y="123"/>
                  </a:cubicBezTo>
                  <a:close/>
                  <a:moveTo>
                    <a:pt x="482" y="120"/>
                  </a:moveTo>
                  <a:cubicBezTo>
                    <a:pt x="481" y="119"/>
                    <a:pt x="481" y="118"/>
                    <a:pt x="482" y="117"/>
                  </a:cubicBezTo>
                  <a:cubicBezTo>
                    <a:pt x="482" y="117"/>
                    <a:pt x="482" y="117"/>
                    <a:pt x="482" y="117"/>
                  </a:cubicBezTo>
                  <a:cubicBezTo>
                    <a:pt x="483" y="116"/>
                    <a:pt x="484" y="116"/>
                    <a:pt x="485" y="117"/>
                  </a:cubicBezTo>
                  <a:cubicBezTo>
                    <a:pt x="485" y="117"/>
                    <a:pt x="485" y="117"/>
                    <a:pt x="485" y="117"/>
                  </a:cubicBezTo>
                  <a:cubicBezTo>
                    <a:pt x="486" y="118"/>
                    <a:pt x="486" y="119"/>
                    <a:pt x="485" y="120"/>
                  </a:cubicBezTo>
                  <a:cubicBezTo>
                    <a:pt x="485" y="120"/>
                    <a:pt x="485" y="120"/>
                    <a:pt x="485" y="120"/>
                  </a:cubicBezTo>
                  <a:cubicBezTo>
                    <a:pt x="485" y="120"/>
                    <a:pt x="484" y="120"/>
                    <a:pt x="484" y="120"/>
                  </a:cubicBezTo>
                  <a:cubicBezTo>
                    <a:pt x="484" y="120"/>
                    <a:pt x="484" y="120"/>
                    <a:pt x="484" y="120"/>
                  </a:cubicBezTo>
                  <a:cubicBezTo>
                    <a:pt x="483" y="120"/>
                    <a:pt x="483" y="120"/>
                    <a:pt x="482" y="120"/>
                  </a:cubicBezTo>
                  <a:close/>
                  <a:moveTo>
                    <a:pt x="138" y="115"/>
                  </a:moveTo>
                  <a:cubicBezTo>
                    <a:pt x="138" y="114"/>
                    <a:pt x="138" y="113"/>
                    <a:pt x="139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2"/>
                    <a:pt x="141" y="112"/>
                    <a:pt x="142" y="113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2" y="114"/>
                    <a:pt x="142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1" y="116"/>
                    <a:pt x="140" y="116"/>
                    <a:pt x="140" y="11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9" y="116"/>
                    <a:pt x="139" y="116"/>
                    <a:pt x="138" y="115"/>
                  </a:cubicBezTo>
                  <a:close/>
                  <a:moveTo>
                    <a:pt x="473" y="112"/>
                  </a:moveTo>
                  <a:cubicBezTo>
                    <a:pt x="472" y="112"/>
                    <a:pt x="472" y="110"/>
                    <a:pt x="473" y="110"/>
                  </a:cubicBezTo>
                  <a:cubicBezTo>
                    <a:pt x="473" y="110"/>
                    <a:pt x="473" y="110"/>
                    <a:pt x="473" y="110"/>
                  </a:cubicBezTo>
                  <a:cubicBezTo>
                    <a:pt x="473" y="109"/>
                    <a:pt x="475" y="109"/>
                    <a:pt x="475" y="109"/>
                  </a:cubicBezTo>
                  <a:cubicBezTo>
                    <a:pt x="475" y="109"/>
                    <a:pt x="475" y="109"/>
                    <a:pt x="475" y="109"/>
                  </a:cubicBezTo>
                  <a:cubicBezTo>
                    <a:pt x="476" y="110"/>
                    <a:pt x="476" y="111"/>
                    <a:pt x="476" y="112"/>
                  </a:cubicBezTo>
                  <a:cubicBezTo>
                    <a:pt x="476" y="112"/>
                    <a:pt x="476" y="112"/>
                    <a:pt x="476" y="112"/>
                  </a:cubicBezTo>
                  <a:cubicBezTo>
                    <a:pt x="475" y="113"/>
                    <a:pt x="475" y="113"/>
                    <a:pt x="474" y="113"/>
                  </a:cubicBezTo>
                  <a:cubicBezTo>
                    <a:pt x="474" y="113"/>
                    <a:pt x="474" y="113"/>
                    <a:pt x="474" y="113"/>
                  </a:cubicBezTo>
                  <a:cubicBezTo>
                    <a:pt x="474" y="113"/>
                    <a:pt x="473" y="113"/>
                    <a:pt x="473" y="112"/>
                  </a:cubicBezTo>
                  <a:close/>
                  <a:moveTo>
                    <a:pt x="148" y="108"/>
                  </a:moveTo>
                  <a:cubicBezTo>
                    <a:pt x="147" y="107"/>
                    <a:pt x="147" y="106"/>
                    <a:pt x="148" y="105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9" y="104"/>
                    <a:pt x="151" y="105"/>
                    <a:pt x="151" y="105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2" y="106"/>
                    <a:pt x="152" y="108"/>
                    <a:pt x="151" y="108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50" y="108"/>
                    <a:pt x="150" y="109"/>
                    <a:pt x="150" y="109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49" y="109"/>
                    <a:pt x="148" y="108"/>
                    <a:pt x="148" y="108"/>
                  </a:cubicBezTo>
                  <a:close/>
                  <a:moveTo>
                    <a:pt x="463" y="105"/>
                  </a:moveTo>
                  <a:cubicBezTo>
                    <a:pt x="463" y="105"/>
                    <a:pt x="462" y="103"/>
                    <a:pt x="463" y="103"/>
                  </a:cubicBezTo>
                  <a:cubicBezTo>
                    <a:pt x="463" y="103"/>
                    <a:pt x="463" y="103"/>
                    <a:pt x="463" y="103"/>
                  </a:cubicBezTo>
                  <a:cubicBezTo>
                    <a:pt x="464" y="102"/>
                    <a:pt x="465" y="101"/>
                    <a:pt x="466" y="102"/>
                  </a:cubicBezTo>
                  <a:cubicBezTo>
                    <a:pt x="466" y="102"/>
                    <a:pt x="466" y="102"/>
                    <a:pt x="466" y="102"/>
                  </a:cubicBezTo>
                  <a:cubicBezTo>
                    <a:pt x="467" y="103"/>
                    <a:pt x="467" y="104"/>
                    <a:pt x="466" y="105"/>
                  </a:cubicBezTo>
                  <a:cubicBezTo>
                    <a:pt x="466" y="105"/>
                    <a:pt x="466" y="105"/>
                    <a:pt x="466" y="105"/>
                  </a:cubicBezTo>
                  <a:cubicBezTo>
                    <a:pt x="466" y="105"/>
                    <a:pt x="465" y="106"/>
                    <a:pt x="465" y="106"/>
                  </a:cubicBezTo>
                  <a:cubicBezTo>
                    <a:pt x="465" y="106"/>
                    <a:pt x="465" y="106"/>
                    <a:pt x="465" y="106"/>
                  </a:cubicBezTo>
                  <a:cubicBezTo>
                    <a:pt x="464" y="106"/>
                    <a:pt x="464" y="106"/>
                    <a:pt x="463" y="105"/>
                  </a:cubicBezTo>
                  <a:close/>
                  <a:moveTo>
                    <a:pt x="158" y="101"/>
                  </a:moveTo>
                  <a:cubicBezTo>
                    <a:pt x="157" y="100"/>
                    <a:pt x="157" y="99"/>
                    <a:pt x="158" y="98"/>
                  </a:cubicBezTo>
                  <a:cubicBezTo>
                    <a:pt x="158" y="98"/>
                    <a:pt x="158" y="98"/>
                    <a:pt x="158" y="98"/>
                  </a:cubicBezTo>
                  <a:cubicBezTo>
                    <a:pt x="159" y="97"/>
                    <a:pt x="160" y="98"/>
                    <a:pt x="161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2" y="100"/>
                    <a:pt x="161" y="101"/>
                    <a:pt x="161" y="101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60" y="102"/>
                    <a:pt x="160" y="102"/>
                    <a:pt x="159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59" y="102"/>
                    <a:pt x="158" y="101"/>
                    <a:pt x="158" y="101"/>
                  </a:cubicBezTo>
                  <a:close/>
                  <a:moveTo>
                    <a:pt x="454" y="99"/>
                  </a:moveTo>
                  <a:cubicBezTo>
                    <a:pt x="453" y="98"/>
                    <a:pt x="452" y="97"/>
                    <a:pt x="453" y="96"/>
                  </a:cubicBezTo>
                  <a:cubicBezTo>
                    <a:pt x="453" y="96"/>
                    <a:pt x="453" y="96"/>
                    <a:pt x="453" y="96"/>
                  </a:cubicBezTo>
                  <a:cubicBezTo>
                    <a:pt x="454" y="95"/>
                    <a:pt x="455" y="95"/>
                    <a:pt x="456" y="95"/>
                  </a:cubicBezTo>
                  <a:cubicBezTo>
                    <a:pt x="456" y="95"/>
                    <a:pt x="456" y="95"/>
                    <a:pt x="456" y="95"/>
                  </a:cubicBezTo>
                  <a:cubicBezTo>
                    <a:pt x="457" y="96"/>
                    <a:pt x="457" y="97"/>
                    <a:pt x="456" y="98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56" y="99"/>
                    <a:pt x="455" y="99"/>
                    <a:pt x="455" y="99"/>
                  </a:cubicBezTo>
                  <a:cubicBezTo>
                    <a:pt x="455" y="99"/>
                    <a:pt x="455" y="99"/>
                    <a:pt x="455" y="99"/>
                  </a:cubicBezTo>
                  <a:cubicBezTo>
                    <a:pt x="454" y="99"/>
                    <a:pt x="454" y="99"/>
                    <a:pt x="454" y="99"/>
                  </a:cubicBezTo>
                  <a:close/>
                  <a:moveTo>
                    <a:pt x="168" y="94"/>
                  </a:moveTo>
                  <a:cubicBezTo>
                    <a:pt x="167" y="93"/>
                    <a:pt x="168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70" y="91"/>
                    <a:pt x="171" y="91"/>
                    <a:pt x="171" y="92"/>
                  </a:cubicBezTo>
                  <a:cubicBezTo>
                    <a:pt x="171" y="92"/>
                    <a:pt x="171" y="92"/>
                    <a:pt x="171" y="92"/>
                  </a:cubicBezTo>
                  <a:cubicBezTo>
                    <a:pt x="172" y="93"/>
                    <a:pt x="172" y="94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69" y="95"/>
                    <a:pt x="168" y="95"/>
                    <a:pt x="168" y="94"/>
                  </a:cubicBezTo>
                  <a:close/>
                  <a:moveTo>
                    <a:pt x="443" y="93"/>
                  </a:moveTo>
                  <a:cubicBezTo>
                    <a:pt x="442" y="92"/>
                    <a:pt x="442" y="91"/>
                    <a:pt x="443" y="90"/>
                  </a:cubicBezTo>
                  <a:cubicBezTo>
                    <a:pt x="443" y="90"/>
                    <a:pt x="443" y="90"/>
                    <a:pt x="443" y="90"/>
                  </a:cubicBezTo>
                  <a:cubicBezTo>
                    <a:pt x="443" y="89"/>
                    <a:pt x="444" y="89"/>
                    <a:pt x="445" y="89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6" y="90"/>
                    <a:pt x="447" y="91"/>
                    <a:pt x="446" y="92"/>
                  </a:cubicBezTo>
                  <a:cubicBezTo>
                    <a:pt x="446" y="92"/>
                    <a:pt x="446" y="92"/>
                    <a:pt x="446" y="92"/>
                  </a:cubicBezTo>
                  <a:cubicBezTo>
                    <a:pt x="446" y="93"/>
                    <a:pt x="445" y="93"/>
                    <a:pt x="444" y="93"/>
                  </a:cubicBezTo>
                  <a:cubicBezTo>
                    <a:pt x="444" y="93"/>
                    <a:pt x="444" y="93"/>
                    <a:pt x="444" y="93"/>
                  </a:cubicBezTo>
                  <a:cubicBezTo>
                    <a:pt x="444" y="93"/>
                    <a:pt x="444" y="93"/>
                    <a:pt x="443" y="93"/>
                  </a:cubicBezTo>
                  <a:close/>
                  <a:moveTo>
                    <a:pt x="178" y="88"/>
                  </a:moveTo>
                  <a:cubicBezTo>
                    <a:pt x="178" y="87"/>
                    <a:pt x="178" y="86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80" y="85"/>
                    <a:pt x="181" y="85"/>
                    <a:pt x="182" y="86"/>
                  </a:cubicBezTo>
                  <a:cubicBezTo>
                    <a:pt x="182" y="86"/>
                    <a:pt x="182" y="86"/>
                    <a:pt x="182" y="86"/>
                  </a:cubicBezTo>
                  <a:cubicBezTo>
                    <a:pt x="182" y="87"/>
                    <a:pt x="182" y="89"/>
                    <a:pt x="181" y="89"/>
                  </a:cubicBezTo>
                  <a:cubicBezTo>
                    <a:pt x="181" y="89"/>
                    <a:pt x="181" y="89"/>
                    <a:pt x="181" y="89"/>
                  </a:cubicBezTo>
                  <a:cubicBezTo>
                    <a:pt x="181" y="89"/>
                    <a:pt x="180" y="89"/>
                    <a:pt x="18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9" y="89"/>
                    <a:pt x="179" y="89"/>
                    <a:pt x="178" y="88"/>
                  </a:cubicBezTo>
                  <a:close/>
                  <a:moveTo>
                    <a:pt x="433" y="87"/>
                  </a:moveTo>
                  <a:cubicBezTo>
                    <a:pt x="433" y="87"/>
                    <a:pt x="433" y="87"/>
                    <a:pt x="433" y="87"/>
                  </a:cubicBezTo>
                  <a:cubicBezTo>
                    <a:pt x="433" y="87"/>
                    <a:pt x="433" y="87"/>
                    <a:pt x="433" y="87"/>
                  </a:cubicBezTo>
                  <a:cubicBezTo>
                    <a:pt x="432" y="86"/>
                    <a:pt x="432" y="85"/>
                    <a:pt x="432" y="84"/>
                  </a:cubicBezTo>
                  <a:cubicBezTo>
                    <a:pt x="432" y="84"/>
                    <a:pt x="432" y="84"/>
                    <a:pt x="432" y="84"/>
                  </a:cubicBezTo>
                  <a:cubicBezTo>
                    <a:pt x="433" y="83"/>
                    <a:pt x="434" y="83"/>
                    <a:pt x="435" y="83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436" y="84"/>
                    <a:pt x="436" y="85"/>
                    <a:pt x="436" y="86"/>
                  </a:cubicBezTo>
                  <a:cubicBezTo>
                    <a:pt x="436" y="86"/>
                    <a:pt x="436" y="86"/>
                    <a:pt x="436" y="86"/>
                  </a:cubicBezTo>
                  <a:cubicBezTo>
                    <a:pt x="435" y="87"/>
                    <a:pt x="435" y="87"/>
                    <a:pt x="434" y="87"/>
                  </a:cubicBezTo>
                  <a:cubicBezTo>
                    <a:pt x="434" y="87"/>
                    <a:pt x="434" y="87"/>
                    <a:pt x="434" y="87"/>
                  </a:cubicBezTo>
                  <a:cubicBezTo>
                    <a:pt x="434" y="87"/>
                    <a:pt x="433" y="87"/>
                    <a:pt x="433" y="87"/>
                  </a:cubicBezTo>
                  <a:close/>
                  <a:moveTo>
                    <a:pt x="189" y="83"/>
                  </a:moveTo>
                  <a:cubicBezTo>
                    <a:pt x="188" y="82"/>
                    <a:pt x="189" y="81"/>
                    <a:pt x="190" y="80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91" y="80"/>
                    <a:pt x="192" y="80"/>
                    <a:pt x="193" y="81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93" y="82"/>
                    <a:pt x="193" y="83"/>
                    <a:pt x="192" y="84"/>
                  </a:cubicBezTo>
                  <a:cubicBezTo>
                    <a:pt x="192" y="84"/>
                    <a:pt x="192" y="84"/>
                    <a:pt x="192" y="84"/>
                  </a:cubicBezTo>
                  <a:cubicBezTo>
                    <a:pt x="191" y="84"/>
                    <a:pt x="191" y="84"/>
                    <a:pt x="191" y="84"/>
                  </a:cubicBezTo>
                  <a:cubicBezTo>
                    <a:pt x="191" y="84"/>
                    <a:pt x="191" y="84"/>
                    <a:pt x="191" y="84"/>
                  </a:cubicBezTo>
                  <a:cubicBezTo>
                    <a:pt x="190" y="84"/>
                    <a:pt x="189" y="83"/>
                    <a:pt x="189" y="83"/>
                  </a:cubicBezTo>
                  <a:close/>
                  <a:moveTo>
                    <a:pt x="422" y="82"/>
                  </a:moveTo>
                  <a:cubicBezTo>
                    <a:pt x="422" y="82"/>
                    <a:pt x="422" y="82"/>
                    <a:pt x="422" y="82"/>
                  </a:cubicBezTo>
                  <a:cubicBezTo>
                    <a:pt x="422" y="82"/>
                    <a:pt x="422" y="82"/>
                    <a:pt x="422" y="82"/>
                  </a:cubicBezTo>
                  <a:cubicBezTo>
                    <a:pt x="421" y="81"/>
                    <a:pt x="421" y="80"/>
                    <a:pt x="421" y="79"/>
                  </a:cubicBezTo>
                  <a:cubicBezTo>
                    <a:pt x="421" y="79"/>
                    <a:pt x="421" y="79"/>
                    <a:pt x="421" y="79"/>
                  </a:cubicBezTo>
                  <a:cubicBezTo>
                    <a:pt x="422" y="78"/>
                    <a:pt x="423" y="78"/>
                    <a:pt x="424" y="78"/>
                  </a:cubicBezTo>
                  <a:cubicBezTo>
                    <a:pt x="424" y="78"/>
                    <a:pt x="424" y="78"/>
                    <a:pt x="424" y="78"/>
                  </a:cubicBezTo>
                  <a:cubicBezTo>
                    <a:pt x="425" y="79"/>
                    <a:pt x="425" y="80"/>
                    <a:pt x="425" y="81"/>
                  </a:cubicBezTo>
                  <a:cubicBezTo>
                    <a:pt x="425" y="81"/>
                    <a:pt x="425" y="81"/>
                    <a:pt x="425" y="81"/>
                  </a:cubicBezTo>
                  <a:cubicBezTo>
                    <a:pt x="425" y="81"/>
                    <a:pt x="424" y="82"/>
                    <a:pt x="423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3" y="82"/>
                    <a:pt x="422" y="82"/>
                    <a:pt x="422" y="82"/>
                  </a:cubicBezTo>
                  <a:close/>
                  <a:moveTo>
                    <a:pt x="200" y="78"/>
                  </a:moveTo>
                  <a:cubicBezTo>
                    <a:pt x="199" y="77"/>
                    <a:pt x="200" y="76"/>
                    <a:pt x="201" y="75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2" y="75"/>
                    <a:pt x="203" y="75"/>
                    <a:pt x="204" y="76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4" y="77"/>
                    <a:pt x="203" y="78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1" y="79"/>
                    <a:pt x="200" y="78"/>
                    <a:pt x="200" y="78"/>
                  </a:cubicBezTo>
                  <a:close/>
                  <a:moveTo>
                    <a:pt x="411" y="77"/>
                  </a:moveTo>
                  <a:cubicBezTo>
                    <a:pt x="410" y="77"/>
                    <a:pt x="410" y="75"/>
                    <a:pt x="410" y="74"/>
                  </a:cubicBezTo>
                  <a:cubicBezTo>
                    <a:pt x="410" y="74"/>
                    <a:pt x="410" y="74"/>
                    <a:pt x="410" y="74"/>
                  </a:cubicBezTo>
                  <a:cubicBezTo>
                    <a:pt x="411" y="73"/>
                    <a:pt x="412" y="73"/>
                    <a:pt x="413" y="73"/>
                  </a:cubicBezTo>
                  <a:cubicBezTo>
                    <a:pt x="413" y="73"/>
                    <a:pt x="413" y="73"/>
                    <a:pt x="413" y="73"/>
                  </a:cubicBezTo>
                  <a:cubicBezTo>
                    <a:pt x="414" y="74"/>
                    <a:pt x="414" y="75"/>
                    <a:pt x="414" y="76"/>
                  </a:cubicBezTo>
                  <a:cubicBezTo>
                    <a:pt x="414" y="76"/>
                    <a:pt x="414" y="76"/>
                    <a:pt x="414" y="76"/>
                  </a:cubicBezTo>
                  <a:cubicBezTo>
                    <a:pt x="414" y="77"/>
                    <a:pt x="413" y="77"/>
                    <a:pt x="412" y="77"/>
                  </a:cubicBezTo>
                  <a:cubicBezTo>
                    <a:pt x="412" y="77"/>
                    <a:pt x="412" y="77"/>
                    <a:pt x="412" y="77"/>
                  </a:cubicBezTo>
                  <a:cubicBezTo>
                    <a:pt x="412" y="77"/>
                    <a:pt x="412" y="77"/>
                    <a:pt x="411" y="77"/>
                  </a:cubicBezTo>
                  <a:close/>
                  <a:moveTo>
                    <a:pt x="211" y="73"/>
                  </a:moveTo>
                  <a:cubicBezTo>
                    <a:pt x="211" y="72"/>
                    <a:pt x="211" y="71"/>
                    <a:pt x="212" y="71"/>
                  </a:cubicBezTo>
                  <a:cubicBezTo>
                    <a:pt x="212" y="71"/>
                    <a:pt x="212" y="71"/>
                    <a:pt x="212" y="71"/>
                  </a:cubicBezTo>
                  <a:cubicBezTo>
                    <a:pt x="213" y="70"/>
                    <a:pt x="214" y="71"/>
                    <a:pt x="215" y="72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5" y="73"/>
                    <a:pt x="215" y="74"/>
                    <a:pt x="214" y="74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2" y="74"/>
                    <a:pt x="211" y="74"/>
                    <a:pt x="211" y="73"/>
                  </a:cubicBezTo>
                  <a:close/>
                  <a:moveTo>
                    <a:pt x="400" y="73"/>
                  </a:moveTo>
                  <a:cubicBezTo>
                    <a:pt x="400" y="73"/>
                    <a:pt x="400" y="73"/>
                    <a:pt x="400" y="73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399" y="72"/>
                    <a:pt x="399" y="71"/>
                    <a:pt x="399" y="70"/>
                  </a:cubicBezTo>
                  <a:cubicBezTo>
                    <a:pt x="399" y="70"/>
                    <a:pt x="399" y="70"/>
                    <a:pt x="399" y="70"/>
                  </a:cubicBezTo>
                  <a:cubicBezTo>
                    <a:pt x="399" y="69"/>
                    <a:pt x="400" y="69"/>
                    <a:pt x="402" y="69"/>
                  </a:cubicBezTo>
                  <a:cubicBezTo>
                    <a:pt x="402" y="69"/>
                    <a:pt x="402" y="69"/>
                    <a:pt x="402" y="69"/>
                  </a:cubicBezTo>
                  <a:cubicBezTo>
                    <a:pt x="403" y="69"/>
                    <a:pt x="403" y="70"/>
                    <a:pt x="403" y="71"/>
                  </a:cubicBezTo>
                  <a:cubicBezTo>
                    <a:pt x="403" y="71"/>
                    <a:pt x="403" y="71"/>
                    <a:pt x="403" y="71"/>
                  </a:cubicBezTo>
                  <a:cubicBezTo>
                    <a:pt x="402" y="72"/>
                    <a:pt x="402" y="73"/>
                    <a:pt x="401" y="73"/>
                  </a:cubicBezTo>
                  <a:cubicBezTo>
                    <a:pt x="401" y="73"/>
                    <a:pt x="401" y="73"/>
                    <a:pt x="401" y="73"/>
                  </a:cubicBezTo>
                  <a:cubicBezTo>
                    <a:pt x="401" y="73"/>
                    <a:pt x="400" y="73"/>
                    <a:pt x="400" y="73"/>
                  </a:cubicBezTo>
                  <a:close/>
                  <a:moveTo>
                    <a:pt x="222" y="69"/>
                  </a:moveTo>
                  <a:cubicBezTo>
                    <a:pt x="222" y="68"/>
                    <a:pt x="222" y="67"/>
                    <a:pt x="224" y="67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5" y="66"/>
                    <a:pt x="226" y="67"/>
                    <a:pt x="226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6" y="69"/>
                    <a:pt x="226" y="70"/>
                    <a:pt x="225" y="70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5" y="70"/>
                    <a:pt x="224" y="70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ubicBezTo>
                    <a:pt x="223" y="70"/>
                    <a:pt x="222" y="70"/>
                    <a:pt x="222" y="69"/>
                  </a:cubicBezTo>
                  <a:close/>
                  <a:moveTo>
                    <a:pt x="389" y="69"/>
                  </a:moveTo>
                  <a:cubicBezTo>
                    <a:pt x="388" y="69"/>
                    <a:pt x="387" y="68"/>
                    <a:pt x="388" y="66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5"/>
                    <a:pt x="389" y="65"/>
                    <a:pt x="390" y="65"/>
                  </a:cubicBezTo>
                  <a:cubicBezTo>
                    <a:pt x="390" y="65"/>
                    <a:pt x="390" y="65"/>
                    <a:pt x="390" y="65"/>
                  </a:cubicBezTo>
                  <a:cubicBezTo>
                    <a:pt x="391" y="65"/>
                    <a:pt x="392" y="67"/>
                    <a:pt x="391" y="68"/>
                  </a:cubicBezTo>
                  <a:cubicBezTo>
                    <a:pt x="391" y="68"/>
                    <a:pt x="391" y="68"/>
                    <a:pt x="391" y="68"/>
                  </a:cubicBezTo>
                  <a:cubicBezTo>
                    <a:pt x="391" y="68"/>
                    <a:pt x="390" y="69"/>
                    <a:pt x="389" y="69"/>
                  </a:cubicBezTo>
                  <a:cubicBezTo>
                    <a:pt x="389" y="69"/>
                    <a:pt x="389" y="69"/>
                    <a:pt x="389" y="69"/>
                  </a:cubicBezTo>
                  <a:cubicBezTo>
                    <a:pt x="389" y="69"/>
                    <a:pt x="389" y="69"/>
                    <a:pt x="389" y="69"/>
                  </a:cubicBezTo>
                  <a:close/>
                  <a:moveTo>
                    <a:pt x="234" y="66"/>
                  </a:moveTo>
                  <a:cubicBezTo>
                    <a:pt x="233" y="64"/>
                    <a:pt x="234" y="63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36" y="63"/>
                    <a:pt x="237" y="63"/>
                    <a:pt x="238" y="64"/>
                  </a:cubicBezTo>
                  <a:cubicBezTo>
                    <a:pt x="238" y="64"/>
                    <a:pt x="238" y="64"/>
                    <a:pt x="238" y="64"/>
                  </a:cubicBezTo>
                  <a:cubicBezTo>
                    <a:pt x="238" y="66"/>
                    <a:pt x="237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5" y="67"/>
                    <a:pt x="234" y="66"/>
                    <a:pt x="234" y="66"/>
                  </a:cubicBezTo>
                  <a:close/>
                  <a:moveTo>
                    <a:pt x="377" y="66"/>
                  </a:moveTo>
                  <a:cubicBezTo>
                    <a:pt x="376" y="65"/>
                    <a:pt x="376" y="64"/>
                    <a:pt x="376" y="63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2"/>
                    <a:pt x="377" y="62"/>
                    <a:pt x="378" y="62"/>
                  </a:cubicBezTo>
                  <a:cubicBezTo>
                    <a:pt x="378" y="62"/>
                    <a:pt x="378" y="62"/>
                    <a:pt x="378" y="62"/>
                  </a:cubicBezTo>
                  <a:cubicBezTo>
                    <a:pt x="380" y="62"/>
                    <a:pt x="380" y="63"/>
                    <a:pt x="380" y="64"/>
                  </a:cubicBezTo>
                  <a:cubicBezTo>
                    <a:pt x="380" y="64"/>
                    <a:pt x="380" y="64"/>
                    <a:pt x="380" y="64"/>
                  </a:cubicBezTo>
                  <a:cubicBezTo>
                    <a:pt x="380" y="65"/>
                    <a:pt x="379" y="66"/>
                    <a:pt x="378" y="66"/>
                  </a:cubicBezTo>
                  <a:cubicBezTo>
                    <a:pt x="378" y="66"/>
                    <a:pt x="378" y="66"/>
                    <a:pt x="378" y="66"/>
                  </a:cubicBezTo>
                  <a:cubicBezTo>
                    <a:pt x="378" y="66"/>
                    <a:pt x="378" y="66"/>
                    <a:pt x="377" y="66"/>
                  </a:cubicBezTo>
                  <a:close/>
                  <a:moveTo>
                    <a:pt x="245" y="63"/>
                  </a:moveTo>
                  <a:cubicBezTo>
                    <a:pt x="245" y="61"/>
                    <a:pt x="246" y="60"/>
                    <a:pt x="247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8" y="60"/>
                    <a:pt x="249" y="61"/>
                    <a:pt x="249" y="62"/>
                  </a:cubicBezTo>
                  <a:cubicBezTo>
                    <a:pt x="249" y="62"/>
                    <a:pt x="249" y="62"/>
                    <a:pt x="249" y="62"/>
                  </a:cubicBezTo>
                  <a:cubicBezTo>
                    <a:pt x="249" y="63"/>
                    <a:pt x="249" y="64"/>
                    <a:pt x="24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48" y="64"/>
                    <a:pt x="247" y="64"/>
                    <a:pt x="247" y="64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46" y="64"/>
                    <a:pt x="245" y="63"/>
                    <a:pt x="245" y="63"/>
                  </a:cubicBezTo>
                  <a:close/>
                  <a:moveTo>
                    <a:pt x="366" y="63"/>
                  </a:moveTo>
                  <a:cubicBezTo>
                    <a:pt x="365" y="63"/>
                    <a:pt x="364" y="62"/>
                    <a:pt x="364" y="61"/>
                  </a:cubicBezTo>
                  <a:cubicBezTo>
                    <a:pt x="364" y="61"/>
                    <a:pt x="364" y="61"/>
                    <a:pt x="364" y="61"/>
                  </a:cubicBezTo>
                  <a:cubicBezTo>
                    <a:pt x="365" y="60"/>
                    <a:pt x="366" y="59"/>
                    <a:pt x="367" y="59"/>
                  </a:cubicBezTo>
                  <a:cubicBezTo>
                    <a:pt x="367" y="59"/>
                    <a:pt x="367" y="59"/>
                    <a:pt x="367" y="59"/>
                  </a:cubicBezTo>
                  <a:cubicBezTo>
                    <a:pt x="368" y="59"/>
                    <a:pt x="368" y="60"/>
                    <a:pt x="368" y="61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8" y="62"/>
                    <a:pt x="367" y="63"/>
                    <a:pt x="366" y="63"/>
                  </a:cubicBezTo>
                  <a:cubicBezTo>
                    <a:pt x="366" y="63"/>
                    <a:pt x="366" y="63"/>
                    <a:pt x="366" y="63"/>
                  </a:cubicBezTo>
                  <a:cubicBezTo>
                    <a:pt x="366" y="63"/>
                    <a:pt x="366" y="63"/>
                    <a:pt x="366" y="63"/>
                  </a:cubicBezTo>
                  <a:close/>
                  <a:moveTo>
                    <a:pt x="257" y="60"/>
                  </a:moveTo>
                  <a:cubicBezTo>
                    <a:pt x="257" y="59"/>
                    <a:pt x="258" y="58"/>
                    <a:pt x="259" y="58"/>
                  </a:cubicBezTo>
                  <a:cubicBezTo>
                    <a:pt x="259" y="58"/>
                    <a:pt x="259" y="58"/>
                    <a:pt x="259" y="58"/>
                  </a:cubicBezTo>
                  <a:cubicBezTo>
                    <a:pt x="260" y="57"/>
                    <a:pt x="261" y="58"/>
                    <a:pt x="261" y="59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60"/>
                    <a:pt x="260" y="61"/>
                    <a:pt x="259" y="6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8" y="62"/>
                    <a:pt x="257" y="61"/>
                    <a:pt x="257" y="60"/>
                  </a:cubicBezTo>
                  <a:close/>
                  <a:moveTo>
                    <a:pt x="354" y="61"/>
                  </a:moveTo>
                  <a:cubicBezTo>
                    <a:pt x="354" y="61"/>
                    <a:pt x="354" y="61"/>
                    <a:pt x="354" y="61"/>
                  </a:cubicBezTo>
                  <a:cubicBezTo>
                    <a:pt x="354" y="61"/>
                    <a:pt x="354" y="61"/>
                    <a:pt x="354" y="61"/>
                  </a:cubicBezTo>
                  <a:cubicBezTo>
                    <a:pt x="353" y="61"/>
                    <a:pt x="352" y="60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3" y="57"/>
                    <a:pt x="354" y="57"/>
                    <a:pt x="355" y="57"/>
                  </a:cubicBezTo>
                  <a:cubicBezTo>
                    <a:pt x="355" y="57"/>
                    <a:pt x="355" y="57"/>
                    <a:pt x="355" y="57"/>
                  </a:cubicBezTo>
                  <a:cubicBezTo>
                    <a:pt x="356" y="57"/>
                    <a:pt x="357" y="58"/>
                    <a:pt x="356" y="59"/>
                  </a:cubicBezTo>
                  <a:cubicBezTo>
                    <a:pt x="356" y="59"/>
                    <a:pt x="356" y="59"/>
                    <a:pt x="356" y="59"/>
                  </a:cubicBezTo>
                  <a:cubicBezTo>
                    <a:pt x="356" y="60"/>
                    <a:pt x="355" y="61"/>
                    <a:pt x="354" y="61"/>
                  </a:cubicBezTo>
                  <a:cubicBezTo>
                    <a:pt x="354" y="61"/>
                    <a:pt x="354" y="61"/>
                    <a:pt x="354" y="61"/>
                  </a:cubicBezTo>
                  <a:cubicBezTo>
                    <a:pt x="354" y="61"/>
                    <a:pt x="354" y="61"/>
                    <a:pt x="354" y="61"/>
                  </a:cubicBezTo>
                  <a:close/>
                  <a:moveTo>
                    <a:pt x="269" y="58"/>
                  </a:moveTo>
                  <a:cubicBezTo>
                    <a:pt x="269" y="57"/>
                    <a:pt x="269" y="56"/>
                    <a:pt x="271" y="56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2" y="56"/>
                    <a:pt x="273" y="56"/>
                    <a:pt x="273" y="57"/>
                  </a:cubicBezTo>
                  <a:cubicBezTo>
                    <a:pt x="273" y="57"/>
                    <a:pt x="273" y="57"/>
                    <a:pt x="273" y="57"/>
                  </a:cubicBezTo>
                  <a:cubicBezTo>
                    <a:pt x="273" y="59"/>
                    <a:pt x="272" y="60"/>
                    <a:pt x="271" y="60"/>
                  </a:cubicBezTo>
                  <a:cubicBezTo>
                    <a:pt x="271" y="60"/>
                    <a:pt x="271" y="60"/>
                    <a:pt x="271" y="60"/>
                  </a:cubicBezTo>
                  <a:cubicBezTo>
                    <a:pt x="271" y="60"/>
                    <a:pt x="271" y="60"/>
                    <a:pt x="271" y="60"/>
                  </a:cubicBezTo>
                  <a:cubicBezTo>
                    <a:pt x="271" y="60"/>
                    <a:pt x="271" y="60"/>
                    <a:pt x="271" y="60"/>
                  </a:cubicBezTo>
                  <a:cubicBezTo>
                    <a:pt x="270" y="60"/>
                    <a:pt x="269" y="59"/>
                    <a:pt x="269" y="58"/>
                  </a:cubicBezTo>
                  <a:close/>
                  <a:moveTo>
                    <a:pt x="342" y="59"/>
                  </a:moveTo>
                  <a:cubicBezTo>
                    <a:pt x="342" y="59"/>
                    <a:pt x="342" y="59"/>
                    <a:pt x="342" y="59"/>
                  </a:cubicBezTo>
                  <a:cubicBezTo>
                    <a:pt x="342" y="59"/>
                    <a:pt x="342" y="59"/>
                    <a:pt x="342" y="59"/>
                  </a:cubicBezTo>
                  <a:cubicBezTo>
                    <a:pt x="341" y="59"/>
                    <a:pt x="340" y="58"/>
                    <a:pt x="341" y="57"/>
                  </a:cubicBezTo>
                  <a:cubicBezTo>
                    <a:pt x="341" y="57"/>
                    <a:pt x="341" y="57"/>
                    <a:pt x="341" y="57"/>
                  </a:cubicBezTo>
                  <a:cubicBezTo>
                    <a:pt x="341" y="56"/>
                    <a:pt x="342" y="55"/>
                    <a:pt x="343" y="55"/>
                  </a:cubicBezTo>
                  <a:cubicBezTo>
                    <a:pt x="343" y="55"/>
                    <a:pt x="343" y="55"/>
                    <a:pt x="343" y="55"/>
                  </a:cubicBezTo>
                  <a:cubicBezTo>
                    <a:pt x="344" y="55"/>
                    <a:pt x="345" y="56"/>
                    <a:pt x="345" y="57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44" y="58"/>
                    <a:pt x="344" y="59"/>
                    <a:pt x="343" y="59"/>
                  </a:cubicBezTo>
                  <a:cubicBezTo>
                    <a:pt x="343" y="59"/>
                    <a:pt x="343" y="59"/>
                    <a:pt x="343" y="59"/>
                  </a:cubicBezTo>
                  <a:cubicBezTo>
                    <a:pt x="343" y="59"/>
                    <a:pt x="342" y="59"/>
                    <a:pt x="342" y="59"/>
                  </a:cubicBezTo>
                  <a:close/>
                  <a:moveTo>
                    <a:pt x="281" y="57"/>
                  </a:moveTo>
                  <a:cubicBezTo>
                    <a:pt x="281" y="55"/>
                    <a:pt x="281" y="54"/>
                    <a:pt x="283" y="54"/>
                  </a:cubicBezTo>
                  <a:cubicBezTo>
                    <a:pt x="283" y="54"/>
                    <a:pt x="283" y="54"/>
                    <a:pt x="283" y="54"/>
                  </a:cubicBezTo>
                  <a:cubicBezTo>
                    <a:pt x="284" y="54"/>
                    <a:pt x="285" y="55"/>
                    <a:pt x="285" y="56"/>
                  </a:cubicBezTo>
                  <a:cubicBezTo>
                    <a:pt x="285" y="56"/>
                    <a:pt x="285" y="56"/>
                    <a:pt x="285" y="56"/>
                  </a:cubicBezTo>
                  <a:cubicBezTo>
                    <a:pt x="285" y="57"/>
                    <a:pt x="284" y="58"/>
                    <a:pt x="283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2" y="58"/>
                    <a:pt x="281" y="58"/>
                    <a:pt x="281" y="57"/>
                  </a:cubicBezTo>
                  <a:close/>
                  <a:moveTo>
                    <a:pt x="331" y="58"/>
                  </a:moveTo>
                  <a:cubicBezTo>
                    <a:pt x="331" y="58"/>
                    <a:pt x="331" y="58"/>
                    <a:pt x="331" y="58"/>
                  </a:cubicBezTo>
                  <a:cubicBezTo>
                    <a:pt x="331" y="58"/>
                    <a:pt x="331" y="58"/>
                    <a:pt x="331" y="58"/>
                  </a:cubicBezTo>
                  <a:cubicBezTo>
                    <a:pt x="329" y="58"/>
                    <a:pt x="329" y="57"/>
                    <a:pt x="329" y="56"/>
                  </a:cubicBezTo>
                  <a:cubicBezTo>
                    <a:pt x="329" y="56"/>
                    <a:pt x="329" y="56"/>
                    <a:pt x="329" y="56"/>
                  </a:cubicBezTo>
                  <a:cubicBezTo>
                    <a:pt x="329" y="55"/>
                    <a:pt x="330" y="54"/>
                    <a:pt x="331" y="54"/>
                  </a:cubicBezTo>
                  <a:cubicBezTo>
                    <a:pt x="331" y="54"/>
                    <a:pt x="331" y="54"/>
                    <a:pt x="331" y="54"/>
                  </a:cubicBezTo>
                  <a:cubicBezTo>
                    <a:pt x="332" y="54"/>
                    <a:pt x="333" y="55"/>
                    <a:pt x="333" y="56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33" y="57"/>
                    <a:pt x="332" y="58"/>
                    <a:pt x="331" y="58"/>
                  </a:cubicBezTo>
                  <a:cubicBezTo>
                    <a:pt x="331" y="58"/>
                    <a:pt x="331" y="58"/>
                    <a:pt x="331" y="58"/>
                  </a:cubicBezTo>
                  <a:cubicBezTo>
                    <a:pt x="331" y="58"/>
                    <a:pt x="331" y="58"/>
                    <a:pt x="331" y="58"/>
                  </a:cubicBezTo>
                  <a:close/>
                  <a:moveTo>
                    <a:pt x="293" y="56"/>
                  </a:moveTo>
                  <a:cubicBezTo>
                    <a:pt x="293" y="54"/>
                    <a:pt x="293" y="54"/>
                    <a:pt x="295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6" y="53"/>
                    <a:pt x="297" y="54"/>
                    <a:pt x="297" y="55"/>
                  </a:cubicBezTo>
                  <a:cubicBezTo>
                    <a:pt x="297" y="55"/>
                    <a:pt x="297" y="55"/>
                    <a:pt x="297" y="55"/>
                  </a:cubicBezTo>
                  <a:cubicBezTo>
                    <a:pt x="297" y="57"/>
                    <a:pt x="296" y="57"/>
                    <a:pt x="295" y="57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4" y="57"/>
                    <a:pt x="293" y="57"/>
                    <a:pt x="293" y="56"/>
                  </a:cubicBezTo>
                  <a:close/>
                  <a:moveTo>
                    <a:pt x="319" y="57"/>
                  </a:moveTo>
                  <a:cubicBezTo>
                    <a:pt x="318" y="57"/>
                    <a:pt x="317" y="56"/>
                    <a:pt x="317" y="55"/>
                  </a:cubicBezTo>
                  <a:cubicBezTo>
                    <a:pt x="317" y="55"/>
                    <a:pt x="317" y="55"/>
                    <a:pt x="317" y="55"/>
                  </a:cubicBezTo>
                  <a:cubicBezTo>
                    <a:pt x="317" y="54"/>
                    <a:pt x="318" y="53"/>
                    <a:pt x="319" y="53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20" y="53"/>
                    <a:pt x="321" y="54"/>
                    <a:pt x="321" y="55"/>
                  </a:cubicBezTo>
                  <a:cubicBezTo>
                    <a:pt x="321" y="55"/>
                    <a:pt x="321" y="55"/>
                    <a:pt x="321" y="55"/>
                  </a:cubicBezTo>
                  <a:cubicBezTo>
                    <a:pt x="321" y="56"/>
                    <a:pt x="320" y="57"/>
                    <a:pt x="319" y="57"/>
                  </a:cubicBezTo>
                  <a:cubicBezTo>
                    <a:pt x="319" y="57"/>
                    <a:pt x="319" y="57"/>
                    <a:pt x="319" y="57"/>
                  </a:cubicBezTo>
                  <a:cubicBezTo>
                    <a:pt x="319" y="57"/>
                    <a:pt x="319" y="57"/>
                    <a:pt x="319" y="57"/>
                  </a:cubicBezTo>
                  <a:close/>
                  <a:moveTo>
                    <a:pt x="305" y="55"/>
                  </a:moveTo>
                  <a:cubicBezTo>
                    <a:pt x="305" y="54"/>
                    <a:pt x="306" y="53"/>
                    <a:pt x="307" y="53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8" y="53"/>
                    <a:pt x="309" y="54"/>
                    <a:pt x="309" y="55"/>
                  </a:cubicBezTo>
                  <a:cubicBezTo>
                    <a:pt x="309" y="55"/>
                    <a:pt x="309" y="55"/>
                    <a:pt x="309" y="55"/>
                  </a:cubicBezTo>
                  <a:cubicBezTo>
                    <a:pt x="309" y="56"/>
                    <a:pt x="308" y="57"/>
                    <a:pt x="307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6" y="57"/>
                    <a:pt x="305" y="56"/>
                    <a:pt x="305" y="55"/>
                  </a:cubicBezTo>
                  <a:close/>
                  <a:moveTo>
                    <a:pt x="325" y="1002"/>
                  </a:moveTo>
                  <a:cubicBezTo>
                    <a:pt x="324" y="1002"/>
                    <a:pt x="324" y="1000"/>
                    <a:pt x="324" y="999"/>
                  </a:cubicBezTo>
                  <a:cubicBezTo>
                    <a:pt x="324" y="999"/>
                    <a:pt x="324" y="999"/>
                    <a:pt x="324" y="999"/>
                  </a:cubicBezTo>
                  <a:cubicBezTo>
                    <a:pt x="324" y="998"/>
                    <a:pt x="326" y="998"/>
                    <a:pt x="327" y="998"/>
                  </a:cubicBezTo>
                  <a:cubicBezTo>
                    <a:pt x="327" y="998"/>
                    <a:pt x="327" y="998"/>
                    <a:pt x="327" y="998"/>
                  </a:cubicBezTo>
                  <a:cubicBezTo>
                    <a:pt x="328" y="999"/>
                    <a:pt x="328" y="1000"/>
                    <a:pt x="328" y="1001"/>
                  </a:cubicBezTo>
                  <a:cubicBezTo>
                    <a:pt x="328" y="1001"/>
                    <a:pt x="328" y="1001"/>
                    <a:pt x="328" y="1001"/>
                  </a:cubicBezTo>
                  <a:cubicBezTo>
                    <a:pt x="327" y="1002"/>
                    <a:pt x="327" y="1002"/>
                    <a:pt x="326" y="1002"/>
                  </a:cubicBezTo>
                  <a:cubicBezTo>
                    <a:pt x="326" y="1002"/>
                    <a:pt x="326" y="1002"/>
                    <a:pt x="326" y="1002"/>
                  </a:cubicBezTo>
                  <a:cubicBezTo>
                    <a:pt x="326" y="1002"/>
                    <a:pt x="325" y="1002"/>
                    <a:pt x="325" y="1002"/>
                  </a:cubicBezTo>
                  <a:close/>
                  <a:moveTo>
                    <a:pt x="287" y="993"/>
                  </a:moveTo>
                  <a:cubicBezTo>
                    <a:pt x="286" y="992"/>
                    <a:pt x="287" y="991"/>
                    <a:pt x="288" y="990"/>
                  </a:cubicBezTo>
                  <a:cubicBezTo>
                    <a:pt x="288" y="990"/>
                    <a:pt x="288" y="990"/>
                    <a:pt x="288" y="990"/>
                  </a:cubicBezTo>
                  <a:cubicBezTo>
                    <a:pt x="289" y="990"/>
                    <a:pt x="290" y="990"/>
                    <a:pt x="290" y="991"/>
                  </a:cubicBezTo>
                  <a:cubicBezTo>
                    <a:pt x="290" y="991"/>
                    <a:pt x="290" y="991"/>
                    <a:pt x="290" y="991"/>
                  </a:cubicBezTo>
                  <a:cubicBezTo>
                    <a:pt x="291" y="992"/>
                    <a:pt x="290" y="993"/>
                    <a:pt x="289" y="994"/>
                  </a:cubicBezTo>
                  <a:cubicBezTo>
                    <a:pt x="289" y="994"/>
                    <a:pt x="289" y="994"/>
                    <a:pt x="289" y="994"/>
                  </a:cubicBezTo>
                  <a:cubicBezTo>
                    <a:pt x="289" y="994"/>
                    <a:pt x="289" y="994"/>
                    <a:pt x="289" y="994"/>
                  </a:cubicBezTo>
                  <a:cubicBezTo>
                    <a:pt x="289" y="994"/>
                    <a:pt x="289" y="994"/>
                    <a:pt x="289" y="994"/>
                  </a:cubicBezTo>
                  <a:cubicBezTo>
                    <a:pt x="288" y="994"/>
                    <a:pt x="287" y="993"/>
                    <a:pt x="287" y="993"/>
                  </a:cubicBezTo>
                  <a:close/>
                  <a:moveTo>
                    <a:pt x="330" y="991"/>
                  </a:moveTo>
                  <a:cubicBezTo>
                    <a:pt x="329" y="991"/>
                    <a:pt x="328" y="989"/>
                    <a:pt x="329" y="988"/>
                  </a:cubicBezTo>
                  <a:cubicBezTo>
                    <a:pt x="329" y="988"/>
                    <a:pt x="329" y="988"/>
                    <a:pt x="329" y="988"/>
                  </a:cubicBezTo>
                  <a:cubicBezTo>
                    <a:pt x="329" y="987"/>
                    <a:pt x="330" y="987"/>
                    <a:pt x="331" y="987"/>
                  </a:cubicBezTo>
                  <a:cubicBezTo>
                    <a:pt x="331" y="987"/>
                    <a:pt x="331" y="987"/>
                    <a:pt x="331" y="987"/>
                  </a:cubicBezTo>
                  <a:cubicBezTo>
                    <a:pt x="333" y="988"/>
                    <a:pt x="333" y="989"/>
                    <a:pt x="333" y="990"/>
                  </a:cubicBezTo>
                  <a:cubicBezTo>
                    <a:pt x="333" y="990"/>
                    <a:pt x="333" y="990"/>
                    <a:pt x="333" y="990"/>
                  </a:cubicBezTo>
                  <a:cubicBezTo>
                    <a:pt x="332" y="991"/>
                    <a:pt x="331" y="991"/>
                    <a:pt x="331" y="991"/>
                  </a:cubicBezTo>
                  <a:cubicBezTo>
                    <a:pt x="331" y="991"/>
                    <a:pt x="331" y="991"/>
                    <a:pt x="331" y="991"/>
                  </a:cubicBezTo>
                  <a:cubicBezTo>
                    <a:pt x="330" y="991"/>
                    <a:pt x="330" y="991"/>
                    <a:pt x="330" y="991"/>
                  </a:cubicBezTo>
                  <a:close/>
                  <a:moveTo>
                    <a:pt x="282" y="982"/>
                  </a:moveTo>
                  <a:cubicBezTo>
                    <a:pt x="282" y="981"/>
                    <a:pt x="282" y="980"/>
                    <a:pt x="283" y="979"/>
                  </a:cubicBezTo>
                  <a:cubicBezTo>
                    <a:pt x="283" y="979"/>
                    <a:pt x="283" y="979"/>
                    <a:pt x="283" y="979"/>
                  </a:cubicBezTo>
                  <a:cubicBezTo>
                    <a:pt x="284" y="979"/>
                    <a:pt x="285" y="979"/>
                    <a:pt x="286" y="980"/>
                  </a:cubicBezTo>
                  <a:cubicBezTo>
                    <a:pt x="286" y="980"/>
                    <a:pt x="286" y="980"/>
                    <a:pt x="286" y="980"/>
                  </a:cubicBezTo>
                  <a:cubicBezTo>
                    <a:pt x="286" y="981"/>
                    <a:pt x="286" y="982"/>
                    <a:pt x="285" y="983"/>
                  </a:cubicBezTo>
                  <a:cubicBezTo>
                    <a:pt x="285" y="983"/>
                    <a:pt x="285" y="983"/>
                    <a:pt x="285" y="983"/>
                  </a:cubicBezTo>
                  <a:cubicBezTo>
                    <a:pt x="284" y="983"/>
                    <a:pt x="284" y="983"/>
                    <a:pt x="284" y="983"/>
                  </a:cubicBezTo>
                  <a:cubicBezTo>
                    <a:pt x="284" y="983"/>
                    <a:pt x="284" y="983"/>
                    <a:pt x="284" y="983"/>
                  </a:cubicBezTo>
                  <a:cubicBezTo>
                    <a:pt x="283" y="983"/>
                    <a:pt x="282" y="983"/>
                    <a:pt x="282" y="982"/>
                  </a:cubicBezTo>
                  <a:close/>
                  <a:moveTo>
                    <a:pt x="335" y="980"/>
                  </a:moveTo>
                  <a:cubicBezTo>
                    <a:pt x="334" y="980"/>
                    <a:pt x="333" y="978"/>
                    <a:pt x="334" y="977"/>
                  </a:cubicBezTo>
                  <a:cubicBezTo>
                    <a:pt x="334" y="977"/>
                    <a:pt x="334" y="977"/>
                    <a:pt x="334" y="977"/>
                  </a:cubicBezTo>
                  <a:cubicBezTo>
                    <a:pt x="334" y="976"/>
                    <a:pt x="335" y="976"/>
                    <a:pt x="336" y="976"/>
                  </a:cubicBezTo>
                  <a:cubicBezTo>
                    <a:pt x="336" y="976"/>
                    <a:pt x="336" y="976"/>
                    <a:pt x="336" y="976"/>
                  </a:cubicBezTo>
                  <a:cubicBezTo>
                    <a:pt x="337" y="977"/>
                    <a:pt x="338" y="978"/>
                    <a:pt x="337" y="979"/>
                  </a:cubicBezTo>
                  <a:cubicBezTo>
                    <a:pt x="337" y="979"/>
                    <a:pt x="337" y="979"/>
                    <a:pt x="337" y="979"/>
                  </a:cubicBezTo>
                  <a:cubicBezTo>
                    <a:pt x="337" y="980"/>
                    <a:pt x="336" y="980"/>
                    <a:pt x="336" y="980"/>
                  </a:cubicBezTo>
                  <a:cubicBezTo>
                    <a:pt x="336" y="980"/>
                    <a:pt x="336" y="980"/>
                    <a:pt x="336" y="980"/>
                  </a:cubicBezTo>
                  <a:cubicBezTo>
                    <a:pt x="335" y="980"/>
                    <a:pt x="335" y="980"/>
                    <a:pt x="335" y="980"/>
                  </a:cubicBezTo>
                  <a:close/>
                  <a:moveTo>
                    <a:pt x="277" y="971"/>
                  </a:moveTo>
                  <a:cubicBezTo>
                    <a:pt x="277" y="970"/>
                    <a:pt x="277" y="969"/>
                    <a:pt x="278" y="968"/>
                  </a:cubicBezTo>
                  <a:cubicBezTo>
                    <a:pt x="278" y="968"/>
                    <a:pt x="278" y="968"/>
                    <a:pt x="278" y="968"/>
                  </a:cubicBezTo>
                  <a:cubicBezTo>
                    <a:pt x="279" y="968"/>
                    <a:pt x="280" y="968"/>
                    <a:pt x="281" y="969"/>
                  </a:cubicBezTo>
                  <a:cubicBezTo>
                    <a:pt x="281" y="969"/>
                    <a:pt x="281" y="969"/>
                    <a:pt x="281" y="969"/>
                  </a:cubicBezTo>
                  <a:cubicBezTo>
                    <a:pt x="281" y="970"/>
                    <a:pt x="281" y="971"/>
                    <a:pt x="280" y="972"/>
                  </a:cubicBezTo>
                  <a:cubicBezTo>
                    <a:pt x="280" y="972"/>
                    <a:pt x="280" y="972"/>
                    <a:pt x="280" y="972"/>
                  </a:cubicBezTo>
                  <a:cubicBezTo>
                    <a:pt x="280" y="972"/>
                    <a:pt x="279" y="972"/>
                    <a:pt x="279" y="972"/>
                  </a:cubicBezTo>
                  <a:cubicBezTo>
                    <a:pt x="279" y="972"/>
                    <a:pt x="279" y="972"/>
                    <a:pt x="279" y="972"/>
                  </a:cubicBezTo>
                  <a:cubicBezTo>
                    <a:pt x="278" y="972"/>
                    <a:pt x="278" y="972"/>
                    <a:pt x="277" y="971"/>
                  </a:cubicBezTo>
                  <a:close/>
                  <a:moveTo>
                    <a:pt x="340" y="969"/>
                  </a:moveTo>
                  <a:cubicBezTo>
                    <a:pt x="339" y="969"/>
                    <a:pt x="338" y="967"/>
                    <a:pt x="339" y="966"/>
                  </a:cubicBezTo>
                  <a:cubicBezTo>
                    <a:pt x="339" y="966"/>
                    <a:pt x="339" y="966"/>
                    <a:pt x="339" y="966"/>
                  </a:cubicBezTo>
                  <a:cubicBezTo>
                    <a:pt x="339" y="965"/>
                    <a:pt x="340" y="965"/>
                    <a:pt x="341" y="965"/>
                  </a:cubicBezTo>
                  <a:cubicBezTo>
                    <a:pt x="341" y="965"/>
                    <a:pt x="341" y="965"/>
                    <a:pt x="341" y="965"/>
                  </a:cubicBezTo>
                  <a:cubicBezTo>
                    <a:pt x="342" y="966"/>
                    <a:pt x="343" y="967"/>
                    <a:pt x="342" y="968"/>
                  </a:cubicBezTo>
                  <a:cubicBezTo>
                    <a:pt x="342" y="968"/>
                    <a:pt x="342" y="968"/>
                    <a:pt x="342" y="968"/>
                  </a:cubicBezTo>
                  <a:cubicBezTo>
                    <a:pt x="342" y="969"/>
                    <a:pt x="341" y="969"/>
                    <a:pt x="340" y="969"/>
                  </a:cubicBezTo>
                  <a:cubicBezTo>
                    <a:pt x="340" y="969"/>
                    <a:pt x="340" y="969"/>
                    <a:pt x="340" y="969"/>
                  </a:cubicBezTo>
                  <a:cubicBezTo>
                    <a:pt x="340" y="969"/>
                    <a:pt x="340" y="969"/>
                    <a:pt x="340" y="969"/>
                  </a:cubicBezTo>
                  <a:close/>
                  <a:moveTo>
                    <a:pt x="272" y="960"/>
                  </a:moveTo>
                  <a:cubicBezTo>
                    <a:pt x="272" y="959"/>
                    <a:pt x="272" y="958"/>
                    <a:pt x="273" y="957"/>
                  </a:cubicBezTo>
                  <a:cubicBezTo>
                    <a:pt x="273" y="957"/>
                    <a:pt x="273" y="957"/>
                    <a:pt x="273" y="957"/>
                  </a:cubicBezTo>
                  <a:cubicBezTo>
                    <a:pt x="274" y="957"/>
                    <a:pt x="276" y="957"/>
                    <a:pt x="276" y="958"/>
                  </a:cubicBezTo>
                  <a:cubicBezTo>
                    <a:pt x="276" y="958"/>
                    <a:pt x="276" y="958"/>
                    <a:pt x="276" y="958"/>
                  </a:cubicBezTo>
                  <a:cubicBezTo>
                    <a:pt x="276" y="959"/>
                    <a:pt x="276" y="960"/>
                    <a:pt x="275" y="961"/>
                  </a:cubicBezTo>
                  <a:cubicBezTo>
                    <a:pt x="275" y="961"/>
                    <a:pt x="275" y="961"/>
                    <a:pt x="275" y="961"/>
                  </a:cubicBezTo>
                  <a:cubicBezTo>
                    <a:pt x="275" y="961"/>
                    <a:pt x="274" y="961"/>
                    <a:pt x="274" y="961"/>
                  </a:cubicBezTo>
                  <a:cubicBezTo>
                    <a:pt x="274" y="961"/>
                    <a:pt x="274" y="961"/>
                    <a:pt x="274" y="961"/>
                  </a:cubicBezTo>
                  <a:cubicBezTo>
                    <a:pt x="273" y="961"/>
                    <a:pt x="273" y="961"/>
                    <a:pt x="272" y="960"/>
                  </a:cubicBezTo>
                  <a:close/>
                  <a:moveTo>
                    <a:pt x="344" y="958"/>
                  </a:moveTo>
                  <a:cubicBezTo>
                    <a:pt x="343" y="958"/>
                    <a:pt x="343" y="956"/>
                    <a:pt x="343" y="955"/>
                  </a:cubicBezTo>
                  <a:cubicBezTo>
                    <a:pt x="343" y="955"/>
                    <a:pt x="343" y="955"/>
                    <a:pt x="343" y="955"/>
                  </a:cubicBezTo>
                  <a:cubicBezTo>
                    <a:pt x="344" y="954"/>
                    <a:pt x="345" y="954"/>
                    <a:pt x="346" y="954"/>
                  </a:cubicBezTo>
                  <a:cubicBezTo>
                    <a:pt x="346" y="954"/>
                    <a:pt x="346" y="954"/>
                    <a:pt x="346" y="954"/>
                  </a:cubicBezTo>
                  <a:cubicBezTo>
                    <a:pt x="347" y="955"/>
                    <a:pt x="347" y="956"/>
                    <a:pt x="347" y="957"/>
                  </a:cubicBezTo>
                  <a:cubicBezTo>
                    <a:pt x="347" y="957"/>
                    <a:pt x="347" y="957"/>
                    <a:pt x="347" y="957"/>
                  </a:cubicBezTo>
                  <a:cubicBezTo>
                    <a:pt x="347" y="958"/>
                    <a:pt x="346" y="958"/>
                    <a:pt x="345" y="958"/>
                  </a:cubicBezTo>
                  <a:cubicBezTo>
                    <a:pt x="345" y="958"/>
                    <a:pt x="345" y="958"/>
                    <a:pt x="345" y="958"/>
                  </a:cubicBezTo>
                  <a:cubicBezTo>
                    <a:pt x="345" y="958"/>
                    <a:pt x="345" y="958"/>
                    <a:pt x="344" y="958"/>
                  </a:cubicBezTo>
                  <a:close/>
                  <a:moveTo>
                    <a:pt x="268" y="949"/>
                  </a:moveTo>
                  <a:cubicBezTo>
                    <a:pt x="267" y="948"/>
                    <a:pt x="268" y="947"/>
                    <a:pt x="269" y="946"/>
                  </a:cubicBezTo>
                  <a:cubicBezTo>
                    <a:pt x="269" y="946"/>
                    <a:pt x="269" y="946"/>
                    <a:pt x="269" y="946"/>
                  </a:cubicBezTo>
                  <a:cubicBezTo>
                    <a:pt x="270" y="946"/>
                    <a:pt x="271" y="946"/>
                    <a:pt x="271" y="947"/>
                  </a:cubicBezTo>
                  <a:cubicBezTo>
                    <a:pt x="271" y="947"/>
                    <a:pt x="271" y="947"/>
                    <a:pt x="271" y="947"/>
                  </a:cubicBezTo>
                  <a:cubicBezTo>
                    <a:pt x="272" y="948"/>
                    <a:pt x="271" y="949"/>
                    <a:pt x="270" y="950"/>
                  </a:cubicBezTo>
                  <a:cubicBezTo>
                    <a:pt x="270" y="950"/>
                    <a:pt x="270" y="950"/>
                    <a:pt x="270" y="950"/>
                  </a:cubicBezTo>
                  <a:cubicBezTo>
                    <a:pt x="270" y="950"/>
                    <a:pt x="270" y="950"/>
                    <a:pt x="269" y="950"/>
                  </a:cubicBezTo>
                  <a:cubicBezTo>
                    <a:pt x="269" y="950"/>
                    <a:pt x="269" y="950"/>
                    <a:pt x="269" y="950"/>
                  </a:cubicBezTo>
                  <a:cubicBezTo>
                    <a:pt x="269" y="950"/>
                    <a:pt x="268" y="950"/>
                    <a:pt x="268" y="949"/>
                  </a:cubicBezTo>
                  <a:close/>
                  <a:moveTo>
                    <a:pt x="349" y="947"/>
                  </a:moveTo>
                  <a:cubicBezTo>
                    <a:pt x="348" y="947"/>
                    <a:pt x="348" y="945"/>
                    <a:pt x="348" y="944"/>
                  </a:cubicBezTo>
                  <a:cubicBezTo>
                    <a:pt x="348" y="944"/>
                    <a:pt x="348" y="944"/>
                    <a:pt x="348" y="944"/>
                  </a:cubicBezTo>
                  <a:cubicBezTo>
                    <a:pt x="349" y="943"/>
                    <a:pt x="350" y="943"/>
                    <a:pt x="351" y="943"/>
                  </a:cubicBezTo>
                  <a:cubicBezTo>
                    <a:pt x="351" y="943"/>
                    <a:pt x="351" y="943"/>
                    <a:pt x="351" y="943"/>
                  </a:cubicBezTo>
                  <a:cubicBezTo>
                    <a:pt x="352" y="944"/>
                    <a:pt x="352" y="945"/>
                    <a:pt x="352" y="946"/>
                  </a:cubicBezTo>
                  <a:cubicBezTo>
                    <a:pt x="352" y="946"/>
                    <a:pt x="352" y="946"/>
                    <a:pt x="352" y="946"/>
                  </a:cubicBezTo>
                  <a:cubicBezTo>
                    <a:pt x="351" y="947"/>
                    <a:pt x="351" y="947"/>
                    <a:pt x="350" y="947"/>
                  </a:cubicBezTo>
                  <a:cubicBezTo>
                    <a:pt x="350" y="947"/>
                    <a:pt x="350" y="947"/>
                    <a:pt x="350" y="947"/>
                  </a:cubicBezTo>
                  <a:cubicBezTo>
                    <a:pt x="350" y="947"/>
                    <a:pt x="349" y="947"/>
                    <a:pt x="349" y="947"/>
                  </a:cubicBezTo>
                  <a:close/>
                  <a:moveTo>
                    <a:pt x="263" y="938"/>
                  </a:moveTo>
                  <a:cubicBezTo>
                    <a:pt x="262" y="937"/>
                    <a:pt x="263" y="936"/>
                    <a:pt x="264" y="935"/>
                  </a:cubicBezTo>
                  <a:cubicBezTo>
                    <a:pt x="264" y="935"/>
                    <a:pt x="264" y="935"/>
                    <a:pt x="264" y="935"/>
                  </a:cubicBezTo>
                  <a:cubicBezTo>
                    <a:pt x="265" y="935"/>
                    <a:pt x="266" y="935"/>
                    <a:pt x="266" y="936"/>
                  </a:cubicBezTo>
                  <a:cubicBezTo>
                    <a:pt x="266" y="936"/>
                    <a:pt x="266" y="936"/>
                    <a:pt x="266" y="936"/>
                  </a:cubicBezTo>
                  <a:cubicBezTo>
                    <a:pt x="267" y="937"/>
                    <a:pt x="266" y="938"/>
                    <a:pt x="265" y="939"/>
                  </a:cubicBezTo>
                  <a:cubicBezTo>
                    <a:pt x="265" y="939"/>
                    <a:pt x="265" y="939"/>
                    <a:pt x="265" y="939"/>
                  </a:cubicBezTo>
                  <a:cubicBezTo>
                    <a:pt x="265" y="939"/>
                    <a:pt x="265" y="939"/>
                    <a:pt x="265" y="939"/>
                  </a:cubicBezTo>
                  <a:cubicBezTo>
                    <a:pt x="265" y="939"/>
                    <a:pt x="265" y="939"/>
                    <a:pt x="265" y="939"/>
                  </a:cubicBezTo>
                  <a:cubicBezTo>
                    <a:pt x="264" y="939"/>
                    <a:pt x="263" y="939"/>
                    <a:pt x="263" y="938"/>
                  </a:cubicBezTo>
                  <a:close/>
                  <a:moveTo>
                    <a:pt x="354" y="936"/>
                  </a:moveTo>
                  <a:cubicBezTo>
                    <a:pt x="353" y="936"/>
                    <a:pt x="353" y="934"/>
                    <a:pt x="353" y="933"/>
                  </a:cubicBezTo>
                  <a:cubicBezTo>
                    <a:pt x="353" y="933"/>
                    <a:pt x="353" y="933"/>
                    <a:pt x="353" y="933"/>
                  </a:cubicBezTo>
                  <a:cubicBezTo>
                    <a:pt x="353" y="932"/>
                    <a:pt x="355" y="932"/>
                    <a:pt x="356" y="932"/>
                  </a:cubicBezTo>
                  <a:cubicBezTo>
                    <a:pt x="356" y="932"/>
                    <a:pt x="356" y="932"/>
                    <a:pt x="356" y="932"/>
                  </a:cubicBezTo>
                  <a:cubicBezTo>
                    <a:pt x="357" y="933"/>
                    <a:pt x="357" y="934"/>
                    <a:pt x="357" y="935"/>
                  </a:cubicBezTo>
                  <a:cubicBezTo>
                    <a:pt x="357" y="935"/>
                    <a:pt x="357" y="935"/>
                    <a:pt x="357" y="935"/>
                  </a:cubicBezTo>
                  <a:cubicBezTo>
                    <a:pt x="356" y="936"/>
                    <a:pt x="356" y="936"/>
                    <a:pt x="355" y="936"/>
                  </a:cubicBezTo>
                  <a:cubicBezTo>
                    <a:pt x="355" y="936"/>
                    <a:pt x="355" y="936"/>
                    <a:pt x="355" y="936"/>
                  </a:cubicBezTo>
                  <a:cubicBezTo>
                    <a:pt x="355" y="936"/>
                    <a:pt x="354" y="936"/>
                    <a:pt x="354" y="936"/>
                  </a:cubicBezTo>
                  <a:close/>
                  <a:moveTo>
                    <a:pt x="258" y="927"/>
                  </a:moveTo>
                  <a:cubicBezTo>
                    <a:pt x="257" y="926"/>
                    <a:pt x="258" y="925"/>
                    <a:pt x="259" y="924"/>
                  </a:cubicBezTo>
                  <a:cubicBezTo>
                    <a:pt x="259" y="924"/>
                    <a:pt x="259" y="924"/>
                    <a:pt x="259" y="924"/>
                  </a:cubicBezTo>
                  <a:cubicBezTo>
                    <a:pt x="260" y="924"/>
                    <a:pt x="261" y="924"/>
                    <a:pt x="262" y="925"/>
                  </a:cubicBezTo>
                  <a:cubicBezTo>
                    <a:pt x="262" y="925"/>
                    <a:pt x="262" y="925"/>
                    <a:pt x="262" y="925"/>
                  </a:cubicBezTo>
                  <a:cubicBezTo>
                    <a:pt x="262" y="926"/>
                    <a:pt x="262" y="927"/>
                    <a:pt x="261" y="928"/>
                  </a:cubicBezTo>
                  <a:cubicBezTo>
                    <a:pt x="261" y="928"/>
                    <a:pt x="261" y="928"/>
                    <a:pt x="261" y="928"/>
                  </a:cubicBezTo>
                  <a:cubicBezTo>
                    <a:pt x="260" y="928"/>
                    <a:pt x="260" y="928"/>
                    <a:pt x="260" y="928"/>
                  </a:cubicBezTo>
                  <a:cubicBezTo>
                    <a:pt x="260" y="928"/>
                    <a:pt x="260" y="928"/>
                    <a:pt x="260" y="928"/>
                  </a:cubicBezTo>
                  <a:cubicBezTo>
                    <a:pt x="259" y="928"/>
                    <a:pt x="258" y="928"/>
                    <a:pt x="258" y="927"/>
                  </a:cubicBezTo>
                  <a:close/>
                  <a:moveTo>
                    <a:pt x="359" y="925"/>
                  </a:moveTo>
                  <a:cubicBezTo>
                    <a:pt x="358" y="925"/>
                    <a:pt x="357" y="923"/>
                    <a:pt x="358" y="922"/>
                  </a:cubicBezTo>
                  <a:cubicBezTo>
                    <a:pt x="358" y="922"/>
                    <a:pt x="358" y="922"/>
                    <a:pt x="358" y="922"/>
                  </a:cubicBezTo>
                  <a:cubicBezTo>
                    <a:pt x="358" y="921"/>
                    <a:pt x="359" y="921"/>
                    <a:pt x="360" y="921"/>
                  </a:cubicBezTo>
                  <a:cubicBezTo>
                    <a:pt x="360" y="921"/>
                    <a:pt x="360" y="921"/>
                    <a:pt x="360" y="921"/>
                  </a:cubicBezTo>
                  <a:cubicBezTo>
                    <a:pt x="361" y="922"/>
                    <a:pt x="362" y="923"/>
                    <a:pt x="361" y="924"/>
                  </a:cubicBezTo>
                  <a:cubicBezTo>
                    <a:pt x="361" y="924"/>
                    <a:pt x="361" y="924"/>
                    <a:pt x="361" y="924"/>
                  </a:cubicBezTo>
                  <a:cubicBezTo>
                    <a:pt x="361" y="925"/>
                    <a:pt x="360" y="925"/>
                    <a:pt x="360" y="925"/>
                  </a:cubicBezTo>
                  <a:cubicBezTo>
                    <a:pt x="360" y="925"/>
                    <a:pt x="360" y="925"/>
                    <a:pt x="360" y="925"/>
                  </a:cubicBezTo>
                  <a:cubicBezTo>
                    <a:pt x="359" y="925"/>
                    <a:pt x="359" y="925"/>
                    <a:pt x="359" y="925"/>
                  </a:cubicBezTo>
                  <a:close/>
                  <a:moveTo>
                    <a:pt x="253" y="916"/>
                  </a:moveTo>
                  <a:cubicBezTo>
                    <a:pt x="253" y="915"/>
                    <a:pt x="253" y="914"/>
                    <a:pt x="254" y="913"/>
                  </a:cubicBezTo>
                  <a:cubicBezTo>
                    <a:pt x="254" y="913"/>
                    <a:pt x="254" y="913"/>
                    <a:pt x="254" y="913"/>
                  </a:cubicBezTo>
                  <a:cubicBezTo>
                    <a:pt x="255" y="913"/>
                    <a:pt x="256" y="913"/>
                    <a:pt x="257" y="914"/>
                  </a:cubicBezTo>
                  <a:cubicBezTo>
                    <a:pt x="257" y="914"/>
                    <a:pt x="257" y="914"/>
                    <a:pt x="257" y="914"/>
                  </a:cubicBezTo>
                  <a:cubicBezTo>
                    <a:pt x="257" y="915"/>
                    <a:pt x="257" y="916"/>
                    <a:pt x="256" y="917"/>
                  </a:cubicBezTo>
                  <a:cubicBezTo>
                    <a:pt x="256" y="917"/>
                    <a:pt x="256" y="917"/>
                    <a:pt x="256" y="917"/>
                  </a:cubicBezTo>
                  <a:cubicBezTo>
                    <a:pt x="255" y="917"/>
                    <a:pt x="255" y="917"/>
                    <a:pt x="255" y="917"/>
                  </a:cubicBezTo>
                  <a:cubicBezTo>
                    <a:pt x="255" y="917"/>
                    <a:pt x="255" y="917"/>
                    <a:pt x="255" y="917"/>
                  </a:cubicBezTo>
                  <a:cubicBezTo>
                    <a:pt x="254" y="917"/>
                    <a:pt x="253" y="917"/>
                    <a:pt x="253" y="916"/>
                  </a:cubicBezTo>
                  <a:close/>
                  <a:moveTo>
                    <a:pt x="364" y="914"/>
                  </a:moveTo>
                  <a:cubicBezTo>
                    <a:pt x="363" y="914"/>
                    <a:pt x="362" y="912"/>
                    <a:pt x="363" y="911"/>
                  </a:cubicBezTo>
                  <a:cubicBezTo>
                    <a:pt x="363" y="911"/>
                    <a:pt x="363" y="911"/>
                    <a:pt x="363" y="911"/>
                  </a:cubicBezTo>
                  <a:cubicBezTo>
                    <a:pt x="363" y="910"/>
                    <a:pt x="364" y="910"/>
                    <a:pt x="365" y="910"/>
                  </a:cubicBezTo>
                  <a:cubicBezTo>
                    <a:pt x="365" y="910"/>
                    <a:pt x="365" y="910"/>
                    <a:pt x="365" y="910"/>
                  </a:cubicBezTo>
                  <a:cubicBezTo>
                    <a:pt x="366" y="911"/>
                    <a:pt x="367" y="912"/>
                    <a:pt x="366" y="913"/>
                  </a:cubicBezTo>
                  <a:cubicBezTo>
                    <a:pt x="366" y="913"/>
                    <a:pt x="366" y="913"/>
                    <a:pt x="366" y="913"/>
                  </a:cubicBezTo>
                  <a:cubicBezTo>
                    <a:pt x="366" y="914"/>
                    <a:pt x="365" y="914"/>
                    <a:pt x="364" y="914"/>
                  </a:cubicBezTo>
                  <a:cubicBezTo>
                    <a:pt x="364" y="914"/>
                    <a:pt x="364" y="914"/>
                    <a:pt x="364" y="914"/>
                  </a:cubicBezTo>
                  <a:cubicBezTo>
                    <a:pt x="364" y="914"/>
                    <a:pt x="364" y="914"/>
                    <a:pt x="364" y="914"/>
                  </a:cubicBezTo>
                  <a:close/>
                  <a:moveTo>
                    <a:pt x="248" y="905"/>
                  </a:moveTo>
                  <a:cubicBezTo>
                    <a:pt x="248" y="904"/>
                    <a:pt x="248" y="903"/>
                    <a:pt x="249" y="902"/>
                  </a:cubicBezTo>
                  <a:cubicBezTo>
                    <a:pt x="249" y="902"/>
                    <a:pt x="249" y="902"/>
                    <a:pt x="249" y="902"/>
                  </a:cubicBezTo>
                  <a:cubicBezTo>
                    <a:pt x="250" y="902"/>
                    <a:pt x="251" y="902"/>
                    <a:pt x="252" y="903"/>
                  </a:cubicBezTo>
                  <a:cubicBezTo>
                    <a:pt x="252" y="903"/>
                    <a:pt x="252" y="903"/>
                    <a:pt x="252" y="903"/>
                  </a:cubicBezTo>
                  <a:cubicBezTo>
                    <a:pt x="252" y="904"/>
                    <a:pt x="252" y="905"/>
                    <a:pt x="251" y="906"/>
                  </a:cubicBezTo>
                  <a:cubicBezTo>
                    <a:pt x="251" y="906"/>
                    <a:pt x="251" y="906"/>
                    <a:pt x="251" y="906"/>
                  </a:cubicBezTo>
                  <a:cubicBezTo>
                    <a:pt x="251" y="906"/>
                    <a:pt x="250" y="906"/>
                    <a:pt x="250" y="906"/>
                  </a:cubicBezTo>
                  <a:cubicBezTo>
                    <a:pt x="250" y="906"/>
                    <a:pt x="250" y="906"/>
                    <a:pt x="250" y="906"/>
                  </a:cubicBezTo>
                  <a:cubicBezTo>
                    <a:pt x="249" y="906"/>
                    <a:pt x="249" y="906"/>
                    <a:pt x="248" y="905"/>
                  </a:cubicBezTo>
                  <a:close/>
                  <a:moveTo>
                    <a:pt x="368" y="903"/>
                  </a:moveTo>
                  <a:cubicBezTo>
                    <a:pt x="367" y="903"/>
                    <a:pt x="367" y="901"/>
                    <a:pt x="367" y="900"/>
                  </a:cubicBezTo>
                  <a:cubicBezTo>
                    <a:pt x="367" y="900"/>
                    <a:pt x="367" y="900"/>
                    <a:pt x="367" y="900"/>
                  </a:cubicBezTo>
                  <a:cubicBezTo>
                    <a:pt x="368" y="899"/>
                    <a:pt x="369" y="899"/>
                    <a:pt x="370" y="899"/>
                  </a:cubicBezTo>
                  <a:cubicBezTo>
                    <a:pt x="370" y="899"/>
                    <a:pt x="370" y="899"/>
                    <a:pt x="370" y="899"/>
                  </a:cubicBezTo>
                  <a:cubicBezTo>
                    <a:pt x="371" y="900"/>
                    <a:pt x="372" y="901"/>
                    <a:pt x="371" y="902"/>
                  </a:cubicBezTo>
                  <a:cubicBezTo>
                    <a:pt x="371" y="902"/>
                    <a:pt x="371" y="902"/>
                    <a:pt x="371" y="902"/>
                  </a:cubicBezTo>
                  <a:cubicBezTo>
                    <a:pt x="371" y="903"/>
                    <a:pt x="370" y="903"/>
                    <a:pt x="369" y="903"/>
                  </a:cubicBezTo>
                  <a:cubicBezTo>
                    <a:pt x="369" y="903"/>
                    <a:pt x="369" y="903"/>
                    <a:pt x="369" y="903"/>
                  </a:cubicBezTo>
                  <a:cubicBezTo>
                    <a:pt x="369" y="903"/>
                    <a:pt x="369" y="903"/>
                    <a:pt x="368" y="903"/>
                  </a:cubicBezTo>
                  <a:close/>
                  <a:moveTo>
                    <a:pt x="243" y="894"/>
                  </a:moveTo>
                  <a:cubicBezTo>
                    <a:pt x="243" y="893"/>
                    <a:pt x="243" y="892"/>
                    <a:pt x="244" y="891"/>
                  </a:cubicBezTo>
                  <a:cubicBezTo>
                    <a:pt x="244" y="891"/>
                    <a:pt x="244" y="891"/>
                    <a:pt x="244" y="891"/>
                  </a:cubicBezTo>
                  <a:cubicBezTo>
                    <a:pt x="245" y="891"/>
                    <a:pt x="247" y="891"/>
                    <a:pt x="247" y="892"/>
                  </a:cubicBezTo>
                  <a:cubicBezTo>
                    <a:pt x="247" y="892"/>
                    <a:pt x="247" y="892"/>
                    <a:pt x="247" y="892"/>
                  </a:cubicBezTo>
                  <a:cubicBezTo>
                    <a:pt x="248" y="893"/>
                    <a:pt x="247" y="894"/>
                    <a:pt x="246" y="895"/>
                  </a:cubicBezTo>
                  <a:cubicBezTo>
                    <a:pt x="246" y="895"/>
                    <a:pt x="246" y="895"/>
                    <a:pt x="246" y="895"/>
                  </a:cubicBezTo>
                  <a:cubicBezTo>
                    <a:pt x="246" y="895"/>
                    <a:pt x="246" y="895"/>
                    <a:pt x="245" y="895"/>
                  </a:cubicBezTo>
                  <a:cubicBezTo>
                    <a:pt x="245" y="895"/>
                    <a:pt x="245" y="895"/>
                    <a:pt x="245" y="895"/>
                  </a:cubicBezTo>
                  <a:cubicBezTo>
                    <a:pt x="245" y="895"/>
                    <a:pt x="244" y="895"/>
                    <a:pt x="243" y="894"/>
                  </a:cubicBezTo>
                  <a:close/>
                  <a:moveTo>
                    <a:pt x="373" y="892"/>
                  </a:moveTo>
                  <a:cubicBezTo>
                    <a:pt x="372" y="892"/>
                    <a:pt x="372" y="890"/>
                    <a:pt x="372" y="889"/>
                  </a:cubicBezTo>
                  <a:cubicBezTo>
                    <a:pt x="372" y="889"/>
                    <a:pt x="372" y="889"/>
                    <a:pt x="372" y="889"/>
                  </a:cubicBezTo>
                  <a:cubicBezTo>
                    <a:pt x="373" y="888"/>
                    <a:pt x="374" y="888"/>
                    <a:pt x="375" y="888"/>
                  </a:cubicBezTo>
                  <a:cubicBezTo>
                    <a:pt x="375" y="888"/>
                    <a:pt x="375" y="888"/>
                    <a:pt x="375" y="888"/>
                  </a:cubicBezTo>
                  <a:cubicBezTo>
                    <a:pt x="376" y="889"/>
                    <a:pt x="376" y="890"/>
                    <a:pt x="376" y="891"/>
                  </a:cubicBezTo>
                  <a:cubicBezTo>
                    <a:pt x="376" y="891"/>
                    <a:pt x="376" y="891"/>
                    <a:pt x="376" y="891"/>
                  </a:cubicBezTo>
                  <a:cubicBezTo>
                    <a:pt x="376" y="892"/>
                    <a:pt x="375" y="892"/>
                    <a:pt x="374" y="892"/>
                  </a:cubicBezTo>
                  <a:cubicBezTo>
                    <a:pt x="374" y="892"/>
                    <a:pt x="374" y="892"/>
                    <a:pt x="374" y="892"/>
                  </a:cubicBezTo>
                  <a:cubicBezTo>
                    <a:pt x="374" y="892"/>
                    <a:pt x="374" y="892"/>
                    <a:pt x="373" y="892"/>
                  </a:cubicBezTo>
                  <a:close/>
                  <a:moveTo>
                    <a:pt x="239" y="883"/>
                  </a:moveTo>
                  <a:cubicBezTo>
                    <a:pt x="238" y="882"/>
                    <a:pt x="239" y="881"/>
                    <a:pt x="240" y="880"/>
                  </a:cubicBezTo>
                  <a:cubicBezTo>
                    <a:pt x="240" y="880"/>
                    <a:pt x="240" y="880"/>
                    <a:pt x="240" y="880"/>
                  </a:cubicBezTo>
                  <a:cubicBezTo>
                    <a:pt x="241" y="880"/>
                    <a:pt x="242" y="880"/>
                    <a:pt x="242" y="881"/>
                  </a:cubicBezTo>
                  <a:cubicBezTo>
                    <a:pt x="242" y="881"/>
                    <a:pt x="242" y="881"/>
                    <a:pt x="242" y="881"/>
                  </a:cubicBezTo>
                  <a:cubicBezTo>
                    <a:pt x="243" y="882"/>
                    <a:pt x="242" y="883"/>
                    <a:pt x="241" y="884"/>
                  </a:cubicBezTo>
                  <a:cubicBezTo>
                    <a:pt x="241" y="884"/>
                    <a:pt x="241" y="884"/>
                    <a:pt x="241" y="884"/>
                  </a:cubicBezTo>
                  <a:cubicBezTo>
                    <a:pt x="241" y="884"/>
                    <a:pt x="241" y="884"/>
                    <a:pt x="240" y="884"/>
                  </a:cubicBezTo>
                  <a:cubicBezTo>
                    <a:pt x="240" y="884"/>
                    <a:pt x="240" y="884"/>
                    <a:pt x="240" y="884"/>
                  </a:cubicBezTo>
                  <a:cubicBezTo>
                    <a:pt x="240" y="884"/>
                    <a:pt x="239" y="884"/>
                    <a:pt x="239" y="883"/>
                  </a:cubicBezTo>
                  <a:close/>
                  <a:moveTo>
                    <a:pt x="378" y="881"/>
                  </a:moveTo>
                  <a:cubicBezTo>
                    <a:pt x="377" y="881"/>
                    <a:pt x="377" y="879"/>
                    <a:pt x="377" y="878"/>
                  </a:cubicBezTo>
                  <a:cubicBezTo>
                    <a:pt x="377" y="878"/>
                    <a:pt x="377" y="878"/>
                    <a:pt x="377" y="878"/>
                  </a:cubicBezTo>
                  <a:cubicBezTo>
                    <a:pt x="377" y="877"/>
                    <a:pt x="379" y="877"/>
                    <a:pt x="380" y="877"/>
                  </a:cubicBezTo>
                  <a:cubicBezTo>
                    <a:pt x="380" y="877"/>
                    <a:pt x="380" y="877"/>
                    <a:pt x="380" y="877"/>
                  </a:cubicBezTo>
                  <a:cubicBezTo>
                    <a:pt x="381" y="878"/>
                    <a:pt x="381" y="879"/>
                    <a:pt x="381" y="880"/>
                  </a:cubicBezTo>
                  <a:cubicBezTo>
                    <a:pt x="381" y="880"/>
                    <a:pt x="381" y="880"/>
                    <a:pt x="381" y="880"/>
                  </a:cubicBezTo>
                  <a:cubicBezTo>
                    <a:pt x="380" y="881"/>
                    <a:pt x="380" y="881"/>
                    <a:pt x="379" y="881"/>
                  </a:cubicBezTo>
                  <a:cubicBezTo>
                    <a:pt x="379" y="881"/>
                    <a:pt x="379" y="881"/>
                    <a:pt x="379" y="881"/>
                  </a:cubicBezTo>
                  <a:cubicBezTo>
                    <a:pt x="379" y="881"/>
                    <a:pt x="378" y="881"/>
                    <a:pt x="378" y="881"/>
                  </a:cubicBezTo>
                  <a:close/>
                  <a:moveTo>
                    <a:pt x="234" y="872"/>
                  </a:moveTo>
                  <a:cubicBezTo>
                    <a:pt x="233" y="871"/>
                    <a:pt x="234" y="870"/>
                    <a:pt x="235" y="869"/>
                  </a:cubicBezTo>
                  <a:cubicBezTo>
                    <a:pt x="235" y="869"/>
                    <a:pt x="235" y="869"/>
                    <a:pt x="235" y="869"/>
                  </a:cubicBezTo>
                  <a:cubicBezTo>
                    <a:pt x="236" y="869"/>
                    <a:pt x="237" y="869"/>
                    <a:pt x="237" y="870"/>
                  </a:cubicBezTo>
                  <a:cubicBezTo>
                    <a:pt x="237" y="870"/>
                    <a:pt x="237" y="870"/>
                    <a:pt x="237" y="870"/>
                  </a:cubicBezTo>
                  <a:cubicBezTo>
                    <a:pt x="238" y="871"/>
                    <a:pt x="237" y="872"/>
                    <a:pt x="236" y="873"/>
                  </a:cubicBezTo>
                  <a:cubicBezTo>
                    <a:pt x="236" y="873"/>
                    <a:pt x="236" y="873"/>
                    <a:pt x="236" y="873"/>
                  </a:cubicBezTo>
                  <a:cubicBezTo>
                    <a:pt x="236" y="873"/>
                    <a:pt x="236" y="873"/>
                    <a:pt x="236" y="873"/>
                  </a:cubicBezTo>
                  <a:cubicBezTo>
                    <a:pt x="236" y="873"/>
                    <a:pt x="236" y="873"/>
                    <a:pt x="236" y="873"/>
                  </a:cubicBezTo>
                  <a:cubicBezTo>
                    <a:pt x="235" y="873"/>
                    <a:pt x="234" y="873"/>
                    <a:pt x="234" y="872"/>
                  </a:cubicBezTo>
                  <a:close/>
                  <a:moveTo>
                    <a:pt x="383" y="870"/>
                  </a:moveTo>
                  <a:cubicBezTo>
                    <a:pt x="382" y="870"/>
                    <a:pt x="381" y="868"/>
                    <a:pt x="382" y="867"/>
                  </a:cubicBezTo>
                  <a:cubicBezTo>
                    <a:pt x="382" y="867"/>
                    <a:pt x="382" y="867"/>
                    <a:pt x="382" y="867"/>
                  </a:cubicBezTo>
                  <a:cubicBezTo>
                    <a:pt x="382" y="866"/>
                    <a:pt x="384" y="866"/>
                    <a:pt x="385" y="866"/>
                  </a:cubicBezTo>
                  <a:cubicBezTo>
                    <a:pt x="385" y="866"/>
                    <a:pt x="385" y="866"/>
                    <a:pt x="385" y="866"/>
                  </a:cubicBezTo>
                  <a:cubicBezTo>
                    <a:pt x="386" y="867"/>
                    <a:pt x="386" y="868"/>
                    <a:pt x="386" y="869"/>
                  </a:cubicBezTo>
                  <a:cubicBezTo>
                    <a:pt x="386" y="869"/>
                    <a:pt x="386" y="869"/>
                    <a:pt x="386" y="869"/>
                  </a:cubicBezTo>
                  <a:cubicBezTo>
                    <a:pt x="385" y="870"/>
                    <a:pt x="384" y="870"/>
                    <a:pt x="384" y="870"/>
                  </a:cubicBezTo>
                  <a:cubicBezTo>
                    <a:pt x="384" y="870"/>
                    <a:pt x="384" y="870"/>
                    <a:pt x="384" y="870"/>
                  </a:cubicBezTo>
                  <a:cubicBezTo>
                    <a:pt x="383" y="870"/>
                    <a:pt x="383" y="870"/>
                    <a:pt x="383" y="870"/>
                  </a:cubicBezTo>
                  <a:close/>
                  <a:moveTo>
                    <a:pt x="229" y="861"/>
                  </a:moveTo>
                  <a:cubicBezTo>
                    <a:pt x="229" y="860"/>
                    <a:pt x="229" y="859"/>
                    <a:pt x="230" y="858"/>
                  </a:cubicBezTo>
                  <a:cubicBezTo>
                    <a:pt x="230" y="858"/>
                    <a:pt x="230" y="858"/>
                    <a:pt x="230" y="858"/>
                  </a:cubicBezTo>
                  <a:cubicBezTo>
                    <a:pt x="231" y="858"/>
                    <a:pt x="232" y="858"/>
                    <a:pt x="233" y="859"/>
                  </a:cubicBezTo>
                  <a:cubicBezTo>
                    <a:pt x="233" y="859"/>
                    <a:pt x="233" y="859"/>
                    <a:pt x="233" y="859"/>
                  </a:cubicBezTo>
                  <a:cubicBezTo>
                    <a:pt x="233" y="860"/>
                    <a:pt x="233" y="861"/>
                    <a:pt x="232" y="862"/>
                  </a:cubicBezTo>
                  <a:cubicBezTo>
                    <a:pt x="232" y="862"/>
                    <a:pt x="232" y="862"/>
                    <a:pt x="232" y="862"/>
                  </a:cubicBezTo>
                  <a:cubicBezTo>
                    <a:pt x="231" y="862"/>
                    <a:pt x="231" y="862"/>
                    <a:pt x="231" y="862"/>
                  </a:cubicBezTo>
                  <a:cubicBezTo>
                    <a:pt x="231" y="862"/>
                    <a:pt x="231" y="862"/>
                    <a:pt x="231" y="862"/>
                  </a:cubicBezTo>
                  <a:cubicBezTo>
                    <a:pt x="230" y="862"/>
                    <a:pt x="229" y="862"/>
                    <a:pt x="229" y="861"/>
                  </a:cubicBezTo>
                  <a:close/>
                  <a:moveTo>
                    <a:pt x="388" y="859"/>
                  </a:moveTo>
                  <a:cubicBezTo>
                    <a:pt x="387" y="859"/>
                    <a:pt x="386" y="858"/>
                    <a:pt x="387" y="857"/>
                  </a:cubicBezTo>
                  <a:cubicBezTo>
                    <a:pt x="387" y="857"/>
                    <a:pt x="387" y="857"/>
                    <a:pt x="387" y="857"/>
                  </a:cubicBezTo>
                  <a:cubicBezTo>
                    <a:pt x="387" y="855"/>
                    <a:pt x="388" y="855"/>
                    <a:pt x="389" y="855"/>
                  </a:cubicBezTo>
                  <a:cubicBezTo>
                    <a:pt x="389" y="855"/>
                    <a:pt x="389" y="855"/>
                    <a:pt x="389" y="855"/>
                  </a:cubicBezTo>
                  <a:cubicBezTo>
                    <a:pt x="390" y="856"/>
                    <a:pt x="391" y="857"/>
                    <a:pt x="390" y="858"/>
                  </a:cubicBezTo>
                  <a:cubicBezTo>
                    <a:pt x="390" y="858"/>
                    <a:pt x="390" y="858"/>
                    <a:pt x="390" y="858"/>
                  </a:cubicBezTo>
                  <a:cubicBezTo>
                    <a:pt x="390" y="859"/>
                    <a:pt x="389" y="859"/>
                    <a:pt x="389" y="859"/>
                  </a:cubicBezTo>
                  <a:cubicBezTo>
                    <a:pt x="389" y="859"/>
                    <a:pt x="389" y="859"/>
                    <a:pt x="389" y="859"/>
                  </a:cubicBezTo>
                  <a:cubicBezTo>
                    <a:pt x="388" y="859"/>
                    <a:pt x="388" y="859"/>
                    <a:pt x="388" y="859"/>
                  </a:cubicBezTo>
                  <a:close/>
                  <a:moveTo>
                    <a:pt x="224" y="850"/>
                  </a:moveTo>
                  <a:cubicBezTo>
                    <a:pt x="224" y="849"/>
                    <a:pt x="224" y="848"/>
                    <a:pt x="225" y="847"/>
                  </a:cubicBezTo>
                  <a:cubicBezTo>
                    <a:pt x="225" y="847"/>
                    <a:pt x="225" y="847"/>
                    <a:pt x="225" y="847"/>
                  </a:cubicBezTo>
                  <a:cubicBezTo>
                    <a:pt x="226" y="847"/>
                    <a:pt x="227" y="847"/>
                    <a:pt x="228" y="848"/>
                  </a:cubicBezTo>
                  <a:cubicBezTo>
                    <a:pt x="228" y="848"/>
                    <a:pt x="228" y="848"/>
                    <a:pt x="228" y="848"/>
                  </a:cubicBezTo>
                  <a:cubicBezTo>
                    <a:pt x="228" y="849"/>
                    <a:pt x="228" y="850"/>
                    <a:pt x="227" y="851"/>
                  </a:cubicBezTo>
                  <a:cubicBezTo>
                    <a:pt x="227" y="851"/>
                    <a:pt x="227" y="851"/>
                    <a:pt x="227" y="851"/>
                  </a:cubicBezTo>
                  <a:cubicBezTo>
                    <a:pt x="227" y="851"/>
                    <a:pt x="226" y="851"/>
                    <a:pt x="226" y="851"/>
                  </a:cubicBezTo>
                  <a:cubicBezTo>
                    <a:pt x="226" y="851"/>
                    <a:pt x="226" y="851"/>
                    <a:pt x="226" y="851"/>
                  </a:cubicBezTo>
                  <a:cubicBezTo>
                    <a:pt x="225" y="851"/>
                    <a:pt x="225" y="851"/>
                    <a:pt x="224" y="850"/>
                  </a:cubicBezTo>
                  <a:close/>
                  <a:moveTo>
                    <a:pt x="393" y="848"/>
                  </a:moveTo>
                  <a:cubicBezTo>
                    <a:pt x="392" y="848"/>
                    <a:pt x="391" y="847"/>
                    <a:pt x="392" y="846"/>
                  </a:cubicBezTo>
                  <a:cubicBezTo>
                    <a:pt x="392" y="846"/>
                    <a:pt x="392" y="846"/>
                    <a:pt x="392" y="846"/>
                  </a:cubicBezTo>
                  <a:cubicBezTo>
                    <a:pt x="392" y="844"/>
                    <a:pt x="393" y="844"/>
                    <a:pt x="394" y="844"/>
                  </a:cubicBezTo>
                  <a:cubicBezTo>
                    <a:pt x="394" y="844"/>
                    <a:pt x="394" y="844"/>
                    <a:pt x="394" y="844"/>
                  </a:cubicBezTo>
                  <a:cubicBezTo>
                    <a:pt x="395" y="845"/>
                    <a:pt x="396" y="846"/>
                    <a:pt x="395" y="847"/>
                  </a:cubicBezTo>
                  <a:cubicBezTo>
                    <a:pt x="395" y="847"/>
                    <a:pt x="395" y="847"/>
                    <a:pt x="395" y="847"/>
                  </a:cubicBezTo>
                  <a:cubicBezTo>
                    <a:pt x="395" y="848"/>
                    <a:pt x="394" y="848"/>
                    <a:pt x="393" y="848"/>
                  </a:cubicBezTo>
                  <a:cubicBezTo>
                    <a:pt x="393" y="848"/>
                    <a:pt x="393" y="848"/>
                    <a:pt x="393" y="848"/>
                  </a:cubicBezTo>
                  <a:cubicBezTo>
                    <a:pt x="393" y="848"/>
                    <a:pt x="393" y="848"/>
                    <a:pt x="393" y="848"/>
                  </a:cubicBezTo>
                  <a:close/>
                  <a:moveTo>
                    <a:pt x="219" y="839"/>
                  </a:moveTo>
                  <a:cubicBezTo>
                    <a:pt x="219" y="838"/>
                    <a:pt x="219" y="837"/>
                    <a:pt x="220" y="836"/>
                  </a:cubicBezTo>
                  <a:cubicBezTo>
                    <a:pt x="220" y="836"/>
                    <a:pt x="220" y="836"/>
                    <a:pt x="220" y="836"/>
                  </a:cubicBezTo>
                  <a:cubicBezTo>
                    <a:pt x="221" y="836"/>
                    <a:pt x="223" y="836"/>
                    <a:pt x="223" y="837"/>
                  </a:cubicBezTo>
                  <a:cubicBezTo>
                    <a:pt x="223" y="837"/>
                    <a:pt x="223" y="837"/>
                    <a:pt x="223" y="837"/>
                  </a:cubicBezTo>
                  <a:cubicBezTo>
                    <a:pt x="223" y="838"/>
                    <a:pt x="223" y="839"/>
                    <a:pt x="222" y="840"/>
                  </a:cubicBezTo>
                  <a:cubicBezTo>
                    <a:pt x="222" y="840"/>
                    <a:pt x="222" y="840"/>
                    <a:pt x="222" y="840"/>
                  </a:cubicBezTo>
                  <a:cubicBezTo>
                    <a:pt x="222" y="840"/>
                    <a:pt x="221" y="840"/>
                    <a:pt x="221" y="840"/>
                  </a:cubicBezTo>
                  <a:cubicBezTo>
                    <a:pt x="221" y="840"/>
                    <a:pt x="221" y="840"/>
                    <a:pt x="221" y="840"/>
                  </a:cubicBezTo>
                  <a:cubicBezTo>
                    <a:pt x="220" y="840"/>
                    <a:pt x="220" y="840"/>
                    <a:pt x="219" y="839"/>
                  </a:cubicBezTo>
                  <a:close/>
                  <a:moveTo>
                    <a:pt x="397" y="837"/>
                  </a:moveTo>
                  <a:cubicBezTo>
                    <a:pt x="396" y="837"/>
                    <a:pt x="396" y="836"/>
                    <a:pt x="396" y="835"/>
                  </a:cubicBezTo>
                  <a:cubicBezTo>
                    <a:pt x="396" y="835"/>
                    <a:pt x="396" y="835"/>
                    <a:pt x="396" y="835"/>
                  </a:cubicBezTo>
                  <a:cubicBezTo>
                    <a:pt x="397" y="834"/>
                    <a:pt x="398" y="833"/>
                    <a:pt x="399" y="833"/>
                  </a:cubicBezTo>
                  <a:cubicBezTo>
                    <a:pt x="399" y="833"/>
                    <a:pt x="399" y="833"/>
                    <a:pt x="399" y="833"/>
                  </a:cubicBezTo>
                  <a:cubicBezTo>
                    <a:pt x="400" y="834"/>
                    <a:pt x="400" y="835"/>
                    <a:pt x="400" y="836"/>
                  </a:cubicBezTo>
                  <a:cubicBezTo>
                    <a:pt x="400" y="836"/>
                    <a:pt x="400" y="836"/>
                    <a:pt x="400" y="836"/>
                  </a:cubicBezTo>
                  <a:cubicBezTo>
                    <a:pt x="400" y="837"/>
                    <a:pt x="399" y="837"/>
                    <a:pt x="398" y="837"/>
                  </a:cubicBezTo>
                  <a:cubicBezTo>
                    <a:pt x="398" y="837"/>
                    <a:pt x="398" y="837"/>
                    <a:pt x="398" y="837"/>
                  </a:cubicBezTo>
                  <a:cubicBezTo>
                    <a:pt x="398" y="837"/>
                    <a:pt x="398" y="837"/>
                    <a:pt x="397" y="837"/>
                  </a:cubicBezTo>
                  <a:close/>
                  <a:moveTo>
                    <a:pt x="215" y="828"/>
                  </a:moveTo>
                  <a:cubicBezTo>
                    <a:pt x="214" y="827"/>
                    <a:pt x="215" y="826"/>
                    <a:pt x="216" y="825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17" y="825"/>
                    <a:pt x="218" y="825"/>
                    <a:pt x="218" y="826"/>
                  </a:cubicBezTo>
                  <a:cubicBezTo>
                    <a:pt x="218" y="826"/>
                    <a:pt x="218" y="826"/>
                    <a:pt x="218" y="826"/>
                  </a:cubicBezTo>
                  <a:cubicBezTo>
                    <a:pt x="219" y="827"/>
                    <a:pt x="218" y="828"/>
                    <a:pt x="217" y="829"/>
                  </a:cubicBezTo>
                  <a:cubicBezTo>
                    <a:pt x="217" y="829"/>
                    <a:pt x="217" y="829"/>
                    <a:pt x="217" y="829"/>
                  </a:cubicBezTo>
                  <a:cubicBezTo>
                    <a:pt x="217" y="829"/>
                    <a:pt x="217" y="829"/>
                    <a:pt x="216" y="829"/>
                  </a:cubicBezTo>
                  <a:cubicBezTo>
                    <a:pt x="216" y="829"/>
                    <a:pt x="216" y="829"/>
                    <a:pt x="216" y="829"/>
                  </a:cubicBezTo>
                  <a:cubicBezTo>
                    <a:pt x="216" y="829"/>
                    <a:pt x="215" y="829"/>
                    <a:pt x="215" y="828"/>
                  </a:cubicBezTo>
                  <a:close/>
                  <a:moveTo>
                    <a:pt x="402" y="826"/>
                  </a:moveTo>
                  <a:cubicBezTo>
                    <a:pt x="401" y="826"/>
                    <a:pt x="401" y="825"/>
                    <a:pt x="401" y="824"/>
                  </a:cubicBezTo>
                  <a:cubicBezTo>
                    <a:pt x="401" y="824"/>
                    <a:pt x="401" y="824"/>
                    <a:pt x="401" y="824"/>
                  </a:cubicBezTo>
                  <a:cubicBezTo>
                    <a:pt x="402" y="823"/>
                    <a:pt x="403" y="822"/>
                    <a:pt x="404" y="822"/>
                  </a:cubicBezTo>
                  <a:cubicBezTo>
                    <a:pt x="404" y="822"/>
                    <a:pt x="404" y="822"/>
                    <a:pt x="404" y="822"/>
                  </a:cubicBezTo>
                  <a:cubicBezTo>
                    <a:pt x="405" y="823"/>
                    <a:pt x="405" y="824"/>
                    <a:pt x="405" y="825"/>
                  </a:cubicBezTo>
                  <a:cubicBezTo>
                    <a:pt x="405" y="825"/>
                    <a:pt x="405" y="825"/>
                    <a:pt x="405" y="825"/>
                  </a:cubicBezTo>
                  <a:cubicBezTo>
                    <a:pt x="404" y="826"/>
                    <a:pt x="404" y="826"/>
                    <a:pt x="403" y="826"/>
                  </a:cubicBezTo>
                  <a:cubicBezTo>
                    <a:pt x="403" y="826"/>
                    <a:pt x="403" y="826"/>
                    <a:pt x="403" y="826"/>
                  </a:cubicBezTo>
                  <a:cubicBezTo>
                    <a:pt x="403" y="826"/>
                    <a:pt x="402" y="826"/>
                    <a:pt x="402" y="826"/>
                  </a:cubicBezTo>
                  <a:close/>
                  <a:moveTo>
                    <a:pt x="210" y="817"/>
                  </a:moveTo>
                  <a:cubicBezTo>
                    <a:pt x="209" y="816"/>
                    <a:pt x="210" y="815"/>
                    <a:pt x="211" y="814"/>
                  </a:cubicBezTo>
                  <a:cubicBezTo>
                    <a:pt x="211" y="814"/>
                    <a:pt x="211" y="814"/>
                    <a:pt x="211" y="814"/>
                  </a:cubicBezTo>
                  <a:cubicBezTo>
                    <a:pt x="212" y="814"/>
                    <a:pt x="213" y="814"/>
                    <a:pt x="213" y="815"/>
                  </a:cubicBezTo>
                  <a:cubicBezTo>
                    <a:pt x="213" y="815"/>
                    <a:pt x="213" y="815"/>
                    <a:pt x="213" y="815"/>
                  </a:cubicBezTo>
                  <a:cubicBezTo>
                    <a:pt x="214" y="816"/>
                    <a:pt x="213" y="817"/>
                    <a:pt x="212" y="818"/>
                  </a:cubicBezTo>
                  <a:cubicBezTo>
                    <a:pt x="212" y="818"/>
                    <a:pt x="212" y="818"/>
                    <a:pt x="212" y="818"/>
                  </a:cubicBezTo>
                  <a:cubicBezTo>
                    <a:pt x="212" y="818"/>
                    <a:pt x="212" y="818"/>
                    <a:pt x="212" y="818"/>
                  </a:cubicBezTo>
                  <a:cubicBezTo>
                    <a:pt x="212" y="818"/>
                    <a:pt x="212" y="818"/>
                    <a:pt x="212" y="818"/>
                  </a:cubicBezTo>
                  <a:cubicBezTo>
                    <a:pt x="211" y="818"/>
                    <a:pt x="210" y="818"/>
                    <a:pt x="210" y="817"/>
                  </a:cubicBezTo>
                  <a:close/>
                  <a:moveTo>
                    <a:pt x="407" y="815"/>
                  </a:moveTo>
                  <a:cubicBezTo>
                    <a:pt x="406" y="815"/>
                    <a:pt x="406" y="814"/>
                    <a:pt x="406" y="813"/>
                  </a:cubicBezTo>
                  <a:cubicBezTo>
                    <a:pt x="406" y="813"/>
                    <a:pt x="406" y="813"/>
                    <a:pt x="406" y="813"/>
                  </a:cubicBezTo>
                  <a:cubicBezTo>
                    <a:pt x="406" y="812"/>
                    <a:pt x="408" y="811"/>
                    <a:pt x="409" y="812"/>
                  </a:cubicBezTo>
                  <a:cubicBezTo>
                    <a:pt x="409" y="812"/>
                    <a:pt x="409" y="812"/>
                    <a:pt x="409" y="812"/>
                  </a:cubicBezTo>
                  <a:cubicBezTo>
                    <a:pt x="410" y="812"/>
                    <a:pt x="410" y="813"/>
                    <a:pt x="410" y="814"/>
                  </a:cubicBezTo>
                  <a:cubicBezTo>
                    <a:pt x="410" y="814"/>
                    <a:pt x="410" y="814"/>
                    <a:pt x="410" y="814"/>
                  </a:cubicBezTo>
                  <a:cubicBezTo>
                    <a:pt x="409" y="815"/>
                    <a:pt x="409" y="815"/>
                    <a:pt x="408" y="815"/>
                  </a:cubicBezTo>
                  <a:cubicBezTo>
                    <a:pt x="408" y="815"/>
                    <a:pt x="408" y="815"/>
                    <a:pt x="408" y="815"/>
                  </a:cubicBezTo>
                  <a:cubicBezTo>
                    <a:pt x="408" y="815"/>
                    <a:pt x="407" y="815"/>
                    <a:pt x="407" y="815"/>
                  </a:cubicBezTo>
                  <a:close/>
                  <a:moveTo>
                    <a:pt x="205" y="806"/>
                  </a:moveTo>
                  <a:cubicBezTo>
                    <a:pt x="204" y="805"/>
                    <a:pt x="205" y="804"/>
                    <a:pt x="206" y="803"/>
                  </a:cubicBezTo>
                  <a:cubicBezTo>
                    <a:pt x="206" y="803"/>
                    <a:pt x="206" y="803"/>
                    <a:pt x="206" y="803"/>
                  </a:cubicBezTo>
                  <a:cubicBezTo>
                    <a:pt x="207" y="803"/>
                    <a:pt x="208" y="803"/>
                    <a:pt x="209" y="804"/>
                  </a:cubicBezTo>
                  <a:cubicBezTo>
                    <a:pt x="209" y="804"/>
                    <a:pt x="209" y="804"/>
                    <a:pt x="209" y="804"/>
                  </a:cubicBezTo>
                  <a:cubicBezTo>
                    <a:pt x="209" y="805"/>
                    <a:pt x="209" y="807"/>
                    <a:pt x="208" y="807"/>
                  </a:cubicBezTo>
                  <a:cubicBezTo>
                    <a:pt x="208" y="807"/>
                    <a:pt x="208" y="807"/>
                    <a:pt x="208" y="807"/>
                  </a:cubicBezTo>
                  <a:cubicBezTo>
                    <a:pt x="207" y="807"/>
                    <a:pt x="207" y="807"/>
                    <a:pt x="207" y="807"/>
                  </a:cubicBezTo>
                  <a:cubicBezTo>
                    <a:pt x="207" y="807"/>
                    <a:pt x="207" y="807"/>
                    <a:pt x="207" y="807"/>
                  </a:cubicBezTo>
                  <a:cubicBezTo>
                    <a:pt x="206" y="807"/>
                    <a:pt x="205" y="807"/>
                    <a:pt x="205" y="806"/>
                  </a:cubicBezTo>
                  <a:close/>
                  <a:moveTo>
                    <a:pt x="412" y="804"/>
                  </a:moveTo>
                  <a:cubicBezTo>
                    <a:pt x="411" y="804"/>
                    <a:pt x="410" y="803"/>
                    <a:pt x="411" y="802"/>
                  </a:cubicBezTo>
                  <a:cubicBezTo>
                    <a:pt x="411" y="802"/>
                    <a:pt x="411" y="802"/>
                    <a:pt x="411" y="802"/>
                  </a:cubicBezTo>
                  <a:cubicBezTo>
                    <a:pt x="411" y="801"/>
                    <a:pt x="412" y="800"/>
                    <a:pt x="413" y="801"/>
                  </a:cubicBezTo>
                  <a:cubicBezTo>
                    <a:pt x="413" y="801"/>
                    <a:pt x="413" y="801"/>
                    <a:pt x="413" y="801"/>
                  </a:cubicBezTo>
                  <a:cubicBezTo>
                    <a:pt x="414" y="801"/>
                    <a:pt x="415" y="802"/>
                    <a:pt x="414" y="803"/>
                  </a:cubicBezTo>
                  <a:cubicBezTo>
                    <a:pt x="414" y="803"/>
                    <a:pt x="414" y="803"/>
                    <a:pt x="414" y="803"/>
                  </a:cubicBezTo>
                  <a:cubicBezTo>
                    <a:pt x="414" y="804"/>
                    <a:pt x="413" y="804"/>
                    <a:pt x="413" y="804"/>
                  </a:cubicBezTo>
                  <a:cubicBezTo>
                    <a:pt x="413" y="804"/>
                    <a:pt x="413" y="804"/>
                    <a:pt x="413" y="804"/>
                  </a:cubicBezTo>
                  <a:cubicBezTo>
                    <a:pt x="412" y="804"/>
                    <a:pt x="412" y="804"/>
                    <a:pt x="412" y="804"/>
                  </a:cubicBezTo>
                  <a:close/>
                  <a:moveTo>
                    <a:pt x="200" y="795"/>
                  </a:moveTo>
                  <a:cubicBezTo>
                    <a:pt x="200" y="794"/>
                    <a:pt x="200" y="793"/>
                    <a:pt x="201" y="792"/>
                  </a:cubicBezTo>
                  <a:cubicBezTo>
                    <a:pt x="201" y="792"/>
                    <a:pt x="201" y="792"/>
                    <a:pt x="201" y="792"/>
                  </a:cubicBezTo>
                  <a:cubicBezTo>
                    <a:pt x="202" y="792"/>
                    <a:pt x="203" y="792"/>
                    <a:pt x="204" y="793"/>
                  </a:cubicBezTo>
                  <a:cubicBezTo>
                    <a:pt x="204" y="793"/>
                    <a:pt x="204" y="793"/>
                    <a:pt x="204" y="793"/>
                  </a:cubicBezTo>
                  <a:cubicBezTo>
                    <a:pt x="204" y="794"/>
                    <a:pt x="204" y="796"/>
                    <a:pt x="203" y="796"/>
                  </a:cubicBezTo>
                  <a:cubicBezTo>
                    <a:pt x="203" y="796"/>
                    <a:pt x="203" y="796"/>
                    <a:pt x="203" y="796"/>
                  </a:cubicBezTo>
                  <a:cubicBezTo>
                    <a:pt x="202" y="796"/>
                    <a:pt x="202" y="796"/>
                    <a:pt x="202" y="796"/>
                  </a:cubicBezTo>
                  <a:cubicBezTo>
                    <a:pt x="202" y="796"/>
                    <a:pt x="202" y="796"/>
                    <a:pt x="202" y="796"/>
                  </a:cubicBezTo>
                  <a:cubicBezTo>
                    <a:pt x="201" y="796"/>
                    <a:pt x="200" y="796"/>
                    <a:pt x="200" y="795"/>
                  </a:cubicBezTo>
                  <a:close/>
                  <a:moveTo>
                    <a:pt x="417" y="793"/>
                  </a:moveTo>
                  <a:cubicBezTo>
                    <a:pt x="416" y="793"/>
                    <a:pt x="415" y="792"/>
                    <a:pt x="416" y="791"/>
                  </a:cubicBezTo>
                  <a:cubicBezTo>
                    <a:pt x="416" y="791"/>
                    <a:pt x="416" y="791"/>
                    <a:pt x="416" y="791"/>
                  </a:cubicBezTo>
                  <a:cubicBezTo>
                    <a:pt x="416" y="790"/>
                    <a:pt x="417" y="789"/>
                    <a:pt x="418" y="790"/>
                  </a:cubicBezTo>
                  <a:cubicBezTo>
                    <a:pt x="418" y="790"/>
                    <a:pt x="418" y="790"/>
                    <a:pt x="418" y="790"/>
                  </a:cubicBezTo>
                  <a:cubicBezTo>
                    <a:pt x="419" y="790"/>
                    <a:pt x="420" y="791"/>
                    <a:pt x="419" y="792"/>
                  </a:cubicBezTo>
                  <a:cubicBezTo>
                    <a:pt x="419" y="792"/>
                    <a:pt x="419" y="792"/>
                    <a:pt x="419" y="792"/>
                  </a:cubicBezTo>
                  <a:cubicBezTo>
                    <a:pt x="419" y="793"/>
                    <a:pt x="418" y="793"/>
                    <a:pt x="417" y="793"/>
                  </a:cubicBezTo>
                  <a:cubicBezTo>
                    <a:pt x="417" y="793"/>
                    <a:pt x="417" y="793"/>
                    <a:pt x="417" y="793"/>
                  </a:cubicBezTo>
                  <a:cubicBezTo>
                    <a:pt x="417" y="793"/>
                    <a:pt x="417" y="793"/>
                    <a:pt x="417" y="793"/>
                  </a:cubicBezTo>
                  <a:close/>
                  <a:moveTo>
                    <a:pt x="195" y="784"/>
                  </a:moveTo>
                  <a:cubicBezTo>
                    <a:pt x="195" y="783"/>
                    <a:pt x="195" y="782"/>
                    <a:pt x="196" y="781"/>
                  </a:cubicBezTo>
                  <a:cubicBezTo>
                    <a:pt x="196" y="781"/>
                    <a:pt x="196" y="781"/>
                    <a:pt x="196" y="781"/>
                  </a:cubicBezTo>
                  <a:cubicBezTo>
                    <a:pt x="197" y="781"/>
                    <a:pt x="198" y="781"/>
                    <a:pt x="199" y="782"/>
                  </a:cubicBezTo>
                  <a:cubicBezTo>
                    <a:pt x="199" y="782"/>
                    <a:pt x="199" y="782"/>
                    <a:pt x="199" y="782"/>
                  </a:cubicBezTo>
                  <a:cubicBezTo>
                    <a:pt x="199" y="783"/>
                    <a:pt x="199" y="785"/>
                    <a:pt x="198" y="785"/>
                  </a:cubicBezTo>
                  <a:cubicBezTo>
                    <a:pt x="198" y="785"/>
                    <a:pt x="198" y="785"/>
                    <a:pt x="198" y="785"/>
                  </a:cubicBezTo>
                  <a:cubicBezTo>
                    <a:pt x="198" y="785"/>
                    <a:pt x="197" y="785"/>
                    <a:pt x="197" y="785"/>
                  </a:cubicBezTo>
                  <a:cubicBezTo>
                    <a:pt x="197" y="785"/>
                    <a:pt x="197" y="785"/>
                    <a:pt x="197" y="785"/>
                  </a:cubicBezTo>
                  <a:cubicBezTo>
                    <a:pt x="196" y="785"/>
                    <a:pt x="196" y="785"/>
                    <a:pt x="195" y="784"/>
                  </a:cubicBezTo>
                  <a:close/>
                  <a:moveTo>
                    <a:pt x="421" y="782"/>
                  </a:moveTo>
                  <a:cubicBezTo>
                    <a:pt x="420" y="782"/>
                    <a:pt x="420" y="781"/>
                    <a:pt x="420" y="780"/>
                  </a:cubicBezTo>
                  <a:cubicBezTo>
                    <a:pt x="420" y="780"/>
                    <a:pt x="420" y="780"/>
                    <a:pt x="420" y="780"/>
                  </a:cubicBezTo>
                  <a:cubicBezTo>
                    <a:pt x="421" y="779"/>
                    <a:pt x="422" y="778"/>
                    <a:pt x="423" y="779"/>
                  </a:cubicBezTo>
                  <a:cubicBezTo>
                    <a:pt x="423" y="779"/>
                    <a:pt x="423" y="779"/>
                    <a:pt x="423" y="779"/>
                  </a:cubicBezTo>
                  <a:cubicBezTo>
                    <a:pt x="424" y="779"/>
                    <a:pt x="425" y="780"/>
                    <a:pt x="424" y="781"/>
                  </a:cubicBezTo>
                  <a:cubicBezTo>
                    <a:pt x="424" y="781"/>
                    <a:pt x="424" y="781"/>
                    <a:pt x="424" y="781"/>
                  </a:cubicBezTo>
                  <a:cubicBezTo>
                    <a:pt x="424" y="782"/>
                    <a:pt x="423" y="782"/>
                    <a:pt x="422" y="782"/>
                  </a:cubicBezTo>
                  <a:cubicBezTo>
                    <a:pt x="422" y="782"/>
                    <a:pt x="422" y="782"/>
                    <a:pt x="422" y="782"/>
                  </a:cubicBezTo>
                  <a:cubicBezTo>
                    <a:pt x="422" y="782"/>
                    <a:pt x="422" y="782"/>
                    <a:pt x="421" y="782"/>
                  </a:cubicBezTo>
                  <a:close/>
                  <a:moveTo>
                    <a:pt x="190" y="773"/>
                  </a:moveTo>
                  <a:cubicBezTo>
                    <a:pt x="190" y="772"/>
                    <a:pt x="190" y="771"/>
                    <a:pt x="191" y="770"/>
                  </a:cubicBezTo>
                  <a:cubicBezTo>
                    <a:pt x="191" y="770"/>
                    <a:pt x="191" y="770"/>
                    <a:pt x="191" y="770"/>
                  </a:cubicBezTo>
                  <a:cubicBezTo>
                    <a:pt x="192" y="770"/>
                    <a:pt x="194" y="770"/>
                    <a:pt x="194" y="771"/>
                  </a:cubicBezTo>
                  <a:cubicBezTo>
                    <a:pt x="194" y="771"/>
                    <a:pt x="194" y="771"/>
                    <a:pt x="194" y="771"/>
                  </a:cubicBezTo>
                  <a:cubicBezTo>
                    <a:pt x="195" y="772"/>
                    <a:pt x="194" y="774"/>
                    <a:pt x="193" y="774"/>
                  </a:cubicBezTo>
                  <a:cubicBezTo>
                    <a:pt x="193" y="774"/>
                    <a:pt x="193" y="774"/>
                    <a:pt x="193" y="774"/>
                  </a:cubicBezTo>
                  <a:cubicBezTo>
                    <a:pt x="193" y="774"/>
                    <a:pt x="193" y="774"/>
                    <a:pt x="192" y="774"/>
                  </a:cubicBezTo>
                  <a:cubicBezTo>
                    <a:pt x="192" y="774"/>
                    <a:pt x="192" y="774"/>
                    <a:pt x="192" y="774"/>
                  </a:cubicBezTo>
                  <a:cubicBezTo>
                    <a:pt x="191" y="774"/>
                    <a:pt x="191" y="774"/>
                    <a:pt x="190" y="773"/>
                  </a:cubicBezTo>
                  <a:close/>
                  <a:moveTo>
                    <a:pt x="426" y="771"/>
                  </a:moveTo>
                  <a:cubicBezTo>
                    <a:pt x="425" y="771"/>
                    <a:pt x="425" y="770"/>
                    <a:pt x="425" y="769"/>
                  </a:cubicBezTo>
                  <a:cubicBezTo>
                    <a:pt x="425" y="769"/>
                    <a:pt x="425" y="769"/>
                    <a:pt x="425" y="769"/>
                  </a:cubicBezTo>
                  <a:cubicBezTo>
                    <a:pt x="426" y="768"/>
                    <a:pt x="427" y="767"/>
                    <a:pt x="428" y="768"/>
                  </a:cubicBezTo>
                  <a:cubicBezTo>
                    <a:pt x="428" y="768"/>
                    <a:pt x="428" y="768"/>
                    <a:pt x="428" y="768"/>
                  </a:cubicBezTo>
                  <a:cubicBezTo>
                    <a:pt x="429" y="768"/>
                    <a:pt x="429" y="769"/>
                    <a:pt x="429" y="770"/>
                  </a:cubicBezTo>
                  <a:cubicBezTo>
                    <a:pt x="429" y="770"/>
                    <a:pt x="429" y="770"/>
                    <a:pt x="429" y="770"/>
                  </a:cubicBezTo>
                  <a:cubicBezTo>
                    <a:pt x="429" y="771"/>
                    <a:pt x="428" y="771"/>
                    <a:pt x="427" y="771"/>
                  </a:cubicBezTo>
                  <a:cubicBezTo>
                    <a:pt x="427" y="771"/>
                    <a:pt x="427" y="771"/>
                    <a:pt x="427" y="771"/>
                  </a:cubicBezTo>
                  <a:cubicBezTo>
                    <a:pt x="427" y="771"/>
                    <a:pt x="427" y="771"/>
                    <a:pt x="426" y="771"/>
                  </a:cubicBezTo>
                  <a:close/>
                  <a:moveTo>
                    <a:pt x="186" y="762"/>
                  </a:moveTo>
                  <a:cubicBezTo>
                    <a:pt x="185" y="761"/>
                    <a:pt x="186" y="760"/>
                    <a:pt x="187" y="759"/>
                  </a:cubicBezTo>
                  <a:cubicBezTo>
                    <a:pt x="187" y="759"/>
                    <a:pt x="187" y="759"/>
                    <a:pt x="187" y="759"/>
                  </a:cubicBezTo>
                  <a:cubicBezTo>
                    <a:pt x="188" y="759"/>
                    <a:pt x="189" y="759"/>
                    <a:pt x="189" y="760"/>
                  </a:cubicBezTo>
                  <a:cubicBezTo>
                    <a:pt x="189" y="760"/>
                    <a:pt x="189" y="760"/>
                    <a:pt x="189" y="760"/>
                  </a:cubicBezTo>
                  <a:cubicBezTo>
                    <a:pt x="190" y="761"/>
                    <a:pt x="189" y="763"/>
                    <a:pt x="188" y="763"/>
                  </a:cubicBezTo>
                  <a:cubicBezTo>
                    <a:pt x="188" y="763"/>
                    <a:pt x="188" y="763"/>
                    <a:pt x="188" y="763"/>
                  </a:cubicBezTo>
                  <a:cubicBezTo>
                    <a:pt x="188" y="763"/>
                    <a:pt x="188" y="763"/>
                    <a:pt x="187" y="763"/>
                  </a:cubicBezTo>
                  <a:cubicBezTo>
                    <a:pt x="187" y="763"/>
                    <a:pt x="187" y="763"/>
                    <a:pt x="187" y="763"/>
                  </a:cubicBezTo>
                  <a:cubicBezTo>
                    <a:pt x="187" y="763"/>
                    <a:pt x="186" y="763"/>
                    <a:pt x="186" y="762"/>
                  </a:cubicBezTo>
                  <a:close/>
                  <a:moveTo>
                    <a:pt x="431" y="760"/>
                  </a:moveTo>
                  <a:cubicBezTo>
                    <a:pt x="430" y="760"/>
                    <a:pt x="430" y="759"/>
                    <a:pt x="430" y="758"/>
                  </a:cubicBezTo>
                  <a:cubicBezTo>
                    <a:pt x="430" y="758"/>
                    <a:pt x="430" y="758"/>
                    <a:pt x="430" y="758"/>
                  </a:cubicBezTo>
                  <a:cubicBezTo>
                    <a:pt x="431" y="757"/>
                    <a:pt x="432" y="756"/>
                    <a:pt x="433" y="757"/>
                  </a:cubicBezTo>
                  <a:cubicBezTo>
                    <a:pt x="433" y="757"/>
                    <a:pt x="433" y="757"/>
                    <a:pt x="433" y="757"/>
                  </a:cubicBezTo>
                  <a:cubicBezTo>
                    <a:pt x="434" y="757"/>
                    <a:pt x="434" y="758"/>
                    <a:pt x="434" y="759"/>
                  </a:cubicBezTo>
                  <a:cubicBezTo>
                    <a:pt x="434" y="759"/>
                    <a:pt x="434" y="759"/>
                    <a:pt x="434" y="759"/>
                  </a:cubicBezTo>
                  <a:cubicBezTo>
                    <a:pt x="433" y="760"/>
                    <a:pt x="433" y="760"/>
                    <a:pt x="432" y="760"/>
                  </a:cubicBezTo>
                  <a:cubicBezTo>
                    <a:pt x="432" y="760"/>
                    <a:pt x="432" y="760"/>
                    <a:pt x="432" y="760"/>
                  </a:cubicBezTo>
                  <a:cubicBezTo>
                    <a:pt x="432" y="760"/>
                    <a:pt x="431" y="760"/>
                    <a:pt x="431" y="760"/>
                  </a:cubicBezTo>
                  <a:close/>
                  <a:moveTo>
                    <a:pt x="181" y="751"/>
                  </a:moveTo>
                  <a:cubicBezTo>
                    <a:pt x="180" y="750"/>
                    <a:pt x="181" y="749"/>
                    <a:pt x="182" y="748"/>
                  </a:cubicBezTo>
                  <a:cubicBezTo>
                    <a:pt x="182" y="748"/>
                    <a:pt x="182" y="748"/>
                    <a:pt x="182" y="748"/>
                  </a:cubicBezTo>
                  <a:cubicBezTo>
                    <a:pt x="183" y="748"/>
                    <a:pt x="184" y="748"/>
                    <a:pt x="184" y="749"/>
                  </a:cubicBezTo>
                  <a:cubicBezTo>
                    <a:pt x="184" y="749"/>
                    <a:pt x="184" y="749"/>
                    <a:pt x="184" y="749"/>
                  </a:cubicBezTo>
                  <a:cubicBezTo>
                    <a:pt x="185" y="750"/>
                    <a:pt x="184" y="752"/>
                    <a:pt x="183" y="752"/>
                  </a:cubicBezTo>
                  <a:cubicBezTo>
                    <a:pt x="183" y="752"/>
                    <a:pt x="183" y="752"/>
                    <a:pt x="183" y="752"/>
                  </a:cubicBezTo>
                  <a:cubicBezTo>
                    <a:pt x="183" y="752"/>
                    <a:pt x="183" y="752"/>
                    <a:pt x="183" y="752"/>
                  </a:cubicBezTo>
                  <a:cubicBezTo>
                    <a:pt x="183" y="752"/>
                    <a:pt x="183" y="752"/>
                    <a:pt x="183" y="752"/>
                  </a:cubicBezTo>
                  <a:cubicBezTo>
                    <a:pt x="182" y="752"/>
                    <a:pt x="181" y="752"/>
                    <a:pt x="181" y="751"/>
                  </a:cubicBezTo>
                  <a:close/>
                  <a:moveTo>
                    <a:pt x="436" y="749"/>
                  </a:moveTo>
                  <a:cubicBezTo>
                    <a:pt x="435" y="749"/>
                    <a:pt x="434" y="748"/>
                    <a:pt x="435" y="747"/>
                  </a:cubicBezTo>
                  <a:cubicBezTo>
                    <a:pt x="435" y="747"/>
                    <a:pt x="435" y="747"/>
                    <a:pt x="435" y="747"/>
                  </a:cubicBezTo>
                  <a:cubicBezTo>
                    <a:pt x="435" y="746"/>
                    <a:pt x="437" y="745"/>
                    <a:pt x="438" y="746"/>
                  </a:cubicBezTo>
                  <a:cubicBezTo>
                    <a:pt x="438" y="746"/>
                    <a:pt x="438" y="746"/>
                    <a:pt x="438" y="746"/>
                  </a:cubicBezTo>
                  <a:cubicBezTo>
                    <a:pt x="439" y="746"/>
                    <a:pt x="439" y="747"/>
                    <a:pt x="439" y="748"/>
                  </a:cubicBezTo>
                  <a:cubicBezTo>
                    <a:pt x="439" y="748"/>
                    <a:pt x="439" y="748"/>
                    <a:pt x="439" y="748"/>
                  </a:cubicBezTo>
                  <a:cubicBezTo>
                    <a:pt x="438" y="749"/>
                    <a:pt x="437" y="749"/>
                    <a:pt x="437" y="749"/>
                  </a:cubicBezTo>
                  <a:cubicBezTo>
                    <a:pt x="437" y="749"/>
                    <a:pt x="437" y="749"/>
                    <a:pt x="437" y="749"/>
                  </a:cubicBezTo>
                  <a:cubicBezTo>
                    <a:pt x="436" y="749"/>
                    <a:pt x="436" y="749"/>
                    <a:pt x="436" y="749"/>
                  </a:cubicBezTo>
                  <a:close/>
                  <a:moveTo>
                    <a:pt x="176" y="740"/>
                  </a:moveTo>
                  <a:cubicBezTo>
                    <a:pt x="176" y="739"/>
                    <a:pt x="176" y="738"/>
                    <a:pt x="177" y="737"/>
                  </a:cubicBezTo>
                  <a:cubicBezTo>
                    <a:pt x="177" y="737"/>
                    <a:pt x="177" y="737"/>
                    <a:pt x="177" y="737"/>
                  </a:cubicBezTo>
                  <a:cubicBezTo>
                    <a:pt x="178" y="737"/>
                    <a:pt x="179" y="737"/>
                    <a:pt x="180" y="738"/>
                  </a:cubicBezTo>
                  <a:cubicBezTo>
                    <a:pt x="180" y="738"/>
                    <a:pt x="180" y="738"/>
                    <a:pt x="180" y="738"/>
                  </a:cubicBezTo>
                  <a:cubicBezTo>
                    <a:pt x="180" y="739"/>
                    <a:pt x="180" y="741"/>
                    <a:pt x="179" y="741"/>
                  </a:cubicBezTo>
                  <a:cubicBezTo>
                    <a:pt x="179" y="741"/>
                    <a:pt x="179" y="741"/>
                    <a:pt x="179" y="741"/>
                  </a:cubicBezTo>
                  <a:cubicBezTo>
                    <a:pt x="178" y="741"/>
                    <a:pt x="178" y="741"/>
                    <a:pt x="178" y="741"/>
                  </a:cubicBezTo>
                  <a:cubicBezTo>
                    <a:pt x="178" y="741"/>
                    <a:pt x="178" y="741"/>
                    <a:pt x="178" y="741"/>
                  </a:cubicBezTo>
                  <a:cubicBezTo>
                    <a:pt x="177" y="741"/>
                    <a:pt x="176" y="741"/>
                    <a:pt x="176" y="740"/>
                  </a:cubicBezTo>
                  <a:close/>
                  <a:moveTo>
                    <a:pt x="441" y="738"/>
                  </a:moveTo>
                  <a:cubicBezTo>
                    <a:pt x="440" y="738"/>
                    <a:pt x="439" y="737"/>
                    <a:pt x="440" y="736"/>
                  </a:cubicBezTo>
                  <a:cubicBezTo>
                    <a:pt x="440" y="736"/>
                    <a:pt x="440" y="736"/>
                    <a:pt x="440" y="736"/>
                  </a:cubicBezTo>
                  <a:cubicBezTo>
                    <a:pt x="440" y="735"/>
                    <a:pt x="441" y="734"/>
                    <a:pt x="442" y="735"/>
                  </a:cubicBezTo>
                  <a:cubicBezTo>
                    <a:pt x="442" y="735"/>
                    <a:pt x="442" y="735"/>
                    <a:pt x="442" y="735"/>
                  </a:cubicBezTo>
                  <a:cubicBezTo>
                    <a:pt x="443" y="735"/>
                    <a:pt x="444" y="736"/>
                    <a:pt x="443" y="737"/>
                  </a:cubicBezTo>
                  <a:cubicBezTo>
                    <a:pt x="443" y="737"/>
                    <a:pt x="443" y="737"/>
                    <a:pt x="443" y="737"/>
                  </a:cubicBezTo>
                  <a:cubicBezTo>
                    <a:pt x="443" y="738"/>
                    <a:pt x="442" y="738"/>
                    <a:pt x="442" y="738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41" y="738"/>
                    <a:pt x="441" y="738"/>
                    <a:pt x="441" y="738"/>
                  </a:cubicBezTo>
                  <a:close/>
                  <a:moveTo>
                    <a:pt x="171" y="729"/>
                  </a:moveTo>
                  <a:cubicBezTo>
                    <a:pt x="171" y="728"/>
                    <a:pt x="171" y="727"/>
                    <a:pt x="172" y="726"/>
                  </a:cubicBezTo>
                  <a:cubicBezTo>
                    <a:pt x="172" y="726"/>
                    <a:pt x="172" y="726"/>
                    <a:pt x="172" y="726"/>
                  </a:cubicBezTo>
                  <a:cubicBezTo>
                    <a:pt x="173" y="726"/>
                    <a:pt x="174" y="726"/>
                    <a:pt x="175" y="727"/>
                  </a:cubicBezTo>
                  <a:cubicBezTo>
                    <a:pt x="175" y="727"/>
                    <a:pt x="175" y="727"/>
                    <a:pt x="175" y="727"/>
                  </a:cubicBezTo>
                  <a:cubicBezTo>
                    <a:pt x="175" y="728"/>
                    <a:pt x="175" y="730"/>
                    <a:pt x="174" y="730"/>
                  </a:cubicBezTo>
                  <a:cubicBezTo>
                    <a:pt x="174" y="730"/>
                    <a:pt x="174" y="730"/>
                    <a:pt x="174" y="730"/>
                  </a:cubicBezTo>
                  <a:cubicBezTo>
                    <a:pt x="174" y="730"/>
                    <a:pt x="173" y="730"/>
                    <a:pt x="173" y="730"/>
                  </a:cubicBezTo>
                  <a:cubicBezTo>
                    <a:pt x="173" y="730"/>
                    <a:pt x="173" y="730"/>
                    <a:pt x="173" y="730"/>
                  </a:cubicBezTo>
                  <a:cubicBezTo>
                    <a:pt x="172" y="730"/>
                    <a:pt x="171" y="730"/>
                    <a:pt x="171" y="729"/>
                  </a:cubicBezTo>
                  <a:close/>
                  <a:moveTo>
                    <a:pt x="446" y="727"/>
                  </a:moveTo>
                  <a:cubicBezTo>
                    <a:pt x="445" y="727"/>
                    <a:pt x="444" y="726"/>
                    <a:pt x="445" y="725"/>
                  </a:cubicBezTo>
                  <a:cubicBezTo>
                    <a:pt x="445" y="725"/>
                    <a:pt x="445" y="725"/>
                    <a:pt x="445" y="725"/>
                  </a:cubicBezTo>
                  <a:cubicBezTo>
                    <a:pt x="445" y="724"/>
                    <a:pt x="446" y="723"/>
                    <a:pt x="447" y="724"/>
                  </a:cubicBezTo>
                  <a:cubicBezTo>
                    <a:pt x="447" y="724"/>
                    <a:pt x="447" y="724"/>
                    <a:pt x="447" y="724"/>
                  </a:cubicBezTo>
                  <a:cubicBezTo>
                    <a:pt x="448" y="724"/>
                    <a:pt x="449" y="725"/>
                    <a:pt x="448" y="726"/>
                  </a:cubicBezTo>
                  <a:cubicBezTo>
                    <a:pt x="448" y="726"/>
                    <a:pt x="448" y="726"/>
                    <a:pt x="448" y="726"/>
                  </a:cubicBezTo>
                  <a:cubicBezTo>
                    <a:pt x="448" y="727"/>
                    <a:pt x="447" y="727"/>
                    <a:pt x="446" y="727"/>
                  </a:cubicBezTo>
                  <a:cubicBezTo>
                    <a:pt x="446" y="727"/>
                    <a:pt x="446" y="727"/>
                    <a:pt x="446" y="727"/>
                  </a:cubicBezTo>
                  <a:cubicBezTo>
                    <a:pt x="446" y="727"/>
                    <a:pt x="446" y="727"/>
                    <a:pt x="446" y="727"/>
                  </a:cubicBezTo>
                  <a:close/>
                  <a:moveTo>
                    <a:pt x="166" y="718"/>
                  </a:moveTo>
                  <a:cubicBezTo>
                    <a:pt x="166" y="717"/>
                    <a:pt x="166" y="716"/>
                    <a:pt x="167" y="715"/>
                  </a:cubicBezTo>
                  <a:cubicBezTo>
                    <a:pt x="167" y="715"/>
                    <a:pt x="167" y="715"/>
                    <a:pt x="167" y="715"/>
                  </a:cubicBezTo>
                  <a:cubicBezTo>
                    <a:pt x="168" y="715"/>
                    <a:pt x="170" y="715"/>
                    <a:pt x="170" y="716"/>
                  </a:cubicBezTo>
                  <a:cubicBezTo>
                    <a:pt x="170" y="716"/>
                    <a:pt x="170" y="716"/>
                    <a:pt x="170" y="716"/>
                  </a:cubicBezTo>
                  <a:cubicBezTo>
                    <a:pt x="170" y="717"/>
                    <a:pt x="170" y="719"/>
                    <a:pt x="169" y="719"/>
                  </a:cubicBezTo>
                  <a:cubicBezTo>
                    <a:pt x="169" y="719"/>
                    <a:pt x="169" y="719"/>
                    <a:pt x="169" y="719"/>
                  </a:cubicBezTo>
                  <a:cubicBezTo>
                    <a:pt x="169" y="719"/>
                    <a:pt x="168" y="719"/>
                    <a:pt x="168" y="719"/>
                  </a:cubicBezTo>
                  <a:cubicBezTo>
                    <a:pt x="168" y="719"/>
                    <a:pt x="168" y="719"/>
                    <a:pt x="168" y="719"/>
                  </a:cubicBezTo>
                  <a:cubicBezTo>
                    <a:pt x="167" y="719"/>
                    <a:pt x="167" y="719"/>
                    <a:pt x="166" y="718"/>
                  </a:cubicBezTo>
                  <a:close/>
                  <a:moveTo>
                    <a:pt x="450" y="716"/>
                  </a:moveTo>
                  <a:cubicBezTo>
                    <a:pt x="449" y="716"/>
                    <a:pt x="449" y="715"/>
                    <a:pt x="449" y="714"/>
                  </a:cubicBezTo>
                  <a:cubicBezTo>
                    <a:pt x="449" y="714"/>
                    <a:pt x="449" y="714"/>
                    <a:pt x="449" y="714"/>
                  </a:cubicBezTo>
                  <a:cubicBezTo>
                    <a:pt x="450" y="713"/>
                    <a:pt x="451" y="712"/>
                    <a:pt x="452" y="713"/>
                  </a:cubicBezTo>
                  <a:cubicBezTo>
                    <a:pt x="452" y="713"/>
                    <a:pt x="452" y="713"/>
                    <a:pt x="452" y="713"/>
                  </a:cubicBezTo>
                  <a:cubicBezTo>
                    <a:pt x="453" y="713"/>
                    <a:pt x="453" y="714"/>
                    <a:pt x="453" y="715"/>
                  </a:cubicBezTo>
                  <a:cubicBezTo>
                    <a:pt x="453" y="715"/>
                    <a:pt x="453" y="715"/>
                    <a:pt x="453" y="715"/>
                  </a:cubicBezTo>
                  <a:cubicBezTo>
                    <a:pt x="453" y="716"/>
                    <a:pt x="452" y="716"/>
                    <a:pt x="451" y="716"/>
                  </a:cubicBezTo>
                  <a:cubicBezTo>
                    <a:pt x="451" y="716"/>
                    <a:pt x="451" y="716"/>
                    <a:pt x="451" y="716"/>
                  </a:cubicBezTo>
                  <a:cubicBezTo>
                    <a:pt x="451" y="716"/>
                    <a:pt x="451" y="716"/>
                    <a:pt x="450" y="716"/>
                  </a:cubicBezTo>
                  <a:close/>
                  <a:moveTo>
                    <a:pt x="162" y="707"/>
                  </a:moveTo>
                  <a:cubicBezTo>
                    <a:pt x="161" y="706"/>
                    <a:pt x="162" y="705"/>
                    <a:pt x="163" y="704"/>
                  </a:cubicBezTo>
                  <a:cubicBezTo>
                    <a:pt x="163" y="704"/>
                    <a:pt x="163" y="704"/>
                    <a:pt x="163" y="704"/>
                  </a:cubicBezTo>
                  <a:cubicBezTo>
                    <a:pt x="164" y="704"/>
                    <a:pt x="165" y="704"/>
                    <a:pt x="165" y="705"/>
                  </a:cubicBezTo>
                  <a:cubicBezTo>
                    <a:pt x="165" y="705"/>
                    <a:pt x="165" y="705"/>
                    <a:pt x="165" y="705"/>
                  </a:cubicBezTo>
                  <a:cubicBezTo>
                    <a:pt x="166" y="706"/>
                    <a:pt x="165" y="708"/>
                    <a:pt x="164" y="708"/>
                  </a:cubicBezTo>
                  <a:cubicBezTo>
                    <a:pt x="164" y="708"/>
                    <a:pt x="164" y="708"/>
                    <a:pt x="164" y="708"/>
                  </a:cubicBezTo>
                  <a:cubicBezTo>
                    <a:pt x="164" y="708"/>
                    <a:pt x="164" y="708"/>
                    <a:pt x="163" y="708"/>
                  </a:cubicBezTo>
                  <a:cubicBezTo>
                    <a:pt x="163" y="708"/>
                    <a:pt x="163" y="708"/>
                    <a:pt x="163" y="708"/>
                  </a:cubicBezTo>
                  <a:cubicBezTo>
                    <a:pt x="163" y="708"/>
                    <a:pt x="162" y="708"/>
                    <a:pt x="162" y="707"/>
                  </a:cubicBezTo>
                  <a:close/>
                  <a:moveTo>
                    <a:pt x="455" y="705"/>
                  </a:moveTo>
                  <a:cubicBezTo>
                    <a:pt x="454" y="705"/>
                    <a:pt x="454" y="704"/>
                    <a:pt x="454" y="703"/>
                  </a:cubicBezTo>
                  <a:cubicBezTo>
                    <a:pt x="454" y="703"/>
                    <a:pt x="454" y="703"/>
                    <a:pt x="454" y="703"/>
                  </a:cubicBezTo>
                  <a:cubicBezTo>
                    <a:pt x="455" y="702"/>
                    <a:pt x="456" y="701"/>
                    <a:pt x="457" y="702"/>
                  </a:cubicBezTo>
                  <a:cubicBezTo>
                    <a:pt x="457" y="702"/>
                    <a:pt x="457" y="702"/>
                    <a:pt x="457" y="702"/>
                  </a:cubicBezTo>
                  <a:cubicBezTo>
                    <a:pt x="458" y="702"/>
                    <a:pt x="458" y="703"/>
                    <a:pt x="458" y="704"/>
                  </a:cubicBezTo>
                  <a:cubicBezTo>
                    <a:pt x="458" y="704"/>
                    <a:pt x="458" y="704"/>
                    <a:pt x="458" y="704"/>
                  </a:cubicBezTo>
                  <a:cubicBezTo>
                    <a:pt x="458" y="705"/>
                    <a:pt x="457" y="705"/>
                    <a:pt x="456" y="705"/>
                  </a:cubicBezTo>
                  <a:cubicBezTo>
                    <a:pt x="456" y="705"/>
                    <a:pt x="456" y="705"/>
                    <a:pt x="456" y="705"/>
                  </a:cubicBezTo>
                  <a:cubicBezTo>
                    <a:pt x="456" y="705"/>
                    <a:pt x="455" y="705"/>
                    <a:pt x="455" y="705"/>
                  </a:cubicBezTo>
                  <a:close/>
                  <a:moveTo>
                    <a:pt x="157" y="696"/>
                  </a:moveTo>
                  <a:cubicBezTo>
                    <a:pt x="156" y="695"/>
                    <a:pt x="157" y="694"/>
                    <a:pt x="158" y="693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159" y="693"/>
                    <a:pt x="160" y="693"/>
                    <a:pt x="160" y="694"/>
                  </a:cubicBezTo>
                  <a:cubicBezTo>
                    <a:pt x="160" y="694"/>
                    <a:pt x="160" y="694"/>
                    <a:pt x="160" y="694"/>
                  </a:cubicBezTo>
                  <a:cubicBezTo>
                    <a:pt x="161" y="695"/>
                    <a:pt x="160" y="697"/>
                    <a:pt x="159" y="697"/>
                  </a:cubicBezTo>
                  <a:cubicBezTo>
                    <a:pt x="159" y="697"/>
                    <a:pt x="159" y="697"/>
                    <a:pt x="159" y="697"/>
                  </a:cubicBezTo>
                  <a:cubicBezTo>
                    <a:pt x="159" y="697"/>
                    <a:pt x="159" y="697"/>
                    <a:pt x="159" y="697"/>
                  </a:cubicBezTo>
                  <a:cubicBezTo>
                    <a:pt x="159" y="697"/>
                    <a:pt x="159" y="697"/>
                    <a:pt x="159" y="697"/>
                  </a:cubicBezTo>
                  <a:cubicBezTo>
                    <a:pt x="158" y="697"/>
                    <a:pt x="157" y="697"/>
                    <a:pt x="157" y="696"/>
                  </a:cubicBezTo>
                  <a:close/>
                  <a:moveTo>
                    <a:pt x="460" y="694"/>
                  </a:moveTo>
                  <a:cubicBezTo>
                    <a:pt x="459" y="694"/>
                    <a:pt x="459" y="693"/>
                    <a:pt x="459" y="692"/>
                  </a:cubicBezTo>
                  <a:cubicBezTo>
                    <a:pt x="459" y="692"/>
                    <a:pt x="459" y="692"/>
                    <a:pt x="459" y="692"/>
                  </a:cubicBezTo>
                  <a:cubicBezTo>
                    <a:pt x="459" y="691"/>
                    <a:pt x="461" y="690"/>
                    <a:pt x="462" y="691"/>
                  </a:cubicBezTo>
                  <a:cubicBezTo>
                    <a:pt x="462" y="691"/>
                    <a:pt x="462" y="691"/>
                    <a:pt x="462" y="691"/>
                  </a:cubicBezTo>
                  <a:cubicBezTo>
                    <a:pt x="463" y="691"/>
                    <a:pt x="463" y="692"/>
                    <a:pt x="463" y="693"/>
                  </a:cubicBezTo>
                  <a:cubicBezTo>
                    <a:pt x="463" y="693"/>
                    <a:pt x="463" y="693"/>
                    <a:pt x="463" y="693"/>
                  </a:cubicBezTo>
                  <a:cubicBezTo>
                    <a:pt x="462" y="694"/>
                    <a:pt x="462" y="694"/>
                    <a:pt x="461" y="694"/>
                  </a:cubicBezTo>
                  <a:cubicBezTo>
                    <a:pt x="461" y="694"/>
                    <a:pt x="461" y="694"/>
                    <a:pt x="461" y="694"/>
                  </a:cubicBezTo>
                  <a:cubicBezTo>
                    <a:pt x="461" y="694"/>
                    <a:pt x="460" y="694"/>
                    <a:pt x="460" y="694"/>
                  </a:cubicBezTo>
                  <a:close/>
                  <a:moveTo>
                    <a:pt x="152" y="685"/>
                  </a:moveTo>
                  <a:cubicBezTo>
                    <a:pt x="151" y="684"/>
                    <a:pt x="152" y="683"/>
                    <a:pt x="153" y="682"/>
                  </a:cubicBezTo>
                  <a:cubicBezTo>
                    <a:pt x="153" y="682"/>
                    <a:pt x="153" y="682"/>
                    <a:pt x="153" y="682"/>
                  </a:cubicBezTo>
                  <a:cubicBezTo>
                    <a:pt x="154" y="682"/>
                    <a:pt x="155" y="682"/>
                    <a:pt x="156" y="683"/>
                  </a:cubicBezTo>
                  <a:cubicBezTo>
                    <a:pt x="156" y="683"/>
                    <a:pt x="156" y="683"/>
                    <a:pt x="156" y="683"/>
                  </a:cubicBezTo>
                  <a:cubicBezTo>
                    <a:pt x="156" y="684"/>
                    <a:pt x="156" y="686"/>
                    <a:pt x="155" y="686"/>
                  </a:cubicBezTo>
                  <a:cubicBezTo>
                    <a:pt x="155" y="686"/>
                    <a:pt x="155" y="686"/>
                    <a:pt x="155" y="686"/>
                  </a:cubicBezTo>
                  <a:cubicBezTo>
                    <a:pt x="154" y="686"/>
                    <a:pt x="154" y="686"/>
                    <a:pt x="154" y="686"/>
                  </a:cubicBezTo>
                  <a:cubicBezTo>
                    <a:pt x="154" y="686"/>
                    <a:pt x="154" y="686"/>
                    <a:pt x="154" y="686"/>
                  </a:cubicBezTo>
                  <a:cubicBezTo>
                    <a:pt x="153" y="686"/>
                    <a:pt x="152" y="686"/>
                    <a:pt x="152" y="685"/>
                  </a:cubicBezTo>
                  <a:close/>
                  <a:moveTo>
                    <a:pt x="465" y="683"/>
                  </a:moveTo>
                  <a:cubicBezTo>
                    <a:pt x="464" y="683"/>
                    <a:pt x="463" y="682"/>
                    <a:pt x="464" y="681"/>
                  </a:cubicBezTo>
                  <a:cubicBezTo>
                    <a:pt x="464" y="681"/>
                    <a:pt x="464" y="681"/>
                    <a:pt x="464" y="681"/>
                  </a:cubicBezTo>
                  <a:cubicBezTo>
                    <a:pt x="464" y="680"/>
                    <a:pt x="465" y="679"/>
                    <a:pt x="466" y="680"/>
                  </a:cubicBezTo>
                  <a:cubicBezTo>
                    <a:pt x="466" y="680"/>
                    <a:pt x="466" y="680"/>
                    <a:pt x="466" y="680"/>
                  </a:cubicBezTo>
                  <a:cubicBezTo>
                    <a:pt x="467" y="680"/>
                    <a:pt x="468" y="681"/>
                    <a:pt x="467" y="682"/>
                  </a:cubicBezTo>
                  <a:cubicBezTo>
                    <a:pt x="467" y="682"/>
                    <a:pt x="467" y="682"/>
                    <a:pt x="467" y="682"/>
                  </a:cubicBezTo>
                  <a:cubicBezTo>
                    <a:pt x="467" y="683"/>
                    <a:pt x="466" y="683"/>
                    <a:pt x="466" y="683"/>
                  </a:cubicBezTo>
                  <a:cubicBezTo>
                    <a:pt x="466" y="683"/>
                    <a:pt x="466" y="683"/>
                    <a:pt x="466" y="683"/>
                  </a:cubicBezTo>
                  <a:cubicBezTo>
                    <a:pt x="465" y="683"/>
                    <a:pt x="465" y="683"/>
                    <a:pt x="465" y="683"/>
                  </a:cubicBezTo>
                  <a:close/>
                  <a:moveTo>
                    <a:pt x="147" y="674"/>
                  </a:moveTo>
                  <a:cubicBezTo>
                    <a:pt x="147" y="673"/>
                    <a:pt x="147" y="672"/>
                    <a:pt x="148" y="671"/>
                  </a:cubicBezTo>
                  <a:cubicBezTo>
                    <a:pt x="148" y="671"/>
                    <a:pt x="148" y="671"/>
                    <a:pt x="148" y="671"/>
                  </a:cubicBezTo>
                  <a:cubicBezTo>
                    <a:pt x="149" y="671"/>
                    <a:pt x="150" y="671"/>
                    <a:pt x="151" y="672"/>
                  </a:cubicBezTo>
                  <a:cubicBezTo>
                    <a:pt x="151" y="672"/>
                    <a:pt x="151" y="672"/>
                    <a:pt x="151" y="672"/>
                  </a:cubicBezTo>
                  <a:cubicBezTo>
                    <a:pt x="151" y="673"/>
                    <a:pt x="151" y="675"/>
                    <a:pt x="150" y="675"/>
                  </a:cubicBezTo>
                  <a:cubicBezTo>
                    <a:pt x="150" y="675"/>
                    <a:pt x="150" y="675"/>
                    <a:pt x="150" y="675"/>
                  </a:cubicBezTo>
                  <a:cubicBezTo>
                    <a:pt x="149" y="675"/>
                    <a:pt x="149" y="675"/>
                    <a:pt x="149" y="675"/>
                  </a:cubicBezTo>
                  <a:cubicBezTo>
                    <a:pt x="149" y="675"/>
                    <a:pt x="149" y="675"/>
                    <a:pt x="149" y="675"/>
                  </a:cubicBezTo>
                  <a:cubicBezTo>
                    <a:pt x="148" y="675"/>
                    <a:pt x="147" y="675"/>
                    <a:pt x="147" y="674"/>
                  </a:cubicBezTo>
                  <a:close/>
                  <a:moveTo>
                    <a:pt x="470" y="672"/>
                  </a:moveTo>
                  <a:cubicBezTo>
                    <a:pt x="469" y="672"/>
                    <a:pt x="468" y="671"/>
                    <a:pt x="469" y="670"/>
                  </a:cubicBezTo>
                  <a:cubicBezTo>
                    <a:pt x="469" y="670"/>
                    <a:pt x="469" y="670"/>
                    <a:pt x="469" y="670"/>
                  </a:cubicBezTo>
                  <a:cubicBezTo>
                    <a:pt x="469" y="669"/>
                    <a:pt x="470" y="668"/>
                    <a:pt x="471" y="669"/>
                  </a:cubicBezTo>
                  <a:cubicBezTo>
                    <a:pt x="471" y="669"/>
                    <a:pt x="471" y="669"/>
                    <a:pt x="471" y="669"/>
                  </a:cubicBezTo>
                  <a:cubicBezTo>
                    <a:pt x="472" y="669"/>
                    <a:pt x="473" y="670"/>
                    <a:pt x="472" y="671"/>
                  </a:cubicBezTo>
                  <a:cubicBezTo>
                    <a:pt x="472" y="671"/>
                    <a:pt x="472" y="671"/>
                    <a:pt x="472" y="671"/>
                  </a:cubicBezTo>
                  <a:cubicBezTo>
                    <a:pt x="472" y="672"/>
                    <a:pt x="471" y="672"/>
                    <a:pt x="470" y="672"/>
                  </a:cubicBezTo>
                  <a:cubicBezTo>
                    <a:pt x="470" y="672"/>
                    <a:pt x="470" y="672"/>
                    <a:pt x="470" y="672"/>
                  </a:cubicBezTo>
                  <a:cubicBezTo>
                    <a:pt x="470" y="672"/>
                    <a:pt x="470" y="672"/>
                    <a:pt x="470" y="672"/>
                  </a:cubicBezTo>
                  <a:close/>
                  <a:moveTo>
                    <a:pt x="142" y="663"/>
                  </a:moveTo>
                  <a:cubicBezTo>
                    <a:pt x="142" y="662"/>
                    <a:pt x="142" y="661"/>
                    <a:pt x="143" y="660"/>
                  </a:cubicBezTo>
                  <a:cubicBezTo>
                    <a:pt x="143" y="660"/>
                    <a:pt x="143" y="660"/>
                    <a:pt x="143" y="660"/>
                  </a:cubicBezTo>
                  <a:cubicBezTo>
                    <a:pt x="144" y="660"/>
                    <a:pt x="145" y="660"/>
                    <a:pt x="146" y="661"/>
                  </a:cubicBezTo>
                  <a:cubicBezTo>
                    <a:pt x="146" y="661"/>
                    <a:pt x="146" y="661"/>
                    <a:pt x="146" y="661"/>
                  </a:cubicBezTo>
                  <a:cubicBezTo>
                    <a:pt x="146" y="662"/>
                    <a:pt x="146" y="664"/>
                    <a:pt x="145" y="664"/>
                  </a:cubicBezTo>
                  <a:cubicBezTo>
                    <a:pt x="145" y="664"/>
                    <a:pt x="145" y="664"/>
                    <a:pt x="145" y="664"/>
                  </a:cubicBezTo>
                  <a:cubicBezTo>
                    <a:pt x="145" y="664"/>
                    <a:pt x="144" y="664"/>
                    <a:pt x="144" y="664"/>
                  </a:cubicBezTo>
                  <a:cubicBezTo>
                    <a:pt x="144" y="664"/>
                    <a:pt x="144" y="664"/>
                    <a:pt x="144" y="664"/>
                  </a:cubicBezTo>
                  <a:cubicBezTo>
                    <a:pt x="143" y="664"/>
                    <a:pt x="143" y="664"/>
                    <a:pt x="142" y="663"/>
                  </a:cubicBezTo>
                  <a:close/>
                  <a:moveTo>
                    <a:pt x="474" y="661"/>
                  </a:moveTo>
                  <a:cubicBezTo>
                    <a:pt x="473" y="661"/>
                    <a:pt x="473" y="660"/>
                    <a:pt x="473" y="659"/>
                  </a:cubicBezTo>
                  <a:cubicBezTo>
                    <a:pt x="473" y="659"/>
                    <a:pt x="473" y="659"/>
                    <a:pt x="473" y="659"/>
                  </a:cubicBezTo>
                  <a:cubicBezTo>
                    <a:pt x="474" y="658"/>
                    <a:pt x="475" y="657"/>
                    <a:pt x="476" y="658"/>
                  </a:cubicBezTo>
                  <a:cubicBezTo>
                    <a:pt x="476" y="658"/>
                    <a:pt x="476" y="658"/>
                    <a:pt x="476" y="658"/>
                  </a:cubicBezTo>
                  <a:cubicBezTo>
                    <a:pt x="477" y="658"/>
                    <a:pt x="478" y="659"/>
                    <a:pt x="477" y="660"/>
                  </a:cubicBezTo>
                  <a:cubicBezTo>
                    <a:pt x="477" y="660"/>
                    <a:pt x="477" y="660"/>
                    <a:pt x="477" y="660"/>
                  </a:cubicBezTo>
                  <a:cubicBezTo>
                    <a:pt x="477" y="661"/>
                    <a:pt x="476" y="661"/>
                    <a:pt x="475" y="661"/>
                  </a:cubicBezTo>
                  <a:cubicBezTo>
                    <a:pt x="475" y="661"/>
                    <a:pt x="475" y="661"/>
                    <a:pt x="475" y="661"/>
                  </a:cubicBezTo>
                  <a:cubicBezTo>
                    <a:pt x="475" y="661"/>
                    <a:pt x="475" y="661"/>
                    <a:pt x="474" y="661"/>
                  </a:cubicBezTo>
                  <a:close/>
                  <a:moveTo>
                    <a:pt x="137" y="652"/>
                  </a:moveTo>
                  <a:cubicBezTo>
                    <a:pt x="137" y="651"/>
                    <a:pt x="137" y="650"/>
                    <a:pt x="138" y="649"/>
                  </a:cubicBezTo>
                  <a:cubicBezTo>
                    <a:pt x="138" y="649"/>
                    <a:pt x="138" y="649"/>
                    <a:pt x="138" y="649"/>
                  </a:cubicBezTo>
                  <a:cubicBezTo>
                    <a:pt x="139" y="649"/>
                    <a:pt x="141" y="649"/>
                    <a:pt x="141" y="650"/>
                  </a:cubicBezTo>
                  <a:cubicBezTo>
                    <a:pt x="141" y="650"/>
                    <a:pt x="141" y="650"/>
                    <a:pt x="141" y="650"/>
                  </a:cubicBezTo>
                  <a:cubicBezTo>
                    <a:pt x="142" y="651"/>
                    <a:pt x="141" y="653"/>
                    <a:pt x="140" y="653"/>
                  </a:cubicBezTo>
                  <a:cubicBezTo>
                    <a:pt x="140" y="653"/>
                    <a:pt x="140" y="653"/>
                    <a:pt x="140" y="653"/>
                  </a:cubicBezTo>
                  <a:cubicBezTo>
                    <a:pt x="140" y="653"/>
                    <a:pt x="140" y="653"/>
                    <a:pt x="139" y="653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8" y="653"/>
                    <a:pt x="138" y="653"/>
                    <a:pt x="137" y="652"/>
                  </a:cubicBezTo>
                  <a:close/>
                  <a:moveTo>
                    <a:pt x="479" y="650"/>
                  </a:moveTo>
                  <a:cubicBezTo>
                    <a:pt x="478" y="650"/>
                    <a:pt x="478" y="649"/>
                    <a:pt x="478" y="648"/>
                  </a:cubicBezTo>
                  <a:cubicBezTo>
                    <a:pt x="478" y="648"/>
                    <a:pt x="478" y="648"/>
                    <a:pt x="478" y="648"/>
                  </a:cubicBezTo>
                  <a:cubicBezTo>
                    <a:pt x="479" y="647"/>
                    <a:pt x="480" y="646"/>
                    <a:pt x="481" y="647"/>
                  </a:cubicBezTo>
                  <a:cubicBezTo>
                    <a:pt x="481" y="647"/>
                    <a:pt x="481" y="647"/>
                    <a:pt x="481" y="647"/>
                  </a:cubicBezTo>
                  <a:cubicBezTo>
                    <a:pt x="482" y="647"/>
                    <a:pt x="482" y="648"/>
                    <a:pt x="482" y="649"/>
                  </a:cubicBezTo>
                  <a:cubicBezTo>
                    <a:pt x="482" y="649"/>
                    <a:pt x="482" y="649"/>
                    <a:pt x="482" y="649"/>
                  </a:cubicBezTo>
                  <a:cubicBezTo>
                    <a:pt x="482" y="650"/>
                    <a:pt x="481" y="650"/>
                    <a:pt x="480" y="650"/>
                  </a:cubicBezTo>
                  <a:cubicBezTo>
                    <a:pt x="480" y="650"/>
                    <a:pt x="480" y="650"/>
                    <a:pt x="480" y="650"/>
                  </a:cubicBezTo>
                  <a:cubicBezTo>
                    <a:pt x="480" y="650"/>
                    <a:pt x="480" y="650"/>
                    <a:pt x="479" y="650"/>
                  </a:cubicBezTo>
                  <a:close/>
                  <a:moveTo>
                    <a:pt x="133" y="641"/>
                  </a:moveTo>
                  <a:cubicBezTo>
                    <a:pt x="132" y="640"/>
                    <a:pt x="133" y="639"/>
                    <a:pt x="134" y="638"/>
                  </a:cubicBezTo>
                  <a:cubicBezTo>
                    <a:pt x="134" y="638"/>
                    <a:pt x="134" y="638"/>
                    <a:pt x="134" y="638"/>
                  </a:cubicBezTo>
                  <a:cubicBezTo>
                    <a:pt x="135" y="638"/>
                    <a:pt x="136" y="638"/>
                    <a:pt x="136" y="639"/>
                  </a:cubicBezTo>
                  <a:cubicBezTo>
                    <a:pt x="136" y="639"/>
                    <a:pt x="136" y="639"/>
                    <a:pt x="136" y="639"/>
                  </a:cubicBezTo>
                  <a:cubicBezTo>
                    <a:pt x="137" y="640"/>
                    <a:pt x="136" y="642"/>
                    <a:pt x="135" y="642"/>
                  </a:cubicBezTo>
                  <a:cubicBezTo>
                    <a:pt x="135" y="642"/>
                    <a:pt x="135" y="642"/>
                    <a:pt x="135" y="642"/>
                  </a:cubicBezTo>
                  <a:cubicBezTo>
                    <a:pt x="135" y="642"/>
                    <a:pt x="135" y="642"/>
                    <a:pt x="134" y="642"/>
                  </a:cubicBezTo>
                  <a:cubicBezTo>
                    <a:pt x="134" y="642"/>
                    <a:pt x="134" y="642"/>
                    <a:pt x="134" y="642"/>
                  </a:cubicBezTo>
                  <a:cubicBezTo>
                    <a:pt x="134" y="642"/>
                    <a:pt x="133" y="642"/>
                    <a:pt x="133" y="641"/>
                  </a:cubicBezTo>
                  <a:close/>
                  <a:moveTo>
                    <a:pt x="484" y="639"/>
                  </a:moveTo>
                  <a:cubicBezTo>
                    <a:pt x="483" y="639"/>
                    <a:pt x="483" y="638"/>
                    <a:pt x="483" y="637"/>
                  </a:cubicBezTo>
                  <a:cubicBezTo>
                    <a:pt x="483" y="637"/>
                    <a:pt x="483" y="637"/>
                    <a:pt x="483" y="637"/>
                  </a:cubicBezTo>
                  <a:cubicBezTo>
                    <a:pt x="484" y="636"/>
                    <a:pt x="485" y="635"/>
                    <a:pt x="486" y="636"/>
                  </a:cubicBezTo>
                  <a:cubicBezTo>
                    <a:pt x="486" y="636"/>
                    <a:pt x="486" y="636"/>
                    <a:pt x="486" y="636"/>
                  </a:cubicBezTo>
                  <a:cubicBezTo>
                    <a:pt x="487" y="636"/>
                    <a:pt x="487" y="637"/>
                    <a:pt x="487" y="638"/>
                  </a:cubicBezTo>
                  <a:cubicBezTo>
                    <a:pt x="487" y="638"/>
                    <a:pt x="487" y="638"/>
                    <a:pt x="487" y="638"/>
                  </a:cubicBezTo>
                  <a:cubicBezTo>
                    <a:pt x="486" y="639"/>
                    <a:pt x="486" y="640"/>
                    <a:pt x="485" y="640"/>
                  </a:cubicBezTo>
                  <a:cubicBezTo>
                    <a:pt x="485" y="640"/>
                    <a:pt x="485" y="640"/>
                    <a:pt x="485" y="640"/>
                  </a:cubicBezTo>
                  <a:cubicBezTo>
                    <a:pt x="485" y="640"/>
                    <a:pt x="484" y="639"/>
                    <a:pt x="484" y="639"/>
                  </a:cubicBezTo>
                  <a:close/>
                  <a:moveTo>
                    <a:pt x="128" y="630"/>
                  </a:moveTo>
                  <a:cubicBezTo>
                    <a:pt x="127" y="629"/>
                    <a:pt x="128" y="628"/>
                    <a:pt x="129" y="627"/>
                  </a:cubicBezTo>
                  <a:cubicBezTo>
                    <a:pt x="129" y="627"/>
                    <a:pt x="129" y="627"/>
                    <a:pt x="129" y="627"/>
                  </a:cubicBezTo>
                  <a:cubicBezTo>
                    <a:pt x="130" y="627"/>
                    <a:pt x="131" y="627"/>
                    <a:pt x="131" y="628"/>
                  </a:cubicBezTo>
                  <a:cubicBezTo>
                    <a:pt x="131" y="628"/>
                    <a:pt x="131" y="628"/>
                    <a:pt x="131" y="628"/>
                  </a:cubicBezTo>
                  <a:cubicBezTo>
                    <a:pt x="132" y="629"/>
                    <a:pt x="131" y="631"/>
                    <a:pt x="130" y="631"/>
                  </a:cubicBezTo>
                  <a:cubicBezTo>
                    <a:pt x="130" y="631"/>
                    <a:pt x="130" y="631"/>
                    <a:pt x="130" y="631"/>
                  </a:cubicBezTo>
                  <a:cubicBezTo>
                    <a:pt x="130" y="631"/>
                    <a:pt x="130" y="631"/>
                    <a:pt x="130" y="631"/>
                  </a:cubicBezTo>
                  <a:cubicBezTo>
                    <a:pt x="130" y="631"/>
                    <a:pt x="130" y="631"/>
                    <a:pt x="130" y="631"/>
                  </a:cubicBezTo>
                  <a:cubicBezTo>
                    <a:pt x="129" y="631"/>
                    <a:pt x="128" y="631"/>
                    <a:pt x="128" y="630"/>
                  </a:cubicBezTo>
                  <a:close/>
                  <a:moveTo>
                    <a:pt x="489" y="628"/>
                  </a:moveTo>
                  <a:cubicBezTo>
                    <a:pt x="488" y="628"/>
                    <a:pt x="487" y="627"/>
                    <a:pt x="488" y="626"/>
                  </a:cubicBezTo>
                  <a:cubicBezTo>
                    <a:pt x="488" y="626"/>
                    <a:pt x="488" y="626"/>
                    <a:pt x="488" y="626"/>
                  </a:cubicBezTo>
                  <a:cubicBezTo>
                    <a:pt x="488" y="625"/>
                    <a:pt x="490" y="624"/>
                    <a:pt x="491" y="625"/>
                  </a:cubicBezTo>
                  <a:cubicBezTo>
                    <a:pt x="491" y="625"/>
                    <a:pt x="491" y="625"/>
                    <a:pt x="491" y="625"/>
                  </a:cubicBezTo>
                  <a:cubicBezTo>
                    <a:pt x="492" y="625"/>
                    <a:pt x="492" y="626"/>
                    <a:pt x="492" y="627"/>
                  </a:cubicBezTo>
                  <a:cubicBezTo>
                    <a:pt x="492" y="627"/>
                    <a:pt x="492" y="627"/>
                    <a:pt x="492" y="627"/>
                  </a:cubicBezTo>
                  <a:cubicBezTo>
                    <a:pt x="491" y="628"/>
                    <a:pt x="491" y="629"/>
                    <a:pt x="490" y="629"/>
                  </a:cubicBezTo>
                  <a:cubicBezTo>
                    <a:pt x="490" y="629"/>
                    <a:pt x="490" y="629"/>
                    <a:pt x="490" y="629"/>
                  </a:cubicBezTo>
                  <a:cubicBezTo>
                    <a:pt x="489" y="629"/>
                    <a:pt x="489" y="628"/>
                    <a:pt x="489" y="628"/>
                  </a:cubicBezTo>
                  <a:close/>
                  <a:moveTo>
                    <a:pt x="123" y="619"/>
                  </a:moveTo>
                  <a:cubicBezTo>
                    <a:pt x="123" y="618"/>
                    <a:pt x="123" y="617"/>
                    <a:pt x="124" y="616"/>
                  </a:cubicBezTo>
                  <a:cubicBezTo>
                    <a:pt x="124" y="616"/>
                    <a:pt x="124" y="616"/>
                    <a:pt x="124" y="616"/>
                  </a:cubicBezTo>
                  <a:cubicBezTo>
                    <a:pt x="125" y="616"/>
                    <a:pt x="126" y="616"/>
                    <a:pt x="127" y="617"/>
                  </a:cubicBezTo>
                  <a:cubicBezTo>
                    <a:pt x="127" y="617"/>
                    <a:pt x="127" y="617"/>
                    <a:pt x="127" y="617"/>
                  </a:cubicBezTo>
                  <a:cubicBezTo>
                    <a:pt x="127" y="619"/>
                    <a:pt x="127" y="620"/>
                    <a:pt x="126" y="620"/>
                  </a:cubicBezTo>
                  <a:cubicBezTo>
                    <a:pt x="126" y="620"/>
                    <a:pt x="126" y="620"/>
                    <a:pt x="126" y="620"/>
                  </a:cubicBezTo>
                  <a:cubicBezTo>
                    <a:pt x="125" y="620"/>
                    <a:pt x="125" y="620"/>
                    <a:pt x="125" y="620"/>
                  </a:cubicBezTo>
                  <a:cubicBezTo>
                    <a:pt x="125" y="620"/>
                    <a:pt x="125" y="620"/>
                    <a:pt x="125" y="620"/>
                  </a:cubicBezTo>
                  <a:cubicBezTo>
                    <a:pt x="124" y="620"/>
                    <a:pt x="123" y="620"/>
                    <a:pt x="123" y="619"/>
                  </a:cubicBezTo>
                  <a:close/>
                  <a:moveTo>
                    <a:pt x="494" y="617"/>
                  </a:moveTo>
                  <a:cubicBezTo>
                    <a:pt x="493" y="617"/>
                    <a:pt x="492" y="616"/>
                    <a:pt x="493" y="615"/>
                  </a:cubicBezTo>
                  <a:cubicBezTo>
                    <a:pt x="493" y="615"/>
                    <a:pt x="493" y="615"/>
                    <a:pt x="493" y="615"/>
                  </a:cubicBezTo>
                  <a:cubicBezTo>
                    <a:pt x="493" y="614"/>
                    <a:pt x="494" y="613"/>
                    <a:pt x="495" y="614"/>
                  </a:cubicBezTo>
                  <a:cubicBezTo>
                    <a:pt x="495" y="614"/>
                    <a:pt x="495" y="614"/>
                    <a:pt x="495" y="614"/>
                  </a:cubicBezTo>
                  <a:cubicBezTo>
                    <a:pt x="496" y="614"/>
                    <a:pt x="497" y="615"/>
                    <a:pt x="496" y="616"/>
                  </a:cubicBezTo>
                  <a:cubicBezTo>
                    <a:pt x="496" y="616"/>
                    <a:pt x="496" y="616"/>
                    <a:pt x="496" y="616"/>
                  </a:cubicBezTo>
                  <a:cubicBezTo>
                    <a:pt x="496" y="617"/>
                    <a:pt x="495" y="618"/>
                    <a:pt x="495" y="618"/>
                  </a:cubicBezTo>
                  <a:cubicBezTo>
                    <a:pt x="495" y="618"/>
                    <a:pt x="495" y="618"/>
                    <a:pt x="495" y="618"/>
                  </a:cubicBezTo>
                  <a:cubicBezTo>
                    <a:pt x="494" y="618"/>
                    <a:pt x="494" y="617"/>
                    <a:pt x="494" y="617"/>
                  </a:cubicBezTo>
                  <a:close/>
                  <a:moveTo>
                    <a:pt x="118" y="608"/>
                  </a:moveTo>
                  <a:cubicBezTo>
                    <a:pt x="118" y="607"/>
                    <a:pt x="118" y="606"/>
                    <a:pt x="119" y="605"/>
                  </a:cubicBezTo>
                  <a:cubicBezTo>
                    <a:pt x="119" y="605"/>
                    <a:pt x="119" y="605"/>
                    <a:pt x="119" y="605"/>
                  </a:cubicBezTo>
                  <a:cubicBezTo>
                    <a:pt x="120" y="605"/>
                    <a:pt x="121" y="605"/>
                    <a:pt x="122" y="607"/>
                  </a:cubicBezTo>
                  <a:cubicBezTo>
                    <a:pt x="122" y="607"/>
                    <a:pt x="122" y="607"/>
                    <a:pt x="122" y="607"/>
                  </a:cubicBezTo>
                  <a:cubicBezTo>
                    <a:pt x="122" y="608"/>
                    <a:pt x="122" y="609"/>
                    <a:pt x="121" y="609"/>
                  </a:cubicBezTo>
                  <a:cubicBezTo>
                    <a:pt x="121" y="609"/>
                    <a:pt x="121" y="609"/>
                    <a:pt x="121" y="609"/>
                  </a:cubicBezTo>
                  <a:cubicBezTo>
                    <a:pt x="121" y="609"/>
                    <a:pt x="120" y="609"/>
                    <a:pt x="120" y="609"/>
                  </a:cubicBezTo>
                  <a:cubicBezTo>
                    <a:pt x="120" y="609"/>
                    <a:pt x="120" y="609"/>
                    <a:pt x="120" y="609"/>
                  </a:cubicBezTo>
                  <a:cubicBezTo>
                    <a:pt x="119" y="609"/>
                    <a:pt x="118" y="609"/>
                    <a:pt x="118" y="608"/>
                  </a:cubicBezTo>
                  <a:close/>
                  <a:moveTo>
                    <a:pt x="499" y="606"/>
                  </a:moveTo>
                  <a:cubicBezTo>
                    <a:pt x="498" y="606"/>
                    <a:pt x="497" y="605"/>
                    <a:pt x="498" y="604"/>
                  </a:cubicBezTo>
                  <a:cubicBezTo>
                    <a:pt x="498" y="604"/>
                    <a:pt x="498" y="604"/>
                    <a:pt x="498" y="604"/>
                  </a:cubicBezTo>
                  <a:cubicBezTo>
                    <a:pt x="498" y="603"/>
                    <a:pt x="499" y="602"/>
                    <a:pt x="500" y="603"/>
                  </a:cubicBezTo>
                  <a:cubicBezTo>
                    <a:pt x="500" y="603"/>
                    <a:pt x="500" y="603"/>
                    <a:pt x="500" y="603"/>
                  </a:cubicBezTo>
                  <a:cubicBezTo>
                    <a:pt x="501" y="603"/>
                    <a:pt x="502" y="604"/>
                    <a:pt x="501" y="605"/>
                  </a:cubicBezTo>
                  <a:cubicBezTo>
                    <a:pt x="501" y="605"/>
                    <a:pt x="501" y="605"/>
                    <a:pt x="501" y="605"/>
                  </a:cubicBezTo>
                  <a:cubicBezTo>
                    <a:pt x="501" y="606"/>
                    <a:pt x="500" y="607"/>
                    <a:pt x="499" y="607"/>
                  </a:cubicBezTo>
                  <a:cubicBezTo>
                    <a:pt x="499" y="607"/>
                    <a:pt x="499" y="607"/>
                    <a:pt x="499" y="607"/>
                  </a:cubicBezTo>
                  <a:cubicBezTo>
                    <a:pt x="499" y="607"/>
                    <a:pt x="499" y="606"/>
                    <a:pt x="499" y="606"/>
                  </a:cubicBezTo>
                  <a:close/>
                  <a:moveTo>
                    <a:pt x="113" y="597"/>
                  </a:moveTo>
                  <a:cubicBezTo>
                    <a:pt x="113" y="596"/>
                    <a:pt x="113" y="595"/>
                    <a:pt x="114" y="594"/>
                  </a:cubicBezTo>
                  <a:cubicBezTo>
                    <a:pt x="114" y="594"/>
                    <a:pt x="114" y="594"/>
                    <a:pt x="114" y="594"/>
                  </a:cubicBezTo>
                  <a:cubicBezTo>
                    <a:pt x="115" y="594"/>
                    <a:pt x="117" y="595"/>
                    <a:pt x="117" y="596"/>
                  </a:cubicBezTo>
                  <a:cubicBezTo>
                    <a:pt x="117" y="596"/>
                    <a:pt x="117" y="596"/>
                    <a:pt x="117" y="596"/>
                  </a:cubicBezTo>
                  <a:cubicBezTo>
                    <a:pt x="117" y="597"/>
                    <a:pt x="117" y="598"/>
                    <a:pt x="116" y="598"/>
                  </a:cubicBezTo>
                  <a:cubicBezTo>
                    <a:pt x="116" y="598"/>
                    <a:pt x="116" y="598"/>
                    <a:pt x="116" y="598"/>
                  </a:cubicBezTo>
                  <a:cubicBezTo>
                    <a:pt x="116" y="598"/>
                    <a:pt x="115" y="598"/>
                    <a:pt x="115" y="598"/>
                  </a:cubicBezTo>
                  <a:cubicBezTo>
                    <a:pt x="115" y="598"/>
                    <a:pt x="115" y="598"/>
                    <a:pt x="115" y="598"/>
                  </a:cubicBezTo>
                  <a:cubicBezTo>
                    <a:pt x="114" y="598"/>
                    <a:pt x="114" y="598"/>
                    <a:pt x="113" y="597"/>
                  </a:cubicBezTo>
                  <a:close/>
                  <a:moveTo>
                    <a:pt x="503" y="595"/>
                  </a:moveTo>
                  <a:cubicBezTo>
                    <a:pt x="502" y="595"/>
                    <a:pt x="502" y="594"/>
                    <a:pt x="502" y="593"/>
                  </a:cubicBezTo>
                  <a:cubicBezTo>
                    <a:pt x="502" y="593"/>
                    <a:pt x="502" y="593"/>
                    <a:pt x="502" y="593"/>
                  </a:cubicBezTo>
                  <a:cubicBezTo>
                    <a:pt x="503" y="592"/>
                    <a:pt x="504" y="591"/>
                    <a:pt x="505" y="592"/>
                  </a:cubicBezTo>
                  <a:cubicBezTo>
                    <a:pt x="505" y="592"/>
                    <a:pt x="505" y="592"/>
                    <a:pt x="505" y="592"/>
                  </a:cubicBezTo>
                  <a:cubicBezTo>
                    <a:pt x="506" y="592"/>
                    <a:pt x="506" y="593"/>
                    <a:pt x="506" y="594"/>
                  </a:cubicBezTo>
                  <a:cubicBezTo>
                    <a:pt x="506" y="594"/>
                    <a:pt x="506" y="594"/>
                    <a:pt x="506" y="594"/>
                  </a:cubicBezTo>
                  <a:cubicBezTo>
                    <a:pt x="506" y="595"/>
                    <a:pt x="505" y="596"/>
                    <a:pt x="504" y="596"/>
                  </a:cubicBezTo>
                  <a:cubicBezTo>
                    <a:pt x="504" y="596"/>
                    <a:pt x="504" y="596"/>
                    <a:pt x="504" y="596"/>
                  </a:cubicBezTo>
                  <a:cubicBezTo>
                    <a:pt x="504" y="596"/>
                    <a:pt x="504" y="595"/>
                    <a:pt x="503" y="595"/>
                  </a:cubicBezTo>
                  <a:close/>
                  <a:moveTo>
                    <a:pt x="109" y="586"/>
                  </a:moveTo>
                  <a:cubicBezTo>
                    <a:pt x="108" y="585"/>
                    <a:pt x="109" y="584"/>
                    <a:pt x="110" y="583"/>
                  </a:cubicBezTo>
                  <a:cubicBezTo>
                    <a:pt x="110" y="583"/>
                    <a:pt x="110" y="583"/>
                    <a:pt x="110" y="583"/>
                  </a:cubicBezTo>
                  <a:cubicBezTo>
                    <a:pt x="111" y="583"/>
                    <a:pt x="112" y="584"/>
                    <a:pt x="112" y="585"/>
                  </a:cubicBezTo>
                  <a:cubicBezTo>
                    <a:pt x="112" y="585"/>
                    <a:pt x="112" y="585"/>
                    <a:pt x="112" y="585"/>
                  </a:cubicBezTo>
                  <a:cubicBezTo>
                    <a:pt x="113" y="586"/>
                    <a:pt x="112" y="587"/>
                    <a:pt x="111" y="587"/>
                  </a:cubicBezTo>
                  <a:cubicBezTo>
                    <a:pt x="111" y="587"/>
                    <a:pt x="111" y="587"/>
                    <a:pt x="111" y="587"/>
                  </a:cubicBezTo>
                  <a:cubicBezTo>
                    <a:pt x="111" y="587"/>
                    <a:pt x="111" y="587"/>
                    <a:pt x="110" y="587"/>
                  </a:cubicBezTo>
                  <a:cubicBezTo>
                    <a:pt x="110" y="587"/>
                    <a:pt x="110" y="587"/>
                    <a:pt x="110" y="587"/>
                  </a:cubicBezTo>
                  <a:cubicBezTo>
                    <a:pt x="110" y="587"/>
                    <a:pt x="109" y="587"/>
                    <a:pt x="109" y="586"/>
                  </a:cubicBezTo>
                  <a:close/>
                  <a:moveTo>
                    <a:pt x="508" y="584"/>
                  </a:moveTo>
                  <a:cubicBezTo>
                    <a:pt x="507" y="584"/>
                    <a:pt x="507" y="583"/>
                    <a:pt x="507" y="582"/>
                  </a:cubicBezTo>
                  <a:cubicBezTo>
                    <a:pt x="507" y="582"/>
                    <a:pt x="507" y="582"/>
                    <a:pt x="507" y="582"/>
                  </a:cubicBezTo>
                  <a:cubicBezTo>
                    <a:pt x="508" y="581"/>
                    <a:pt x="509" y="580"/>
                    <a:pt x="510" y="581"/>
                  </a:cubicBezTo>
                  <a:cubicBezTo>
                    <a:pt x="510" y="581"/>
                    <a:pt x="510" y="581"/>
                    <a:pt x="510" y="581"/>
                  </a:cubicBezTo>
                  <a:cubicBezTo>
                    <a:pt x="511" y="581"/>
                    <a:pt x="511" y="582"/>
                    <a:pt x="511" y="583"/>
                  </a:cubicBezTo>
                  <a:cubicBezTo>
                    <a:pt x="511" y="583"/>
                    <a:pt x="511" y="583"/>
                    <a:pt x="511" y="583"/>
                  </a:cubicBezTo>
                  <a:cubicBezTo>
                    <a:pt x="511" y="584"/>
                    <a:pt x="510" y="585"/>
                    <a:pt x="509" y="585"/>
                  </a:cubicBezTo>
                  <a:cubicBezTo>
                    <a:pt x="509" y="585"/>
                    <a:pt x="509" y="585"/>
                    <a:pt x="509" y="585"/>
                  </a:cubicBezTo>
                  <a:cubicBezTo>
                    <a:pt x="509" y="585"/>
                    <a:pt x="508" y="585"/>
                    <a:pt x="508" y="584"/>
                  </a:cubicBezTo>
                  <a:close/>
                  <a:moveTo>
                    <a:pt x="104" y="575"/>
                  </a:moveTo>
                  <a:cubicBezTo>
                    <a:pt x="103" y="574"/>
                    <a:pt x="104" y="573"/>
                    <a:pt x="105" y="573"/>
                  </a:cubicBezTo>
                  <a:cubicBezTo>
                    <a:pt x="105" y="573"/>
                    <a:pt x="105" y="573"/>
                    <a:pt x="105" y="573"/>
                  </a:cubicBezTo>
                  <a:cubicBezTo>
                    <a:pt x="106" y="572"/>
                    <a:pt x="107" y="573"/>
                    <a:pt x="107" y="574"/>
                  </a:cubicBezTo>
                  <a:cubicBezTo>
                    <a:pt x="107" y="574"/>
                    <a:pt x="107" y="574"/>
                    <a:pt x="107" y="574"/>
                  </a:cubicBezTo>
                  <a:cubicBezTo>
                    <a:pt x="108" y="575"/>
                    <a:pt x="107" y="576"/>
                    <a:pt x="106" y="576"/>
                  </a:cubicBezTo>
                  <a:cubicBezTo>
                    <a:pt x="106" y="576"/>
                    <a:pt x="106" y="576"/>
                    <a:pt x="106" y="576"/>
                  </a:cubicBezTo>
                  <a:cubicBezTo>
                    <a:pt x="106" y="576"/>
                    <a:pt x="106" y="576"/>
                    <a:pt x="106" y="576"/>
                  </a:cubicBezTo>
                  <a:cubicBezTo>
                    <a:pt x="106" y="576"/>
                    <a:pt x="106" y="576"/>
                    <a:pt x="106" y="576"/>
                  </a:cubicBezTo>
                  <a:cubicBezTo>
                    <a:pt x="105" y="576"/>
                    <a:pt x="104" y="576"/>
                    <a:pt x="104" y="575"/>
                  </a:cubicBezTo>
                  <a:close/>
                  <a:moveTo>
                    <a:pt x="513" y="573"/>
                  </a:moveTo>
                  <a:cubicBezTo>
                    <a:pt x="512" y="573"/>
                    <a:pt x="512" y="572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ubicBezTo>
                    <a:pt x="512" y="570"/>
                    <a:pt x="514" y="569"/>
                    <a:pt x="515" y="570"/>
                  </a:cubicBezTo>
                  <a:cubicBezTo>
                    <a:pt x="515" y="570"/>
                    <a:pt x="515" y="570"/>
                    <a:pt x="515" y="570"/>
                  </a:cubicBezTo>
                  <a:cubicBezTo>
                    <a:pt x="516" y="570"/>
                    <a:pt x="516" y="571"/>
                    <a:pt x="516" y="572"/>
                  </a:cubicBezTo>
                  <a:cubicBezTo>
                    <a:pt x="516" y="572"/>
                    <a:pt x="516" y="572"/>
                    <a:pt x="516" y="572"/>
                  </a:cubicBezTo>
                  <a:cubicBezTo>
                    <a:pt x="515" y="573"/>
                    <a:pt x="515" y="574"/>
                    <a:pt x="514" y="574"/>
                  </a:cubicBezTo>
                  <a:cubicBezTo>
                    <a:pt x="514" y="574"/>
                    <a:pt x="514" y="574"/>
                    <a:pt x="514" y="574"/>
                  </a:cubicBezTo>
                  <a:cubicBezTo>
                    <a:pt x="514" y="574"/>
                    <a:pt x="513" y="574"/>
                    <a:pt x="513" y="573"/>
                  </a:cubicBezTo>
                  <a:close/>
                  <a:moveTo>
                    <a:pt x="99" y="564"/>
                  </a:moveTo>
                  <a:cubicBezTo>
                    <a:pt x="98" y="563"/>
                    <a:pt x="99" y="562"/>
                    <a:pt x="100" y="562"/>
                  </a:cubicBezTo>
                  <a:cubicBezTo>
                    <a:pt x="100" y="562"/>
                    <a:pt x="100" y="562"/>
                    <a:pt x="100" y="562"/>
                  </a:cubicBezTo>
                  <a:cubicBezTo>
                    <a:pt x="101" y="561"/>
                    <a:pt x="102" y="562"/>
                    <a:pt x="103" y="563"/>
                  </a:cubicBezTo>
                  <a:cubicBezTo>
                    <a:pt x="103" y="563"/>
                    <a:pt x="103" y="563"/>
                    <a:pt x="103" y="563"/>
                  </a:cubicBezTo>
                  <a:cubicBezTo>
                    <a:pt x="103" y="564"/>
                    <a:pt x="103" y="565"/>
                    <a:pt x="102" y="565"/>
                  </a:cubicBezTo>
                  <a:cubicBezTo>
                    <a:pt x="102" y="565"/>
                    <a:pt x="102" y="565"/>
                    <a:pt x="102" y="565"/>
                  </a:cubicBezTo>
                  <a:cubicBezTo>
                    <a:pt x="101" y="565"/>
                    <a:pt x="101" y="565"/>
                    <a:pt x="101" y="565"/>
                  </a:cubicBezTo>
                  <a:cubicBezTo>
                    <a:pt x="101" y="565"/>
                    <a:pt x="101" y="565"/>
                    <a:pt x="101" y="565"/>
                  </a:cubicBezTo>
                  <a:cubicBezTo>
                    <a:pt x="100" y="565"/>
                    <a:pt x="99" y="565"/>
                    <a:pt x="99" y="564"/>
                  </a:cubicBezTo>
                  <a:close/>
                  <a:moveTo>
                    <a:pt x="518" y="562"/>
                  </a:moveTo>
                  <a:cubicBezTo>
                    <a:pt x="517" y="562"/>
                    <a:pt x="516" y="561"/>
                    <a:pt x="517" y="560"/>
                  </a:cubicBezTo>
                  <a:cubicBezTo>
                    <a:pt x="517" y="560"/>
                    <a:pt x="517" y="560"/>
                    <a:pt x="517" y="560"/>
                  </a:cubicBezTo>
                  <a:cubicBezTo>
                    <a:pt x="517" y="559"/>
                    <a:pt x="518" y="558"/>
                    <a:pt x="519" y="559"/>
                  </a:cubicBezTo>
                  <a:cubicBezTo>
                    <a:pt x="519" y="559"/>
                    <a:pt x="519" y="559"/>
                    <a:pt x="519" y="559"/>
                  </a:cubicBezTo>
                  <a:cubicBezTo>
                    <a:pt x="520" y="559"/>
                    <a:pt x="521" y="560"/>
                    <a:pt x="520" y="561"/>
                  </a:cubicBezTo>
                  <a:cubicBezTo>
                    <a:pt x="520" y="561"/>
                    <a:pt x="520" y="561"/>
                    <a:pt x="520" y="561"/>
                  </a:cubicBezTo>
                  <a:cubicBezTo>
                    <a:pt x="520" y="562"/>
                    <a:pt x="519" y="563"/>
                    <a:pt x="519" y="563"/>
                  </a:cubicBezTo>
                  <a:cubicBezTo>
                    <a:pt x="519" y="563"/>
                    <a:pt x="519" y="563"/>
                    <a:pt x="519" y="563"/>
                  </a:cubicBezTo>
                  <a:cubicBezTo>
                    <a:pt x="518" y="563"/>
                    <a:pt x="518" y="563"/>
                    <a:pt x="518" y="562"/>
                  </a:cubicBezTo>
                  <a:close/>
                  <a:moveTo>
                    <a:pt x="94" y="553"/>
                  </a:moveTo>
                  <a:cubicBezTo>
                    <a:pt x="94" y="552"/>
                    <a:pt x="94" y="551"/>
                    <a:pt x="95" y="551"/>
                  </a:cubicBezTo>
                  <a:cubicBezTo>
                    <a:pt x="95" y="551"/>
                    <a:pt x="95" y="551"/>
                    <a:pt x="95" y="551"/>
                  </a:cubicBezTo>
                  <a:cubicBezTo>
                    <a:pt x="96" y="550"/>
                    <a:pt x="97" y="551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3"/>
                    <a:pt x="98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6" y="554"/>
                    <a:pt x="96" y="554"/>
                    <a:pt x="96" y="554"/>
                  </a:cubicBezTo>
                  <a:cubicBezTo>
                    <a:pt x="96" y="554"/>
                    <a:pt x="96" y="554"/>
                    <a:pt x="96" y="554"/>
                  </a:cubicBezTo>
                  <a:cubicBezTo>
                    <a:pt x="95" y="554"/>
                    <a:pt x="94" y="554"/>
                    <a:pt x="94" y="553"/>
                  </a:cubicBezTo>
                  <a:close/>
                  <a:moveTo>
                    <a:pt x="523" y="551"/>
                  </a:moveTo>
                  <a:cubicBezTo>
                    <a:pt x="522" y="551"/>
                    <a:pt x="521" y="550"/>
                    <a:pt x="522" y="549"/>
                  </a:cubicBezTo>
                  <a:cubicBezTo>
                    <a:pt x="522" y="549"/>
                    <a:pt x="522" y="549"/>
                    <a:pt x="522" y="549"/>
                  </a:cubicBezTo>
                  <a:cubicBezTo>
                    <a:pt x="522" y="548"/>
                    <a:pt x="523" y="547"/>
                    <a:pt x="524" y="548"/>
                  </a:cubicBezTo>
                  <a:cubicBezTo>
                    <a:pt x="524" y="548"/>
                    <a:pt x="524" y="548"/>
                    <a:pt x="524" y="548"/>
                  </a:cubicBezTo>
                  <a:cubicBezTo>
                    <a:pt x="525" y="548"/>
                    <a:pt x="526" y="549"/>
                    <a:pt x="525" y="550"/>
                  </a:cubicBezTo>
                  <a:cubicBezTo>
                    <a:pt x="525" y="550"/>
                    <a:pt x="525" y="550"/>
                    <a:pt x="525" y="550"/>
                  </a:cubicBezTo>
                  <a:cubicBezTo>
                    <a:pt x="525" y="551"/>
                    <a:pt x="524" y="552"/>
                    <a:pt x="523" y="552"/>
                  </a:cubicBezTo>
                  <a:cubicBezTo>
                    <a:pt x="523" y="552"/>
                    <a:pt x="523" y="552"/>
                    <a:pt x="523" y="552"/>
                  </a:cubicBezTo>
                  <a:cubicBezTo>
                    <a:pt x="523" y="552"/>
                    <a:pt x="523" y="552"/>
                    <a:pt x="523" y="551"/>
                  </a:cubicBezTo>
                  <a:close/>
                  <a:moveTo>
                    <a:pt x="89" y="542"/>
                  </a:moveTo>
                  <a:cubicBezTo>
                    <a:pt x="89" y="541"/>
                    <a:pt x="89" y="540"/>
                    <a:pt x="90" y="540"/>
                  </a:cubicBezTo>
                  <a:cubicBezTo>
                    <a:pt x="90" y="540"/>
                    <a:pt x="90" y="540"/>
                    <a:pt x="90" y="540"/>
                  </a:cubicBezTo>
                  <a:cubicBezTo>
                    <a:pt x="91" y="539"/>
                    <a:pt x="92" y="540"/>
                    <a:pt x="93" y="541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93" y="542"/>
                    <a:pt x="93" y="543"/>
                    <a:pt x="92" y="543"/>
                  </a:cubicBezTo>
                  <a:cubicBezTo>
                    <a:pt x="92" y="543"/>
                    <a:pt x="92" y="543"/>
                    <a:pt x="92" y="543"/>
                  </a:cubicBezTo>
                  <a:cubicBezTo>
                    <a:pt x="92" y="543"/>
                    <a:pt x="91" y="543"/>
                    <a:pt x="91" y="543"/>
                  </a:cubicBezTo>
                  <a:cubicBezTo>
                    <a:pt x="91" y="543"/>
                    <a:pt x="91" y="543"/>
                    <a:pt x="91" y="543"/>
                  </a:cubicBezTo>
                  <a:cubicBezTo>
                    <a:pt x="90" y="543"/>
                    <a:pt x="90" y="543"/>
                    <a:pt x="89" y="542"/>
                  </a:cubicBezTo>
                  <a:close/>
                  <a:moveTo>
                    <a:pt x="527" y="540"/>
                  </a:moveTo>
                  <a:cubicBezTo>
                    <a:pt x="526" y="540"/>
                    <a:pt x="526" y="539"/>
                    <a:pt x="526" y="538"/>
                  </a:cubicBezTo>
                  <a:cubicBezTo>
                    <a:pt x="526" y="538"/>
                    <a:pt x="526" y="538"/>
                    <a:pt x="526" y="538"/>
                  </a:cubicBezTo>
                  <a:cubicBezTo>
                    <a:pt x="527" y="537"/>
                    <a:pt x="528" y="536"/>
                    <a:pt x="529" y="537"/>
                  </a:cubicBezTo>
                  <a:cubicBezTo>
                    <a:pt x="529" y="537"/>
                    <a:pt x="529" y="537"/>
                    <a:pt x="529" y="537"/>
                  </a:cubicBezTo>
                  <a:cubicBezTo>
                    <a:pt x="530" y="537"/>
                    <a:pt x="531" y="538"/>
                    <a:pt x="530" y="539"/>
                  </a:cubicBezTo>
                  <a:cubicBezTo>
                    <a:pt x="530" y="539"/>
                    <a:pt x="530" y="539"/>
                    <a:pt x="530" y="539"/>
                  </a:cubicBezTo>
                  <a:cubicBezTo>
                    <a:pt x="530" y="540"/>
                    <a:pt x="529" y="541"/>
                    <a:pt x="528" y="541"/>
                  </a:cubicBezTo>
                  <a:cubicBezTo>
                    <a:pt x="528" y="541"/>
                    <a:pt x="528" y="541"/>
                    <a:pt x="528" y="541"/>
                  </a:cubicBezTo>
                  <a:cubicBezTo>
                    <a:pt x="528" y="541"/>
                    <a:pt x="528" y="541"/>
                    <a:pt x="527" y="540"/>
                  </a:cubicBezTo>
                  <a:close/>
                  <a:moveTo>
                    <a:pt x="84" y="531"/>
                  </a:moveTo>
                  <a:cubicBezTo>
                    <a:pt x="84" y="530"/>
                    <a:pt x="84" y="529"/>
                    <a:pt x="85" y="529"/>
                  </a:cubicBezTo>
                  <a:cubicBezTo>
                    <a:pt x="85" y="529"/>
                    <a:pt x="85" y="529"/>
                    <a:pt x="85" y="529"/>
                  </a:cubicBezTo>
                  <a:cubicBezTo>
                    <a:pt x="86" y="528"/>
                    <a:pt x="88" y="529"/>
                    <a:pt x="88" y="530"/>
                  </a:cubicBezTo>
                  <a:cubicBezTo>
                    <a:pt x="88" y="530"/>
                    <a:pt x="88" y="530"/>
                    <a:pt x="88" y="530"/>
                  </a:cubicBezTo>
                  <a:cubicBezTo>
                    <a:pt x="89" y="531"/>
                    <a:pt x="88" y="532"/>
                    <a:pt x="87" y="532"/>
                  </a:cubicBezTo>
                  <a:cubicBezTo>
                    <a:pt x="87" y="532"/>
                    <a:pt x="87" y="532"/>
                    <a:pt x="87" y="532"/>
                  </a:cubicBezTo>
                  <a:cubicBezTo>
                    <a:pt x="87" y="532"/>
                    <a:pt x="87" y="532"/>
                    <a:pt x="86" y="532"/>
                  </a:cubicBezTo>
                  <a:cubicBezTo>
                    <a:pt x="86" y="532"/>
                    <a:pt x="86" y="532"/>
                    <a:pt x="86" y="532"/>
                  </a:cubicBezTo>
                  <a:cubicBezTo>
                    <a:pt x="85" y="532"/>
                    <a:pt x="85" y="532"/>
                    <a:pt x="84" y="531"/>
                  </a:cubicBezTo>
                  <a:close/>
                  <a:moveTo>
                    <a:pt x="532" y="529"/>
                  </a:moveTo>
                  <a:cubicBezTo>
                    <a:pt x="531" y="529"/>
                    <a:pt x="531" y="528"/>
                    <a:pt x="531" y="527"/>
                  </a:cubicBezTo>
                  <a:cubicBezTo>
                    <a:pt x="531" y="527"/>
                    <a:pt x="531" y="527"/>
                    <a:pt x="531" y="527"/>
                  </a:cubicBezTo>
                  <a:cubicBezTo>
                    <a:pt x="532" y="526"/>
                    <a:pt x="533" y="525"/>
                    <a:pt x="534" y="526"/>
                  </a:cubicBezTo>
                  <a:cubicBezTo>
                    <a:pt x="534" y="526"/>
                    <a:pt x="534" y="526"/>
                    <a:pt x="534" y="526"/>
                  </a:cubicBezTo>
                  <a:cubicBezTo>
                    <a:pt x="535" y="526"/>
                    <a:pt x="535" y="527"/>
                    <a:pt x="535" y="528"/>
                  </a:cubicBezTo>
                  <a:cubicBezTo>
                    <a:pt x="535" y="528"/>
                    <a:pt x="535" y="528"/>
                    <a:pt x="535" y="528"/>
                  </a:cubicBezTo>
                  <a:cubicBezTo>
                    <a:pt x="535" y="529"/>
                    <a:pt x="534" y="530"/>
                    <a:pt x="533" y="530"/>
                  </a:cubicBezTo>
                  <a:cubicBezTo>
                    <a:pt x="533" y="530"/>
                    <a:pt x="533" y="530"/>
                    <a:pt x="533" y="530"/>
                  </a:cubicBezTo>
                  <a:cubicBezTo>
                    <a:pt x="533" y="530"/>
                    <a:pt x="533" y="530"/>
                    <a:pt x="532" y="529"/>
                  </a:cubicBezTo>
                  <a:close/>
                  <a:moveTo>
                    <a:pt x="80" y="520"/>
                  </a:moveTo>
                  <a:cubicBezTo>
                    <a:pt x="79" y="519"/>
                    <a:pt x="80" y="518"/>
                    <a:pt x="81" y="518"/>
                  </a:cubicBezTo>
                  <a:cubicBezTo>
                    <a:pt x="81" y="518"/>
                    <a:pt x="81" y="518"/>
                    <a:pt x="81" y="518"/>
                  </a:cubicBezTo>
                  <a:cubicBezTo>
                    <a:pt x="82" y="517"/>
                    <a:pt x="83" y="518"/>
                    <a:pt x="83" y="519"/>
                  </a:cubicBezTo>
                  <a:cubicBezTo>
                    <a:pt x="83" y="519"/>
                    <a:pt x="83" y="519"/>
                    <a:pt x="83" y="519"/>
                  </a:cubicBezTo>
                  <a:cubicBezTo>
                    <a:pt x="84" y="520"/>
                    <a:pt x="83" y="521"/>
                    <a:pt x="82" y="521"/>
                  </a:cubicBezTo>
                  <a:cubicBezTo>
                    <a:pt x="82" y="521"/>
                    <a:pt x="82" y="521"/>
                    <a:pt x="82" y="521"/>
                  </a:cubicBezTo>
                  <a:cubicBezTo>
                    <a:pt x="82" y="521"/>
                    <a:pt x="82" y="521"/>
                    <a:pt x="81" y="521"/>
                  </a:cubicBezTo>
                  <a:cubicBezTo>
                    <a:pt x="81" y="521"/>
                    <a:pt x="81" y="521"/>
                    <a:pt x="81" y="521"/>
                  </a:cubicBezTo>
                  <a:cubicBezTo>
                    <a:pt x="81" y="521"/>
                    <a:pt x="80" y="521"/>
                    <a:pt x="80" y="520"/>
                  </a:cubicBezTo>
                  <a:close/>
                  <a:moveTo>
                    <a:pt x="537" y="518"/>
                  </a:moveTo>
                  <a:cubicBezTo>
                    <a:pt x="536" y="518"/>
                    <a:pt x="536" y="517"/>
                    <a:pt x="536" y="516"/>
                  </a:cubicBezTo>
                  <a:cubicBezTo>
                    <a:pt x="536" y="516"/>
                    <a:pt x="536" y="516"/>
                    <a:pt x="536" y="516"/>
                  </a:cubicBezTo>
                  <a:cubicBezTo>
                    <a:pt x="537" y="515"/>
                    <a:pt x="538" y="514"/>
                    <a:pt x="539" y="515"/>
                  </a:cubicBezTo>
                  <a:cubicBezTo>
                    <a:pt x="539" y="515"/>
                    <a:pt x="539" y="515"/>
                    <a:pt x="539" y="515"/>
                  </a:cubicBezTo>
                  <a:cubicBezTo>
                    <a:pt x="540" y="515"/>
                    <a:pt x="540" y="516"/>
                    <a:pt x="540" y="517"/>
                  </a:cubicBezTo>
                  <a:cubicBezTo>
                    <a:pt x="540" y="517"/>
                    <a:pt x="540" y="517"/>
                    <a:pt x="540" y="517"/>
                  </a:cubicBezTo>
                  <a:cubicBezTo>
                    <a:pt x="539" y="518"/>
                    <a:pt x="539" y="519"/>
                    <a:pt x="538" y="519"/>
                  </a:cubicBezTo>
                  <a:cubicBezTo>
                    <a:pt x="538" y="519"/>
                    <a:pt x="538" y="519"/>
                    <a:pt x="538" y="519"/>
                  </a:cubicBezTo>
                  <a:cubicBezTo>
                    <a:pt x="538" y="519"/>
                    <a:pt x="537" y="519"/>
                    <a:pt x="537" y="518"/>
                  </a:cubicBezTo>
                  <a:close/>
                  <a:moveTo>
                    <a:pt x="75" y="509"/>
                  </a:moveTo>
                  <a:cubicBezTo>
                    <a:pt x="74" y="508"/>
                    <a:pt x="75" y="507"/>
                    <a:pt x="76" y="507"/>
                  </a:cubicBezTo>
                  <a:cubicBezTo>
                    <a:pt x="76" y="507"/>
                    <a:pt x="76" y="507"/>
                    <a:pt x="76" y="507"/>
                  </a:cubicBezTo>
                  <a:cubicBezTo>
                    <a:pt x="77" y="506"/>
                    <a:pt x="78" y="507"/>
                    <a:pt x="78" y="508"/>
                  </a:cubicBezTo>
                  <a:cubicBezTo>
                    <a:pt x="78" y="508"/>
                    <a:pt x="78" y="508"/>
                    <a:pt x="78" y="508"/>
                  </a:cubicBezTo>
                  <a:cubicBezTo>
                    <a:pt x="79" y="509"/>
                    <a:pt x="78" y="510"/>
                    <a:pt x="77" y="510"/>
                  </a:cubicBezTo>
                  <a:cubicBezTo>
                    <a:pt x="77" y="510"/>
                    <a:pt x="77" y="510"/>
                    <a:pt x="77" y="510"/>
                  </a:cubicBezTo>
                  <a:cubicBezTo>
                    <a:pt x="77" y="510"/>
                    <a:pt x="77" y="510"/>
                    <a:pt x="77" y="510"/>
                  </a:cubicBezTo>
                  <a:cubicBezTo>
                    <a:pt x="77" y="510"/>
                    <a:pt x="77" y="510"/>
                    <a:pt x="77" y="510"/>
                  </a:cubicBezTo>
                  <a:cubicBezTo>
                    <a:pt x="76" y="510"/>
                    <a:pt x="75" y="510"/>
                    <a:pt x="75" y="509"/>
                  </a:cubicBezTo>
                  <a:close/>
                  <a:moveTo>
                    <a:pt x="542" y="507"/>
                  </a:moveTo>
                  <a:cubicBezTo>
                    <a:pt x="541" y="507"/>
                    <a:pt x="540" y="506"/>
                    <a:pt x="541" y="505"/>
                  </a:cubicBezTo>
                  <a:cubicBezTo>
                    <a:pt x="541" y="505"/>
                    <a:pt x="541" y="505"/>
                    <a:pt x="541" y="505"/>
                  </a:cubicBezTo>
                  <a:cubicBezTo>
                    <a:pt x="541" y="504"/>
                    <a:pt x="543" y="503"/>
                    <a:pt x="544" y="504"/>
                  </a:cubicBezTo>
                  <a:cubicBezTo>
                    <a:pt x="544" y="504"/>
                    <a:pt x="544" y="504"/>
                    <a:pt x="544" y="504"/>
                  </a:cubicBezTo>
                  <a:cubicBezTo>
                    <a:pt x="545" y="504"/>
                    <a:pt x="545" y="505"/>
                    <a:pt x="545" y="506"/>
                  </a:cubicBezTo>
                  <a:cubicBezTo>
                    <a:pt x="545" y="506"/>
                    <a:pt x="545" y="506"/>
                    <a:pt x="545" y="506"/>
                  </a:cubicBezTo>
                  <a:cubicBezTo>
                    <a:pt x="544" y="507"/>
                    <a:pt x="544" y="508"/>
                    <a:pt x="543" y="508"/>
                  </a:cubicBezTo>
                  <a:cubicBezTo>
                    <a:pt x="543" y="508"/>
                    <a:pt x="543" y="508"/>
                    <a:pt x="543" y="508"/>
                  </a:cubicBezTo>
                  <a:cubicBezTo>
                    <a:pt x="542" y="508"/>
                    <a:pt x="542" y="508"/>
                    <a:pt x="542" y="507"/>
                  </a:cubicBezTo>
                  <a:close/>
                  <a:moveTo>
                    <a:pt x="70" y="498"/>
                  </a:moveTo>
                  <a:cubicBezTo>
                    <a:pt x="70" y="497"/>
                    <a:pt x="70" y="496"/>
                    <a:pt x="71" y="496"/>
                  </a:cubicBezTo>
                  <a:cubicBezTo>
                    <a:pt x="71" y="496"/>
                    <a:pt x="71" y="496"/>
                    <a:pt x="71" y="496"/>
                  </a:cubicBezTo>
                  <a:cubicBezTo>
                    <a:pt x="72" y="495"/>
                    <a:pt x="73" y="496"/>
                    <a:pt x="74" y="497"/>
                  </a:cubicBezTo>
                  <a:cubicBezTo>
                    <a:pt x="74" y="497"/>
                    <a:pt x="74" y="497"/>
                    <a:pt x="74" y="497"/>
                  </a:cubicBezTo>
                  <a:cubicBezTo>
                    <a:pt x="74" y="498"/>
                    <a:pt x="74" y="499"/>
                    <a:pt x="73" y="499"/>
                  </a:cubicBezTo>
                  <a:cubicBezTo>
                    <a:pt x="73" y="499"/>
                    <a:pt x="73" y="499"/>
                    <a:pt x="73" y="499"/>
                  </a:cubicBezTo>
                  <a:cubicBezTo>
                    <a:pt x="72" y="499"/>
                    <a:pt x="72" y="499"/>
                    <a:pt x="72" y="499"/>
                  </a:cubicBezTo>
                  <a:cubicBezTo>
                    <a:pt x="72" y="499"/>
                    <a:pt x="72" y="499"/>
                    <a:pt x="72" y="499"/>
                  </a:cubicBezTo>
                  <a:cubicBezTo>
                    <a:pt x="71" y="499"/>
                    <a:pt x="70" y="499"/>
                    <a:pt x="70" y="498"/>
                  </a:cubicBezTo>
                  <a:close/>
                  <a:moveTo>
                    <a:pt x="547" y="496"/>
                  </a:moveTo>
                  <a:cubicBezTo>
                    <a:pt x="546" y="496"/>
                    <a:pt x="545" y="495"/>
                    <a:pt x="546" y="494"/>
                  </a:cubicBezTo>
                  <a:cubicBezTo>
                    <a:pt x="546" y="494"/>
                    <a:pt x="546" y="494"/>
                    <a:pt x="546" y="494"/>
                  </a:cubicBezTo>
                  <a:cubicBezTo>
                    <a:pt x="546" y="493"/>
                    <a:pt x="547" y="492"/>
                    <a:pt x="548" y="493"/>
                  </a:cubicBezTo>
                  <a:cubicBezTo>
                    <a:pt x="548" y="493"/>
                    <a:pt x="548" y="493"/>
                    <a:pt x="548" y="493"/>
                  </a:cubicBezTo>
                  <a:cubicBezTo>
                    <a:pt x="549" y="493"/>
                    <a:pt x="550" y="494"/>
                    <a:pt x="549" y="495"/>
                  </a:cubicBezTo>
                  <a:cubicBezTo>
                    <a:pt x="549" y="495"/>
                    <a:pt x="549" y="495"/>
                    <a:pt x="549" y="495"/>
                  </a:cubicBezTo>
                  <a:cubicBezTo>
                    <a:pt x="549" y="496"/>
                    <a:pt x="548" y="497"/>
                    <a:pt x="548" y="497"/>
                  </a:cubicBezTo>
                  <a:cubicBezTo>
                    <a:pt x="548" y="497"/>
                    <a:pt x="548" y="497"/>
                    <a:pt x="548" y="497"/>
                  </a:cubicBezTo>
                  <a:cubicBezTo>
                    <a:pt x="547" y="497"/>
                    <a:pt x="547" y="497"/>
                    <a:pt x="547" y="496"/>
                  </a:cubicBezTo>
                  <a:close/>
                  <a:moveTo>
                    <a:pt x="65" y="487"/>
                  </a:moveTo>
                  <a:cubicBezTo>
                    <a:pt x="65" y="486"/>
                    <a:pt x="65" y="485"/>
                    <a:pt x="66" y="485"/>
                  </a:cubicBezTo>
                  <a:cubicBezTo>
                    <a:pt x="66" y="485"/>
                    <a:pt x="66" y="485"/>
                    <a:pt x="66" y="485"/>
                  </a:cubicBezTo>
                  <a:cubicBezTo>
                    <a:pt x="67" y="484"/>
                    <a:pt x="68" y="485"/>
                    <a:pt x="69" y="486"/>
                  </a:cubicBezTo>
                  <a:cubicBezTo>
                    <a:pt x="69" y="486"/>
                    <a:pt x="69" y="486"/>
                    <a:pt x="69" y="486"/>
                  </a:cubicBezTo>
                  <a:cubicBezTo>
                    <a:pt x="69" y="487"/>
                    <a:pt x="69" y="488"/>
                    <a:pt x="68" y="488"/>
                  </a:cubicBezTo>
                  <a:cubicBezTo>
                    <a:pt x="68" y="488"/>
                    <a:pt x="68" y="488"/>
                    <a:pt x="68" y="488"/>
                  </a:cubicBezTo>
                  <a:cubicBezTo>
                    <a:pt x="68" y="488"/>
                    <a:pt x="67" y="488"/>
                    <a:pt x="67" y="488"/>
                  </a:cubicBezTo>
                  <a:cubicBezTo>
                    <a:pt x="67" y="488"/>
                    <a:pt x="67" y="488"/>
                    <a:pt x="67" y="488"/>
                  </a:cubicBezTo>
                  <a:cubicBezTo>
                    <a:pt x="66" y="488"/>
                    <a:pt x="65" y="488"/>
                    <a:pt x="65" y="487"/>
                  </a:cubicBezTo>
                  <a:close/>
                  <a:moveTo>
                    <a:pt x="552" y="485"/>
                  </a:moveTo>
                  <a:cubicBezTo>
                    <a:pt x="551" y="485"/>
                    <a:pt x="550" y="484"/>
                    <a:pt x="551" y="483"/>
                  </a:cubicBezTo>
                  <a:cubicBezTo>
                    <a:pt x="551" y="483"/>
                    <a:pt x="551" y="483"/>
                    <a:pt x="551" y="483"/>
                  </a:cubicBezTo>
                  <a:cubicBezTo>
                    <a:pt x="551" y="482"/>
                    <a:pt x="552" y="481"/>
                    <a:pt x="553" y="482"/>
                  </a:cubicBezTo>
                  <a:cubicBezTo>
                    <a:pt x="553" y="482"/>
                    <a:pt x="553" y="482"/>
                    <a:pt x="553" y="482"/>
                  </a:cubicBezTo>
                  <a:cubicBezTo>
                    <a:pt x="554" y="482"/>
                    <a:pt x="555" y="483"/>
                    <a:pt x="554" y="484"/>
                  </a:cubicBezTo>
                  <a:cubicBezTo>
                    <a:pt x="554" y="484"/>
                    <a:pt x="554" y="484"/>
                    <a:pt x="554" y="484"/>
                  </a:cubicBezTo>
                  <a:cubicBezTo>
                    <a:pt x="554" y="485"/>
                    <a:pt x="553" y="486"/>
                    <a:pt x="552" y="486"/>
                  </a:cubicBezTo>
                  <a:cubicBezTo>
                    <a:pt x="552" y="486"/>
                    <a:pt x="552" y="486"/>
                    <a:pt x="552" y="486"/>
                  </a:cubicBezTo>
                  <a:cubicBezTo>
                    <a:pt x="552" y="486"/>
                    <a:pt x="552" y="486"/>
                    <a:pt x="552" y="485"/>
                  </a:cubicBezTo>
                  <a:close/>
                  <a:moveTo>
                    <a:pt x="60" y="476"/>
                  </a:moveTo>
                  <a:cubicBezTo>
                    <a:pt x="60" y="475"/>
                    <a:pt x="60" y="474"/>
                    <a:pt x="61" y="474"/>
                  </a:cubicBezTo>
                  <a:cubicBezTo>
                    <a:pt x="61" y="474"/>
                    <a:pt x="61" y="474"/>
                    <a:pt x="61" y="474"/>
                  </a:cubicBezTo>
                  <a:cubicBezTo>
                    <a:pt x="62" y="473"/>
                    <a:pt x="64" y="474"/>
                    <a:pt x="64" y="475"/>
                  </a:cubicBezTo>
                  <a:cubicBezTo>
                    <a:pt x="64" y="475"/>
                    <a:pt x="64" y="475"/>
                    <a:pt x="64" y="475"/>
                  </a:cubicBezTo>
                  <a:cubicBezTo>
                    <a:pt x="64" y="476"/>
                    <a:pt x="64" y="477"/>
                    <a:pt x="63" y="477"/>
                  </a:cubicBezTo>
                  <a:cubicBezTo>
                    <a:pt x="63" y="477"/>
                    <a:pt x="63" y="477"/>
                    <a:pt x="63" y="477"/>
                  </a:cubicBezTo>
                  <a:cubicBezTo>
                    <a:pt x="63" y="477"/>
                    <a:pt x="62" y="477"/>
                    <a:pt x="62" y="477"/>
                  </a:cubicBezTo>
                  <a:cubicBezTo>
                    <a:pt x="62" y="477"/>
                    <a:pt x="62" y="477"/>
                    <a:pt x="62" y="477"/>
                  </a:cubicBezTo>
                  <a:cubicBezTo>
                    <a:pt x="61" y="477"/>
                    <a:pt x="61" y="477"/>
                    <a:pt x="60" y="476"/>
                  </a:cubicBezTo>
                  <a:close/>
                  <a:moveTo>
                    <a:pt x="556" y="474"/>
                  </a:moveTo>
                  <a:cubicBezTo>
                    <a:pt x="555" y="474"/>
                    <a:pt x="555" y="473"/>
                    <a:pt x="555" y="472"/>
                  </a:cubicBezTo>
                  <a:cubicBezTo>
                    <a:pt x="555" y="472"/>
                    <a:pt x="555" y="472"/>
                    <a:pt x="555" y="472"/>
                  </a:cubicBezTo>
                  <a:cubicBezTo>
                    <a:pt x="556" y="471"/>
                    <a:pt x="557" y="470"/>
                    <a:pt x="558" y="471"/>
                  </a:cubicBezTo>
                  <a:cubicBezTo>
                    <a:pt x="558" y="471"/>
                    <a:pt x="558" y="471"/>
                    <a:pt x="558" y="471"/>
                  </a:cubicBezTo>
                  <a:cubicBezTo>
                    <a:pt x="559" y="471"/>
                    <a:pt x="559" y="472"/>
                    <a:pt x="559" y="473"/>
                  </a:cubicBezTo>
                  <a:cubicBezTo>
                    <a:pt x="559" y="473"/>
                    <a:pt x="559" y="473"/>
                    <a:pt x="559" y="473"/>
                  </a:cubicBezTo>
                  <a:cubicBezTo>
                    <a:pt x="559" y="474"/>
                    <a:pt x="558" y="475"/>
                    <a:pt x="557" y="475"/>
                  </a:cubicBezTo>
                  <a:cubicBezTo>
                    <a:pt x="557" y="475"/>
                    <a:pt x="557" y="475"/>
                    <a:pt x="557" y="475"/>
                  </a:cubicBezTo>
                  <a:cubicBezTo>
                    <a:pt x="557" y="475"/>
                    <a:pt x="557" y="475"/>
                    <a:pt x="556" y="474"/>
                  </a:cubicBezTo>
                  <a:close/>
                  <a:moveTo>
                    <a:pt x="56" y="465"/>
                  </a:moveTo>
                  <a:cubicBezTo>
                    <a:pt x="55" y="464"/>
                    <a:pt x="56" y="463"/>
                    <a:pt x="57" y="463"/>
                  </a:cubicBezTo>
                  <a:cubicBezTo>
                    <a:pt x="57" y="463"/>
                    <a:pt x="57" y="463"/>
                    <a:pt x="57" y="463"/>
                  </a:cubicBezTo>
                  <a:cubicBezTo>
                    <a:pt x="58" y="462"/>
                    <a:pt x="59" y="463"/>
                    <a:pt x="59" y="464"/>
                  </a:cubicBezTo>
                  <a:cubicBezTo>
                    <a:pt x="59" y="464"/>
                    <a:pt x="59" y="464"/>
                    <a:pt x="59" y="464"/>
                  </a:cubicBezTo>
                  <a:cubicBezTo>
                    <a:pt x="60" y="465"/>
                    <a:pt x="59" y="466"/>
                    <a:pt x="58" y="466"/>
                  </a:cubicBezTo>
                  <a:cubicBezTo>
                    <a:pt x="58" y="466"/>
                    <a:pt x="58" y="466"/>
                    <a:pt x="58" y="466"/>
                  </a:cubicBezTo>
                  <a:cubicBezTo>
                    <a:pt x="58" y="466"/>
                    <a:pt x="58" y="466"/>
                    <a:pt x="57" y="466"/>
                  </a:cubicBezTo>
                  <a:cubicBezTo>
                    <a:pt x="57" y="466"/>
                    <a:pt x="57" y="466"/>
                    <a:pt x="57" y="466"/>
                  </a:cubicBezTo>
                  <a:cubicBezTo>
                    <a:pt x="57" y="466"/>
                    <a:pt x="56" y="466"/>
                    <a:pt x="56" y="465"/>
                  </a:cubicBezTo>
                  <a:close/>
                  <a:moveTo>
                    <a:pt x="561" y="463"/>
                  </a:moveTo>
                  <a:cubicBezTo>
                    <a:pt x="560" y="463"/>
                    <a:pt x="560" y="462"/>
                    <a:pt x="560" y="461"/>
                  </a:cubicBezTo>
                  <a:cubicBezTo>
                    <a:pt x="560" y="461"/>
                    <a:pt x="560" y="461"/>
                    <a:pt x="560" y="461"/>
                  </a:cubicBezTo>
                  <a:cubicBezTo>
                    <a:pt x="561" y="460"/>
                    <a:pt x="562" y="459"/>
                    <a:pt x="563" y="460"/>
                  </a:cubicBezTo>
                  <a:cubicBezTo>
                    <a:pt x="563" y="460"/>
                    <a:pt x="563" y="460"/>
                    <a:pt x="563" y="460"/>
                  </a:cubicBezTo>
                  <a:cubicBezTo>
                    <a:pt x="564" y="460"/>
                    <a:pt x="564" y="461"/>
                    <a:pt x="564" y="462"/>
                  </a:cubicBezTo>
                  <a:cubicBezTo>
                    <a:pt x="564" y="462"/>
                    <a:pt x="564" y="462"/>
                    <a:pt x="564" y="462"/>
                  </a:cubicBezTo>
                  <a:cubicBezTo>
                    <a:pt x="564" y="463"/>
                    <a:pt x="563" y="464"/>
                    <a:pt x="562" y="464"/>
                  </a:cubicBezTo>
                  <a:cubicBezTo>
                    <a:pt x="562" y="464"/>
                    <a:pt x="562" y="464"/>
                    <a:pt x="562" y="464"/>
                  </a:cubicBezTo>
                  <a:cubicBezTo>
                    <a:pt x="562" y="464"/>
                    <a:pt x="561" y="464"/>
                    <a:pt x="561" y="463"/>
                  </a:cubicBezTo>
                  <a:close/>
                  <a:moveTo>
                    <a:pt x="51" y="454"/>
                  </a:moveTo>
                  <a:cubicBezTo>
                    <a:pt x="50" y="453"/>
                    <a:pt x="51" y="452"/>
                    <a:pt x="52" y="452"/>
                  </a:cubicBezTo>
                  <a:cubicBezTo>
                    <a:pt x="52" y="452"/>
                    <a:pt x="52" y="452"/>
                    <a:pt x="52" y="452"/>
                  </a:cubicBezTo>
                  <a:cubicBezTo>
                    <a:pt x="53" y="451"/>
                    <a:pt x="54" y="452"/>
                    <a:pt x="54" y="453"/>
                  </a:cubicBezTo>
                  <a:cubicBezTo>
                    <a:pt x="54" y="453"/>
                    <a:pt x="54" y="453"/>
                    <a:pt x="54" y="453"/>
                  </a:cubicBezTo>
                  <a:cubicBezTo>
                    <a:pt x="55" y="454"/>
                    <a:pt x="54" y="455"/>
                    <a:pt x="53" y="455"/>
                  </a:cubicBezTo>
                  <a:cubicBezTo>
                    <a:pt x="53" y="455"/>
                    <a:pt x="53" y="455"/>
                    <a:pt x="53" y="455"/>
                  </a:cubicBezTo>
                  <a:cubicBezTo>
                    <a:pt x="53" y="455"/>
                    <a:pt x="53" y="455"/>
                    <a:pt x="53" y="455"/>
                  </a:cubicBezTo>
                  <a:cubicBezTo>
                    <a:pt x="53" y="455"/>
                    <a:pt x="53" y="455"/>
                    <a:pt x="53" y="455"/>
                  </a:cubicBezTo>
                  <a:cubicBezTo>
                    <a:pt x="52" y="455"/>
                    <a:pt x="51" y="455"/>
                    <a:pt x="51" y="454"/>
                  </a:cubicBezTo>
                  <a:close/>
                  <a:moveTo>
                    <a:pt x="566" y="453"/>
                  </a:moveTo>
                  <a:cubicBezTo>
                    <a:pt x="565" y="452"/>
                    <a:pt x="565" y="451"/>
                    <a:pt x="565" y="450"/>
                  </a:cubicBezTo>
                  <a:cubicBezTo>
                    <a:pt x="565" y="450"/>
                    <a:pt x="565" y="450"/>
                    <a:pt x="565" y="450"/>
                  </a:cubicBezTo>
                  <a:cubicBezTo>
                    <a:pt x="565" y="449"/>
                    <a:pt x="567" y="448"/>
                    <a:pt x="568" y="449"/>
                  </a:cubicBezTo>
                  <a:cubicBezTo>
                    <a:pt x="568" y="449"/>
                    <a:pt x="568" y="449"/>
                    <a:pt x="568" y="449"/>
                  </a:cubicBezTo>
                  <a:cubicBezTo>
                    <a:pt x="569" y="449"/>
                    <a:pt x="569" y="450"/>
                    <a:pt x="569" y="451"/>
                  </a:cubicBezTo>
                  <a:cubicBezTo>
                    <a:pt x="569" y="451"/>
                    <a:pt x="569" y="451"/>
                    <a:pt x="569" y="451"/>
                  </a:cubicBezTo>
                  <a:cubicBezTo>
                    <a:pt x="568" y="452"/>
                    <a:pt x="568" y="453"/>
                    <a:pt x="567" y="453"/>
                  </a:cubicBezTo>
                  <a:cubicBezTo>
                    <a:pt x="567" y="453"/>
                    <a:pt x="567" y="453"/>
                    <a:pt x="567" y="453"/>
                  </a:cubicBezTo>
                  <a:cubicBezTo>
                    <a:pt x="567" y="453"/>
                    <a:pt x="566" y="453"/>
                    <a:pt x="566" y="453"/>
                  </a:cubicBezTo>
                  <a:close/>
                  <a:moveTo>
                    <a:pt x="46" y="443"/>
                  </a:moveTo>
                  <a:cubicBezTo>
                    <a:pt x="45" y="442"/>
                    <a:pt x="46" y="441"/>
                    <a:pt x="47" y="441"/>
                  </a:cubicBezTo>
                  <a:cubicBezTo>
                    <a:pt x="47" y="441"/>
                    <a:pt x="47" y="441"/>
                    <a:pt x="47" y="441"/>
                  </a:cubicBezTo>
                  <a:cubicBezTo>
                    <a:pt x="48" y="440"/>
                    <a:pt x="49" y="441"/>
                    <a:pt x="50" y="442"/>
                  </a:cubicBezTo>
                  <a:cubicBezTo>
                    <a:pt x="50" y="442"/>
                    <a:pt x="50" y="442"/>
                    <a:pt x="50" y="442"/>
                  </a:cubicBezTo>
                  <a:cubicBezTo>
                    <a:pt x="50" y="443"/>
                    <a:pt x="50" y="444"/>
                    <a:pt x="48" y="444"/>
                  </a:cubicBezTo>
                  <a:cubicBezTo>
                    <a:pt x="48" y="444"/>
                    <a:pt x="48" y="444"/>
                    <a:pt x="48" y="444"/>
                  </a:cubicBezTo>
                  <a:cubicBezTo>
                    <a:pt x="48" y="444"/>
                    <a:pt x="48" y="444"/>
                    <a:pt x="48" y="444"/>
                  </a:cubicBezTo>
                  <a:cubicBezTo>
                    <a:pt x="48" y="444"/>
                    <a:pt x="48" y="444"/>
                    <a:pt x="48" y="444"/>
                  </a:cubicBezTo>
                  <a:cubicBezTo>
                    <a:pt x="47" y="444"/>
                    <a:pt x="46" y="444"/>
                    <a:pt x="46" y="443"/>
                  </a:cubicBezTo>
                  <a:close/>
                  <a:moveTo>
                    <a:pt x="571" y="442"/>
                  </a:moveTo>
                  <a:cubicBezTo>
                    <a:pt x="570" y="441"/>
                    <a:pt x="569" y="440"/>
                    <a:pt x="570" y="439"/>
                  </a:cubicBezTo>
                  <a:cubicBezTo>
                    <a:pt x="570" y="439"/>
                    <a:pt x="570" y="439"/>
                    <a:pt x="570" y="439"/>
                  </a:cubicBezTo>
                  <a:cubicBezTo>
                    <a:pt x="570" y="438"/>
                    <a:pt x="571" y="437"/>
                    <a:pt x="572" y="438"/>
                  </a:cubicBezTo>
                  <a:cubicBezTo>
                    <a:pt x="572" y="438"/>
                    <a:pt x="572" y="438"/>
                    <a:pt x="572" y="438"/>
                  </a:cubicBezTo>
                  <a:cubicBezTo>
                    <a:pt x="573" y="438"/>
                    <a:pt x="574" y="439"/>
                    <a:pt x="573" y="440"/>
                  </a:cubicBezTo>
                  <a:cubicBezTo>
                    <a:pt x="573" y="440"/>
                    <a:pt x="573" y="440"/>
                    <a:pt x="573" y="440"/>
                  </a:cubicBezTo>
                  <a:cubicBezTo>
                    <a:pt x="573" y="441"/>
                    <a:pt x="572" y="442"/>
                    <a:pt x="572" y="442"/>
                  </a:cubicBezTo>
                  <a:cubicBezTo>
                    <a:pt x="572" y="442"/>
                    <a:pt x="572" y="442"/>
                    <a:pt x="572" y="442"/>
                  </a:cubicBezTo>
                  <a:cubicBezTo>
                    <a:pt x="571" y="442"/>
                    <a:pt x="571" y="442"/>
                    <a:pt x="571" y="442"/>
                  </a:cubicBezTo>
                  <a:close/>
                  <a:moveTo>
                    <a:pt x="41" y="432"/>
                  </a:moveTo>
                  <a:cubicBezTo>
                    <a:pt x="41" y="431"/>
                    <a:pt x="41" y="430"/>
                    <a:pt x="42" y="430"/>
                  </a:cubicBezTo>
                  <a:cubicBezTo>
                    <a:pt x="42" y="430"/>
                    <a:pt x="42" y="430"/>
                    <a:pt x="42" y="430"/>
                  </a:cubicBezTo>
                  <a:cubicBezTo>
                    <a:pt x="43" y="429"/>
                    <a:pt x="44" y="430"/>
                    <a:pt x="45" y="431"/>
                  </a:cubicBezTo>
                  <a:cubicBezTo>
                    <a:pt x="45" y="431"/>
                    <a:pt x="45" y="431"/>
                    <a:pt x="45" y="431"/>
                  </a:cubicBezTo>
                  <a:cubicBezTo>
                    <a:pt x="45" y="432"/>
                    <a:pt x="45" y="433"/>
                    <a:pt x="44" y="433"/>
                  </a:cubicBezTo>
                  <a:cubicBezTo>
                    <a:pt x="44" y="433"/>
                    <a:pt x="44" y="433"/>
                    <a:pt x="44" y="433"/>
                  </a:cubicBezTo>
                  <a:cubicBezTo>
                    <a:pt x="43" y="433"/>
                    <a:pt x="43" y="433"/>
                    <a:pt x="43" y="433"/>
                  </a:cubicBezTo>
                  <a:cubicBezTo>
                    <a:pt x="43" y="433"/>
                    <a:pt x="43" y="433"/>
                    <a:pt x="43" y="433"/>
                  </a:cubicBezTo>
                  <a:cubicBezTo>
                    <a:pt x="42" y="433"/>
                    <a:pt x="41" y="433"/>
                    <a:pt x="41" y="432"/>
                  </a:cubicBezTo>
                  <a:close/>
                  <a:moveTo>
                    <a:pt x="576" y="431"/>
                  </a:moveTo>
                  <a:cubicBezTo>
                    <a:pt x="575" y="430"/>
                    <a:pt x="574" y="429"/>
                    <a:pt x="575" y="428"/>
                  </a:cubicBezTo>
                  <a:cubicBezTo>
                    <a:pt x="575" y="428"/>
                    <a:pt x="575" y="428"/>
                    <a:pt x="575" y="428"/>
                  </a:cubicBezTo>
                  <a:cubicBezTo>
                    <a:pt x="575" y="427"/>
                    <a:pt x="576" y="426"/>
                    <a:pt x="577" y="427"/>
                  </a:cubicBezTo>
                  <a:cubicBezTo>
                    <a:pt x="577" y="427"/>
                    <a:pt x="577" y="427"/>
                    <a:pt x="577" y="427"/>
                  </a:cubicBezTo>
                  <a:cubicBezTo>
                    <a:pt x="578" y="427"/>
                    <a:pt x="579" y="428"/>
                    <a:pt x="578" y="429"/>
                  </a:cubicBezTo>
                  <a:cubicBezTo>
                    <a:pt x="578" y="429"/>
                    <a:pt x="578" y="429"/>
                    <a:pt x="578" y="429"/>
                  </a:cubicBezTo>
                  <a:cubicBezTo>
                    <a:pt x="578" y="430"/>
                    <a:pt x="577" y="431"/>
                    <a:pt x="576" y="431"/>
                  </a:cubicBezTo>
                  <a:cubicBezTo>
                    <a:pt x="576" y="431"/>
                    <a:pt x="576" y="431"/>
                    <a:pt x="576" y="431"/>
                  </a:cubicBezTo>
                  <a:cubicBezTo>
                    <a:pt x="576" y="431"/>
                    <a:pt x="576" y="431"/>
                    <a:pt x="576" y="431"/>
                  </a:cubicBezTo>
                  <a:close/>
                  <a:moveTo>
                    <a:pt x="37" y="421"/>
                  </a:moveTo>
                  <a:cubicBezTo>
                    <a:pt x="36" y="420"/>
                    <a:pt x="37" y="419"/>
                    <a:pt x="38" y="418"/>
                  </a:cubicBezTo>
                  <a:cubicBezTo>
                    <a:pt x="38" y="418"/>
                    <a:pt x="38" y="418"/>
                    <a:pt x="38" y="418"/>
                  </a:cubicBezTo>
                  <a:cubicBezTo>
                    <a:pt x="39" y="418"/>
                    <a:pt x="40" y="419"/>
                    <a:pt x="40" y="420"/>
                  </a:cubicBezTo>
                  <a:cubicBezTo>
                    <a:pt x="40" y="420"/>
                    <a:pt x="40" y="420"/>
                    <a:pt x="40" y="420"/>
                  </a:cubicBezTo>
                  <a:cubicBezTo>
                    <a:pt x="41" y="421"/>
                    <a:pt x="40" y="422"/>
                    <a:pt x="39" y="422"/>
                  </a:cubicBezTo>
                  <a:cubicBezTo>
                    <a:pt x="39" y="422"/>
                    <a:pt x="39" y="422"/>
                    <a:pt x="39" y="422"/>
                  </a:cubicBezTo>
                  <a:cubicBezTo>
                    <a:pt x="39" y="422"/>
                    <a:pt x="39" y="422"/>
                    <a:pt x="38" y="422"/>
                  </a:cubicBezTo>
                  <a:cubicBezTo>
                    <a:pt x="38" y="422"/>
                    <a:pt x="38" y="422"/>
                    <a:pt x="38" y="422"/>
                  </a:cubicBezTo>
                  <a:cubicBezTo>
                    <a:pt x="38" y="422"/>
                    <a:pt x="37" y="422"/>
                    <a:pt x="37" y="421"/>
                  </a:cubicBezTo>
                  <a:close/>
                  <a:moveTo>
                    <a:pt x="580" y="419"/>
                  </a:moveTo>
                  <a:cubicBezTo>
                    <a:pt x="579" y="419"/>
                    <a:pt x="579" y="418"/>
                    <a:pt x="579" y="417"/>
                  </a:cubicBezTo>
                  <a:cubicBezTo>
                    <a:pt x="579" y="417"/>
                    <a:pt x="579" y="417"/>
                    <a:pt x="579" y="417"/>
                  </a:cubicBezTo>
                  <a:cubicBezTo>
                    <a:pt x="579" y="416"/>
                    <a:pt x="580" y="415"/>
                    <a:pt x="582" y="416"/>
                  </a:cubicBezTo>
                  <a:cubicBezTo>
                    <a:pt x="582" y="416"/>
                    <a:pt x="582" y="416"/>
                    <a:pt x="582" y="416"/>
                  </a:cubicBezTo>
                  <a:cubicBezTo>
                    <a:pt x="583" y="416"/>
                    <a:pt x="583" y="417"/>
                    <a:pt x="583" y="418"/>
                  </a:cubicBezTo>
                  <a:cubicBezTo>
                    <a:pt x="583" y="418"/>
                    <a:pt x="583" y="418"/>
                    <a:pt x="583" y="418"/>
                  </a:cubicBezTo>
                  <a:cubicBezTo>
                    <a:pt x="582" y="419"/>
                    <a:pt x="582" y="420"/>
                    <a:pt x="581" y="420"/>
                  </a:cubicBezTo>
                  <a:cubicBezTo>
                    <a:pt x="581" y="420"/>
                    <a:pt x="581" y="420"/>
                    <a:pt x="581" y="420"/>
                  </a:cubicBezTo>
                  <a:cubicBezTo>
                    <a:pt x="581" y="420"/>
                    <a:pt x="580" y="419"/>
                    <a:pt x="580" y="419"/>
                  </a:cubicBezTo>
                  <a:close/>
                  <a:moveTo>
                    <a:pt x="32" y="410"/>
                  </a:moveTo>
                  <a:cubicBezTo>
                    <a:pt x="32" y="409"/>
                    <a:pt x="33" y="408"/>
                    <a:pt x="34" y="407"/>
                  </a:cubicBezTo>
                  <a:cubicBezTo>
                    <a:pt x="34" y="407"/>
                    <a:pt x="34" y="407"/>
                    <a:pt x="34" y="407"/>
                  </a:cubicBezTo>
                  <a:cubicBezTo>
                    <a:pt x="35" y="407"/>
                    <a:pt x="36" y="407"/>
                    <a:pt x="36" y="408"/>
                  </a:cubicBezTo>
                  <a:cubicBezTo>
                    <a:pt x="36" y="408"/>
                    <a:pt x="36" y="408"/>
                    <a:pt x="36" y="408"/>
                  </a:cubicBezTo>
                  <a:cubicBezTo>
                    <a:pt x="37" y="409"/>
                    <a:pt x="36" y="411"/>
                    <a:pt x="35" y="411"/>
                  </a:cubicBezTo>
                  <a:cubicBezTo>
                    <a:pt x="35" y="411"/>
                    <a:pt x="35" y="411"/>
                    <a:pt x="35" y="411"/>
                  </a:cubicBezTo>
                  <a:cubicBezTo>
                    <a:pt x="35" y="411"/>
                    <a:pt x="35" y="411"/>
                    <a:pt x="34" y="411"/>
                  </a:cubicBezTo>
                  <a:cubicBezTo>
                    <a:pt x="34" y="411"/>
                    <a:pt x="34" y="411"/>
                    <a:pt x="34" y="411"/>
                  </a:cubicBezTo>
                  <a:cubicBezTo>
                    <a:pt x="33" y="411"/>
                    <a:pt x="33" y="411"/>
                    <a:pt x="32" y="410"/>
                  </a:cubicBezTo>
                  <a:close/>
                  <a:moveTo>
                    <a:pt x="584" y="408"/>
                  </a:moveTo>
                  <a:cubicBezTo>
                    <a:pt x="583" y="408"/>
                    <a:pt x="583" y="407"/>
                    <a:pt x="583" y="406"/>
                  </a:cubicBezTo>
                  <a:cubicBezTo>
                    <a:pt x="583" y="406"/>
                    <a:pt x="583" y="406"/>
                    <a:pt x="583" y="406"/>
                  </a:cubicBezTo>
                  <a:cubicBezTo>
                    <a:pt x="583" y="406"/>
                    <a:pt x="583" y="406"/>
                    <a:pt x="583" y="406"/>
                  </a:cubicBezTo>
                  <a:cubicBezTo>
                    <a:pt x="583" y="406"/>
                    <a:pt x="583" y="406"/>
                    <a:pt x="583" y="406"/>
                  </a:cubicBezTo>
                  <a:cubicBezTo>
                    <a:pt x="583" y="404"/>
                    <a:pt x="584" y="404"/>
                    <a:pt x="585" y="404"/>
                  </a:cubicBezTo>
                  <a:cubicBezTo>
                    <a:pt x="585" y="404"/>
                    <a:pt x="585" y="404"/>
                    <a:pt x="585" y="404"/>
                  </a:cubicBezTo>
                  <a:cubicBezTo>
                    <a:pt x="586" y="405"/>
                    <a:pt x="587" y="406"/>
                    <a:pt x="587" y="407"/>
                  </a:cubicBezTo>
                  <a:cubicBezTo>
                    <a:pt x="587" y="407"/>
                    <a:pt x="587" y="407"/>
                    <a:pt x="587" y="407"/>
                  </a:cubicBezTo>
                  <a:cubicBezTo>
                    <a:pt x="586" y="408"/>
                    <a:pt x="586" y="408"/>
                    <a:pt x="585" y="408"/>
                  </a:cubicBezTo>
                  <a:cubicBezTo>
                    <a:pt x="585" y="408"/>
                    <a:pt x="585" y="408"/>
                    <a:pt x="585" y="408"/>
                  </a:cubicBezTo>
                  <a:cubicBezTo>
                    <a:pt x="585" y="408"/>
                    <a:pt x="584" y="408"/>
                    <a:pt x="584" y="408"/>
                  </a:cubicBezTo>
                  <a:close/>
                  <a:moveTo>
                    <a:pt x="29" y="398"/>
                  </a:moveTo>
                  <a:cubicBezTo>
                    <a:pt x="29" y="397"/>
                    <a:pt x="29" y="396"/>
                    <a:pt x="30" y="396"/>
                  </a:cubicBezTo>
                  <a:cubicBezTo>
                    <a:pt x="30" y="396"/>
                    <a:pt x="30" y="396"/>
                    <a:pt x="30" y="396"/>
                  </a:cubicBezTo>
                  <a:cubicBezTo>
                    <a:pt x="31" y="395"/>
                    <a:pt x="32" y="396"/>
                    <a:pt x="33" y="397"/>
                  </a:cubicBezTo>
                  <a:cubicBezTo>
                    <a:pt x="33" y="397"/>
                    <a:pt x="33" y="397"/>
                    <a:pt x="33" y="397"/>
                  </a:cubicBezTo>
                  <a:cubicBezTo>
                    <a:pt x="33" y="398"/>
                    <a:pt x="32" y="399"/>
                    <a:pt x="31" y="400"/>
                  </a:cubicBezTo>
                  <a:cubicBezTo>
                    <a:pt x="31" y="400"/>
                    <a:pt x="31" y="400"/>
                    <a:pt x="31" y="400"/>
                  </a:cubicBezTo>
                  <a:cubicBezTo>
                    <a:pt x="31" y="400"/>
                    <a:pt x="31" y="400"/>
                    <a:pt x="31" y="400"/>
                  </a:cubicBezTo>
                  <a:cubicBezTo>
                    <a:pt x="31" y="400"/>
                    <a:pt x="31" y="400"/>
                    <a:pt x="31" y="400"/>
                  </a:cubicBezTo>
                  <a:cubicBezTo>
                    <a:pt x="30" y="400"/>
                    <a:pt x="29" y="399"/>
                    <a:pt x="29" y="398"/>
                  </a:cubicBezTo>
                  <a:close/>
                  <a:moveTo>
                    <a:pt x="588" y="397"/>
                  </a:moveTo>
                  <a:cubicBezTo>
                    <a:pt x="587" y="396"/>
                    <a:pt x="586" y="395"/>
                    <a:pt x="586" y="394"/>
                  </a:cubicBezTo>
                  <a:cubicBezTo>
                    <a:pt x="586" y="394"/>
                    <a:pt x="586" y="394"/>
                    <a:pt x="586" y="394"/>
                  </a:cubicBezTo>
                  <a:cubicBezTo>
                    <a:pt x="587" y="393"/>
                    <a:pt x="588" y="392"/>
                    <a:pt x="589" y="393"/>
                  </a:cubicBezTo>
                  <a:cubicBezTo>
                    <a:pt x="589" y="393"/>
                    <a:pt x="589" y="393"/>
                    <a:pt x="589" y="393"/>
                  </a:cubicBezTo>
                  <a:cubicBezTo>
                    <a:pt x="590" y="393"/>
                    <a:pt x="590" y="394"/>
                    <a:pt x="590" y="395"/>
                  </a:cubicBezTo>
                  <a:cubicBezTo>
                    <a:pt x="590" y="395"/>
                    <a:pt x="590" y="395"/>
                    <a:pt x="590" y="395"/>
                  </a:cubicBezTo>
                  <a:cubicBezTo>
                    <a:pt x="590" y="396"/>
                    <a:pt x="589" y="397"/>
                    <a:pt x="588" y="397"/>
                  </a:cubicBezTo>
                  <a:cubicBezTo>
                    <a:pt x="588" y="397"/>
                    <a:pt x="588" y="397"/>
                    <a:pt x="588" y="397"/>
                  </a:cubicBezTo>
                  <a:cubicBezTo>
                    <a:pt x="588" y="397"/>
                    <a:pt x="588" y="397"/>
                    <a:pt x="588" y="397"/>
                  </a:cubicBezTo>
                  <a:close/>
                  <a:moveTo>
                    <a:pt x="26" y="387"/>
                  </a:moveTo>
                  <a:cubicBezTo>
                    <a:pt x="25" y="385"/>
                    <a:pt x="26" y="384"/>
                    <a:pt x="27" y="384"/>
                  </a:cubicBezTo>
                  <a:cubicBezTo>
                    <a:pt x="27" y="384"/>
                    <a:pt x="27" y="384"/>
                    <a:pt x="27" y="384"/>
                  </a:cubicBezTo>
                  <a:cubicBezTo>
                    <a:pt x="28" y="384"/>
                    <a:pt x="29" y="384"/>
                    <a:pt x="30" y="386"/>
                  </a:cubicBezTo>
                  <a:cubicBezTo>
                    <a:pt x="30" y="386"/>
                    <a:pt x="30" y="386"/>
                    <a:pt x="30" y="386"/>
                  </a:cubicBezTo>
                  <a:cubicBezTo>
                    <a:pt x="30" y="386"/>
                    <a:pt x="30" y="386"/>
                    <a:pt x="30" y="386"/>
                  </a:cubicBezTo>
                  <a:cubicBezTo>
                    <a:pt x="30" y="386"/>
                    <a:pt x="30" y="386"/>
                    <a:pt x="30" y="386"/>
                  </a:cubicBezTo>
                  <a:cubicBezTo>
                    <a:pt x="30" y="387"/>
                    <a:pt x="29" y="388"/>
                    <a:pt x="28" y="388"/>
                  </a:cubicBezTo>
                  <a:cubicBezTo>
                    <a:pt x="28" y="388"/>
                    <a:pt x="28" y="388"/>
                    <a:pt x="28" y="388"/>
                  </a:cubicBezTo>
                  <a:cubicBezTo>
                    <a:pt x="28" y="388"/>
                    <a:pt x="28" y="388"/>
                    <a:pt x="28" y="388"/>
                  </a:cubicBezTo>
                  <a:cubicBezTo>
                    <a:pt x="28" y="388"/>
                    <a:pt x="28" y="388"/>
                    <a:pt x="28" y="388"/>
                  </a:cubicBezTo>
                  <a:cubicBezTo>
                    <a:pt x="27" y="388"/>
                    <a:pt x="26" y="387"/>
                    <a:pt x="26" y="387"/>
                  </a:cubicBezTo>
                  <a:close/>
                  <a:moveTo>
                    <a:pt x="591" y="385"/>
                  </a:moveTo>
                  <a:cubicBezTo>
                    <a:pt x="590" y="385"/>
                    <a:pt x="589" y="384"/>
                    <a:pt x="589" y="383"/>
                  </a:cubicBezTo>
                  <a:cubicBezTo>
                    <a:pt x="589" y="383"/>
                    <a:pt x="589" y="383"/>
                    <a:pt x="589" y="383"/>
                  </a:cubicBezTo>
                  <a:cubicBezTo>
                    <a:pt x="590" y="381"/>
                    <a:pt x="591" y="381"/>
                    <a:pt x="592" y="381"/>
                  </a:cubicBezTo>
                  <a:cubicBezTo>
                    <a:pt x="592" y="381"/>
                    <a:pt x="592" y="381"/>
                    <a:pt x="592" y="381"/>
                  </a:cubicBezTo>
                  <a:cubicBezTo>
                    <a:pt x="593" y="381"/>
                    <a:pt x="593" y="382"/>
                    <a:pt x="593" y="383"/>
                  </a:cubicBezTo>
                  <a:cubicBezTo>
                    <a:pt x="593" y="383"/>
                    <a:pt x="593" y="383"/>
                    <a:pt x="593" y="383"/>
                  </a:cubicBezTo>
                  <a:cubicBezTo>
                    <a:pt x="593" y="384"/>
                    <a:pt x="592" y="385"/>
                    <a:pt x="591" y="385"/>
                  </a:cubicBezTo>
                  <a:cubicBezTo>
                    <a:pt x="591" y="385"/>
                    <a:pt x="591" y="385"/>
                    <a:pt x="591" y="385"/>
                  </a:cubicBezTo>
                  <a:cubicBezTo>
                    <a:pt x="591" y="385"/>
                    <a:pt x="591" y="385"/>
                    <a:pt x="591" y="385"/>
                  </a:cubicBezTo>
                  <a:close/>
                  <a:moveTo>
                    <a:pt x="23" y="375"/>
                  </a:moveTo>
                  <a:cubicBezTo>
                    <a:pt x="23" y="374"/>
                    <a:pt x="24" y="373"/>
                    <a:pt x="25" y="372"/>
                  </a:cubicBezTo>
                  <a:cubicBezTo>
                    <a:pt x="25" y="372"/>
                    <a:pt x="25" y="372"/>
                    <a:pt x="25" y="372"/>
                  </a:cubicBezTo>
                  <a:cubicBezTo>
                    <a:pt x="26" y="372"/>
                    <a:pt x="27" y="373"/>
                    <a:pt x="27" y="374"/>
                  </a:cubicBezTo>
                  <a:cubicBezTo>
                    <a:pt x="27" y="374"/>
                    <a:pt x="27" y="374"/>
                    <a:pt x="27" y="374"/>
                  </a:cubicBezTo>
                  <a:cubicBezTo>
                    <a:pt x="27" y="374"/>
                    <a:pt x="27" y="374"/>
                    <a:pt x="27" y="374"/>
                  </a:cubicBezTo>
                  <a:cubicBezTo>
                    <a:pt x="27" y="374"/>
                    <a:pt x="27" y="374"/>
                    <a:pt x="27" y="374"/>
                  </a:cubicBezTo>
                  <a:cubicBezTo>
                    <a:pt x="27" y="375"/>
                    <a:pt x="27" y="376"/>
                    <a:pt x="25" y="376"/>
                  </a:cubicBezTo>
                  <a:cubicBezTo>
                    <a:pt x="25" y="376"/>
                    <a:pt x="25" y="376"/>
                    <a:pt x="25" y="376"/>
                  </a:cubicBezTo>
                  <a:cubicBezTo>
                    <a:pt x="25" y="376"/>
                    <a:pt x="25" y="376"/>
                    <a:pt x="25" y="376"/>
                  </a:cubicBezTo>
                  <a:cubicBezTo>
                    <a:pt x="25" y="376"/>
                    <a:pt x="25" y="376"/>
                    <a:pt x="25" y="376"/>
                  </a:cubicBezTo>
                  <a:cubicBezTo>
                    <a:pt x="24" y="376"/>
                    <a:pt x="23" y="376"/>
                    <a:pt x="23" y="375"/>
                  </a:cubicBezTo>
                  <a:close/>
                  <a:moveTo>
                    <a:pt x="593" y="373"/>
                  </a:moveTo>
                  <a:cubicBezTo>
                    <a:pt x="592" y="373"/>
                    <a:pt x="592" y="372"/>
                    <a:pt x="592" y="371"/>
                  </a:cubicBezTo>
                  <a:cubicBezTo>
                    <a:pt x="592" y="371"/>
                    <a:pt x="592" y="371"/>
                    <a:pt x="592" y="371"/>
                  </a:cubicBezTo>
                  <a:cubicBezTo>
                    <a:pt x="592" y="370"/>
                    <a:pt x="593" y="369"/>
                    <a:pt x="594" y="369"/>
                  </a:cubicBezTo>
                  <a:cubicBezTo>
                    <a:pt x="594" y="369"/>
                    <a:pt x="594" y="369"/>
                    <a:pt x="594" y="369"/>
                  </a:cubicBezTo>
                  <a:cubicBezTo>
                    <a:pt x="595" y="370"/>
                    <a:pt x="596" y="371"/>
                    <a:pt x="596" y="372"/>
                  </a:cubicBezTo>
                  <a:cubicBezTo>
                    <a:pt x="596" y="372"/>
                    <a:pt x="596" y="372"/>
                    <a:pt x="596" y="372"/>
                  </a:cubicBezTo>
                  <a:cubicBezTo>
                    <a:pt x="595" y="373"/>
                    <a:pt x="595" y="373"/>
                    <a:pt x="594" y="373"/>
                  </a:cubicBezTo>
                  <a:cubicBezTo>
                    <a:pt x="594" y="373"/>
                    <a:pt x="594" y="373"/>
                    <a:pt x="594" y="373"/>
                  </a:cubicBezTo>
                  <a:cubicBezTo>
                    <a:pt x="594" y="373"/>
                    <a:pt x="593" y="373"/>
                    <a:pt x="593" y="373"/>
                  </a:cubicBezTo>
                  <a:close/>
                  <a:moveTo>
                    <a:pt x="21" y="363"/>
                  </a:moveTo>
                  <a:cubicBezTo>
                    <a:pt x="21" y="363"/>
                    <a:pt x="21" y="363"/>
                    <a:pt x="21" y="363"/>
                  </a:cubicBezTo>
                  <a:cubicBezTo>
                    <a:pt x="21" y="362"/>
                    <a:pt x="21" y="361"/>
                    <a:pt x="23" y="361"/>
                  </a:cubicBezTo>
                  <a:cubicBezTo>
                    <a:pt x="23" y="361"/>
                    <a:pt x="23" y="361"/>
                    <a:pt x="23" y="361"/>
                  </a:cubicBezTo>
                  <a:cubicBezTo>
                    <a:pt x="24" y="360"/>
                    <a:pt x="25" y="361"/>
                    <a:pt x="25" y="362"/>
                  </a:cubicBezTo>
                  <a:cubicBezTo>
                    <a:pt x="25" y="362"/>
                    <a:pt x="25" y="362"/>
                    <a:pt x="25" y="362"/>
                  </a:cubicBezTo>
                  <a:cubicBezTo>
                    <a:pt x="25" y="363"/>
                    <a:pt x="24" y="364"/>
                    <a:pt x="23" y="365"/>
                  </a:cubicBezTo>
                  <a:cubicBezTo>
                    <a:pt x="23" y="365"/>
                    <a:pt x="23" y="365"/>
                    <a:pt x="23" y="365"/>
                  </a:cubicBezTo>
                  <a:cubicBezTo>
                    <a:pt x="23" y="365"/>
                    <a:pt x="23" y="365"/>
                    <a:pt x="23" y="365"/>
                  </a:cubicBezTo>
                  <a:cubicBezTo>
                    <a:pt x="23" y="365"/>
                    <a:pt x="23" y="365"/>
                    <a:pt x="23" y="365"/>
                  </a:cubicBezTo>
                  <a:cubicBezTo>
                    <a:pt x="22" y="365"/>
                    <a:pt x="21" y="364"/>
                    <a:pt x="21" y="363"/>
                  </a:cubicBezTo>
                  <a:close/>
                  <a:moveTo>
                    <a:pt x="595" y="361"/>
                  </a:moveTo>
                  <a:cubicBezTo>
                    <a:pt x="594" y="361"/>
                    <a:pt x="594" y="360"/>
                    <a:pt x="594" y="359"/>
                  </a:cubicBezTo>
                  <a:cubicBezTo>
                    <a:pt x="594" y="359"/>
                    <a:pt x="594" y="359"/>
                    <a:pt x="594" y="359"/>
                  </a:cubicBezTo>
                  <a:cubicBezTo>
                    <a:pt x="594" y="359"/>
                    <a:pt x="594" y="359"/>
                    <a:pt x="594" y="359"/>
                  </a:cubicBezTo>
                  <a:cubicBezTo>
                    <a:pt x="594" y="359"/>
                    <a:pt x="594" y="359"/>
                    <a:pt x="594" y="359"/>
                  </a:cubicBezTo>
                  <a:cubicBezTo>
                    <a:pt x="594" y="358"/>
                    <a:pt x="595" y="357"/>
                    <a:pt x="596" y="357"/>
                  </a:cubicBezTo>
                  <a:cubicBezTo>
                    <a:pt x="596" y="357"/>
                    <a:pt x="596" y="357"/>
                    <a:pt x="596" y="357"/>
                  </a:cubicBezTo>
                  <a:cubicBezTo>
                    <a:pt x="597" y="358"/>
                    <a:pt x="598" y="359"/>
                    <a:pt x="598" y="360"/>
                  </a:cubicBezTo>
                  <a:cubicBezTo>
                    <a:pt x="598" y="360"/>
                    <a:pt x="598" y="360"/>
                    <a:pt x="598" y="360"/>
                  </a:cubicBezTo>
                  <a:cubicBezTo>
                    <a:pt x="598" y="361"/>
                    <a:pt x="597" y="361"/>
                    <a:pt x="596" y="361"/>
                  </a:cubicBezTo>
                  <a:cubicBezTo>
                    <a:pt x="596" y="361"/>
                    <a:pt x="596" y="361"/>
                    <a:pt x="596" y="361"/>
                  </a:cubicBezTo>
                  <a:cubicBezTo>
                    <a:pt x="596" y="361"/>
                    <a:pt x="596" y="361"/>
                    <a:pt x="595" y="361"/>
                  </a:cubicBezTo>
                  <a:close/>
                  <a:moveTo>
                    <a:pt x="19" y="351"/>
                  </a:moveTo>
                  <a:cubicBezTo>
                    <a:pt x="19" y="350"/>
                    <a:pt x="20" y="349"/>
                    <a:pt x="21" y="349"/>
                  </a:cubicBezTo>
                  <a:cubicBezTo>
                    <a:pt x="21" y="349"/>
                    <a:pt x="21" y="349"/>
                    <a:pt x="21" y="349"/>
                  </a:cubicBezTo>
                  <a:cubicBezTo>
                    <a:pt x="22" y="349"/>
                    <a:pt x="23" y="349"/>
                    <a:pt x="23" y="350"/>
                  </a:cubicBezTo>
                  <a:cubicBezTo>
                    <a:pt x="23" y="350"/>
                    <a:pt x="23" y="350"/>
                    <a:pt x="23" y="350"/>
                  </a:cubicBezTo>
                  <a:cubicBezTo>
                    <a:pt x="23" y="352"/>
                    <a:pt x="23" y="353"/>
                    <a:pt x="21" y="353"/>
                  </a:cubicBezTo>
                  <a:cubicBezTo>
                    <a:pt x="21" y="353"/>
                    <a:pt x="21" y="353"/>
                    <a:pt x="21" y="353"/>
                  </a:cubicBezTo>
                  <a:cubicBezTo>
                    <a:pt x="21" y="353"/>
                    <a:pt x="21" y="353"/>
                    <a:pt x="21" y="353"/>
                  </a:cubicBezTo>
                  <a:cubicBezTo>
                    <a:pt x="21" y="353"/>
                    <a:pt x="21" y="353"/>
                    <a:pt x="21" y="353"/>
                  </a:cubicBezTo>
                  <a:cubicBezTo>
                    <a:pt x="20" y="353"/>
                    <a:pt x="19" y="352"/>
                    <a:pt x="19" y="351"/>
                  </a:cubicBezTo>
                  <a:close/>
                  <a:moveTo>
                    <a:pt x="597" y="350"/>
                  </a:moveTo>
                  <a:cubicBezTo>
                    <a:pt x="596" y="349"/>
                    <a:pt x="595" y="348"/>
                    <a:pt x="595" y="347"/>
                  </a:cubicBezTo>
                  <a:cubicBezTo>
                    <a:pt x="595" y="347"/>
                    <a:pt x="595" y="347"/>
                    <a:pt x="595" y="347"/>
                  </a:cubicBezTo>
                  <a:cubicBezTo>
                    <a:pt x="595" y="346"/>
                    <a:pt x="596" y="345"/>
                    <a:pt x="597" y="346"/>
                  </a:cubicBezTo>
                  <a:cubicBezTo>
                    <a:pt x="597" y="346"/>
                    <a:pt x="597" y="346"/>
                    <a:pt x="597" y="346"/>
                  </a:cubicBezTo>
                  <a:cubicBezTo>
                    <a:pt x="599" y="346"/>
                    <a:pt x="599" y="347"/>
                    <a:pt x="599" y="348"/>
                  </a:cubicBezTo>
                  <a:cubicBezTo>
                    <a:pt x="599" y="348"/>
                    <a:pt x="599" y="348"/>
                    <a:pt x="599" y="348"/>
                  </a:cubicBezTo>
                  <a:cubicBezTo>
                    <a:pt x="599" y="349"/>
                    <a:pt x="598" y="350"/>
                    <a:pt x="597" y="350"/>
                  </a:cubicBezTo>
                  <a:cubicBezTo>
                    <a:pt x="597" y="350"/>
                    <a:pt x="597" y="350"/>
                    <a:pt x="597" y="350"/>
                  </a:cubicBezTo>
                  <a:cubicBezTo>
                    <a:pt x="597" y="350"/>
                    <a:pt x="597" y="350"/>
                    <a:pt x="597" y="350"/>
                  </a:cubicBezTo>
                  <a:close/>
                  <a:moveTo>
                    <a:pt x="18" y="339"/>
                  </a:moveTo>
                  <a:cubicBezTo>
                    <a:pt x="18" y="339"/>
                    <a:pt x="18" y="339"/>
                    <a:pt x="18" y="339"/>
                  </a:cubicBezTo>
                  <a:cubicBezTo>
                    <a:pt x="18" y="338"/>
                    <a:pt x="19" y="337"/>
                    <a:pt x="20" y="337"/>
                  </a:cubicBezTo>
                  <a:cubicBezTo>
                    <a:pt x="20" y="337"/>
                    <a:pt x="20" y="337"/>
                    <a:pt x="20" y="337"/>
                  </a:cubicBezTo>
                  <a:cubicBezTo>
                    <a:pt x="21" y="337"/>
                    <a:pt x="22" y="337"/>
                    <a:pt x="22" y="339"/>
                  </a:cubicBezTo>
                  <a:cubicBezTo>
                    <a:pt x="22" y="339"/>
                    <a:pt x="22" y="339"/>
                    <a:pt x="22" y="339"/>
                  </a:cubicBezTo>
                  <a:cubicBezTo>
                    <a:pt x="22" y="340"/>
                    <a:pt x="21" y="341"/>
                    <a:pt x="20" y="341"/>
                  </a:cubicBezTo>
                  <a:cubicBezTo>
                    <a:pt x="20" y="341"/>
                    <a:pt x="20" y="341"/>
                    <a:pt x="20" y="341"/>
                  </a:cubicBezTo>
                  <a:cubicBezTo>
                    <a:pt x="20" y="341"/>
                    <a:pt x="20" y="341"/>
                    <a:pt x="20" y="341"/>
                  </a:cubicBezTo>
                  <a:cubicBezTo>
                    <a:pt x="20" y="341"/>
                    <a:pt x="20" y="341"/>
                    <a:pt x="20" y="341"/>
                  </a:cubicBezTo>
                  <a:cubicBezTo>
                    <a:pt x="19" y="341"/>
                    <a:pt x="18" y="340"/>
                    <a:pt x="18" y="339"/>
                  </a:cubicBezTo>
                  <a:close/>
                  <a:moveTo>
                    <a:pt x="598" y="338"/>
                  </a:moveTo>
                  <a:cubicBezTo>
                    <a:pt x="597" y="338"/>
                    <a:pt x="596" y="337"/>
                    <a:pt x="596" y="335"/>
                  </a:cubicBezTo>
                  <a:cubicBezTo>
                    <a:pt x="596" y="335"/>
                    <a:pt x="596" y="335"/>
                    <a:pt x="596" y="335"/>
                  </a:cubicBezTo>
                  <a:cubicBezTo>
                    <a:pt x="596" y="334"/>
                    <a:pt x="597" y="334"/>
                    <a:pt x="598" y="334"/>
                  </a:cubicBezTo>
                  <a:cubicBezTo>
                    <a:pt x="598" y="334"/>
                    <a:pt x="598" y="334"/>
                    <a:pt x="598" y="334"/>
                  </a:cubicBezTo>
                  <a:cubicBezTo>
                    <a:pt x="599" y="334"/>
                    <a:pt x="600" y="335"/>
                    <a:pt x="600" y="336"/>
                  </a:cubicBezTo>
                  <a:cubicBezTo>
                    <a:pt x="600" y="336"/>
                    <a:pt x="600" y="336"/>
                    <a:pt x="600" y="336"/>
                  </a:cubicBezTo>
                  <a:cubicBezTo>
                    <a:pt x="600" y="337"/>
                    <a:pt x="599" y="338"/>
                    <a:pt x="598" y="338"/>
                  </a:cubicBezTo>
                  <a:cubicBezTo>
                    <a:pt x="598" y="338"/>
                    <a:pt x="598" y="338"/>
                    <a:pt x="598" y="338"/>
                  </a:cubicBezTo>
                  <a:cubicBezTo>
                    <a:pt x="598" y="338"/>
                    <a:pt x="598" y="338"/>
                    <a:pt x="598" y="338"/>
                  </a:cubicBezTo>
                  <a:close/>
                  <a:moveTo>
                    <a:pt x="18" y="327"/>
                  </a:moveTo>
                  <a:cubicBezTo>
                    <a:pt x="17" y="326"/>
                    <a:pt x="18" y="325"/>
                    <a:pt x="19" y="325"/>
                  </a:cubicBezTo>
                  <a:cubicBezTo>
                    <a:pt x="19" y="325"/>
                    <a:pt x="19" y="325"/>
                    <a:pt x="19" y="325"/>
                  </a:cubicBezTo>
                  <a:cubicBezTo>
                    <a:pt x="21" y="325"/>
                    <a:pt x="21" y="326"/>
                    <a:pt x="22" y="327"/>
                  </a:cubicBezTo>
                  <a:cubicBezTo>
                    <a:pt x="22" y="327"/>
                    <a:pt x="22" y="327"/>
                    <a:pt x="22" y="327"/>
                  </a:cubicBezTo>
                  <a:cubicBezTo>
                    <a:pt x="22" y="328"/>
                    <a:pt x="21" y="329"/>
                    <a:pt x="20" y="329"/>
                  </a:cubicBezTo>
                  <a:cubicBezTo>
                    <a:pt x="20" y="329"/>
                    <a:pt x="20" y="329"/>
                    <a:pt x="20" y="329"/>
                  </a:cubicBezTo>
                  <a:cubicBezTo>
                    <a:pt x="20" y="329"/>
                    <a:pt x="20" y="329"/>
                    <a:pt x="20" y="329"/>
                  </a:cubicBezTo>
                  <a:cubicBezTo>
                    <a:pt x="20" y="329"/>
                    <a:pt x="20" y="329"/>
                    <a:pt x="20" y="329"/>
                  </a:cubicBezTo>
                  <a:cubicBezTo>
                    <a:pt x="18" y="329"/>
                    <a:pt x="18" y="328"/>
                    <a:pt x="18" y="327"/>
                  </a:cubicBezTo>
                  <a:close/>
                  <a:moveTo>
                    <a:pt x="599" y="326"/>
                  </a:moveTo>
                  <a:cubicBezTo>
                    <a:pt x="598" y="326"/>
                    <a:pt x="597" y="325"/>
                    <a:pt x="597" y="324"/>
                  </a:cubicBezTo>
                  <a:cubicBezTo>
                    <a:pt x="597" y="324"/>
                    <a:pt x="597" y="324"/>
                    <a:pt x="597" y="324"/>
                  </a:cubicBezTo>
                  <a:cubicBezTo>
                    <a:pt x="597" y="322"/>
                    <a:pt x="598" y="322"/>
                    <a:pt x="599" y="322"/>
                  </a:cubicBezTo>
                  <a:cubicBezTo>
                    <a:pt x="599" y="322"/>
                    <a:pt x="599" y="322"/>
                    <a:pt x="599" y="322"/>
                  </a:cubicBezTo>
                  <a:cubicBezTo>
                    <a:pt x="600" y="322"/>
                    <a:pt x="601" y="323"/>
                    <a:pt x="601" y="324"/>
                  </a:cubicBezTo>
                  <a:cubicBezTo>
                    <a:pt x="601" y="324"/>
                    <a:pt x="601" y="324"/>
                    <a:pt x="601" y="324"/>
                  </a:cubicBezTo>
                  <a:cubicBezTo>
                    <a:pt x="601" y="325"/>
                    <a:pt x="600" y="326"/>
                    <a:pt x="599" y="326"/>
                  </a:cubicBezTo>
                  <a:cubicBezTo>
                    <a:pt x="599" y="326"/>
                    <a:pt x="599" y="326"/>
                    <a:pt x="599" y="326"/>
                  </a:cubicBezTo>
                  <a:cubicBezTo>
                    <a:pt x="599" y="326"/>
                    <a:pt x="599" y="326"/>
                    <a:pt x="599" y="326"/>
                  </a:cubicBezTo>
                  <a:close/>
                  <a:moveTo>
                    <a:pt x="19" y="317"/>
                  </a:moveTo>
                  <a:cubicBezTo>
                    <a:pt x="18" y="317"/>
                    <a:pt x="17" y="316"/>
                    <a:pt x="17" y="315"/>
                  </a:cubicBezTo>
                  <a:cubicBezTo>
                    <a:pt x="17" y="315"/>
                    <a:pt x="17" y="315"/>
                    <a:pt x="17" y="315"/>
                  </a:cubicBezTo>
                  <a:cubicBezTo>
                    <a:pt x="17" y="314"/>
                    <a:pt x="18" y="313"/>
                    <a:pt x="19" y="313"/>
                  </a:cubicBezTo>
                  <a:cubicBezTo>
                    <a:pt x="19" y="313"/>
                    <a:pt x="19" y="313"/>
                    <a:pt x="19" y="313"/>
                  </a:cubicBezTo>
                  <a:cubicBezTo>
                    <a:pt x="21" y="313"/>
                    <a:pt x="21" y="314"/>
                    <a:pt x="21" y="315"/>
                  </a:cubicBezTo>
                  <a:cubicBezTo>
                    <a:pt x="21" y="315"/>
                    <a:pt x="21" y="315"/>
                    <a:pt x="21" y="315"/>
                  </a:cubicBezTo>
                  <a:cubicBezTo>
                    <a:pt x="21" y="316"/>
                    <a:pt x="20" y="317"/>
                    <a:pt x="19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19" y="317"/>
                    <a:pt x="19" y="317"/>
                    <a:pt x="19" y="317"/>
                  </a:cubicBezTo>
                  <a:close/>
                  <a:moveTo>
                    <a:pt x="597" y="312"/>
                  </a:moveTo>
                  <a:cubicBezTo>
                    <a:pt x="597" y="312"/>
                    <a:pt x="597" y="312"/>
                    <a:pt x="597" y="312"/>
                  </a:cubicBezTo>
                  <a:cubicBezTo>
                    <a:pt x="597" y="312"/>
                    <a:pt x="597" y="312"/>
                    <a:pt x="597" y="312"/>
                  </a:cubicBezTo>
                  <a:cubicBezTo>
                    <a:pt x="597" y="311"/>
                    <a:pt x="598" y="310"/>
                    <a:pt x="599" y="310"/>
                  </a:cubicBezTo>
                  <a:cubicBezTo>
                    <a:pt x="599" y="310"/>
                    <a:pt x="599" y="310"/>
                    <a:pt x="599" y="310"/>
                  </a:cubicBezTo>
                  <a:cubicBezTo>
                    <a:pt x="600" y="310"/>
                    <a:pt x="601" y="310"/>
                    <a:pt x="601" y="312"/>
                  </a:cubicBezTo>
                  <a:cubicBezTo>
                    <a:pt x="601" y="312"/>
                    <a:pt x="601" y="312"/>
                    <a:pt x="601" y="312"/>
                  </a:cubicBezTo>
                  <a:cubicBezTo>
                    <a:pt x="601" y="313"/>
                    <a:pt x="600" y="314"/>
                    <a:pt x="599" y="314"/>
                  </a:cubicBezTo>
                  <a:cubicBezTo>
                    <a:pt x="599" y="314"/>
                    <a:pt x="599" y="314"/>
                    <a:pt x="599" y="314"/>
                  </a:cubicBezTo>
                  <a:cubicBezTo>
                    <a:pt x="599" y="314"/>
                    <a:pt x="599" y="314"/>
                    <a:pt x="599" y="314"/>
                  </a:cubicBezTo>
                  <a:cubicBezTo>
                    <a:pt x="599" y="314"/>
                    <a:pt x="599" y="314"/>
                    <a:pt x="599" y="314"/>
                  </a:cubicBezTo>
                  <a:cubicBezTo>
                    <a:pt x="598" y="314"/>
                    <a:pt x="597" y="313"/>
                    <a:pt x="597" y="312"/>
                  </a:cubicBezTo>
                  <a:close/>
                  <a:moveTo>
                    <a:pt x="20" y="305"/>
                  </a:moveTo>
                  <a:cubicBezTo>
                    <a:pt x="19" y="305"/>
                    <a:pt x="18" y="304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2"/>
                    <a:pt x="19" y="301"/>
                    <a:pt x="20" y="301"/>
                  </a:cubicBezTo>
                  <a:cubicBezTo>
                    <a:pt x="20" y="301"/>
                    <a:pt x="20" y="301"/>
                    <a:pt x="20" y="301"/>
                  </a:cubicBezTo>
                  <a:cubicBezTo>
                    <a:pt x="21" y="301"/>
                    <a:pt x="22" y="302"/>
                    <a:pt x="22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2" y="304"/>
                    <a:pt x="21" y="305"/>
                    <a:pt x="20" y="305"/>
                  </a:cubicBezTo>
                  <a:cubicBezTo>
                    <a:pt x="20" y="305"/>
                    <a:pt x="20" y="305"/>
                    <a:pt x="20" y="305"/>
                  </a:cubicBezTo>
                  <a:cubicBezTo>
                    <a:pt x="20" y="305"/>
                    <a:pt x="20" y="305"/>
                    <a:pt x="20" y="305"/>
                  </a:cubicBezTo>
                  <a:close/>
                  <a:moveTo>
                    <a:pt x="596" y="300"/>
                  </a:moveTo>
                  <a:cubicBezTo>
                    <a:pt x="596" y="299"/>
                    <a:pt x="597" y="298"/>
                    <a:pt x="598" y="298"/>
                  </a:cubicBezTo>
                  <a:cubicBezTo>
                    <a:pt x="598" y="298"/>
                    <a:pt x="598" y="298"/>
                    <a:pt x="598" y="298"/>
                  </a:cubicBezTo>
                  <a:cubicBezTo>
                    <a:pt x="599" y="298"/>
                    <a:pt x="600" y="298"/>
                    <a:pt x="600" y="299"/>
                  </a:cubicBezTo>
                  <a:cubicBezTo>
                    <a:pt x="600" y="299"/>
                    <a:pt x="600" y="299"/>
                    <a:pt x="600" y="299"/>
                  </a:cubicBezTo>
                  <a:cubicBezTo>
                    <a:pt x="600" y="301"/>
                    <a:pt x="599" y="302"/>
                    <a:pt x="598" y="302"/>
                  </a:cubicBezTo>
                  <a:cubicBezTo>
                    <a:pt x="598" y="302"/>
                    <a:pt x="598" y="302"/>
                    <a:pt x="598" y="302"/>
                  </a:cubicBezTo>
                  <a:cubicBezTo>
                    <a:pt x="598" y="302"/>
                    <a:pt x="598" y="302"/>
                    <a:pt x="598" y="302"/>
                  </a:cubicBezTo>
                  <a:cubicBezTo>
                    <a:pt x="598" y="302"/>
                    <a:pt x="598" y="302"/>
                    <a:pt x="598" y="302"/>
                  </a:cubicBezTo>
                  <a:cubicBezTo>
                    <a:pt x="597" y="302"/>
                    <a:pt x="596" y="301"/>
                    <a:pt x="596" y="300"/>
                  </a:cubicBezTo>
                  <a:close/>
                  <a:moveTo>
                    <a:pt x="20" y="293"/>
                  </a:moveTo>
                  <a:cubicBezTo>
                    <a:pt x="19" y="293"/>
                    <a:pt x="19" y="292"/>
                    <a:pt x="19" y="291"/>
                  </a:cubicBezTo>
                  <a:cubicBezTo>
                    <a:pt x="19" y="291"/>
                    <a:pt x="19" y="291"/>
                    <a:pt x="19" y="291"/>
                  </a:cubicBezTo>
                  <a:cubicBezTo>
                    <a:pt x="19" y="289"/>
                    <a:pt x="20" y="289"/>
                    <a:pt x="21" y="289"/>
                  </a:cubicBezTo>
                  <a:cubicBezTo>
                    <a:pt x="21" y="289"/>
                    <a:pt x="21" y="289"/>
                    <a:pt x="21" y="289"/>
                  </a:cubicBezTo>
                  <a:cubicBezTo>
                    <a:pt x="22" y="289"/>
                    <a:pt x="23" y="290"/>
                    <a:pt x="23" y="291"/>
                  </a:cubicBezTo>
                  <a:cubicBezTo>
                    <a:pt x="23" y="291"/>
                    <a:pt x="23" y="291"/>
                    <a:pt x="23" y="291"/>
                  </a:cubicBezTo>
                  <a:cubicBezTo>
                    <a:pt x="23" y="291"/>
                    <a:pt x="23" y="291"/>
                    <a:pt x="23" y="291"/>
                  </a:cubicBezTo>
                  <a:cubicBezTo>
                    <a:pt x="23" y="291"/>
                    <a:pt x="23" y="291"/>
                    <a:pt x="23" y="291"/>
                  </a:cubicBezTo>
                  <a:cubicBezTo>
                    <a:pt x="23" y="292"/>
                    <a:pt x="22" y="293"/>
                    <a:pt x="21" y="293"/>
                  </a:cubicBezTo>
                  <a:cubicBezTo>
                    <a:pt x="21" y="293"/>
                    <a:pt x="21" y="293"/>
                    <a:pt x="21" y="293"/>
                  </a:cubicBezTo>
                  <a:cubicBezTo>
                    <a:pt x="21" y="293"/>
                    <a:pt x="21" y="293"/>
                    <a:pt x="20" y="293"/>
                  </a:cubicBezTo>
                  <a:close/>
                  <a:moveTo>
                    <a:pt x="595" y="288"/>
                  </a:moveTo>
                  <a:cubicBezTo>
                    <a:pt x="595" y="287"/>
                    <a:pt x="596" y="286"/>
                    <a:pt x="597" y="286"/>
                  </a:cubicBezTo>
                  <a:cubicBezTo>
                    <a:pt x="597" y="286"/>
                    <a:pt x="597" y="286"/>
                    <a:pt x="597" y="286"/>
                  </a:cubicBezTo>
                  <a:cubicBezTo>
                    <a:pt x="598" y="286"/>
                    <a:pt x="599" y="286"/>
                    <a:pt x="599" y="287"/>
                  </a:cubicBezTo>
                  <a:cubicBezTo>
                    <a:pt x="599" y="287"/>
                    <a:pt x="599" y="287"/>
                    <a:pt x="599" y="287"/>
                  </a:cubicBezTo>
                  <a:cubicBezTo>
                    <a:pt x="599" y="289"/>
                    <a:pt x="598" y="290"/>
                    <a:pt x="597" y="290"/>
                  </a:cubicBezTo>
                  <a:cubicBezTo>
                    <a:pt x="597" y="290"/>
                    <a:pt x="597" y="290"/>
                    <a:pt x="597" y="290"/>
                  </a:cubicBezTo>
                  <a:cubicBezTo>
                    <a:pt x="597" y="290"/>
                    <a:pt x="597" y="290"/>
                    <a:pt x="597" y="290"/>
                  </a:cubicBezTo>
                  <a:cubicBezTo>
                    <a:pt x="597" y="290"/>
                    <a:pt x="597" y="290"/>
                    <a:pt x="597" y="290"/>
                  </a:cubicBezTo>
                  <a:cubicBezTo>
                    <a:pt x="596" y="290"/>
                    <a:pt x="595" y="289"/>
                    <a:pt x="595" y="288"/>
                  </a:cubicBezTo>
                  <a:close/>
                  <a:moveTo>
                    <a:pt x="22" y="281"/>
                  </a:moveTo>
                  <a:cubicBezTo>
                    <a:pt x="21" y="281"/>
                    <a:pt x="20" y="280"/>
                    <a:pt x="20" y="279"/>
                  </a:cubicBezTo>
                  <a:cubicBezTo>
                    <a:pt x="20" y="279"/>
                    <a:pt x="20" y="279"/>
                    <a:pt x="20" y="279"/>
                  </a:cubicBezTo>
                  <a:cubicBezTo>
                    <a:pt x="20" y="278"/>
                    <a:pt x="21" y="277"/>
                    <a:pt x="22" y="277"/>
                  </a:cubicBezTo>
                  <a:cubicBezTo>
                    <a:pt x="22" y="277"/>
                    <a:pt x="22" y="277"/>
                    <a:pt x="22" y="277"/>
                  </a:cubicBezTo>
                  <a:cubicBezTo>
                    <a:pt x="23" y="277"/>
                    <a:pt x="24" y="278"/>
                    <a:pt x="24" y="279"/>
                  </a:cubicBezTo>
                  <a:cubicBezTo>
                    <a:pt x="24" y="279"/>
                    <a:pt x="24" y="279"/>
                    <a:pt x="24" y="279"/>
                  </a:cubicBezTo>
                  <a:cubicBezTo>
                    <a:pt x="24" y="280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lose/>
                  <a:moveTo>
                    <a:pt x="594" y="276"/>
                  </a:moveTo>
                  <a:cubicBezTo>
                    <a:pt x="593" y="275"/>
                    <a:pt x="594" y="274"/>
                    <a:pt x="595" y="274"/>
                  </a:cubicBezTo>
                  <a:cubicBezTo>
                    <a:pt x="595" y="274"/>
                    <a:pt x="595" y="274"/>
                    <a:pt x="595" y="274"/>
                  </a:cubicBezTo>
                  <a:cubicBezTo>
                    <a:pt x="596" y="274"/>
                    <a:pt x="597" y="274"/>
                    <a:pt x="598" y="275"/>
                  </a:cubicBezTo>
                  <a:cubicBezTo>
                    <a:pt x="598" y="275"/>
                    <a:pt x="598" y="275"/>
                    <a:pt x="598" y="275"/>
                  </a:cubicBezTo>
                  <a:cubicBezTo>
                    <a:pt x="598" y="277"/>
                    <a:pt x="597" y="278"/>
                    <a:pt x="596" y="278"/>
                  </a:cubicBezTo>
                  <a:cubicBezTo>
                    <a:pt x="596" y="278"/>
                    <a:pt x="596" y="278"/>
                    <a:pt x="596" y="278"/>
                  </a:cubicBezTo>
                  <a:cubicBezTo>
                    <a:pt x="596" y="278"/>
                    <a:pt x="596" y="278"/>
                    <a:pt x="596" y="278"/>
                  </a:cubicBezTo>
                  <a:cubicBezTo>
                    <a:pt x="596" y="278"/>
                    <a:pt x="596" y="278"/>
                    <a:pt x="596" y="278"/>
                  </a:cubicBezTo>
                  <a:cubicBezTo>
                    <a:pt x="595" y="278"/>
                    <a:pt x="594" y="277"/>
                    <a:pt x="594" y="276"/>
                  </a:cubicBezTo>
                  <a:close/>
                  <a:moveTo>
                    <a:pt x="24" y="269"/>
                  </a:moveTo>
                  <a:cubicBezTo>
                    <a:pt x="23" y="269"/>
                    <a:pt x="22" y="268"/>
                    <a:pt x="22" y="267"/>
                  </a:cubicBezTo>
                  <a:cubicBezTo>
                    <a:pt x="22" y="267"/>
                    <a:pt x="22" y="267"/>
                    <a:pt x="22" y="267"/>
                  </a:cubicBezTo>
                  <a:cubicBezTo>
                    <a:pt x="22" y="266"/>
                    <a:pt x="23" y="265"/>
                    <a:pt x="24" y="265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5" y="265"/>
                    <a:pt x="26" y="266"/>
                    <a:pt x="26" y="267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6" y="268"/>
                    <a:pt x="25" y="269"/>
                    <a:pt x="24" y="269"/>
                  </a:cubicBezTo>
                  <a:cubicBezTo>
                    <a:pt x="24" y="269"/>
                    <a:pt x="24" y="269"/>
                    <a:pt x="24" y="269"/>
                  </a:cubicBezTo>
                  <a:cubicBezTo>
                    <a:pt x="24" y="269"/>
                    <a:pt x="24" y="269"/>
                    <a:pt x="24" y="269"/>
                  </a:cubicBezTo>
                  <a:close/>
                  <a:moveTo>
                    <a:pt x="592" y="264"/>
                  </a:moveTo>
                  <a:cubicBezTo>
                    <a:pt x="591" y="263"/>
                    <a:pt x="592" y="262"/>
                    <a:pt x="593" y="262"/>
                  </a:cubicBezTo>
                  <a:cubicBezTo>
                    <a:pt x="593" y="262"/>
                    <a:pt x="593" y="262"/>
                    <a:pt x="593" y="262"/>
                  </a:cubicBezTo>
                  <a:cubicBezTo>
                    <a:pt x="594" y="262"/>
                    <a:pt x="595" y="262"/>
                    <a:pt x="596" y="263"/>
                  </a:cubicBezTo>
                  <a:cubicBezTo>
                    <a:pt x="596" y="263"/>
                    <a:pt x="596" y="263"/>
                    <a:pt x="596" y="263"/>
                  </a:cubicBezTo>
                  <a:cubicBezTo>
                    <a:pt x="596" y="265"/>
                    <a:pt x="595" y="266"/>
                    <a:pt x="594" y="266"/>
                  </a:cubicBezTo>
                  <a:cubicBezTo>
                    <a:pt x="594" y="266"/>
                    <a:pt x="594" y="266"/>
                    <a:pt x="594" y="266"/>
                  </a:cubicBezTo>
                  <a:cubicBezTo>
                    <a:pt x="594" y="266"/>
                    <a:pt x="594" y="266"/>
                    <a:pt x="594" y="266"/>
                  </a:cubicBezTo>
                  <a:cubicBezTo>
                    <a:pt x="594" y="266"/>
                    <a:pt x="594" y="266"/>
                    <a:pt x="594" y="266"/>
                  </a:cubicBezTo>
                  <a:cubicBezTo>
                    <a:pt x="593" y="266"/>
                    <a:pt x="592" y="265"/>
                    <a:pt x="592" y="264"/>
                  </a:cubicBezTo>
                  <a:close/>
                  <a:moveTo>
                    <a:pt x="26" y="257"/>
                  </a:moveTo>
                  <a:cubicBezTo>
                    <a:pt x="25" y="257"/>
                    <a:pt x="24" y="256"/>
                    <a:pt x="24" y="255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5" y="254"/>
                    <a:pt x="26" y="253"/>
                    <a:pt x="27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8" y="254"/>
                    <a:pt x="29" y="255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7"/>
                    <a:pt x="27" y="257"/>
                    <a:pt x="26" y="257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6" y="257"/>
                    <a:pt x="26" y="257"/>
                    <a:pt x="26" y="257"/>
                  </a:cubicBezTo>
                  <a:close/>
                  <a:moveTo>
                    <a:pt x="589" y="253"/>
                  </a:moveTo>
                  <a:cubicBezTo>
                    <a:pt x="589" y="252"/>
                    <a:pt x="590" y="250"/>
                    <a:pt x="591" y="250"/>
                  </a:cubicBezTo>
                  <a:cubicBezTo>
                    <a:pt x="591" y="250"/>
                    <a:pt x="591" y="250"/>
                    <a:pt x="591" y="250"/>
                  </a:cubicBezTo>
                  <a:cubicBezTo>
                    <a:pt x="592" y="250"/>
                    <a:pt x="593" y="251"/>
                    <a:pt x="593" y="252"/>
                  </a:cubicBezTo>
                  <a:cubicBezTo>
                    <a:pt x="593" y="252"/>
                    <a:pt x="593" y="252"/>
                    <a:pt x="593" y="252"/>
                  </a:cubicBezTo>
                  <a:cubicBezTo>
                    <a:pt x="593" y="253"/>
                    <a:pt x="593" y="254"/>
                    <a:pt x="591" y="254"/>
                  </a:cubicBezTo>
                  <a:cubicBezTo>
                    <a:pt x="591" y="254"/>
                    <a:pt x="591" y="254"/>
                    <a:pt x="591" y="254"/>
                  </a:cubicBezTo>
                  <a:cubicBezTo>
                    <a:pt x="591" y="254"/>
                    <a:pt x="591" y="254"/>
                    <a:pt x="591" y="254"/>
                  </a:cubicBezTo>
                  <a:cubicBezTo>
                    <a:pt x="591" y="254"/>
                    <a:pt x="591" y="254"/>
                    <a:pt x="591" y="254"/>
                  </a:cubicBezTo>
                  <a:cubicBezTo>
                    <a:pt x="590" y="254"/>
                    <a:pt x="589" y="254"/>
                    <a:pt x="589" y="253"/>
                  </a:cubicBezTo>
                  <a:close/>
                  <a:moveTo>
                    <a:pt x="29" y="246"/>
                  </a:moveTo>
                  <a:cubicBezTo>
                    <a:pt x="28" y="245"/>
                    <a:pt x="27" y="244"/>
                    <a:pt x="27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8" y="242"/>
                    <a:pt x="29" y="242"/>
                    <a:pt x="30" y="242"/>
                  </a:cubicBezTo>
                  <a:cubicBezTo>
                    <a:pt x="30" y="242"/>
                    <a:pt x="30" y="242"/>
                    <a:pt x="30" y="242"/>
                  </a:cubicBezTo>
                  <a:cubicBezTo>
                    <a:pt x="31" y="242"/>
                    <a:pt x="31" y="243"/>
                    <a:pt x="31" y="244"/>
                  </a:cubicBezTo>
                  <a:cubicBezTo>
                    <a:pt x="31" y="244"/>
                    <a:pt x="31" y="244"/>
                    <a:pt x="31" y="244"/>
                  </a:cubicBezTo>
                  <a:cubicBezTo>
                    <a:pt x="31" y="245"/>
                    <a:pt x="30" y="246"/>
                    <a:pt x="29" y="246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9" y="246"/>
                    <a:pt x="29" y="246"/>
                    <a:pt x="29" y="246"/>
                  </a:cubicBezTo>
                  <a:close/>
                  <a:moveTo>
                    <a:pt x="586" y="241"/>
                  </a:moveTo>
                  <a:cubicBezTo>
                    <a:pt x="586" y="241"/>
                    <a:pt x="586" y="241"/>
                    <a:pt x="586" y="241"/>
                  </a:cubicBezTo>
                  <a:cubicBezTo>
                    <a:pt x="586" y="241"/>
                    <a:pt x="586" y="241"/>
                    <a:pt x="586" y="241"/>
                  </a:cubicBezTo>
                  <a:cubicBezTo>
                    <a:pt x="586" y="240"/>
                    <a:pt x="586" y="239"/>
                    <a:pt x="587" y="239"/>
                  </a:cubicBezTo>
                  <a:cubicBezTo>
                    <a:pt x="587" y="239"/>
                    <a:pt x="587" y="239"/>
                    <a:pt x="587" y="239"/>
                  </a:cubicBezTo>
                  <a:cubicBezTo>
                    <a:pt x="589" y="238"/>
                    <a:pt x="590" y="239"/>
                    <a:pt x="590" y="240"/>
                  </a:cubicBezTo>
                  <a:cubicBezTo>
                    <a:pt x="590" y="240"/>
                    <a:pt x="590" y="240"/>
                    <a:pt x="590" y="240"/>
                  </a:cubicBezTo>
                  <a:cubicBezTo>
                    <a:pt x="590" y="241"/>
                    <a:pt x="590" y="242"/>
                    <a:pt x="589" y="242"/>
                  </a:cubicBezTo>
                  <a:cubicBezTo>
                    <a:pt x="589" y="242"/>
                    <a:pt x="589" y="242"/>
                    <a:pt x="589" y="242"/>
                  </a:cubicBezTo>
                  <a:cubicBezTo>
                    <a:pt x="588" y="242"/>
                    <a:pt x="588" y="242"/>
                    <a:pt x="588" y="242"/>
                  </a:cubicBezTo>
                  <a:cubicBezTo>
                    <a:pt x="588" y="242"/>
                    <a:pt x="588" y="242"/>
                    <a:pt x="588" y="242"/>
                  </a:cubicBezTo>
                  <a:cubicBezTo>
                    <a:pt x="587" y="242"/>
                    <a:pt x="586" y="242"/>
                    <a:pt x="586" y="241"/>
                  </a:cubicBezTo>
                  <a:close/>
                  <a:moveTo>
                    <a:pt x="32" y="234"/>
                  </a:moveTo>
                  <a:cubicBezTo>
                    <a:pt x="31" y="234"/>
                    <a:pt x="30" y="233"/>
                    <a:pt x="31" y="232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1"/>
                    <a:pt x="32" y="230"/>
                    <a:pt x="33" y="230"/>
                  </a:cubicBezTo>
                  <a:cubicBezTo>
                    <a:pt x="33" y="230"/>
                    <a:pt x="33" y="230"/>
                    <a:pt x="33" y="230"/>
                  </a:cubicBezTo>
                  <a:cubicBezTo>
                    <a:pt x="34" y="231"/>
                    <a:pt x="35" y="232"/>
                    <a:pt x="34" y="233"/>
                  </a:cubicBezTo>
                  <a:cubicBezTo>
                    <a:pt x="34" y="233"/>
                    <a:pt x="34" y="233"/>
                    <a:pt x="34" y="233"/>
                  </a:cubicBezTo>
                  <a:cubicBezTo>
                    <a:pt x="34" y="233"/>
                    <a:pt x="34" y="233"/>
                    <a:pt x="34" y="233"/>
                  </a:cubicBezTo>
                  <a:cubicBezTo>
                    <a:pt x="34" y="233"/>
                    <a:pt x="34" y="233"/>
                    <a:pt x="34" y="233"/>
                  </a:cubicBezTo>
                  <a:cubicBezTo>
                    <a:pt x="34" y="234"/>
                    <a:pt x="33" y="234"/>
                    <a:pt x="33" y="234"/>
                  </a:cubicBezTo>
                  <a:cubicBezTo>
                    <a:pt x="33" y="234"/>
                    <a:pt x="33" y="234"/>
                    <a:pt x="33" y="234"/>
                  </a:cubicBezTo>
                  <a:cubicBezTo>
                    <a:pt x="32" y="234"/>
                    <a:pt x="32" y="234"/>
                    <a:pt x="32" y="234"/>
                  </a:cubicBezTo>
                  <a:close/>
                  <a:moveTo>
                    <a:pt x="583" y="230"/>
                  </a:moveTo>
                  <a:cubicBezTo>
                    <a:pt x="582" y="229"/>
                    <a:pt x="583" y="227"/>
                    <a:pt x="584" y="227"/>
                  </a:cubicBezTo>
                  <a:cubicBezTo>
                    <a:pt x="584" y="227"/>
                    <a:pt x="584" y="227"/>
                    <a:pt x="584" y="227"/>
                  </a:cubicBezTo>
                  <a:cubicBezTo>
                    <a:pt x="585" y="227"/>
                    <a:pt x="586" y="227"/>
                    <a:pt x="586" y="228"/>
                  </a:cubicBezTo>
                  <a:cubicBezTo>
                    <a:pt x="586" y="228"/>
                    <a:pt x="586" y="228"/>
                    <a:pt x="586" y="228"/>
                  </a:cubicBezTo>
                  <a:cubicBezTo>
                    <a:pt x="587" y="229"/>
                    <a:pt x="586" y="231"/>
                    <a:pt x="585" y="231"/>
                  </a:cubicBezTo>
                  <a:cubicBezTo>
                    <a:pt x="585" y="231"/>
                    <a:pt x="585" y="231"/>
                    <a:pt x="585" y="231"/>
                  </a:cubicBezTo>
                  <a:cubicBezTo>
                    <a:pt x="585" y="231"/>
                    <a:pt x="585" y="231"/>
                    <a:pt x="585" y="231"/>
                  </a:cubicBezTo>
                  <a:cubicBezTo>
                    <a:pt x="585" y="231"/>
                    <a:pt x="585" y="231"/>
                    <a:pt x="585" y="231"/>
                  </a:cubicBezTo>
                  <a:cubicBezTo>
                    <a:pt x="584" y="231"/>
                    <a:pt x="583" y="230"/>
                    <a:pt x="583" y="230"/>
                  </a:cubicBezTo>
                  <a:close/>
                  <a:moveTo>
                    <a:pt x="36" y="223"/>
                  </a:moveTo>
                  <a:cubicBezTo>
                    <a:pt x="35" y="222"/>
                    <a:pt x="34" y="221"/>
                    <a:pt x="35" y="220"/>
                  </a:cubicBezTo>
                  <a:cubicBezTo>
                    <a:pt x="35" y="220"/>
                    <a:pt x="35" y="220"/>
                    <a:pt x="35" y="220"/>
                  </a:cubicBezTo>
                  <a:cubicBezTo>
                    <a:pt x="35" y="219"/>
                    <a:pt x="36" y="219"/>
                    <a:pt x="37" y="219"/>
                  </a:cubicBezTo>
                  <a:cubicBezTo>
                    <a:pt x="37" y="219"/>
                    <a:pt x="37" y="219"/>
                    <a:pt x="37" y="219"/>
                  </a:cubicBezTo>
                  <a:cubicBezTo>
                    <a:pt x="38" y="219"/>
                    <a:pt x="39" y="221"/>
                    <a:pt x="38" y="222"/>
                  </a:cubicBezTo>
                  <a:cubicBezTo>
                    <a:pt x="38" y="222"/>
                    <a:pt x="38" y="222"/>
                    <a:pt x="38" y="222"/>
                  </a:cubicBezTo>
                  <a:cubicBezTo>
                    <a:pt x="38" y="222"/>
                    <a:pt x="38" y="222"/>
                    <a:pt x="38" y="222"/>
                  </a:cubicBezTo>
                  <a:cubicBezTo>
                    <a:pt x="38" y="222"/>
                    <a:pt x="38" y="222"/>
                    <a:pt x="38" y="222"/>
                  </a:cubicBezTo>
                  <a:cubicBezTo>
                    <a:pt x="38" y="222"/>
                    <a:pt x="37" y="223"/>
                    <a:pt x="36" y="223"/>
                  </a:cubicBezTo>
                  <a:cubicBezTo>
                    <a:pt x="36" y="223"/>
                    <a:pt x="36" y="223"/>
                    <a:pt x="36" y="223"/>
                  </a:cubicBezTo>
                  <a:cubicBezTo>
                    <a:pt x="36" y="223"/>
                    <a:pt x="36" y="223"/>
                    <a:pt x="36" y="223"/>
                  </a:cubicBezTo>
                  <a:close/>
                  <a:moveTo>
                    <a:pt x="579" y="218"/>
                  </a:moveTo>
                  <a:cubicBezTo>
                    <a:pt x="578" y="217"/>
                    <a:pt x="579" y="216"/>
                    <a:pt x="580" y="216"/>
                  </a:cubicBezTo>
                  <a:cubicBezTo>
                    <a:pt x="580" y="216"/>
                    <a:pt x="580" y="216"/>
                    <a:pt x="580" y="216"/>
                  </a:cubicBezTo>
                  <a:cubicBezTo>
                    <a:pt x="581" y="215"/>
                    <a:pt x="582" y="216"/>
                    <a:pt x="582" y="217"/>
                  </a:cubicBezTo>
                  <a:cubicBezTo>
                    <a:pt x="582" y="217"/>
                    <a:pt x="582" y="217"/>
                    <a:pt x="582" y="217"/>
                  </a:cubicBezTo>
                  <a:cubicBezTo>
                    <a:pt x="583" y="218"/>
                    <a:pt x="582" y="219"/>
                    <a:pt x="581" y="220"/>
                  </a:cubicBezTo>
                  <a:cubicBezTo>
                    <a:pt x="581" y="220"/>
                    <a:pt x="581" y="220"/>
                    <a:pt x="581" y="220"/>
                  </a:cubicBezTo>
                  <a:cubicBezTo>
                    <a:pt x="581" y="220"/>
                    <a:pt x="581" y="220"/>
                    <a:pt x="581" y="220"/>
                  </a:cubicBezTo>
                  <a:cubicBezTo>
                    <a:pt x="581" y="220"/>
                    <a:pt x="581" y="220"/>
                    <a:pt x="581" y="220"/>
                  </a:cubicBezTo>
                  <a:cubicBezTo>
                    <a:pt x="580" y="220"/>
                    <a:pt x="579" y="219"/>
                    <a:pt x="579" y="218"/>
                  </a:cubicBezTo>
                  <a:close/>
                  <a:moveTo>
                    <a:pt x="40" y="212"/>
                  </a:moveTo>
                  <a:cubicBezTo>
                    <a:pt x="39" y="211"/>
                    <a:pt x="38" y="210"/>
                    <a:pt x="39" y="209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39" y="208"/>
                    <a:pt x="40" y="207"/>
                    <a:pt x="41" y="208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42" y="208"/>
                    <a:pt x="43" y="209"/>
                    <a:pt x="43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2" y="211"/>
                    <a:pt x="41" y="212"/>
                    <a:pt x="41" y="212"/>
                  </a:cubicBezTo>
                  <a:cubicBezTo>
                    <a:pt x="41" y="212"/>
                    <a:pt x="41" y="212"/>
                    <a:pt x="41" y="212"/>
                  </a:cubicBezTo>
                  <a:cubicBezTo>
                    <a:pt x="40" y="212"/>
                    <a:pt x="40" y="212"/>
                    <a:pt x="40" y="212"/>
                  </a:cubicBezTo>
                  <a:close/>
                  <a:moveTo>
                    <a:pt x="574" y="207"/>
                  </a:moveTo>
                  <a:cubicBezTo>
                    <a:pt x="574" y="206"/>
                    <a:pt x="574" y="205"/>
                    <a:pt x="575" y="205"/>
                  </a:cubicBezTo>
                  <a:cubicBezTo>
                    <a:pt x="575" y="205"/>
                    <a:pt x="575" y="205"/>
                    <a:pt x="575" y="205"/>
                  </a:cubicBezTo>
                  <a:cubicBezTo>
                    <a:pt x="576" y="204"/>
                    <a:pt x="578" y="205"/>
                    <a:pt x="578" y="206"/>
                  </a:cubicBezTo>
                  <a:cubicBezTo>
                    <a:pt x="578" y="206"/>
                    <a:pt x="578" y="206"/>
                    <a:pt x="578" y="206"/>
                  </a:cubicBezTo>
                  <a:cubicBezTo>
                    <a:pt x="578" y="207"/>
                    <a:pt x="578" y="208"/>
                    <a:pt x="577" y="208"/>
                  </a:cubicBezTo>
                  <a:cubicBezTo>
                    <a:pt x="577" y="208"/>
                    <a:pt x="577" y="208"/>
                    <a:pt x="577" y="208"/>
                  </a:cubicBezTo>
                  <a:cubicBezTo>
                    <a:pt x="577" y="208"/>
                    <a:pt x="576" y="209"/>
                    <a:pt x="576" y="209"/>
                  </a:cubicBezTo>
                  <a:cubicBezTo>
                    <a:pt x="576" y="209"/>
                    <a:pt x="576" y="209"/>
                    <a:pt x="576" y="209"/>
                  </a:cubicBezTo>
                  <a:cubicBezTo>
                    <a:pt x="575" y="209"/>
                    <a:pt x="575" y="208"/>
                    <a:pt x="574" y="207"/>
                  </a:cubicBezTo>
                  <a:close/>
                  <a:moveTo>
                    <a:pt x="45" y="200"/>
                  </a:moveTo>
                  <a:cubicBezTo>
                    <a:pt x="44" y="200"/>
                    <a:pt x="43" y="199"/>
                    <a:pt x="44" y="198"/>
                  </a:cubicBezTo>
                  <a:cubicBezTo>
                    <a:pt x="44" y="198"/>
                    <a:pt x="44" y="198"/>
                    <a:pt x="44" y="198"/>
                  </a:cubicBezTo>
                  <a:cubicBezTo>
                    <a:pt x="44" y="197"/>
                    <a:pt x="45" y="196"/>
                    <a:pt x="46" y="197"/>
                  </a:cubicBezTo>
                  <a:cubicBezTo>
                    <a:pt x="46" y="197"/>
                    <a:pt x="46" y="197"/>
                    <a:pt x="46" y="197"/>
                  </a:cubicBezTo>
                  <a:cubicBezTo>
                    <a:pt x="47" y="197"/>
                    <a:pt x="48" y="199"/>
                    <a:pt x="47" y="200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7" y="200"/>
                    <a:pt x="46" y="201"/>
                    <a:pt x="45" y="201"/>
                  </a:cubicBezTo>
                  <a:cubicBezTo>
                    <a:pt x="45" y="201"/>
                    <a:pt x="45" y="201"/>
                    <a:pt x="45" y="201"/>
                  </a:cubicBezTo>
                  <a:cubicBezTo>
                    <a:pt x="45" y="201"/>
                    <a:pt x="45" y="201"/>
                    <a:pt x="45" y="200"/>
                  </a:cubicBezTo>
                  <a:close/>
                  <a:moveTo>
                    <a:pt x="569" y="196"/>
                  </a:moveTo>
                  <a:cubicBezTo>
                    <a:pt x="569" y="195"/>
                    <a:pt x="569" y="194"/>
                    <a:pt x="570" y="194"/>
                  </a:cubicBezTo>
                  <a:cubicBezTo>
                    <a:pt x="570" y="194"/>
                    <a:pt x="570" y="194"/>
                    <a:pt x="570" y="194"/>
                  </a:cubicBezTo>
                  <a:cubicBezTo>
                    <a:pt x="571" y="193"/>
                    <a:pt x="573" y="194"/>
                    <a:pt x="573" y="195"/>
                  </a:cubicBezTo>
                  <a:cubicBezTo>
                    <a:pt x="573" y="195"/>
                    <a:pt x="573" y="195"/>
                    <a:pt x="573" y="195"/>
                  </a:cubicBezTo>
                  <a:cubicBezTo>
                    <a:pt x="574" y="196"/>
                    <a:pt x="573" y="197"/>
                    <a:pt x="572" y="197"/>
                  </a:cubicBezTo>
                  <a:cubicBezTo>
                    <a:pt x="572" y="197"/>
                    <a:pt x="572" y="197"/>
                    <a:pt x="572" y="197"/>
                  </a:cubicBezTo>
                  <a:cubicBezTo>
                    <a:pt x="572" y="197"/>
                    <a:pt x="572" y="198"/>
                    <a:pt x="571" y="198"/>
                  </a:cubicBezTo>
                  <a:cubicBezTo>
                    <a:pt x="571" y="198"/>
                    <a:pt x="571" y="198"/>
                    <a:pt x="571" y="198"/>
                  </a:cubicBezTo>
                  <a:cubicBezTo>
                    <a:pt x="571" y="198"/>
                    <a:pt x="570" y="197"/>
                    <a:pt x="569" y="196"/>
                  </a:cubicBezTo>
                  <a:close/>
                  <a:moveTo>
                    <a:pt x="50" y="190"/>
                  </a:moveTo>
                  <a:cubicBezTo>
                    <a:pt x="49" y="189"/>
                    <a:pt x="48" y="188"/>
                    <a:pt x="49" y="187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49" y="186"/>
                    <a:pt x="51" y="186"/>
                    <a:pt x="52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3" y="187"/>
                    <a:pt x="53" y="188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1" y="190"/>
                    <a:pt x="51" y="190"/>
                  </a:cubicBezTo>
                  <a:cubicBezTo>
                    <a:pt x="51" y="190"/>
                    <a:pt x="51" y="190"/>
                    <a:pt x="51" y="190"/>
                  </a:cubicBezTo>
                  <a:cubicBezTo>
                    <a:pt x="50" y="190"/>
                    <a:pt x="50" y="190"/>
                    <a:pt x="50" y="190"/>
                  </a:cubicBezTo>
                  <a:close/>
                  <a:moveTo>
                    <a:pt x="564" y="186"/>
                  </a:moveTo>
                  <a:cubicBezTo>
                    <a:pt x="564" y="185"/>
                    <a:pt x="564" y="184"/>
                    <a:pt x="565" y="183"/>
                  </a:cubicBezTo>
                  <a:cubicBezTo>
                    <a:pt x="565" y="183"/>
                    <a:pt x="565" y="183"/>
                    <a:pt x="565" y="183"/>
                  </a:cubicBezTo>
                  <a:cubicBezTo>
                    <a:pt x="566" y="182"/>
                    <a:pt x="567" y="183"/>
                    <a:pt x="568" y="184"/>
                  </a:cubicBezTo>
                  <a:cubicBezTo>
                    <a:pt x="568" y="184"/>
                    <a:pt x="568" y="184"/>
                    <a:pt x="568" y="184"/>
                  </a:cubicBezTo>
                  <a:cubicBezTo>
                    <a:pt x="568" y="185"/>
                    <a:pt x="568" y="186"/>
                    <a:pt x="567" y="187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7" y="187"/>
                    <a:pt x="566" y="187"/>
                    <a:pt x="566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65" y="187"/>
                    <a:pt x="565" y="186"/>
                    <a:pt x="564" y="186"/>
                  </a:cubicBezTo>
                  <a:close/>
                  <a:moveTo>
                    <a:pt x="55" y="179"/>
                  </a:moveTo>
                  <a:cubicBezTo>
                    <a:pt x="54" y="178"/>
                    <a:pt x="54" y="177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5"/>
                    <a:pt x="56" y="175"/>
                    <a:pt x="57" y="176"/>
                  </a:cubicBezTo>
                  <a:cubicBezTo>
                    <a:pt x="57" y="176"/>
                    <a:pt x="57" y="176"/>
                    <a:pt x="57" y="176"/>
                  </a:cubicBezTo>
                  <a:cubicBezTo>
                    <a:pt x="58" y="176"/>
                    <a:pt x="59" y="177"/>
                    <a:pt x="58" y="178"/>
                  </a:cubicBezTo>
                  <a:cubicBezTo>
                    <a:pt x="58" y="178"/>
                    <a:pt x="58" y="178"/>
                    <a:pt x="58" y="178"/>
                  </a:cubicBezTo>
                  <a:cubicBezTo>
                    <a:pt x="58" y="178"/>
                    <a:pt x="58" y="178"/>
                    <a:pt x="58" y="178"/>
                  </a:cubicBezTo>
                  <a:cubicBezTo>
                    <a:pt x="58" y="178"/>
                    <a:pt x="58" y="178"/>
                    <a:pt x="58" y="178"/>
                  </a:cubicBezTo>
                  <a:cubicBezTo>
                    <a:pt x="58" y="179"/>
                    <a:pt x="57" y="179"/>
                    <a:pt x="56" y="179"/>
                  </a:cubicBezTo>
                  <a:cubicBezTo>
                    <a:pt x="56" y="179"/>
                    <a:pt x="56" y="179"/>
                    <a:pt x="56" y="179"/>
                  </a:cubicBezTo>
                  <a:cubicBezTo>
                    <a:pt x="56" y="179"/>
                    <a:pt x="56" y="179"/>
                    <a:pt x="55" y="179"/>
                  </a:cubicBezTo>
                  <a:close/>
                  <a:moveTo>
                    <a:pt x="558" y="175"/>
                  </a:moveTo>
                  <a:cubicBezTo>
                    <a:pt x="558" y="174"/>
                    <a:pt x="558" y="173"/>
                    <a:pt x="559" y="173"/>
                  </a:cubicBezTo>
                  <a:cubicBezTo>
                    <a:pt x="559" y="173"/>
                    <a:pt x="559" y="173"/>
                    <a:pt x="559" y="173"/>
                  </a:cubicBezTo>
                  <a:cubicBezTo>
                    <a:pt x="560" y="172"/>
                    <a:pt x="561" y="172"/>
                    <a:pt x="562" y="173"/>
                  </a:cubicBezTo>
                  <a:cubicBezTo>
                    <a:pt x="562" y="173"/>
                    <a:pt x="562" y="173"/>
                    <a:pt x="562" y="173"/>
                  </a:cubicBezTo>
                  <a:cubicBezTo>
                    <a:pt x="562" y="174"/>
                    <a:pt x="562" y="175"/>
                    <a:pt x="561" y="176"/>
                  </a:cubicBezTo>
                  <a:cubicBezTo>
                    <a:pt x="561" y="176"/>
                    <a:pt x="561" y="176"/>
                    <a:pt x="561" y="176"/>
                  </a:cubicBezTo>
                  <a:cubicBezTo>
                    <a:pt x="561" y="176"/>
                    <a:pt x="561" y="176"/>
                    <a:pt x="560" y="176"/>
                  </a:cubicBezTo>
                  <a:cubicBezTo>
                    <a:pt x="560" y="176"/>
                    <a:pt x="560" y="176"/>
                    <a:pt x="560" y="176"/>
                  </a:cubicBezTo>
                  <a:cubicBezTo>
                    <a:pt x="559" y="176"/>
                    <a:pt x="559" y="176"/>
                    <a:pt x="558" y="175"/>
                  </a:cubicBezTo>
                  <a:close/>
                  <a:moveTo>
                    <a:pt x="61" y="169"/>
                  </a:moveTo>
                  <a:cubicBezTo>
                    <a:pt x="60" y="168"/>
                    <a:pt x="60" y="167"/>
                    <a:pt x="61" y="166"/>
                  </a:cubicBezTo>
                  <a:cubicBezTo>
                    <a:pt x="61" y="166"/>
                    <a:pt x="61" y="166"/>
                    <a:pt x="61" y="166"/>
                  </a:cubicBezTo>
                  <a:cubicBezTo>
                    <a:pt x="61" y="165"/>
                    <a:pt x="62" y="165"/>
                    <a:pt x="63" y="165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4" y="166"/>
                    <a:pt x="65" y="167"/>
                    <a:pt x="64" y="168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4" y="169"/>
                    <a:pt x="63" y="169"/>
                    <a:pt x="62" y="169"/>
                  </a:cubicBezTo>
                  <a:cubicBezTo>
                    <a:pt x="62" y="169"/>
                    <a:pt x="62" y="169"/>
                    <a:pt x="62" y="169"/>
                  </a:cubicBezTo>
                  <a:cubicBezTo>
                    <a:pt x="62" y="169"/>
                    <a:pt x="62" y="169"/>
                    <a:pt x="61" y="169"/>
                  </a:cubicBezTo>
                  <a:close/>
                  <a:moveTo>
                    <a:pt x="552" y="165"/>
                  </a:moveTo>
                  <a:cubicBezTo>
                    <a:pt x="552" y="165"/>
                    <a:pt x="552" y="165"/>
                    <a:pt x="552" y="165"/>
                  </a:cubicBezTo>
                  <a:cubicBezTo>
                    <a:pt x="552" y="165"/>
                    <a:pt x="552" y="165"/>
                    <a:pt x="552" y="165"/>
                  </a:cubicBezTo>
                  <a:cubicBezTo>
                    <a:pt x="552" y="164"/>
                    <a:pt x="552" y="163"/>
                    <a:pt x="553" y="162"/>
                  </a:cubicBezTo>
                  <a:cubicBezTo>
                    <a:pt x="553" y="162"/>
                    <a:pt x="553" y="162"/>
                    <a:pt x="553" y="162"/>
                  </a:cubicBezTo>
                  <a:cubicBezTo>
                    <a:pt x="554" y="162"/>
                    <a:pt x="555" y="162"/>
                    <a:pt x="556" y="163"/>
                  </a:cubicBezTo>
                  <a:cubicBezTo>
                    <a:pt x="556" y="163"/>
                    <a:pt x="556" y="163"/>
                    <a:pt x="556" y="163"/>
                  </a:cubicBezTo>
                  <a:cubicBezTo>
                    <a:pt x="556" y="164"/>
                    <a:pt x="556" y="165"/>
                    <a:pt x="555" y="166"/>
                  </a:cubicBezTo>
                  <a:cubicBezTo>
                    <a:pt x="555" y="166"/>
                    <a:pt x="555" y="166"/>
                    <a:pt x="555" y="166"/>
                  </a:cubicBezTo>
                  <a:cubicBezTo>
                    <a:pt x="555" y="166"/>
                    <a:pt x="554" y="166"/>
                    <a:pt x="554" y="166"/>
                  </a:cubicBezTo>
                  <a:cubicBezTo>
                    <a:pt x="554" y="166"/>
                    <a:pt x="554" y="166"/>
                    <a:pt x="554" y="166"/>
                  </a:cubicBezTo>
                  <a:cubicBezTo>
                    <a:pt x="553" y="166"/>
                    <a:pt x="553" y="166"/>
                    <a:pt x="552" y="165"/>
                  </a:cubicBezTo>
                  <a:close/>
                  <a:moveTo>
                    <a:pt x="68" y="158"/>
                  </a:moveTo>
                  <a:cubicBezTo>
                    <a:pt x="67" y="158"/>
                    <a:pt x="67" y="157"/>
                    <a:pt x="67" y="156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68" y="155"/>
                    <a:pt x="69" y="155"/>
                    <a:pt x="70" y="155"/>
                  </a:cubicBezTo>
                  <a:cubicBezTo>
                    <a:pt x="70" y="155"/>
                    <a:pt x="70" y="155"/>
                    <a:pt x="70" y="155"/>
                  </a:cubicBezTo>
                  <a:cubicBezTo>
                    <a:pt x="71" y="156"/>
                    <a:pt x="71" y="157"/>
                    <a:pt x="70" y="158"/>
                  </a:cubicBezTo>
                  <a:cubicBezTo>
                    <a:pt x="70" y="158"/>
                    <a:pt x="70" y="158"/>
                    <a:pt x="70" y="158"/>
                  </a:cubicBezTo>
                  <a:cubicBezTo>
                    <a:pt x="70" y="158"/>
                    <a:pt x="70" y="158"/>
                    <a:pt x="70" y="158"/>
                  </a:cubicBezTo>
                  <a:cubicBezTo>
                    <a:pt x="70" y="158"/>
                    <a:pt x="70" y="158"/>
                    <a:pt x="70" y="158"/>
                  </a:cubicBezTo>
                  <a:cubicBezTo>
                    <a:pt x="70" y="159"/>
                    <a:pt x="69" y="159"/>
                    <a:pt x="69" y="159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68" y="159"/>
                    <a:pt x="68" y="159"/>
                    <a:pt x="68" y="158"/>
                  </a:cubicBezTo>
                  <a:close/>
                  <a:moveTo>
                    <a:pt x="546" y="155"/>
                  </a:moveTo>
                  <a:cubicBezTo>
                    <a:pt x="545" y="154"/>
                    <a:pt x="545" y="153"/>
                    <a:pt x="546" y="152"/>
                  </a:cubicBezTo>
                  <a:cubicBezTo>
                    <a:pt x="546" y="152"/>
                    <a:pt x="546" y="152"/>
                    <a:pt x="546" y="152"/>
                  </a:cubicBezTo>
                  <a:cubicBezTo>
                    <a:pt x="547" y="152"/>
                    <a:pt x="548" y="152"/>
                    <a:pt x="549" y="153"/>
                  </a:cubicBezTo>
                  <a:cubicBezTo>
                    <a:pt x="549" y="153"/>
                    <a:pt x="549" y="153"/>
                    <a:pt x="549" y="153"/>
                  </a:cubicBezTo>
                  <a:cubicBezTo>
                    <a:pt x="550" y="154"/>
                    <a:pt x="549" y="155"/>
                    <a:pt x="549" y="156"/>
                  </a:cubicBezTo>
                  <a:cubicBezTo>
                    <a:pt x="549" y="156"/>
                    <a:pt x="549" y="156"/>
                    <a:pt x="549" y="156"/>
                  </a:cubicBezTo>
                  <a:cubicBezTo>
                    <a:pt x="548" y="156"/>
                    <a:pt x="548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6" y="156"/>
                    <a:pt x="546" y="155"/>
                  </a:cubicBezTo>
                  <a:close/>
                  <a:moveTo>
                    <a:pt x="75" y="149"/>
                  </a:moveTo>
                  <a:cubicBezTo>
                    <a:pt x="74" y="148"/>
                    <a:pt x="73" y="147"/>
                    <a:pt x="74" y="146"/>
                  </a:cubicBezTo>
                  <a:cubicBezTo>
                    <a:pt x="74" y="146"/>
                    <a:pt x="74" y="146"/>
                    <a:pt x="74" y="146"/>
                  </a:cubicBezTo>
                  <a:cubicBezTo>
                    <a:pt x="75" y="145"/>
                    <a:pt x="76" y="145"/>
                    <a:pt x="77" y="145"/>
                  </a:cubicBezTo>
                  <a:cubicBezTo>
                    <a:pt x="77" y="145"/>
                    <a:pt x="77" y="145"/>
                    <a:pt x="77" y="145"/>
                  </a:cubicBezTo>
                  <a:cubicBezTo>
                    <a:pt x="78" y="146"/>
                    <a:pt x="78" y="147"/>
                    <a:pt x="77" y="148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7" y="149"/>
                    <a:pt x="76" y="149"/>
                    <a:pt x="76" y="149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5" y="149"/>
                    <a:pt x="75" y="149"/>
                    <a:pt x="75" y="149"/>
                  </a:cubicBezTo>
                  <a:close/>
                  <a:moveTo>
                    <a:pt x="539" y="145"/>
                  </a:moveTo>
                  <a:cubicBezTo>
                    <a:pt x="538" y="145"/>
                    <a:pt x="538" y="143"/>
                    <a:pt x="539" y="143"/>
                  </a:cubicBezTo>
                  <a:cubicBezTo>
                    <a:pt x="539" y="143"/>
                    <a:pt x="539" y="143"/>
                    <a:pt x="539" y="143"/>
                  </a:cubicBezTo>
                  <a:cubicBezTo>
                    <a:pt x="540" y="142"/>
                    <a:pt x="541" y="142"/>
                    <a:pt x="542" y="143"/>
                  </a:cubicBezTo>
                  <a:cubicBezTo>
                    <a:pt x="542" y="143"/>
                    <a:pt x="542" y="143"/>
                    <a:pt x="542" y="143"/>
                  </a:cubicBezTo>
                  <a:cubicBezTo>
                    <a:pt x="543" y="144"/>
                    <a:pt x="542" y="145"/>
                    <a:pt x="542" y="146"/>
                  </a:cubicBezTo>
                  <a:cubicBezTo>
                    <a:pt x="542" y="146"/>
                    <a:pt x="542" y="146"/>
                    <a:pt x="542" y="146"/>
                  </a:cubicBezTo>
                  <a:cubicBezTo>
                    <a:pt x="541" y="146"/>
                    <a:pt x="541" y="146"/>
                    <a:pt x="540" y="146"/>
                  </a:cubicBezTo>
                  <a:cubicBezTo>
                    <a:pt x="540" y="146"/>
                    <a:pt x="540" y="146"/>
                    <a:pt x="540" y="146"/>
                  </a:cubicBezTo>
                  <a:cubicBezTo>
                    <a:pt x="540" y="146"/>
                    <a:pt x="539" y="146"/>
                    <a:pt x="539" y="145"/>
                  </a:cubicBezTo>
                  <a:close/>
                  <a:moveTo>
                    <a:pt x="82" y="139"/>
                  </a:moveTo>
                  <a:cubicBezTo>
                    <a:pt x="81" y="138"/>
                    <a:pt x="81" y="137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82" y="135"/>
                    <a:pt x="83" y="135"/>
                    <a:pt x="84" y="136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5" y="137"/>
                    <a:pt x="85" y="138"/>
                    <a:pt x="85" y="139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4" y="139"/>
                    <a:pt x="84" y="139"/>
                    <a:pt x="83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139"/>
                    <a:pt x="82" y="139"/>
                    <a:pt x="82" y="139"/>
                  </a:cubicBezTo>
                  <a:close/>
                  <a:moveTo>
                    <a:pt x="531" y="136"/>
                  </a:moveTo>
                  <a:cubicBezTo>
                    <a:pt x="531" y="136"/>
                    <a:pt x="531" y="136"/>
                    <a:pt x="531" y="136"/>
                  </a:cubicBezTo>
                  <a:cubicBezTo>
                    <a:pt x="531" y="136"/>
                    <a:pt x="531" y="136"/>
                    <a:pt x="531" y="136"/>
                  </a:cubicBezTo>
                  <a:cubicBezTo>
                    <a:pt x="531" y="135"/>
                    <a:pt x="531" y="134"/>
                    <a:pt x="532" y="133"/>
                  </a:cubicBezTo>
                  <a:cubicBezTo>
                    <a:pt x="532" y="133"/>
                    <a:pt x="532" y="133"/>
                    <a:pt x="532" y="133"/>
                  </a:cubicBezTo>
                  <a:cubicBezTo>
                    <a:pt x="533" y="133"/>
                    <a:pt x="534" y="133"/>
                    <a:pt x="535" y="134"/>
                  </a:cubicBezTo>
                  <a:cubicBezTo>
                    <a:pt x="535" y="134"/>
                    <a:pt x="535" y="134"/>
                    <a:pt x="535" y="134"/>
                  </a:cubicBezTo>
                  <a:cubicBezTo>
                    <a:pt x="535" y="134"/>
                    <a:pt x="535" y="136"/>
                    <a:pt x="534" y="136"/>
                  </a:cubicBezTo>
                  <a:cubicBezTo>
                    <a:pt x="534" y="136"/>
                    <a:pt x="534" y="136"/>
                    <a:pt x="534" y="136"/>
                  </a:cubicBezTo>
                  <a:cubicBezTo>
                    <a:pt x="534" y="137"/>
                    <a:pt x="533" y="137"/>
                    <a:pt x="533" y="137"/>
                  </a:cubicBezTo>
                  <a:cubicBezTo>
                    <a:pt x="533" y="137"/>
                    <a:pt x="533" y="137"/>
                    <a:pt x="533" y="137"/>
                  </a:cubicBezTo>
                  <a:cubicBezTo>
                    <a:pt x="532" y="137"/>
                    <a:pt x="532" y="137"/>
                    <a:pt x="531" y="136"/>
                  </a:cubicBezTo>
                  <a:close/>
                  <a:moveTo>
                    <a:pt x="89" y="130"/>
                  </a:moveTo>
                  <a:cubicBezTo>
                    <a:pt x="88" y="129"/>
                    <a:pt x="88" y="128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90" y="126"/>
                    <a:pt x="91" y="126"/>
                    <a:pt x="92" y="127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3" y="127"/>
                    <a:pt x="93" y="129"/>
                    <a:pt x="92" y="130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2" y="130"/>
                    <a:pt x="91" y="130"/>
                    <a:pt x="91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0" y="130"/>
                    <a:pt x="90" y="130"/>
                    <a:pt x="89" y="130"/>
                  </a:cubicBezTo>
                  <a:close/>
                  <a:moveTo>
                    <a:pt x="524" y="127"/>
                  </a:moveTo>
                  <a:cubicBezTo>
                    <a:pt x="523" y="126"/>
                    <a:pt x="523" y="125"/>
                    <a:pt x="524" y="124"/>
                  </a:cubicBezTo>
                  <a:cubicBezTo>
                    <a:pt x="524" y="124"/>
                    <a:pt x="524" y="124"/>
                    <a:pt x="524" y="124"/>
                  </a:cubicBezTo>
                  <a:cubicBezTo>
                    <a:pt x="525" y="123"/>
                    <a:pt x="526" y="123"/>
                    <a:pt x="527" y="124"/>
                  </a:cubicBezTo>
                  <a:cubicBezTo>
                    <a:pt x="527" y="124"/>
                    <a:pt x="527" y="124"/>
                    <a:pt x="527" y="124"/>
                  </a:cubicBezTo>
                  <a:cubicBezTo>
                    <a:pt x="527" y="125"/>
                    <a:pt x="527" y="126"/>
                    <a:pt x="527" y="127"/>
                  </a:cubicBezTo>
                  <a:cubicBezTo>
                    <a:pt x="527" y="127"/>
                    <a:pt x="527" y="127"/>
                    <a:pt x="527" y="127"/>
                  </a:cubicBezTo>
                  <a:cubicBezTo>
                    <a:pt x="526" y="127"/>
                    <a:pt x="526" y="128"/>
                    <a:pt x="525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5" y="128"/>
                    <a:pt x="524" y="127"/>
                    <a:pt x="524" y="127"/>
                  </a:cubicBezTo>
                  <a:close/>
                  <a:moveTo>
                    <a:pt x="97" y="121"/>
                  </a:moveTo>
                  <a:cubicBezTo>
                    <a:pt x="96" y="120"/>
                    <a:pt x="96" y="119"/>
                    <a:pt x="97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8" y="117"/>
                    <a:pt x="99" y="117"/>
                    <a:pt x="100" y="11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1" y="119"/>
                    <a:pt x="101" y="120"/>
                    <a:pt x="100" y="121"/>
                  </a:cubicBezTo>
                  <a:cubicBezTo>
                    <a:pt x="100" y="121"/>
                    <a:pt x="100" y="121"/>
                    <a:pt x="100" y="121"/>
                  </a:cubicBezTo>
                  <a:cubicBezTo>
                    <a:pt x="100" y="121"/>
                    <a:pt x="99" y="121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98" y="121"/>
                    <a:pt x="98" y="121"/>
                    <a:pt x="97" y="121"/>
                  </a:cubicBezTo>
                  <a:close/>
                  <a:moveTo>
                    <a:pt x="516" y="118"/>
                  </a:moveTo>
                  <a:cubicBezTo>
                    <a:pt x="515" y="117"/>
                    <a:pt x="515" y="116"/>
                    <a:pt x="516" y="115"/>
                  </a:cubicBezTo>
                  <a:cubicBezTo>
                    <a:pt x="516" y="115"/>
                    <a:pt x="516" y="115"/>
                    <a:pt x="516" y="115"/>
                  </a:cubicBezTo>
                  <a:cubicBezTo>
                    <a:pt x="516" y="115"/>
                    <a:pt x="518" y="115"/>
                    <a:pt x="519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6"/>
                    <a:pt x="519" y="118"/>
                    <a:pt x="518" y="118"/>
                  </a:cubicBezTo>
                  <a:cubicBezTo>
                    <a:pt x="518" y="118"/>
                    <a:pt x="518" y="118"/>
                    <a:pt x="518" y="118"/>
                  </a:cubicBezTo>
                  <a:cubicBezTo>
                    <a:pt x="518" y="119"/>
                    <a:pt x="518" y="119"/>
                    <a:pt x="517" y="119"/>
                  </a:cubicBezTo>
                  <a:cubicBezTo>
                    <a:pt x="517" y="119"/>
                    <a:pt x="517" y="119"/>
                    <a:pt x="517" y="119"/>
                  </a:cubicBezTo>
                  <a:cubicBezTo>
                    <a:pt x="517" y="119"/>
                    <a:pt x="516" y="119"/>
                    <a:pt x="516" y="118"/>
                  </a:cubicBezTo>
                  <a:close/>
                  <a:moveTo>
                    <a:pt x="106" y="112"/>
                  </a:moveTo>
                  <a:cubicBezTo>
                    <a:pt x="105" y="111"/>
                    <a:pt x="105" y="110"/>
                    <a:pt x="106" y="109"/>
                  </a:cubicBezTo>
                  <a:cubicBezTo>
                    <a:pt x="106" y="109"/>
                    <a:pt x="106" y="109"/>
                    <a:pt x="106" y="109"/>
                  </a:cubicBezTo>
                  <a:cubicBezTo>
                    <a:pt x="106" y="109"/>
                    <a:pt x="108" y="109"/>
                    <a:pt x="109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09" y="110"/>
                    <a:pt x="109" y="111"/>
                    <a:pt x="108" y="112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8" y="113"/>
                    <a:pt x="108" y="113"/>
                    <a:pt x="107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7" y="113"/>
                    <a:pt x="106" y="113"/>
                    <a:pt x="106" y="112"/>
                  </a:cubicBezTo>
                  <a:close/>
                  <a:moveTo>
                    <a:pt x="507" y="110"/>
                  </a:moveTo>
                  <a:cubicBezTo>
                    <a:pt x="506" y="109"/>
                    <a:pt x="506" y="108"/>
                    <a:pt x="507" y="107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8" y="106"/>
                    <a:pt x="509" y="106"/>
                    <a:pt x="510" y="107"/>
                  </a:cubicBezTo>
                  <a:cubicBezTo>
                    <a:pt x="510" y="107"/>
                    <a:pt x="510" y="107"/>
                    <a:pt x="510" y="107"/>
                  </a:cubicBezTo>
                  <a:cubicBezTo>
                    <a:pt x="511" y="108"/>
                    <a:pt x="511" y="109"/>
                    <a:pt x="510" y="110"/>
                  </a:cubicBezTo>
                  <a:cubicBezTo>
                    <a:pt x="510" y="110"/>
                    <a:pt x="510" y="110"/>
                    <a:pt x="510" y="110"/>
                  </a:cubicBezTo>
                  <a:cubicBezTo>
                    <a:pt x="510" y="110"/>
                    <a:pt x="509" y="110"/>
                    <a:pt x="509" y="110"/>
                  </a:cubicBezTo>
                  <a:cubicBezTo>
                    <a:pt x="509" y="110"/>
                    <a:pt x="509" y="110"/>
                    <a:pt x="509" y="110"/>
                  </a:cubicBezTo>
                  <a:cubicBezTo>
                    <a:pt x="508" y="110"/>
                    <a:pt x="508" y="110"/>
                    <a:pt x="507" y="110"/>
                  </a:cubicBezTo>
                  <a:close/>
                  <a:moveTo>
                    <a:pt x="114" y="104"/>
                  </a:moveTo>
                  <a:cubicBezTo>
                    <a:pt x="114" y="103"/>
                    <a:pt x="114" y="102"/>
                    <a:pt x="114" y="10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5" y="100"/>
                    <a:pt x="117" y="100"/>
                    <a:pt x="117" y="101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8" y="102"/>
                    <a:pt x="118" y="103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6" y="105"/>
                    <a:pt x="116" y="105"/>
                  </a:cubicBezTo>
                  <a:cubicBezTo>
                    <a:pt x="116" y="105"/>
                    <a:pt x="116" y="105"/>
                    <a:pt x="116" y="105"/>
                  </a:cubicBezTo>
                  <a:cubicBezTo>
                    <a:pt x="115" y="105"/>
                    <a:pt x="115" y="104"/>
                    <a:pt x="114" y="104"/>
                  </a:cubicBezTo>
                  <a:close/>
                  <a:moveTo>
                    <a:pt x="498" y="102"/>
                  </a:moveTo>
                  <a:cubicBezTo>
                    <a:pt x="498" y="101"/>
                    <a:pt x="498" y="100"/>
                    <a:pt x="498" y="99"/>
                  </a:cubicBezTo>
                  <a:cubicBezTo>
                    <a:pt x="498" y="99"/>
                    <a:pt x="498" y="99"/>
                    <a:pt x="498" y="99"/>
                  </a:cubicBezTo>
                  <a:cubicBezTo>
                    <a:pt x="499" y="98"/>
                    <a:pt x="500" y="98"/>
                    <a:pt x="501" y="99"/>
                  </a:cubicBezTo>
                  <a:cubicBezTo>
                    <a:pt x="501" y="99"/>
                    <a:pt x="501" y="99"/>
                    <a:pt x="501" y="99"/>
                  </a:cubicBezTo>
                  <a:cubicBezTo>
                    <a:pt x="502" y="99"/>
                    <a:pt x="502" y="101"/>
                    <a:pt x="501" y="102"/>
                  </a:cubicBezTo>
                  <a:cubicBezTo>
                    <a:pt x="501" y="102"/>
                    <a:pt x="501" y="102"/>
                    <a:pt x="501" y="102"/>
                  </a:cubicBezTo>
                  <a:cubicBezTo>
                    <a:pt x="501" y="102"/>
                    <a:pt x="500" y="102"/>
                    <a:pt x="500" y="102"/>
                  </a:cubicBezTo>
                  <a:cubicBezTo>
                    <a:pt x="500" y="102"/>
                    <a:pt x="500" y="102"/>
                    <a:pt x="500" y="102"/>
                  </a:cubicBezTo>
                  <a:cubicBezTo>
                    <a:pt x="499" y="102"/>
                    <a:pt x="499" y="102"/>
                    <a:pt x="498" y="102"/>
                  </a:cubicBezTo>
                  <a:close/>
                  <a:moveTo>
                    <a:pt x="123" y="96"/>
                  </a:moveTo>
                  <a:cubicBezTo>
                    <a:pt x="123" y="95"/>
                    <a:pt x="123" y="94"/>
                    <a:pt x="124" y="93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4" y="92"/>
                    <a:pt x="126" y="93"/>
                    <a:pt x="126" y="93"/>
                  </a:cubicBezTo>
                  <a:cubicBezTo>
                    <a:pt x="126" y="93"/>
                    <a:pt x="126" y="93"/>
                    <a:pt x="126" y="93"/>
                  </a:cubicBezTo>
                  <a:cubicBezTo>
                    <a:pt x="127" y="94"/>
                    <a:pt x="127" y="95"/>
                    <a:pt x="126" y="96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6" y="97"/>
                    <a:pt x="125" y="97"/>
                    <a:pt x="125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4" y="97"/>
                    <a:pt x="124" y="96"/>
                    <a:pt x="123" y="96"/>
                  </a:cubicBezTo>
                  <a:close/>
                  <a:moveTo>
                    <a:pt x="489" y="94"/>
                  </a:moveTo>
                  <a:cubicBezTo>
                    <a:pt x="489" y="93"/>
                    <a:pt x="488" y="92"/>
                    <a:pt x="489" y="91"/>
                  </a:cubicBezTo>
                  <a:cubicBezTo>
                    <a:pt x="489" y="91"/>
                    <a:pt x="489" y="91"/>
                    <a:pt x="489" y="91"/>
                  </a:cubicBezTo>
                  <a:cubicBezTo>
                    <a:pt x="490" y="90"/>
                    <a:pt x="491" y="90"/>
                    <a:pt x="492" y="91"/>
                  </a:cubicBezTo>
                  <a:cubicBezTo>
                    <a:pt x="492" y="91"/>
                    <a:pt x="492" y="91"/>
                    <a:pt x="492" y="91"/>
                  </a:cubicBezTo>
                  <a:cubicBezTo>
                    <a:pt x="493" y="92"/>
                    <a:pt x="493" y="93"/>
                    <a:pt x="492" y="94"/>
                  </a:cubicBezTo>
                  <a:cubicBezTo>
                    <a:pt x="492" y="94"/>
                    <a:pt x="492" y="94"/>
                    <a:pt x="492" y="94"/>
                  </a:cubicBezTo>
                  <a:cubicBezTo>
                    <a:pt x="492" y="94"/>
                    <a:pt x="491" y="95"/>
                    <a:pt x="491" y="95"/>
                  </a:cubicBezTo>
                  <a:cubicBezTo>
                    <a:pt x="491" y="95"/>
                    <a:pt x="491" y="95"/>
                    <a:pt x="491" y="95"/>
                  </a:cubicBezTo>
                  <a:cubicBezTo>
                    <a:pt x="490" y="95"/>
                    <a:pt x="490" y="94"/>
                    <a:pt x="489" y="94"/>
                  </a:cubicBezTo>
                  <a:close/>
                  <a:moveTo>
                    <a:pt x="133" y="88"/>
                  </a:moveTo>
                  <a:cubicBezTo>
                    <a:pt x="132" y="88"/>
                    <a:pt x="132" y="86"/>
                    <a:pt x="133" y="86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34" y="85"/>
                    <a:pt x="135" y="85"/>
                    <a:pt x="136" y="86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7" y="87"/>
                    <a:pt x="136" y="88"/>
                    <a:pt x="136" y="89"/>
                  </a:cubicBezTo>
                  <a:cubicBezTo>
                    <a:pt x="136" y="89"/>
                    <a:pt x="136" y="89"/>
                    <a:pt x="136" y="89"/>
                  </a:cubicBezTo>
                  <a:cubicBezTo>
                    <a:pt x="135" y="89"/>
                    <a:pt x="135" y="89"/>
                    <a:pt x="134" y="89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34" y="89"/>
                    <a:pt x="133" y="89"/>
                    <a:pt x="133" y="88"/>
                  </a:cubicBezTo>
                  <a:close/>
                  <a:moveTo>
                    <a:pt x="480" y="87"/>
                  </a:moveTo>
                  <a:cubicBezTo>
                    <a:pt x="479" y="86"/>
                    <a:pt x="479" y="85"/>
                    <a:pt x="480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80" y="83"/>
                    <a:pt x="481" y="83"/>
                    <a:pt x="482" y="84"/>
                  </a:cubicBezTo>
                  <a:cubicBezTo>
                    <a:pt x="482" y="84"/>
                    <a:pt x="482" y="84"/>
                    <a:pt x="482" y="84"/>
                  </a:cubicBezTo>
                  <a:cubicBezTo>
                    <a:pt x="483" y="84"/>
                    <a:pt x="483" y="85"/>
                    <a:pt x="483" y="86"/>
                  </a:cubicBezTo>
                  <a:cubicBezTo>
                    <a:pt x="483" y="86"/>
                    <a:pt x="483" y="86"/>
                    <a:pt x="483" y="86"/>
                  </a:cubicBezTo>
                  <a:cubicBezTo>
                    <a:pt x="482" y="87"/>
                    <a:pt x="482" y="87"/>
                    <a:pt x="481" y="87"/>
                  </a:cubicBezTo>
                  <a:cubicBezTo>
                    <a:pt x="481" y="87"/>
                    <a:pt x="481" y="87"/>
                    <a:pt x="481" y="87"/>
                  </a:cubicBezTo>
                  <a:cubicBezTo>
                    <a:pt x="481" y="87"/>
                    <a:pt x="480" y="87"/>
                    <a:pt x="480" y="87"/>
                  </a:cubicBezTo>
                  <a:close/>
                  <a:moveTo>
                    <a:pt x="142" y="81"/>
                  </a:moveTo>
                  <a:cubicBezTo>
                    <a:pt x="142" y="80"/>
                    <a:pt x="142" y="79"/>
                    <a:pt x="143" y="78"/>
                  </a:cubicBezTo>
                  <a:cubicBezTo>
                    <a:pt x="143" y="78"/>
                    <a:pt x="143" y="78"/>
                    <a:pt x="143" y="78"/>
                  </a:cubicBezTo>
                  <a:cubicBezTo>
                    <a:pt x="144" y="78"/>
                    <a:pt x="145" y="78"/>
                    <a:pt x="146" y="79"/>
                  </a:cubicBezTo>
                  <a:cubicBezTo>
                    <a:pt x="146" y="79"/>
                    <a:pt x="146" y="79"/>
                    <a:pt x="146" y="79"/>
                  </a:cubicBezTo>
                  <a:cubicBezTo>
                    <a:pt x="146" y="80"/>
                    <a:pt x="146" y="81"/>
                    <a:pt x="145" y="82"/>
                  </a:cubicBezTo>
                  <a:cubicBezTo>
                    <a:pt x="145" y="82"/>
                    <a:pt x="145" y="82"/>
                    <a:pt x="145" y="82"/>
                  </a:cubicBezTo>
                  <a:cubicBezTo>
                    <a:pt x="145" y="82"/>
                    <a:pt x="144" y="82"/>
                    <a:pt x="144" y="82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3" y="82"/>
                    <a:pt x="143" y="82"/>
                    <a:pt x="142" y="81"/>
                  </a:cubicBezTo>
                  <a:close/>
                  <a:moveTo>
                    <a:pt x="470" y="80"/>
                  </a:moveTo>
                  <a:cubicBezTo>
                    <a:pt x="469" y="79"/>
                    <a:pt x="469" y="78"/>
                    <a:pt x="470" y="77"/>
                  </a:cubicBezTo>
                  <a:cubicBezTo>
                    <a:pt x="470" y="77"/>
                    <a:pt x="470" y="77"/>
                    <a:pt x="470" y="77"/>
                  </a:cubicBezTo>
                  <a:cubicBezTo>
                    <a:pt x="470" y="76"/>
                    <a:pt x="472" y="76"/>
                    <a:pt x="473" y="77"/>
                  </a:cubicBezTo>
                  <a:cubicBezTo>
                    <a:pt x="473" y="77"/>
                    <a:pt x="473" y="77"/>
                    <a:pt x="473" y="77"/>
                  </a:cubicBezTo>
                  <a:cubicBezTo>
                    <a:pt x="473" y="77"/>
                    <a:pt x="474" y="78"/>
                    <a:pt x="473" y="79"/>
                  </a:cubicBezTo>
                  <a:cubicBezTo>
                    <a:pt x="473" y="79"/>
                    <a:pt x="473" y="79"/>
                    <a:pt x="473" y="79"/>
                  </a:cubicBezTo>
                  <a:cubicBezTo>
                    <a:pt x="473" y="80"/>
                    <a:pt x="472" y="80"/>
                    <a:pt x="471" y="80"/>
                  </a:cubicBezTo>
                  <a:cubicBezTo>
                    <a:pt x="471" y="80"/>
                    <a:pt x="471" y="80"/>
                    <a:pt x="471" y="80"/>
                  </a:cubicBezTo>
                  <a:cubicBezTo>
                    <a:pt x="471" y="80"/>
                    <a:pt x="471" y="80"/>
                    <a:pt x="470" y="80"/>
                  </a:cubicBezTo>
                  <a:close/>
                  <a:moveTo>
                    <a:pt x="152" y="75"/>
                  </a:moveTo>
                  <a:cubicBezTo>
                    <a:pt x="152" y="74"/>
                    <a:pt x="152" y="72"/>
                    <a:pt x="153" y="72"/>
                  </a:cubicBezTo>
                  <a:cubicBezTo>
                    <a:pt x="153" y="72"/>
                    <a:pt x="153" y="72"/>
                    <a:pt x="153" y="72"/>
                  </a:cubicBezTo>
                  <a:cubicBezTo>
                    <a:pt x="154" y="71"/>
                    <a:pt x="155" y="71"/>
                    <a:pt x="156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3"/>
                    <a:pt x="156" y="75"/>
                    <a:pt x="155" y="75"/>
                  </a:cubicBezTo>
                  <a:cubicBezTo>
                    <a:pt x="155" y="75"/>
                    <a:pt x="155" y="75"/>
                    <a:pt x="155" y="75"/>
                  </a:cubicBezTo>
                  <a:cubicBezTo>
                    <a:pt x="155" y="75"/>
                    <a:pt x="154" y="75"/>
                    <a:pt x="154" y="75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3" y="75"/>
                    <a:pt x="153" y="75"/>
                    <a:pt x="152" y="75"/>
                  </a:cubicBezTo>
                  <a:close/>
                  <a:moveTo>
                    <a:pt x="460" y="73"/>
                  </a:moveTo>
                  <a:cubicBezTo>
                    <a:pt x="460" y="73"/>
                    <a:pt x="460" y="73"/>
                    <a:pt x="460" y="73"/>
                  </a:cubicBezTo>
                  <a:cubicBezTo>
                    <a:pt x="460" y="73"/>
                    <a:pt x="460" y="73"/>
                    <a:pt x="460" y="73"/>
                  </a:cubicBezTo>
                  <a:cubicBezTo>
                    <a:pt x="459" y="73"/>
                    <a:pt x="459" y="72"/>
                    <a:pt x="460" y="71"/>
                  </a:cubicBezTo>
                  <a:cubicBezTo>
                    <a:pt x="460" y="71"/>
                    <a:pt x="460" y="71"/>
                    <a:pt x="460" y="71"/>
                  </a:cubicBezTo>
                  <a:cubicBezTo>
                    <a:pt x="460" y="70"/>
                    <a:pt x="462" y="69"/>
                    <a:pt x="462" y="70"/>
                  </a:cubicBezTo>
                  <a:cubicBezTo>
                    <a:pt x="462" y="70"/>
                    <a:pt x="462" y="70"/>
                    <a:pt x="462" y="70"/>
                  </a:cubicBezTo>
                  <a:cubicBezTo>
                    <a:pt x="463" y="71"/>
                    <a:pt x="464" y="72"/>
                    <a:pt x="463" y="73"/>
                  </a:cubicBezTo>
                  <a:cubicBezTo>
                    <a:pt x="463" y="73"/>
                    <a:pt x="463" y="73"/>
                    <a:pt x="463" y="73"/>
                  </a:cubicBezTo>
                  <a:cubicBezTo>
                    <a:pt x="463" y="73"/>
                    <a:pt x="462" y="74"/>
                    <a:pt x="461" y="74"/>
                  </a:cubicBezTo>
                  <a:cubicBezTo>
                    <a:pt x="461" y="74"/>
                    <a:pt x="461" y="74"/>
                    <a:pt x="461" y="74"/>
                  </a:cubicBezTo>
                  <a:cubicBezTo>
                    <a:pt x="461" y="74"/>
                    <a:pt x="461" y="74"/>
                    <a:pt x="460" y="73"/>
                  </a:cubicBezTo>
                  <a:close/>
                  <a:moveTo>
                    <a:pt x="163" y="68"/>
                  </a:moveTo>
                  <a:cubicBezTo>
                    <a:pt x="162" y="67"/>
                    <a:pt x="162" y="66"/>
                    <a:pt x="163" y="65"/>
                  </a:cubicBezTo>
                  <a:cubicBezTo>
                    <a:pt x="163" y="65"/>
                    <a:pt x="163" y="65"/>
                    <a:pt x="163" y="65"/>
                  </a:cubicBezTo>
                  <a:cubicBezTo>
                    <a:pt x="164" y="65"/>
                    <a:pt x="165" y="65"/>
                    <a:pt x="166" y="66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67" y="67"/>
                    <a:pt x="166" y="68"/>
                    <a:pt x="165" y="69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5" y="69"/>
                    <a:pt x="165" y="69"/>
                    <a:pt x="164" y="69"/>
                  </a:cubicBezTo>
                  <a:cubicBezTo>
                    <a:pt x="164" y="69"/>
                    <a:pt x="164" y="69"/>
                    <a:pt x="164" y="69"/>
                  </a:cubicBezTo>
                  <a:cubicBezTo>
                    <a:pt x="164" y="69"/>
                    <a:pt x="163" y="69"/>
                    <a:pt x="163" y="68"/>
                  </a:cubicBezTo>
                  <a:close/>
                  <a:moveTo>
                    <a:pt x="450" y="67"/>
                  </a:moveTo>
                  <a:cubicBezTo>
                    <a:pt x="449" y="67"/>
                    <a:pt x="449" y="66"/>
                    <a:pt x="449" y="65"/>
                  </a:cubicBezTo>
                  <a:cubicBezTo>
                    <a:pt x="449" y="65"/>
                    <a:pt x="449" y="65"/>
                    <a:pt x="449" y="65"/>
                  </a:cubicBezTo>
                  <a:cubicBezTo>
                    <a:pt x="450" y="64"/>
                    <a:pt x="451" y="63"/>
                    <a:pt x="452" y="64"/>
                  </a:cubicBezTo>
                  <a:cubicBezTo>
                    <a:pt x="452" y="64"/>
                    <a:pt x="452" y="64"/>
                    <a:pt x="452" y="64"/>
                  </a:cubicBezTo>
                  <a:cubicBezTo>
                    <a:pt x="453" y="64"/>
                    <a:pt x="453" y="66"/>
                    <a:pt x="453" y="67"/>
                  </a:cubicBezTo>
                  <a:cubicBezTo>
                    <a:pt x="453" y="67"/>
                    <a:pt x="453" y="67"/>
                    <a:pt x="453" y="67"/>
                  </a:cubicBezTo>
                  <a:cubicBezTo>
                    <a:pt x="452" y="67"/>
                    <a:pt x="452" y="68"/>
                    <a:pt x="451" y="68"/>
                  </a:cubicBezTo>
                  <a:cubicBezTo>
                    <a:pt x="451" y="68"/>
                    <a:pt x="451" y="68"/>
                    <a:pt x="451" y="68"/>
                  </a:cubicBezTo>
                  <a:cubicBezTo>
                    <a:pt x="451" y="68"/>
                    <a:pt x="450" y="68"/>
                    <a:pt x="450" y="67"/>
                  </a:cubicBezTo>
                  <a:close/>
                  <a:moveTo>
                    <a:pt x="173" y="62"/>
                  </a:moveTo>
                  <a:cubicBezTo>
                    <a:pt x="173" y="61"/>
                    <a:pt x="173" y="60"/>
                    <a:pt x="174" y="60"/>
                  </a:cubicBezTo>
                  <a:cubicBezTo>
                    <a:pt x="174" y="60"/>
                    <a:pt x="174" y="60"/>
                    <a:pt x="174" y="60"/>
                  </a:cubicBezTo>
                  <a:cubicBezTo>
                    <a:pt x="175" y="59"/>
                    <a:pt x="176" y="59"/>
                    <a:pt x="177" y="60"/>
                  </a:cubicBezTo>
                  <a:cubicBezTo>
                    <a:pt x="177" y="60"/>
                    <a:pt x="177" y="60"/>
                    <a:pt x="177" y="60"/>
                  </a:cubicBezTo>
                  <a:cubicBezTo>
                    <a:pt x="177" y="61"/>
                    <a:pt x="177" y="63"/>
                    <a:pt x="176" y="63"/>
                  </a:cubicBezTo>
                  <a:cubicBezTo>
                    <a:pt x="176" y="63"/>
                    <a:pt x="176" y="63"/>
                    <a:pt x="176" y="63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4" y="63"/>
                    <a:pt x="173" y="63"/>
                    <a:pt x="173" y="62"/>
                  </a:cubicBezTo>
                  <a:close/>
                  <a:moveTo>
                    <a:pt x="440" y="62"/>
                  </a:moveTo>
                  <a:cubicBezTo>
                    <a:pt x="439" y="61"/>
                    <a:pt x="438" y="60"/>
                    <a:pt x="439" y="59"/>
                  </a:cubicBezTo>
                  <a:cubicBezTo>
                    <a:pt x="439" y="59"/>
                    <a:pt x="439" y="59"/>
                    <a:pt x="439" y="59"/>
                  </a:cubicBezTo>
                  <a:cubicBezTo>
                    <a:pt x="439" y="58"/>
                    <a:pt x="440" y="58"/>
                    <a:pt x="441" y="58"/>
                  </a:cubicBezTo>
                  <a:cubicBezTo>
                    <a:pt x="441" y="58"/>
                    <a:pt x="441" y="58"/>
                    <a:pt x="441" y="58"/>
                  </a:cubicBezTo>
                  <a:cubicBezTo>
                    <a:pt x="442" y="59"/>
                    <a:pt x="443" y="60"/>
                    <a:pt x="442" y="61"/>
                  </a:cubicBezTo>
                  <a:cubicBezTo>
                    <a:pt x="442" y="61"/>
                    <a:pt x="442" y="61"/>
                    <a:pt x="442" y="61"/>
                  </a:cubicBezTo>
                  <a:cubicBezTo>
                    <a:pt x="442" y="62"/>
                    <a:pt x="441" y="62"/>
                    <a:pt x="441" y="62"/>
                  </a:cubicBezTo>
                  <a:cubicBezTo>
                    <a:pt x="441" y="62"/>
                    <a:pt x="441" y="62"/>
                    <a:pt x="441" y="62"/>
                  </a:cubicBezTo>
                  <a:cubicBezTo>
                    <a:pt x="440" y="62"/>
                    <a:pt x="440" y="62"/>
                    <a:pt x="440" y="62"/>
                  </a:cubicBezTo>
                  <a:close/>
                  <a:moveTo>
                    <a:pt x="184" y="57"/>
                  </a:moveTo>
                  <a:cubicBezTo>
                    <a:pt x="183" y="56"/>
                    <a:pt x="184" y="55"/>
                    <a:pt x="185" y="54"/>
                  </a:cubicBezTo>
                  <a:cubicBezTo>
                    <a:pt x="185" y="54"/>
                    <a:pt x="185" y="54"/>
                    <a:pt x="185" y="54"/>
                  </a:cubicBezTo>
                  <a:cubicBezTo>
                    <a:pt x="186" y="54"/>
                    <a:pt x="187" y="54"/>
                    <a:pt x="187" y="55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8" y="56"/>
                    <a:pt x="187" y="57"/>
                    <a:pt x="186" y="58"/>
                  </a:cubicBezTo>
                  <a:cubicBezTo>
                    <a:pt x="186" y="58"/>
                    <a:pt x="186" y="58"/>
                    <a:pt x="186" y="58"/>
                  </a:cubicBezTo>
                  <a:cubicBezTo>
                    <a:pt x="186" y="58"/>
                    <a:pt x="186" y="58"/>
                    <a:pt x="186" y="58"/>
                  </a:cubicBezTo>
                  <a:cubicBezTo>
                    <a:pt x="186" y="58"/>
                    <a:pt x="186" y="58"/>
                    <a:pt x="186" y="58"/>
                  </a:cubicBezTo>
                  <a:cubicBezTo>
                    <a:pt x="185" y="58"/>
                    <a:pt x="184" y="58"/>
                    <a:pt x="184" y="57"/>
                  </a:cubicBezTo>
                  <a:close/>
                  <a:moveTo>
                    <a:pt x="429" y="57"/>
                  </a:moveTo>
                  <a:cubicBezTo>
                    <a:pt x="428" y="56"/>
                    <a:pt x="427" y="55"/>
                    <a:pt x="428" y="54"/>
                  </a:cubicBezTo>
                  <a:cubicBezTo>
                    <a:pt x="428" y="54"/>
                    <a:pt x="428" y="54"/>
                    <a:pt x="428" y="54"/>
                  </a:cubicBezTo>
                  <a:cubicBezTo>
                    <a:pt x="428" y="53"/>
                    <a:pt x="430" y="52"/>
                    <a:pt x="431" y="53"/>
                  </a:cubicBezTo>
                  <a:cubicBezTo>
                    <a:pt x="431" y="53"/>
                    <a:pt x="431" y="53"/>
                    <a:pt x="431" y="53"/>
                  </a:cubicBezTo>
                  <a:cubicBezTo>
                    <a:pt x="432" y="53"/>
                    <a:pt x="432" y="55"/>
                    <a:pt x="432" y="56"/>
                  </a:cubicBezTo>
                  <a:cubicBezTo>
                    <a:pt x="432" y="56"/>
                    <a:pt x="432" y="56"/>
                    <a:pt x="432" y="56"/>
                  </a:cubicBezTo>
                  <a:cubicBezTo>
                    <a:pt x="431" y="56"/>
                    <a:pt x="430" y="57"/>
                    <a:pt x="430" y="57"/>
                  </a:cubicBezTo>
                  <a:cubicBezTo>
                    <a:pt x="430" y="57"/>
                    <a:pt x="430" y="57"/>
                    <a:pt x="430" y="57"/>
                  </a:cubicBezTo>
                  <a:cubicBezTo>
                    <a:pt x="429" y="57"/>
                    <a:pt x="429" y="57"/>
                    <a:pt x="429" y="57"/>
                  </a:cubicBezTo>
                  <a:close/>
                  <a:moveTo>
                    <a:pt x="195" y="52"/>
                  </a:moveTo>
                  <a:cubicBezTo>
                    <a:pt x="194" y="51"/>
                    <a:pt x="195" y="50"/>
                    <a:pt x="196" y="49"/>
                  </a:cubicBezTo>
                  <a:cubicBezTo>
                    <a:pt x="196" y="49"/>
                    <a:pt x="196" y="49"/>
                    <a:pt x="196" y="49"/>
                  </a:cubicBezTo>
                  <a:cubicBezTo>
                    <a:pt x="197" y="49"/>
                    <a:pt x="198" y="49"/>
                    <a:pt x="198" y="50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9" y="51"/>
                    <a:pt x="198" y="53"/>
                    <a:pt x="197" y="53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6" y="53"/>
                    <a:pt x="195" y="53"/>
                    <a:pt x="195" y="52"/>
                  </a:cubicBezTo>
                  <a:close/>
                  <a:moveTo>
                    <a:pt x="418" y="52"/>
                  </a:moveTo>
                  <a:cubicBezTo>
                    <a:pt x="418" y="52"/>
                    <a:pt x="418" y="52"/>
                    <a:pt x="418" y="52"/>
                  </a:cubicBezTo>
                  <a:cubicBezTo>
                    <a:pt x="418" y="52"/>
                    <a:pt x="418" y="52"/>
                    <a:pt x="418" y="52"/>
                  </a:cubicBezTo>
                  <a:cubicBezTo>
                    <a:pt x="417" y="51"/>
                    <a:pt x="416" y="50"/>
                    <a:pt x="417" y="49"/>
                  </a:cubicBezTo>
                  <a:cubicBezTo>
                    <a:pt x="417" y="49"/>
                    <a:pt x="417" y="49"/>
                    <a:pt x="417" y="49"/>
                  </a:cubicBezTo>
                  <a:cubicBezTo>
                    <a:pt x="417" y="48"/>
                    <a:pt x="418" y="48"/>
                    <a:pt x="419" y="48"/>
                  </a:cubicBezTo>
                  <a:cubicBezTo>
                    <a:pt x="419" y="48"/>
                    <a:pt x="419" y="48"/>
                    <a:pt x="419" y="48"/>
                  </a:cubicBezTo>
                  <a:cubicBezTo>
                    <a:pt x="420" y="49"/>
                    <a:pt x="421" y="50"/>
                    <a:pt x="421" y="51"/>
                  </a:cubicBezTo>
                  <a:cubicBezTo>
                    <a:pt x="421" y="51"/>
                    <a:pt x="421" y="51"/>
                    <a:pt x="421" y="51"/>
                  </a:cubicBezTo>
                  <a:cubicBezTo>
                    <a:pt x="420" y="51"/>
                    <a:pt x="420" y="52"/>
                    <a:pt x="419" y="52"/>
                  </a:cubicBezTo>
                  <a:cubicBezTo>
                    <a:pt x="419" y="52"/>
                    <a:pt x="419" y="52"/>
                    <a:pt x="419" y="52"/>
                  </a:cubicBezTo>
                  <a:cubicBezTo>
                    <a:pt x="418" y="52"/>
                    <a:pt x="418" y="52"/>
                    <a:pt x="418" y="52"/>
                  </a:cubicBezTo>
                  <a:close/>
                  <a:moveTo>
                    <a:pt x="206" y="47"/>
                  </a:moveTo>
                  <a:cubicBezTo>
                    <a:pt x="205" y="46"/>
                    <a:pt x="206" y="45"/>
                    <a:pt x="207" y="45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8" y="44"/>
                    <a:pt x="209" y="45"/>
                    <a:pt x="210" y="46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0" y="47"/>
                    <a:pt x="209" y="48"/>
                    <a:pt x="208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7" y="49"/>
                    <a:pt x="206" y="48"/>
                    <a:pt x="206" y="47"/>
                  </a:cubicBezTo>
                  <a:close/>
                  <a:moveTo>
                    <a:pt x="407" y="48"/>
                  </a:moveTo>
                  <a:cubicBezTo>
                    <a:pt x="406" y="47"/>
                    <a:pt x="405" y="46"/>
                    <a:pt x="406" y="45"/>
                  </a:cubicBezTo>
                  <a:cubicBezTo>
                    <a:pt x="406" y="45"/>
                    <a:pt x="406" y="45"/>
                    <a:pt x="406" y="45"/>
                  </a:cubicBezTo>
                  <a:cubicBezTo>
                    <a:pt x="406" y="44"/>
                    <a:pt x="407" y="43"/>
                    <a:pt x="408" y="44"/>
                  </a:cubicBezTo>
                  <a:cubicBezTo>
                    <a:pt x="408" y="44"/>
                    <a:pt x="408" y="44"/>
                    <a:pt x="408" y="44"/>
                  </a:cubicBezTo>
                  <a:cubicBezTo>
                    <a:pt x="409" y="44"/>
                    <a:pt x="410" y="45"/>
                    <a:pt x="409" y="46"/>
                  </a:cubicBezTo>
                  <a:cubicBezTo>
                    <a:pt x="409" y="46"/>
                    <a:pt x="409" y="46"/>
                    <a:pt x="409" y="46"/>
                  </a:cubicBezTo>
                  <a:cubicBezTo>
                    <a:pt x="409" y="47"/>
                    <a:pt x="408" y="48"/>
                    <a:pt x="408" y="48"/>
                  </a:cubicBezTo>
                  <a:cubicBezTo>
                    <a:pt x="408" y="48"/>
                    <a:pt x="408" y="48"/>
                    <a:pt x="408" y="48"/>
                  </a:cubicBezTo>
                  <a:cubicBezTo>
                    <a:pt x="407" y="48"/>
                    <a:pt x="407" y="48"/>
                    <a:pt x="407" y="48"/>
                  </a:cubicBezTo>
                  <a:close/>
                  <a:moveTo>
                    <a:pt x="217" y="43"/>
                  </a:moveTo>
                  <a:cubicBezTo>
                    <a:pt x="217" y="42"/>
                    <a:pt x="217" y="41"/>
                    <a:pt x="218" y="41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9" y="41"/>
                    <a:pt x="221" y="41"/>
                    <a:pt x="221" y="42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21" y="43"/>
                    <a:pt x="221" y="44"/>
                    <a:pt x="220" y="45"/>
                  </a:cubicBezTo>
                  <a:cubicBezTo>
                    <a:pt x="220" y="45"/>
                    <a:pt x="220" y="45"/>
                    <a:pt x="220" y="45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18" y="45"/>
                    <a:pt x="217" y="44"/>
                    <a:pt x="217" y="43"/>
                  </a:cubicBezTo>
                  <a:close/>
                  <a:moveTo>
                    <a:pt x="396" y="44"/>
                  </a:moveTo>
                  <a:cubicBezTo>
                    <a:pt x="394" y="43"/>
                    <a:pt x="394" y="42"/>
                    <a:pt x="394" y="41"/>
                  </a:cubicBezTo>
                  <a:cubicBezTo>
                    <a:pt x="394" y="41"/>
                    <a:pt x="394" y="41"/>
                    <a:pt x="394" y="41"/>
                  </a:cubicBezTo>
                  <a:cubicBezTo>
                    <a:pt x="395" y="40"/>
                    <a:pt x="396" y="40"/>
                    <a:pt x="397" y="40"/>
                  </a:cubicBezTo>
                  <a:cubicBezTo>
                    <a:pt x="397" y="40"/>
                    <a:pt x="397" y="40"/>
                    <a:pt x="397" y="40"/>
                  </a:cubicBezTo>
                  <a:cubicBezTo>
                    <a:pt x="398" y="40"/>
                    <a:pt x="398" y="41"/>
                    <a:pt x="398" y="42"/>
                  </a:cubicBezTo>
                  <a:cubicBezTo>
                    <a:pt x="398" y="42"/>
                    <a:pt x="398" y="42"/>
                    <a:pt x="398" y="42"/>
                  </a:cubicBezTo>
                  <a:cubicBezTo>
                    <a:pt x="398" y="43"/>
                    <a:pt x="397" y="44"/>
                    <a:pt x="396" y="44"/>
                  </a:cubicBezTo>
                  <a:cubicBezTo>
                    <a:pt x="396" y="44"/>
                    <a:pt x="396" y="44"/>
                    <a:pt x="396" y="44"/>
                  </a:cubicBezTo>
                  <a:cubicBezTo>
                    <a:pt x="396" y="44"/>
                    <a:pt x="396" y="44"/>
                    <a:pt x="396" y="44"/>
                  </a:cubicBezTo>
                  <a:close/>
                  <a:moveTo>
                    <a:pt x="229" y="40"/>
                  </a:moveTo>
                  <a:cubicBezTo>
                    <a:pt x="228" y="39"/>
                    <a:pt x="229" y="38"/>
                    <a:pt x="230" y="37"/>
                  </a:cubicBezTo>
                  <a:cubicBezTo>
                    <a:pt x="230" y="37"/>
                    <a:pt x="230" y="37"/>
                    <a:pt x="230" y="37"/>
                  </a:cubicBezTo>
                  <a:cubicBezTo>
                    <a:pt x="231" y="37"/>
                    <a:pt x="232" y="38"/>
                    <a:pt x="232" y="39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3" y="40"/>
                    <a:pt x="232" y="41"/>
                    <a:pt x="231" y="41"/>
                  </a:cubicBezTo>
                  <a:cubicBezTo>
                    <a:pt x="231" y="41"/>
                    <a:pt x="231" y="41"/>
                    <a:pt x="231" y="41"/>
                  </a:cubicBezTo>
                  <a:cubicBezTo>
                    <a:pt x="231" y="41"/>
                    <a:pt x="231" y="41"/>
                    <a:pt x="230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0" y="41"/>
                    <a:pt x="229" y="41"/>
                    <a:pt x="229" y="40"/>
                  </a:cubicBezTo>
                  <a:close/>
                  <a:moveTo>
                    <a:pt x="384" y="40"/>
                  </a:moveTo>
                  <a:cubicBezTo>
                    <a:pt x="384" y="40"/>
                    <a:pt x="384" y="40"/>
                    <a:pt x="384" y="40"/>
                  </a:cubicBezTo>
                  <a:cubicBezTo>
                    <a:pt x="384" y="40"/>
                    <a:pt x="384" y="40"/>
                    <a:pt x="384" y="40"/>
                  </a:cubicBezTo>
                  <a:cubicBezTo>
                    <a:pt x="383" y="40"/>
                    <a:pt x="382" y="39"/>
                    <a:pt x="383" y="38"/>
                  </a:cubicBezTo>
                  <a:cubicBezTo>
                    <a:pt x="383" y="38"/>
                    <a:pt x="383" y="38"/>
                    <a:pt x="383" y="38"/>
                  </a:cubicBezTo>
                  <a:cubicBezTo>
                    <a:pt x="383" y="37"/>
                    <a:pt x="384" y="36"/>
                    <a:pt x="385" y="37"/>
                  </a:cubicBezTo>
                  <a:cubicBezTo>
                    <a:pt x="385" y="37"/>
                    <a:pt x="385" y="37"/>
                    <a:pt x="385" y="37"/>
                  </a:cubicBezTo>
                  <a:cubicBezTo>
                    <a:pt x="386" y="37"/>
                    <a:pt x="387" y="38"/>
                    <a:pt x="387" y="39"/>
                  </a:cubicBezTo>
                  <a:cubicBezTo>
                    <a:pt x="387" y="39"/>
                    <a:pt x="387" y="39"/>
                    <a:pt x="387" y="39"/>
                  </a:cubicBezTo>
                  <a:cubicBezTo>
                    <a:pt x="386" y="40"/>
                    <a:pt x="386" y="41"/>
                    <a:pt x="385" y="41"/>
                  </a:cubicBezTo>
                  <a:cubicBezTo>
                    <a:pt x="385" y="41"/>
                    <a:pt x="385" y="41"/>
                    <a:pt x="385" y="41"/>
                  </a:cubicBezTo>
                  <a:cubicBezTo>
                    <a:pt x="384" y="41"/>
                    <a:pt x="384" y="40"/>
                    <a:pt x="384" y="40"/>
                  </a:cubicBezTo>
                  <a:close/>
                  <a:moveTo>
                    <a:pt x="240" y="37"/>
                  </a:moveTo>
                  <a:cubicBezTo>
                    <a:pt x="240" y="36"/>
                    <a:pt x="241" y="35"/>
                    <a:pt x="242" y="34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3" y="34"/>
                    <a:pt x="244" y="35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7"/>
                    <a:pt x="244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1" y="38"/>
                    <a:pt x="240" y="38"/>
                    <a:pt x="240" y="37"/>
                  </a:cubicBezTo>
                  <a:close/>
                  <a:moveTo>
                    <a:pt x="373" y="38"/>
                  </a:moveTo>
                  <a:cubicBezTo>
                    <a:pt x="371" y="37"/>
                    <a:pt x="371" y="36"/>
                    <a:pt x="371" y="35"/>
                  </a:cubicBezTo>
                  <a:cubicBezTo>
                    <a:pt x="371" y="35"/>
                    <a:pt x="371" y="35"/>
                    <a:pt x="371" y="35"/>
                  </a:cubicBezTo>
                  <a:cubicBezTo>
                    <a:pt x="371" y="34"/>
                    <a:pt x="372" y="33"/>
                    <a:pt x="373" y="34"/>
                  </a:cubicBezTo>
                  <a:cubicBezTo>
                    <a:pt x="373" y="34"/>
                    <a:pt x="373" y="34"/>
                    <a:pt x="373" y="34"/>
                  </a:cubicBezTo>
                  <a:cubicBezTo>
                    <a:pt x="374" y="34"/>
                    <a:pt x="375" y="35"/>
                    <a:pt x="375" y="36"/>
                  </a:cubicBezTo>
                  <a:cubicBezTo>
                    <a:pt x="375" y="36"/>
                    <a:pt x="375" y="36"/>
                    <a:pt x="375" y="36"/>
                  </a:cubicBezTo>
                  <a:cubicBezTo>
                    <a:pt x="375" y="37"/>
                    <a:pt x="374" y="38"/>
                    <a:pt x="373" y="38"/>
                  </a:cubicBezTo>
                  <a:cubicBezTo>
                    <a:pt x="373" y="38"/>
                    <a:pt x="373" y="38"/>
                    <a:pt x="373" y="38"/>
                  </a:cubicBezTo>
                  <a:cubicBezTo>
                    <a:pt x="373" y="38"/>
                    <a:pt x="373" y="38"/>
                    <a:pt x="373" y="38"/>
                  </a:cubicBezTo>
                  <a:close/>
                  <a:moveTo>
                    <a:pt x="252" y="34"/>
                  </a:moveTo>
                  <a:cubicBezTo>
                    <a:pt x="252" y="33"/>
                    <a:pt x="252" y="32"/>
                    <a:pt x="253" y="32"/>
                  </a:cubicBezTo>
                  <a:cubicBezTo>
                    <a:pt x="253" y="32"/>
                    <a:pt x="253" y="32"/>
                    <a:pt x="253" y="32"/>
                  </a:cubicBezTo>
                  <a:cubicBezTo>
                    <a:pt x="255" y="32"/>
                    <a:pt x="256" y="32"/>
                    <a:pt x="256" y="34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6" y="35"/>
                    <a:pt x="255" y="36"/>
                    <a:pt x="254" y="36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53" y="36"/>
                    <a:pt x="252" y="35"/>
                    <a:pt x="252" y="34"/>
                  </a:cubicBezTo>
                  <a:close/>
                  <a:moveTo>
                    <a:pt x="361" y="35"/>
                  </a:moveTo>
                  <a:cubicBezTo>
                    <a:pt x="360" y="35"/>
                    <a:pt x="359" y="34"/>
                    <a:pt x="359" y="33"/>
                  </a:cubicBezTo>
                  <a:cubicBezTo>
                    <a:pt x="359" y="33"/>
                    <a:pt x="359" y="33"/>
                    <a:pt x="359" y="33"/>
                  </a:cubicBezTo>
                  <a:cubicBezTo>
                    <a:pt x="359" y="32"/>
                    <a:pt x="360" y="31"/>
                    <a:pt x="362" y="31"/>
                  </a:cubicBezTo>
                  <a:cubicBezTo>
                    <a:pt x="362" y="31"/>
                    <a:pt x="362" y="31"/>
                    <a:pt x="362" y="31"/>
                  </a:cubicBezTo>
                  <a:cubicBezTo>
                    <a:pt x="363" y="32"/>
                    <a:pt x="363" y="33"/>
                    <a:pt x="363" y="34"/>
                  </a:cubicBezTo>
                  <a:cubicBezTo>
                    <a:pt x="363" y="34"/>
                    <a:pt x="363" y="34"/>
                    <a:pt x="363" y="34"/>
                  </a:cubicBezTo>
                  <a:cubicBezTo>
                    <a:pt x="363" y="35"/>
                    <a:pt x="362" y="35"/>
                    <a:pt x="361" y="35"/>
                  </a:cubicBezTo>
                  <a:cubicBezTo>
                    <a:pt x="361" y="35"/>
                    <a:pt x="361" y="35"/>
                    <a:pt x="361" y="35"/>
                  </a:cubicBezTo>
                  <a:cubicBezTo>
                    <a:pt x="361" y="35"/>
                    <a:pt x="361" y="35"/>
                    <a:pt x="361" y="35"/>
                  </a:cubicBezTo>
                  <a:close/>
                  <a:moveTo>
                    <a:pt x="264" y="32"/>
                  </a:moveTo>
                  <a:cubicBezTo>
                    <a:pt x="264" y="31"/>
                    <a:pt x="264" y="30"/>
                    <a:pt x="265" y="30"/>
                  </a:cubicBezTo>
                  <a:cubicBezTo>
                    <a:pt x="265" y="30"/>
                    <a:pt x="265" y="30"/>
                    <a:pt x="265" y="30"/>
                  </a:cubicBezTo>
                  <a:cubicBezTo>
                    <a:pt x="266" y="30"/>
                    <a:pt x="267" y="30"/>
                    <a:pt x="268" y="32"/>
                  </a:cubicBezTo>
                  <a:cubicBezTo>
                    <a:pt x="268" y="32"/>
                    <a:pt x="268" y="32"/>
                    <a:pt x="268" y="32"/>
                  </a:cubicBezTo>
                  <a:cubicBezTo>
                    <a:pt x="268" y="33"/>
                    <a:pt x="267" y="34"/>
                    <a:pt x="266" y="34"/>
                  </a:cubicBezTo>
                  <a:cubicBezTo>
                    <a:pt x="266" y="34"/>
                    <a:pt x="266" y="34"/>
                    <a:pt x="266" y="34"/>
                  </a:cubicBezTo>
                  <a:cubicBezTo>
                    <a:pt x="266" y="34"/>
                    <a:pt x="266" y="34"/>
                    <a:pt x="266" y="34"/>
                  </a:cubicBezTo>
                  <a:cubicBezTo>
                    <a:pt x="266" y="34"/>
                    <a:pt x="266" y="34"/>
                    <a:pt x="266" y="34"/>
                  </a:cubicBezTo>
                  <a:cubicBezTo>
                    <a:pt x="265" y="34"/>
                    <a:pt x="264" y="33"/>
                    <a:pt x="264" y="32"/>
                  </a:cubicBezTo>
                  <a:close/>
                  <a:moveTo>
                    <a:pt x="349" y="33"/>
                  </a:moveTo>
                  <a:cubicBezTo>
                    <a:pt x="349" y="33"/>
                    <a:pt x="349" y="33"/>
                    <a:pt x="349" y="33"/>
                  </a:cubicBezTo>
                  <a:cubicBezTo>
                    <a:pt x="349" y="33"/>
                    <a:pt x="349" y="33"/>
                    <a:pt x="349" y="33"/>
                  </a:cubicBezTo>
                  <a:cubicBezTo>
                    <a:pt x="348" y="33"/>
                    <a:pt x="347" y="32"/>
                    <a:pt x="347" y="31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48" y="30"/>
                    <a:pt x="349" y="29"/>
                    <a:pt x="350" y="29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1" y="30"/>
                    <a:pt x="352" y="31"/>
                    <a:pt x="351" y="32"/>
                  </a:cubicBezTo>
                  <a:cubicBezTo>
                    <a:pt x="351" y="32"/>
                    <a:pt x="351" y="32"/>
                    <a:pt x="351" y="32"/>
                  </a:cubicBezTo>
                  <a:cubicBezTo>
                    <a:pt x="351" y="33"/>
                    <a:pt x="350" y="33"/>
                    <a:pt x="349" y="33"/>
                  </a:cubicBezTo>
                  <a:cubicBezTo>
                    <a:pt x="349" y="33"/>
                    <a:pt x="349" y="33"/>
                    <a:pt x="349" y="33"/>
                  </a:cubicBezTo>
                  <a:cubicBezTo>
                    <a:pt x="349" y="33"/>
                    <a:pt x="349" y="33"/>
                    <a:pt x="349" y="33"/>
                  </a:cubicBezTo>
                  <a:close/>
                  <a:moveTo>
                    <a:pt x="276" y="31"/>
                  </a:moveTo>
                  <a:cubicBezTo>
                    <a:pt x="275" y="29"/>
                    <a:pt x="276" y="29"/>
                    <a:pt x="277" y="28"/>
                  </a:cubicBezTo>
                  <a:cubicBezTo>
                    <a:pt x="277" y="28"/>
                    <a:pt x="277" y="28"/>
                    <a:pt x="277" y="28"/>
                  </a:cubicBezTo>
                  <a:cubicBezTo>
                    <a:pt x="278" y="28"/>
                    <a:pt x="279" y="29"/>
                    <a:pt x="280" y="30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280" y="31"/>
                    <a:pt x="279" y="32"/>
                    <a:pt x="278" y="32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77" y="32"/>
                    <a:pt x="276" y="32"/>
                    <a:pt x="276" y="31"/>
                  </a:cubicBezTo>
                  <a:close/>
                  <a:moveTo>
                    <a:pt x="337" y="32"/>
                  </a:moveTo>
                  <a:cubicBezTo>
                    <a:pt x="336" y="32"/>
                    <a:pt x="335" y="31"/>
                    <a:pt x="335" y="30"/>
                  </a:cubicBezTo>
                  <a:cubicBezTo>
                    <a:pt x="335" y="30"/>
                    <a:pt x="335" y="30"/>
                    <a:pt x="335" y="30"/>
                  </a:cubicBezTo>
                  <a:cubicBezTo>
                    <a:pt x="336" y="29"/>
                    <a:pt x="337" y="28"/>
                    <a:pt x="338" y="28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9" y="28"/>
                    <a:pt x="340" y="29"/>
                    <a:pt x="339" y="30"/>
                  </a:cubicBezTo>
                  <a:cubicBezTo>
                    <a:pt x="339" y="30"/>
                    <a:pt x="339" y="30"/>
                    <a:pt x="339" y="30"/>
                  </a:cubicBezTo>
                  <a:cubicBezTo>
                    <a:pt x="339" y="31"/>
                    <a:pt x="338" y="32"/>
                    <a:pt x="337" y="32"/>
                  </a:cubicBezTo>
                  <a:cubicBezTo>
                    <a:pt x="337" y="32"/>
                    <a:pt x="337" y="32"/>
                    <a:pt x="337" y="32"/>
                  </a:cubicBezTo>
                  <a:cubicBezTo>
                    <a:pt x="337" y="32"/>
                    <a:pt x="337" y="32"/>
                    <a:pt x="337" y="32"/>
                  </a:cubicBezTo>
                  <a:close/>
                  <a:moveTo>
                    <a:pt x="288" y="29"/>
                  </a:moveTo>
                  <a:cubicBezTo>
                    <a:pt x="287" y="28"/>
                    <a:pt x="288" y="27"/>
                    <a:pt x="289" y="27"/>
                  </a:cubicBezTo>
                  <a:cubicBezTo>
                    <a:pt x="289" y="27"/>
                    <a:pt x="289" y="27"/>
                    <a:pt x="289" y="27"/>
                  </a:cubicBezTo>
                  <a:cubicBezTo>
                    <a:pt x="290" y="27"/>
                    <a:pt x="291" y="28"/>
                    <a:pt x="292" y="29"/>
                  </a:cubicBezTo>
                  <a:cubicBezTo>
                    <a:pt x="292" y="29"/>
                    <a:pt x="292" y="29"/>
                    <a:pt x="292" y="29"/>
                  </a:cubicBezTo>
                  <a:cubicBezTo>
                    <a:pt x="292" y="30"/>
                    <a:pt x="291" y="31"/>
                    <a:pt x="290" y="31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288" y="31"/>
                    <a:pt x="288" y="31"/>
                    <a:pt x="288" y="29"/>
                  </a:cubicBezTo>
                  <a:close/>
                  <a:moveTo>
                    <a:pt x="325" y="31"/>
                  </a:moveTo>
                  <a:cubicBezTo>
                    <a:pt x="324" y="31"/>
                    <a:pt x="323" y="30"/>
                    <a:pt x="323" y="29"/>
                  </a:cubicBezTo>
                  <a:cubicBezTo>
                    <a:pt x="323" y="29"/>
                    <a:pt x="323" y="29"/>
                    <a:pt x="323" y="29"/>
                  </a:cubicBezTo>
                  <a:cubicBezTo>
                    <a:pt x="324" y="28"/>
                    <a:pt x="324" y="27"/>
                    <a:pt x="326" y="27"/>
                  </a:cubicBezTo>
                  <a:cubicBezTo>
                    <a:pt x="326" y="27"/>
                    <a:pt x="326" y="27"/>
                    <a:pt x="326" y="27"/>
                  </a:cubicBezTo>
                  <a:cubicBezTo>
                    <a:pt x="327" y="27"/>
                    <a:pt x="328" y="28"/>
                    <a:pt x="327" y="29"/>
                  </a:cubicBezTo>
                  <a:cubicBezTo>
                    <a:pt x="327" y="29"/>
                    <a:pt x="327" y="29"/>
                    <a:pt x="327" y="29"/>
                  </a:cubicBezTo>
                  <a:cubicBezTo>
                    <a:pt x="327" y="30"/>
                    <a:pt x="327" y="31"/>
                    <a:pt x="325" y="31"/>
                  </a:cubicBezTo>
                  <a:cubicBezTo>
                    <a:pt x="325" y="31"/>
                    <a:pt x="325" y="31"/>
                    <a:pt x="325" y="31"/>
                  </a:cubicBezTo>
                  <a:cubicBezTo>
                    <a:pt x="325" y="31"/>
                    <a:pt x="325" y="31"/>
                    <a:pt x="325" y="31"/>
                  </a:cubicBezTo>
                  <a:close/>
                  <a:moveTo>
                    <a:pt x="300" y="29"/>
                  </a:moveTo>
                  <a:cubicBezTo>
                    <a:pt x="299" y="28"/>
                    <a:pt x="300" y="27"/>
                    <a:pt x="301" y="27"/>
                  </a:cubicBezTo>
                  <a:cubicBezTo>
                    <a:pt x="301" y="27"/>
                    <a:pt x="301" y="27"/>
                    <a:pt x="301" y="27"/>
                  </a:cubicBezTo>
                  <a:cubicBezTo>
                    <a:pt x="303" y="27"/>
                    <a:pt x="303" y="28"/>
                    <a:pt x="304" y="29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304" y="30"/>
                    <a:pt x="303" y="31"/>
                    <a:pt x="302" y="31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0" y="31"/>
                    <a:pt x="300" y="30"/>
                    <a:pt x="300" y="29"/>
                  </a:cubicBezTo>
                  <a:close/>
                  <a:moveTo>
                    <a:pt x="313" y="31"/>
                  </a:moveTo>
                  <a:cubicBezTo>
                    <a:pt x="312" y="31"/>
                    <a:pt x="311" y="30"/>
                    <a:pt x="312" y="29"/>
                  </a:cubicBezTo>
                  <a:cubicBezTo>
                    <a:pt x="312" y="29"/>
                    <a:pt x="312" y="29"/>
                    <a:pt x="312" y="29"/>
                  </a:cubicBezTo>
                  <a:cubicBezTo>
                    <a:pt x="312" y="28"/>
                    <a:pt x="312" y="27"/>
                    <a:pt x="314" y="27"/>
                  </a:cubicBezTo>
                  <a:cubicBezTo>
                    <a:pt x="314" y="27"/>
                    <a:pt x="314" y="27"/>
                    <a:pt x="314" y="27"/>
                  </a:cubicBezTo>
                  <a:cubicBezTo>
                    <a:pt x="315" y="27"/>
                    <a:pt x="316" y="28"/>
                    <a:pt x="316" y="29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5" y="30"/>
                    <a:pt x="315" y="31"/>
                    <a:pt x="313" y="31"/>
                  </a:cubicBezTo>
                  <a:cubicBezTo>
                    <a:pt x="313" y="31"/>
                    <a:pt x="313" y="31"/>
                    <a:pt x="313" y="31"/>
                  </a:cubicBezTo>
                  <a:close/>
                  <a:moveTo>
                    <a:pt x="325" y="1002"/>
                  </a:moveTo>
                  <a:cubicBezTo>
                    <a:pt x="324" y="1002"/>
                    <a:pt x="324" y="1000"/>
                    <a:pt x="324" y="999"/>
                  </a:cubicBezTo>
                  <a:cubicBezTo>
                    <a:pt x="324" y="999"/>
                    <a:pt x="324" y="999"/>
                    <a:pt x="324" y="999"/>
                  </a:cubicBezTo>
                  <a:cubicBezTo>
                    <a:pt x="325" y="998"/>
                    <a:pt x="326" y="998"/>
                    <a:pt x="327" y="998"/>
                  </a:cubicBezTo>
                  <a:cubicBezTo>
                    <a:pt x="327" y="998"/>
                    <a:pt x="327" y="998"/>
                    <a:pt x="327" y="998"/>
                  </a:cubicBezTo>
                  <a:cubicBezTo>
                    <a:pt x="328" y="999"/>
                    <a:pt x="328" y="1000"/>
                    <a:pt x="328" y="1001"/>
                  </a:cubicBezTo>
                  <a:cubicBezTo>
                    <a:pt x="328" y="1001"/>
                    <a:pt x="328" y="1001"/>
                    <a:pt x="328" y="1001"/>
                  </a:cubicBezTo>
                  <a:cubicBezTo>
                    <a:pt x="327" y="1002"/>
                    <a:pt x="327" y="1002"/>
                    <a:pt x="326" y="1002"/>
                  </a:cubicBezTo>
                  <a:cubicBezTo>
                    <a:pt x="326" y="1002"/>
                    <a:pt x="326" y="1002"/>
                    <a:pt x="326" y="1002"/>
                  </a:cubicBezTo>
                  <a:cubicBezTo>
                    <a:pt x="326" y="1002"/>
                    <a:pt x="325" y="1002"/>
                    <a:pt x="325" y="1002"/>
                  </a:cubicBezTo>
                  <a:close/>
                  <a:moveTo>
                    <a:pt x="286" y="991"/>
                  </a:moveTo>
                  <a:cubicBezTo>
                    <a:pt x="285" y="990"/>
                    <a:pt x="286" y="989"/>
                    <a:pt x="287" y="988"/>
                  </a:cubicBezTo>
                  <a:cubicBezTo>
                    <a:pt x="287" y="988"/>
                    <a:pt x="287" y="988"/>
                    <a:pt x="287" y="988"/>
                  </a:cubicBezTo>
                  <a:cubicBezTo>
                    <a:pt x="288" y="988"/>
                    <a:pt x="289" y="988"/>
                    <a:pt x="289" y="989"/>
                  </a:cubicBezTo>
                  <a:cubicBezTo>
                    <a:pt x="289" y="989"/>
                    <a:pt x="289" y="989"/>
                    <a:pt x="289" y="989"/>
                  </a:cubicBezTo>
                  <a:cubicBezTo>
                    <a:pt x="290" y="990"/>
                    <a:pt x="289" y="991"/>
                    <a:pt x="288" y="992"/>
                  </a:cubicBezTo>
                  <a:cubicBezTo>
                    <a:pt x="288" y="992"/>
                    <a:pt x="288" y="992"/>
                    <a:pt x="288" y="992"/>
                  </a:cubicBezTo>
                  <a:cubicBezTo>
                    <a:pt x="288" y="992"/>
                    <a:pt x="288" y="992"/>
                    <a:pt x="287" y="992"/>
                  </a:cubicBezTo>
                  <a:cubicBezTo>
                    <a:pt x="287" y="992"/>
                    <a:pt x="287" y="992"/>
                    <a:pt x="287" y="992"/>
                  </a:cubicBezTo>
                  <a:cubicBezTo>
                    <a:pt x="287" y="992"/>
                    <a:pt x="286" y="991"/>
                    <a:pt x="286" y="991"/>
                  </a:cubicBezTo>
                  <a:close/>
                  <a:moveTo>
                    <a:pt x="330" y="991"/>
                  </a:moveTo>
                  <a:cubicBezTo>
                    <a:pt x="329" y="991"/>
                    <a:pt x="329" y="989"/>
                    <a:pt x="329" y="988"/>
                  </a:cubicBezTo>
                  <a:cubicBezTo>
                    <a:pt x="329" y="988"/>
                    <a:pt x="329" y="988"/>
                    <a:pt x="329" y="988"/>
                  </a:cubicBezTo>
                  <a:cubicBezTo>
                    <a:pt x="330" y="987"/>
                    <a:pt x="331" y="987"/>
                    <a:pt x="332" y="987"/>
                  </a:cubicBezTo>
                  <a:cubicBezTo>
                    <a:pt x="332" y="987"/>
                    <a:pt x="332" y="987"/>
                    <a:pt x="332" y="987"/>
                  </a:cubicBezTo>
                  <a:cubicBezTo>
                    <a:pt x="333" y="988"/>
                    <a:pt x="333" y="989"/>
                    <a:pt x="333" y="990"/>
                  </a:cubicBezTo>
                  <a:cubicBezTo>
                    <a:pt x="333" y="990"/>
                    <a:pt x="333" y="990"/>
                    <a:pt x="333" y="990"/>
                  </a:cubicBezTo>
                  <a:cubicBezTo>
                    <a:pt x="333" y="991"/>
                    <a:pt x="332" y="991"/>
                    <a:pt x="331" y="991"/>
                  </a:cubicBezTo>
                  <a:cubicBezTo>
                    <a:pt x="331" y="991"/>
                    <a:pt x="331" y="991"/>
                    <a:pt x="331" y="991"/>
                  </a:cubicBezTo>
                  <a:cubicBezTo>
                    <a:pt x="331" y="991"/>
                    <a:pt x="330" y="991"/>
                    <a:pt x="330" y="991"/>
                  </a:cubicBezTo>
                  <a:close/>
                  <a:moveTo>
                    <a:pt x="280" y="980"/>
                  </a:moveTo>
                  <a:cubicBezTo>
                    <a:pt x="280" y="979"/>
                    <a:pt x="280" y="978"/>
                    <a:pt x="281" y="977"/>
                  </a:cubicBezTo>
                  <a:cubicBezTo>
                    <a:pt x="281" y="977"/>
                    <a:pt x="281" y="977"/>
                    <a:pt x="281" y="977"/>
                  </a:cubicBezTo>
                  <a:cubicBezTo>
                    <a:pt x="282" y="977"/>
                    <a:pt x="284" y="977"/>
                    <a:pt x="284" y="978"/>
                  </a:cubicBezTo>
                  <a:cubicBezTo>
                    <a:pt x="284" y="978"/>
                    <a:pt x="284" y="978"/>
                    <a:pt x="284" y="978"/>
                  </a:cubicBezTo>
                  <a:cubicBezTo>
                    <a:pt x="285" y="979"/>
                    <a:pt x="284" y="980"/>
                    <a:pt x="283" y="981"/>
                  </a:cubicBezTo>
                  <a:cubicBezTo>
                    <a:pt x="283" y="981"/>
                    <a:pt x="283" y="981"/>
                    <a:pt x="283" y="981"/>
                  </a:cubicBezTo>
                  <a:cubicBezTo>
                    <a:pt x="283" y="981"/>
                    <a:pt x="283" y="981"/>
                    <a:pt x="282" y="981"/>
                  </a:cubicBezTo>
                  <a:cubicBezTo>
                    <a:pt x="282" y="981"/>
                    <a:pt x="282" y="981"/>
                    <a:pt x="282" y="981"/>
                  </a:cubicBezTo>
                  <a:cubicBezTo>
                    <a:pt x="282" y="981"/>
                    <a:pt x="281" y="981"/>
                    <a:pt x="280" y="980"/>
                  </a:cubicBezTo>
                  <a:close/>
                  <a:moveTo>
                    <a:pt x="335" y="980"/>
                  </a:moveTo>
                  <a:cubicBezTo>
                    <a:pt x="334" y="980"/>
                    <a:pt x="334" y="979"/>
                    <a:pt x="334" y="978"/>
                  </a:cubicBezTo>
                  <a:cubicBezTo>
                    <a:pt x="334" y="978"/>
                    <a:pt x="334" y="978"/>
                    <a:pt x="334" y="978"/>
                  </a:cubicBezTo>
                  <a:cubicBezTo>
                    <a:pt x="335" y="977"/>
                    <a:pt x="336" y="976"/>
                    <a:pt x="337" y="977"/>
                  </a:cubicBezTo>
                  <a:cubicBezTo>
                    <a:pt x="337" y="977"/>
                    <a:pt x="337" y="977"/>
                    <a:pt x="337" y="977"/>
                  </a:cubicBezTo>
                  <a:cubicBezTo>
                    <a:pt x="338" y="977"/>
                    <a:pt x="338" y="978"/>
                    <a:pt x="338" y="979"/>
                  </a:cubicBezTo>
                  <a:cubicBezTo>
                    <a:pt x="338" y="979"/>
                    <a:pt x="338" y="979"/>
                    <a:pt x="338" y="979"/>
                  </a:cubicBezTo>
                  <a:cubicBezTo>
                    <a:pt x="338" y="980"/>
                    <a:pt x="337" y="980"/>
                    <a:pt x="336" y="980"/>
                  </a:cubicBezTo>
                  <a:cubicBezTo>
                    <a:pt x="336" y="980"/>
                    <a:pt x="336" y="980"/>
                    <a:pt x="336" y="980"/>
                  </a:cubicBezTo>
                  <a:cubicBezTo>
                    <a:pt x="336" y="980"/>
                    <a:pt x="336" y="980"/>
                    <a:pt x="335" y="980"/>
                  </a:cubicBezTo>
                  <a:close/>
                  <a:moveTo>
                    <a:pt x="275" y="969"/>
                  </a:moveTo>
                  <a:cubicBezTo>
                    <a:pt x="275" y="968"/>
                    <a:pt x="275" y="967"/>
                    <a:pt x="276" y="966"/>
                  </a:cubicBezTo>
                  <a:cubicBezTo>
                    <a:pt x="276" y="966"/>
                    <a:pt x="276" y="966"/>
                    <a:pt x="276" y="966"/>
                  </a:cubicBezTo>
                  <a:cubicBezTo>
                    <a:pt x="277" y="966"/>
                    <a:pt x="279" y="966"/>
                    <a:pt x="279" y="967"/>
                  </a:cubicBezTo>
                  <a:cubicBezTo>
                    <a:pt x="279" y="967"/>
                    <a:pt x="279" y="967"/>
                    <a:pt x="279" y="967"/>
                  </a:cubicBezTo>
                  <a:cubicBezTo>
                    <a:pt x="280" y="968"/>
                    <a:pt x="279" y="969"/>
                    <a:pt x="278" y="970"/>
                  </a:cubicBezTo>
                  <a:cubicBezTo>
                    <a:pt x="278" y="970"/>
                    <a:pt x="278" y="970"/>
                    <a:pt x="278" y="970"/>
                  </a:cubicBezTo>
                  <a:cubicBezTo>
                    <a:pt x="278" y="970"/>
                    <a:pt x="278" y="970"/>
                    <a:pt x="277" y="970"/>
                  </a:cubicBezTo>
                  <a:cubicBezTo>
                    <a:pt x="277" y="970"/>
                    <a:pt x="277" y="970"/>
                    <a:pt x="277" y="970"/>
                  </a:cubicBezTo>
                  <a:cubicBezTo>
                    <a:pt x="276" y="970"/>
                    <a:pt x="276" y="970"/>
                    <a:pt x="275" y="969"/>
                  </a:cubicBezTo>
                  <a:close/>
                  <a:moveTo>
                    <a:pt x="340" y="969"/>
                  </a:moveTo>
                  <a:cubicBezTo>
                    <a:pt x="339" y="969"/>
                    <a:pt x="339" y="968"/>
                    <a:pt x="339" y="967"/>
                  </a:cubicBezTo>
                  <a:cubicBezTo>
                    <a:pt x="339" y="967"/>
                    <a:pt x="339" y="967"/>
                    <a:pt x="339" y="967"/>
                  </a:cubicBezTo>
                  <a:cubicBezTo>
                    <a:pt x="340" y="966"/>
                    <a:pt x="341" y="965"/>
                    <a:pt x="342" y="966"/>
                  </a:cubicBezTo>
                  <a:cubicBezTo>
                    <a:pt x="342" y="966"/>
                    <a:pt x="342" y="966"/>
                    <a:pt x="342" y="966"/>
                  </a:cubicBezTo>
                  <a:cubicBezTo>
                    <a:pt x="343" y="966"/>
                    <a:pt x="343" y="967"/>
                    <a:pt x="343" y="968"/>
                  </a:cubicBezTo>
                  <a:cubicBezTo>
                    <a:pt x="343" y="968"/>
                    <a:pt x="343" y="968"/>
                    <a:pt x="343" y="968"/>
                  </a:cubicBezTo>
                  <a:cubicBezTo>
                    <a:pt x="343" y="969"/>
                    <a:pt x="342" y="970"/>
                    <a:pt x="341" y="970"/>
                  </a:cubicBezTo>
                  <a:cubicBezTo>
                    <a:pt x="341" y="970"/>
                    <a:pt x="341" y="970"/>
                    <a:pt x="341" y="970"/>
                  </a:cubicBezTo>
                  <a:cubicBezTo>
                    <a:pt x="341" y="970"/>
                    <a:pt x="341" y="969"/>
                    <a:pt x="340" y="969"/>
                  </a:cubicBezTo>
                  <a:close/>
                  <a:moveTo>
                    <a:pt x="270" y="958"/>
                  </a:moveTo>
                  <a:cubicBezTo>
                    <a:pt x="270" y="957"/>
                    <a:pt x="270" y="956"/>
                    <a:pt x="271" y="955"/>
                  </a:cubicBezTo>
                  <a:cubicBezTo>
                    <a:pt x="271" y="955"/>
                    <a:pt x="271" y="955"/>
                    <a:pt x="271" y="955"/>
                  </a:cubicBezTo>
                  <a:cubicBezTo>
                    <a:pt x="272" y="955"/>
                    <a:pt x="274" y="955"/>
                    <a:pt x="274" y="956"/>
                  </a:cubicBezTo>
                  <a:cubicBezTo>
                    <a:pt x="274" y="956"/>
                    <a:pt x="274" y="956"/>
                    <a:pt x="274" y="956"/>
                  </a:cubicBezTo>
                  <a:cubicBezTo>
                    <a:pt x="274" y="957"/>
                    <a:pt x="274" y="959"/>
                    <a:pt x="273" y="959"/>
                  </a:cubicBezTo>
                  <a:cubicBezTo>
                    <a:pt x="273" y="959"/>
                    <a:pt x="273" y="959"/>
                    <a:pt x="273" y="959"/>
                  </a:cubicBezTo>
                  <a:cubicBezTo>
                    <a:pt x="273" y="959"/>
                    <a:pt x="272" y="959"/>
                    <a:pt x="272" y="959"/>
                  </a:cubicBezTo>
                  <a:cubicBezTo>
                    <a:pt x="272" y="959"/>
                    <a:pt x="272" y="959"/>
                    <a:pt x="272" y="959"/>
                  </a:cubicBezTo>
                  <a:cubicBezTo>
                    <a:pt x="271" y="959"/>
                    <a:pt x="271" y="959"/>
                    <a:pt x="270" y="958"/>
                  </a:cubicBezTo>
                  <a:close/>
                  <a:moveTo>
                    <a:pt x="345" y="958"/>
                  </a:moveTo>
                  <a:cubicBezTo>
                    <a:pt x="344" y="958"/>
                    <a:pt x="344" y="957"/>
                    <a:pt x="344" y="956"/>
                  </a:cubicBezTo>
                  <a:cubicBezTo>
                    <a:pt x="344" y="956"/>
                    <a:pt x="344" y="956"/>
                    <a:pt x="344" y="956"/>
                  </a:cubicBezTo>
                  <a:cubicBezTo>
                    <a:pt x="345" y="955"/>
                    <a:pt x="346" y="954"/>
                    <a:pt x="347" y="955"/>
                  </a:cubicBezTo>
                  <a:cubicBezTo>
                    <a:pt x="347" y="955"/>
                    <a:pt x="347" y="955"/>
                    <a:pt x="347" y="955"/>
                  </a:cubicBezTo>
                  <a:cubicBezTo>
                    <a:pt x="348" y="955"/>
                    <a:pt x="349" y="956"/>
                    <a:pt x="348" y="958"/>
                  </a:cubicBezTo>
                  <a:cubicBezTo>
                    <a:pt x="348" y="958"/>
                    <a:pt x="348" y="958"/>
                    <a:pt x="348" y="958"/>
                  </a:cubicBezTo>
                  <a:cubicBezTo>
                    <a:pt x="348" y="958"/>
                    <a:pt x="347" y="959"/>
                    <a:pt x="346" y="959"/>
                  </a:cubicBezTo>
                  <a:cubicBezTo>
                    <a:pt x="346" y="959"/>
                    <a:pt x="346" y="959"/>
                    <a:pt x="346" y="959"/>
                  </a:cubicBezTo>
                  <a:cubicBezTo>
                    <a:pt x="346" y="959"/>
                    <a:pt x="346" y="959"/>
                    <a:pt x="345" y="958"/>
                  </a:cubicBezTo>
                  <a:close/>
                  <a:moveTo>
                    <a:pt x="265" y="947"/>
                  </a:moveTo>
                  <a:cubicBezTo>
                    <a:pt x="265" y="946"/>
                    <a:pt x="265" y="945"/>
                    <a:pt x="266" y="945"/>
                  </a:cubicBezTo>
                  <a:cubicBezTo>
                    <a:pt x="266" y="945"/>
                    <a:pt x="266" y="945"/>
                    <a:pt x="266" y="945"/>
                  </a:cubicBezTo>
                  <a:cubicBezTo>
                    <a:pt x="267" y="944"/>
                    <a:pt x="268" y="945"/>
                    <a:pt x="269" y="946"/>
                  </a:cubicBezTo>
                  <a:cubicBezTo>
                    <a:pt x="269" y="946"/>
                    <a:pt x="269" y="946"/>
                    <a:pt x="269" y="946"/>
                  </a:cubicBezTo>
                  <a:cubicBezTo>
                    <a:pt x="269" y="947"/>
                    <a:pt x="269" y="948"/>
                    <a:pt x="268" y="948"/>
                  </a:cubicBezTo>
                  <a:cubicBezTo>
                    <a:pt x="268" y="948"/>
                    <a:pt x="268" y="948"/>
                    <a:pt x="268" y="948"/>
                  </a:cubicBezTo>
                  <a:cubicBezTo>
                    <a:pt x="268" y="948"/>
                    <a:pt x="267" y="948"/>
                    <a:pt x="267" y="948"/>
                  </a:cubicBezTo>
                  <a:cubicBezTo>
                    <a:pt x="267" y="948"/>
                    <a:pt x="267" y="948"/>
                    <a:pt x="267" y="948"/>
                  </a:cubicBezTo>
                  <a:cubicBezTo>
                    <a:pt x="266" y="948"/>
                    <a:pt x="266" y="948"/>
                    <a:pt x="265" y="947"/>
                  </a:cubicBezTo>
                  <a:close/>
                  <a:moveTo>
                    <a:pt x="350" y="948"/>
                  </a:moveTo>
                  <a:cubicBezTo>
                    <a:pt x="349" y="947"/>
                    <a:pt x="349" y="946"/>
                    <a:pt x="350" y="945"/>
                  </a:cubicBezTo>
                  <a:cubicBezTo>
                    <a:pt x="350" y="945"/>
                    <a:pt x="350" y="945"/>
                    <a:pt x="350" y="945"/>
                  </a:cubicBezTo>
                  <a:cubicBezTo>
                    <a:pt x="350" y="944"/>
                    <a:pt x="351" y="943"/>
                    <a:pt x="352" y="944"/>
                  </a:cubicBezTo>
                  <a:cubicBezTo>
                    <a:pt x="352" y="944"/>
                    <a:pt x="352" y="944"/>
                    <a:pt x="352" y="944"/>
                  </a:cubicBezTo>
                  <a:cubicBezTo>
                    <a:pt x="353" y="944"/>
                    <a:pt x="354" y="946"/>
                    <a:pt x="353" y="947"/>
                  </a:cubicBezTo>
                  <a:cubicBezTo>
                    <a:pt x="353" y="947"/>
                    <a:pt x="353" y="947"/>
                    <a:pt x="353" y="947"/>
                  </a:cubicBezTo>
                  <a:cubicBezTo>
                    <a:pt x="353" y="947"/>
                    <a:pt x="352" y="948"/>
                    <a:pt x="351" y="948"/>
                  </a:cubicBezTo>
                  <a:cubicBezTo>
                    <a:pt x="351" y="948"/>
                    <a:pt x="351" y="948"/>
                    <a:pt x="351" y="948"/>
                  </a:cubicBezTo>
                  <a:cubicBezTo>
                    <a:pt x="351" y="948"/>
                    <a:pt x="351" y="948"/>
                    <a:pt x="350" y="948"/>
                  </a:cubicBezTo>
                  <a:close/>
                  <a:moveTo>
                    <a:pt x="260" y="936"/>
                  </a:moveTo>
                  <a:cubicBezTo>
                    <a:pt x="260" y="935"/>
                    <a:pt x="260" y="934"/>
                    <a:pt x="261" y="934"/>
                  </a:cubicBezTo>
                  <a:cubicBezTo>
                    <a:pt x="261" y="934"/>
                    <a:pt x="261" y="934"/>
                    <a:pt x="261" y="934"/>
                  </a:cubicBezTo>
                  <a:cubicBezTo>
                    <a:pt x="262" y="933"/>
                    <a:pt x="263" y="934"/>
                    <a:pt x="264" y="935"/>
                  </a:cubicBezTo>
                  <a:cubicBezTo>
                    <a:pt x="264" y="935"/>
                    <a:pt x="264" y="935"/>
                    <a:pt x="264" y="935"/>
                  </a:cubicBezTo>
                  <a:cubicBezTo>
                    <a:pt x="264" y="936"/>
                    <a:pt x="264" y="937"/>
                    <a:pt x="263" y="937"/>
                  </a:cubicBezTo>
                  <a:cubicBezTo>
                    <a:pt x="263" y="937"/>
                    <a:pt x="263" y="937"/>
                    <a:pt x="263" y="937"/>
                  </a:cubicBezTo>
                  <a:cubicBezTo>
                    <a:pt x="263" y="937"/>
                    <a:pt x="262" y="937"/>
                    <a:pt x="262" y="937"/>
                  </a:cubicBezTo>
                  <a:cubicBezTo>
                    <a:pt x="262" y="937"/>
                    <a:pt x="262" y="937"/>
                    <a:pt x="262" y="937"/>
                  </a:cubicBezTo>
                  <a:cubicBezTo>
                    <a:pt x="261" y="937"/>
                    <a:pt x="261" y="937"/>
                    <a:pt x="260" y="936"/>
                  </a:cubicBezTo>
                  <a:close/>
                  <a:moveTo>
                    <a:pt x="356" y="937"/>
                  </a:moveTo>
                  <a:cubicBezTo>
                    <a:pt x="355" y="936"/>
                    <a:pt x="354" y="935"/>
                    <a:pt x="355" y="934"/>
                  </a:cubicBezTo>
                  <a:cubicBezTo>
                    <a:pt x="355" y="934"/>
                    <a:pt x="355" y="934"/>
                    <a:pt x="355" y="934"/>
                  </a:cubicBezTo>
                  <a:cubicBezTo>
                    <a:pt x="355" y="933"/>
                    <a:pt x="356" y="933"/>
                    <a:pt x="357" y="933"/>
                  </a:cubicBezTo>
                  <a:cubicBezTo>
                    <a:pt x="357" y="933"/>
                    <a:pt x="357" y="933"/>
                    <a:pt x="357" y="933"/>
                  </a:cubicBezTo>
                  <a:cubicBezTo>
                    <a:pt x="358" y="934"/>
                    <a:pt x="359" y="935"/>
                    <a:pt x="358" y="936"/>
                  </a:cubicBezTo>
                  <a:cubicBezTo>
                    <a:pt x="358" y="936"/>
                    <a:pt x="358" y="936"/>
                    <a:pt x="358" y="936"/>
                  </a:cubicBezTo>
                  <a:cubicBezTo>
                    <a:pt x="358" y="936"/>
                    <a:pt x="357" y="937"/>
                    <a:pt x="356" y="937"/>
                  </a:cubicBezTo>
                  <a:cubicBezTo>
                    <a:pt x="356" y="937"/>
                    <a:pt x="356" y="937"/>
                    <a:pt x="356" y="937"/>
                  </a:cubicBezTo>
                  <a:cubicBezTo>
                    <a:pt x="356" y="937"/>
                    <a:pt x="356" y="937"/>
                    <a:pt x="356" y="937"/>
                  </a:cubicBezTo>
                  <a:close/>
                  <a:moveTo>
                    <a:pt x="255" y="925"/>
                  </a:moveTo>
                  <a:cubicBezTo>
                    <a:pt x="255" y="924"/>
                    <a:pt x="255" y="923"/>
                    <a:pt x="256" y="923"/>
                  </a:cubicBezTo>
                  <a:cubicBezTo>
                    <a:pt x="256" y="923"/>
                    <a:pt x="256" y="923"/>
                    <a:pt x="256" y="923"/>
                  </a:cubicBezTo>
                  <a:cubicBezTo>
                    <a:pt x="257" y="922"/>
                    <a:pt x="258" y="923"/>
                    <a:pt x="259" y="924"/>
                  </a:cubicBezTo>
                  <a:cubicBezTo>
                    <a:pt x="259" y="924"/>
                    <a:pt x="259" y="924"/>
                    <a:pt x="259" y="924"/>
                  </a:cubicBezTo>
                  <a:cubicBezTo>
                    <a:pt x="259" y="925"/>
                    <a:pt x="259" y="926"/>
                    <a:pt x="258" y="926"/>
                  </a:cubicBezTo>
                  <a:cubicBezTo>
                    <a:pt x="258" y="926"/>
                    <a:pt x="258" y="926"/>
                    <a:pt x="258" y="926"/>
                  </a:cubicBezTo>
                  <a:cubicBezTo>
                    <a:pt x="258" y="927"/>
                    <a:pt x="257" y="927"/>
                    <a:pt x="257" y="927"/>
                  </a:cubicBezTo>
                  <a:cubicBezTo>
                    <a:pt x="257" y="927"/>
                    <a:pt x="257" y="927"/>
                    <a:pt x="257" y="927"/>
                  </a:cubicBezTo>
                  <a:cubicBezTo>
                    <a:pt x="256" y="927"/>
                    <a:pt x="255" y="926"/>
                    <a:pt x="255" y="925"/>
                  </a:cubicBezTo>
                  <a:close/>
                  <a:moveTo>
                    <a:pt x="361" y="926"/>
                  </a:moveTo>
                  <a:cubicBezTo>
                    <a:pt x="360" y="925"/>
                    <a:pt x="359" y="924"/>
                    <a:pt x="360" y="923"/>
                  </a:cubicBezTo>
                  <a:cubicBezTo>
                    <a:pt x="360" y="923"/>
                    <a:pt x="360" y="923"/>
                    <a:pt x="360" y="923"/>
                  </a:cubicBezTo>
                  <a:cubicBezTo>
                    <a:pt x="360" y="922"/>
                    <a:pt x="361" y="922"/>
                    <a:pt x="362" y="922"/>
                  </a:cubicBezTo>
                  <a:cubicBezTo>
                    <a:pt x="362" y="922"/>
                    <a:pt x="362" y="922"/>
                    <a:pt x="362" y="922"/>
                  </a:cubicBezTo>
                  <a:cubicBezTo>
                    <a:pt x="363" y="923"/>
                    <a:pt x="364" y="924"/>
                    <a:pt x="363" y="925"/>
                  </a:cubicBezTo>
                  <a:cubicBezTo>
                    <a:pt x="363" y="925"/>
                    <a:pt x="363" y="925"/>
                    <a:pt x="363" y="925"/>
                  </a:cubicBezTo>
                  <a:cubicBezTo>
                    <a:pt x="363" y="926"/>
                    <a:pt x="362" y="926"/>
                    <a:pt x="361" y="926"/>
                  </a:cubicBezTo>
                  <a:cubicBezTo>
                    <a:pt x="361" y="926"/>
                    <a:pt x="361" y="926"/>
                    <a:pt x="361" y="926"/>
                  </a:cubicBezTo>
                  <a:cubicBezTo>
                    <a:pt x="361" y="926"/>
                    <a:pt x="361" y="926"/>
                    <a:pt x="361" y="926"/>
                  </a:cubicBezTo>
                  <a:close/>
                  <a:moveTo>
                    <a:pt x="250" y="915"/>
                  </a:moveTo>
                  <a:cubicBezTo>
                    <a:pt x="250" y="914"/>
                    <a:pt x="250" y="912"/>
                    <a:pt x="251" y="912"/>
                  </a:cubicBezTo>
                  <a:cubicBezTo>
                    <a:pt x="251" y="912"/>
                    <a:pt x="251" y="912"/>
                    <a:pt x="251" y="912"/>
                  </a:cubicBezTo>
                  <a:cubicBezTo>
                    <a:pt x="252" y="911"/>
                    <a:pt x="253" y="912"/>
                    <a:pt x="254" y="913"/>
                  </a:cubicBezTo>
                  <a:cubicBezTo>
                    <a:pt x="254" y="913"/>
                    <a:pt x="254" y="913"/>
                    <a:pt x="254" y="913"/>
                  </a:cubicBezTo>
                  <a:cubicBezTo>
                    <a:pt x="254" y="914"/>
                    <a:pt x="254" y="915"/>
                    <a:pt x="253" y="916"/>
                  </a:cubicBezTo>
                  <a:cubicBezTo>
                    <a:pt x="253" y="916"/>
                    <a:pt x="253" y="916"/>
                    <a:pt x="253" y="916"/>
                  </a:cubicBezTo>
                  <a:cubicBezTo>
                    <a:pt x="252" y="916"/>
                    <a:pt x="252" y="916"/>
                    <a:pt x="252" y="916"/>
                  </a:cubicBezTo>
                  <a:cubicBezTo>
                    <a:pt x="252" y="916"/>
                    <a:pt x="252" y="916"/>
                    <a:pt x="252" y="916"/>
                  </a:cubicBezTo>
                  <a:cubicBezTo>
                    <a:pt x="251" y="916"/>
                    <a:pt x="250" y="915"/>
                    <a:pt x="250" y="915"/>
                  </a:cubicBezTo>
                  <a:close/>
                  <a:moveTo>
                    <a:pt x="366" y="915"/>
                  </a:moveTo>
                  <a:cubicBezTo>
                    <a:pt x="365" y="914"/>
                    <a:pt x="364" y="913"/>
                    <a:pt x="365" y="912"/>
                  </a:cubicBezTo>
                  <a:cubicBezTo>
                    <a:pt x="365" y="912"/>
                    <a:pt x="365" y="912"/>
                    <a:pt x="365" y="912"/>
                  </a:cubicBezTo>
                  <a:cubicBezTo>
                    <a:pt x="365" y="911"/>
                    <a:pt x="366" y="911"/>
                    <a:pt x="367" y="911"/>
                  </a:cubicBezTo>
                  <a:cubicBezTo>
                    <a:pt x="367" y="911"/>
                    <a:pt x="367" y="911"/>
                    <a:pt x="367" y="911"/>
                  </a:cubicBezTo>
                  <a:cubicBezTo>
                    <a:pt x="368" y="912"/>
                    <a:pt x="369" y="913"/>
                    <a:pt x="368" y="914"/>
                  </a:cubicBezTo>
                  <a:cubicBezTo>
                    <a:pt x="368" y="914"/>
                    <a:pt x="368" y="914"/>
                    <a:pt x="368" y="914"/>
                  </a:cubicBezTo>
                  <a:cubicBezTo>
                    <a:pt x="368" y="915"/>
                    <a:pt x="367" y="915"/>
                    <a:pt x="367" y="915"/>
                  </a:cubicBezTo>
                  <a:cubicBezTo>
                    <a:pt x="367" y="915"/>
                    <a:pt x="367" y="915"/>
                    <a:pt x="367" y="915"/>
                  </a:cubicBezTo>
                  <a:cubicBezTo>
                    <a:pt x="366" y="915"/>
                    <a:pt x="366" y="915"/>
                    <a:pt x="366" y="915"/>
                  </a:cubicBezTo>
                  <a:close/>
                  <a:moveTo>
                    <a:pt x="245" y="904"/>
                  </a:moveTo>
                  <a:cubicBezTo>
                    <a:pt x="245" y="903"/>
                    <a:pt x="245" y="902"/>
                    <a:pt x="246" y="901"/>
                  </a:cubicBezTo>
                  <a:cubicBezTo>
                    <a:pt x="246" y="901"/>
                    <a:pt x="246" y="901"/>
                    <a:pt x="246" y="901"/>
                  </a:cubicBezTo>
                  <a:cubicBezTo>
                    <a:pt x="247" y="901"/>
                    <a:pt x="248" y="901"/>
                    <a:pt x="249" y="902"/>
                  </a:cubicBezTo>
                  <a:cubicBezTo>
                    <a:pt x="249" y="902"/>
                    <a:pt x="249" y="902"/>
                    <a:pt x="249" y="902"/>
                  </a:cubicBezTo>
                  <a:cubicBezTo>
                    <a:pt x="249" y="903"/>
                    <a:pt x="249" y="904"/>
                    <a:pt x="248" y="905"/>
                  </a:cubicBezTo>
                  <a:cubicBezTo>
                    <a:pt x="248" y="905"/>
                    <a:pt x="248" y="905"/>
                    <a:pt x="248" y="905"/>
                  </a:cubicBezTo>
                  <a:cubicBezTo>
                    <a:pt x="247" y="905"/>
                    <a:pt x="247" y="905"/>
                    <a:pt x="247" y="905"/>
                  </a:cubicBezTo>
                  <a:cubicBezTo>
                    <a:pt x="247" y="905"/>
                    <a:pt x="247" y="905"/>
                    <a:pt x="247" y="905"/>
                  </a:cubicBezTo>
                  <a:cubicBezTo>
                    <a:pt x="246" y="905"/>
                    <a:pt x="245" y="904"/>
                    <a:pt x="245" y="904"/>
                  </a:cubicBezTo>
                  <a:close/>
                  <a:moveTo>
                    <a:pt x="371" y="904"/>
                  </a:moveTo>
                  <a:cubicBezTo>
                    <a:pt x="370" y="904"/>
                    <a:pt x="369" y="902"/>
                    <a:pt x="370" y="901"/>
                  </a:cubicBezTo>
                  <a:cubicBezTo>
                    <a:pt x="370" y="901"/>
                    <a:pt x="370" y="901"/>
                    <a:pt x="370" y="901"/>
                  </a:cubicBezTo>
                  <a:cubicBezTo>
                    <a:pt x="370" y="900"/>
                    <a:pt x="371" y="900"/>
                    <a:pt x="372" y="900"/>
                  </a:cubicBezTo>
                  <a:cubicBezTo>
                    <a:pt x="372" y="900"/>
                    <a:pt x="372" y="900"/>
                    <a:pt x="372" y="900"/>
                  </a:cubicBezTo>
                  <a:cubicBezTo>
                    <a:pt x="373" y="901"/>
                    <a:pt x="374" y="902"/>
                    <a:pt x="373" y="903"/>
                  </a:cubicBezTo>
                  <a:cubicBezTo>
                    <a:pt x="373" y="903"/>
                    <a:pt x="373" y="903"/>
                    <a:pt x="373" y="903"/>
                  </a:cubicBezTo>
                  <a:cubicBezTo>
                    <a:pt x="373" y="904"/>
                    <a:pt x="372" y="904"/>
                    <a:pt x="372" y="904"/>
                  </a:cubicBezTo>
                  <a:cubicBezTo>
                    <a:pt x="372" y="904"/>
                    <a:pt x="372" y="904"/>
                    <a:pt x="372" y="904"/>
                  </a:cubicBezTo>
                  <a:cubicBezTo>
                    <a:pt x="371" y="904"/>
                    <a:pt x="371" y="904"/>
                    <a:pt x="371" y="904"/>
                  </a:cubicBezTo>
                  <a:close/>
                  <a:moveTo>
                    <a:pt x="240" y="893"/>
                  </a:moveTo>
                  <a:cubicBezTo>
                    <a:pt x="239" y="892"/>
                    <a:pt x="240" y="891"/>
                    <a:pt x="241" y="890"/>
                  </a:cubicBezTo>
                  <a:cubicBezTo>
                    <a:pt x="241" y="890"/>
                    <a:pt x="241" y="890"/>
                    <a:pt x="241" y="890"/>
                  </a:cubicBezTo>
                  <a:cubicBezTo>
                    <a:pt x="242" y="890"/>
                    <a:pt x="243" y="890"/>
                    <a:pt x="244" y="891"/>
                  </a:cubicBezTo>
                  <a:cubicBezTo>
                    <a:pt x="244" y="891"/>
                    <a:pt x="244" y="891"/>
                    <a:pt x="244" y="891"/>
                  </a:cubicBezTo>
                  <a:cubicBezTo>
                    <a:pt x="244" y="892"/>
                    <a:pt x="244" y="893"/>
                    <a:pt x="243" y="894"/>
                  </a:cubicBezTo>
                  <a:cubicBezTo>
                    <a:pt x="243" y="894"/>
                    <a:pt x="243" y="894"/>
                    <a:pt x="243" y="894"/>
                  </a:cubicBezTo>
                  <a:cubicBezTo>
                    <a:pt x="242" y="894"/>
                    <a:pt x="242" y="894"/>
                    <a:pt x="242" y="894"/>
                  </a:cubicBezTo>
                  <a:cubicBezTo>
                    <a:pt x="242" y="894"/>
                    <a:pt x="242" y="894"/>
                    <a:pt x="242" y="894"/>
                  </a:cubicBezTo>
                  <a:cubicBezTo>
                    <a:pt x="241" y="894"/>
                    <a:pt x="240" y="894"/>
                    <a:pt x="240" y="893"/>
                  </a:cubicBezTo>
                  <a:close/>
                  <a:moveTo>
                    <a:pt x="376" y="893"/>
                  </a:moveTo>
                  <a:cubicBezTo>
                    <a:pt x="375" y="893"/>
                    <a:pt x="374" y="892"/>
                    <a:pt x="375" y="891"/>
                  </a:cubicBezTo>
                  <a:cubicBezTo>
                    <a:pt x="375" y="891"/>
                    <a:pt x="375" y="891"/>
                    <a:pt x="375" y="891"/>
                  </a:cubicBezTo>
                  <a:cubicBezTo>
                    <a:pt x="375" y="890"/>
                    <a:pt x="377" y="889"/>
                    <a:pt x="378" y="890"/>
                  </a:cubicBezTo>
                  <a:cubicBezTo>
                    <a:pt x="378" y="890"/>
                    <a:pt x="378" y="890"/>
                    <a:pt x="378" y="890"/>
                  </a:cubicBezTo>
                  <a:cubicBezTo>
                    <a:pt x="379" y="890"/>
                    <a:pt x="379" y="891"/>
                    <a:pt x="378" y="892"/>
                  </a:cubicBezTo>
                  <a:cubicBezTo>
                    <a:pt x="378" y="892"/>
                    <a:pt x="378" y="892"/>
                    <a:pt x="378" y="892"/>
                  </a:cubicBezTo>
                  <a:cubicBezTo>
                    <a:pt x="378" y="893"/>
                    <a:pt x="377" y="893"/>
                    <a:pt x="377" y="893"/>
                  </a:cubicBezTo>
                  <a:cubicBezTo>
                    <a:pt x="377" y="893"/>
                    <a:pt x="377" y="893"/>
                    <a:pt x="377" y="893"/>
                  </a:cubicBezTo>
                  <a:cubicBezTo>
                    <a:pt x="376" y="893"/>
                    <a:pt x="376" y="893"/>
                    <a:pt x="376" y="893"/>
                  </a:cubicBezTo>
                  <a:close/>
                  <a:moveTo>
                    <a:pt x="235" y="882"/>
                  </a:moveTo>
                  <a:cubicBezTo>
                    <a:pt x="234" y="881"/>
                    <a:pt x="235" y="880"/>
                    <a:pt x="236" y="879"/>
                  </a:cubicBezTo>
                  <a:cubicBezTo>
                    <a:pt x="236" y="879"/>
                    <a:pt x="236" y="879"/>
                    <a:pt x="236" y="879"/>
                  </a:cubicBezTo>
                  <a:cubicBezTo>
                    <a:pt x="237" y="879"/>
                    <a:pt x="238" y="879"/>
                    <a:pt x="238" y="880"/>
                  </a:cubicBezTo>
                  <a:cubicBezTo>
                    <a:pt x="238" y="880"/>
                    <a:pt x="238" y="880"/>
                    <a:pt x="238" y="880"/>
                  </a:cubicBezTo>
                  <a:cubicBezTo>
                    <a:pt x="239" y="881"/>
                    <a:pt x="239" y="882"/>
                    <a:pt x="238" y="883"/>
                  </a:cubicBezTo>
                  <a:cubicBezTo>
                    <a:pt x="238" y="883"/>
                    <a:pt x="238" y="883"/>
                    <a:pt x="238" y="883"/>
                  </a:cubicBezTo>
                  <a:cubicBezTo>
                    <a:pt x="237" y="883"/>
                    <a:pt x="237" y="883"/>
                    <a:pt x="237" y="883"/>
                  </a:cubicBezTo>
                  <a:cubicBezTo>
                    <a:pt x="237" y="883"/>
                    <a:pt x="237" y="883"/>
                    <a:pt x="237" y="883"/>
                  </a:cubicBezTo>
                  <a:cubicBezTo>
                    <a:pt x="236" y="883"/>
                    <a:pt x="235" y="883"/>
                    <a:pt x="235" y="882"/>
                  </a:cubicBezTo>
                  <a:close/>
                  <a:moveTo>
                    <a:pt x="381" y="882"/>
                  </a:moveTo>
                  <a:cubicBezTo>
                    <a:pt x="380" y="882"/>
                    <a:pt x="379" y="881"/>
                    <a:pt x="380" y="880"/>
                  </a:cubicBezTo>
                  <a:cubicBezTo>
                    <a:pt x="380" y="880"/>
                    <a:pt x="380" y="880"/>
                    <a:pt x="380" y="880"/>
                  </a:cubicBezTo>
                  <a:cubicBezTo>
                    <a:pt x="380" y="879"/>
                    <a:pt x="382" y="878"/>
                    <a:pt x="383" y="879"/>
                  </a:cubicBezTo>
                  <a:cubicBezTo>
                    <a:pt x="383" y="879"/>
                    <a:pt x="383" y="879"/>
                    <a:pt x="383" y="879"/>
                  </a:cubicBezTo>
                  <a:cubicBezTo>
                    <a:pt x="384" y="879"/>
                    <a:pt x="384" y="880"/>
                    <a:pt x="384" y="881"/>
                  </a:cubicBezTo>
                  <a:cubicBezTo>
                    <a:pt x="384" y="881"/>
                    <a:pt x="384" y="881"/>
                    <a:pt x="384" y="881"/>
                  </a:cubicBezTo>
                  <a:cubicBezTo>
                    <a:pt x="383" y="882"/>
                    <a:pt x="382" y="883"/>
                    <a:pt x="382" y="883"/>
                  </a:cubicBezTo>
                  <a:cubicBezTo>
                    <a:pt x="382" y="883"/>
                    <a:pt x="382" y="883"/>
                    <a:pt x="382" y="883"/>
                  </a:cubicBezTo>
                  <a:cubicBezTo>
                    <a:pt x="381" y="883"/>
                    <a:pt x="381" y="882"/>
                    <a:pt x="381" y="882"/>
                  </a:cubicBezTo>
                  <a:close/>
                  <a:moveTo>
                    <a:pt x="230" y="871"/>
                  </a:moveTo>
                  <a:cubicBezTo>
                    <a:pt x="229" y="870"/>
                    <a:pt x="230" y="869"/>
                    <a:pt x="231" y="868"/>
                  </a:cubicBezTo>
                  <a:cubicBezTo>
                    <a:pt x="231" y="868"/>
                    <a:pt x="231" y="868"/>
                    <a:pt x="231" y="868"/>
                  </a:cubicBezTo>
                  <a:cubicBezTo>
                    <a:pt x="232" y="868"/>
                    <a:pt x="233" y="868"/>
                    <a:pt x="233" y="869"/>
                  </a:cubicBezTo>
                  <a:cubicBezTo>
                    <a:pt x="233" y="869"/>
                    <a:pt x="233" y="869"/>
                    <a:pt x="233" y="869"/>
                  </a:cubicBezTo>
                  <a:cubicBezTo>
                    <a:pt x="234" y="870"/>
                    <a:pt x="233" y="872"/>
                    <a:pt x="232" y="872"/>
                  </a:cubicBezTo>
                  <a:cubicBezTo>
                    <a:pt x="232" y="872"/>
                    <a:pt x="232" y="872"/>
                    <a:pt x="232" y="872"/>
                  </a:cubicBezTo>
                  <a:cubicBezTo>
                    <a:pt x="232" y="872"/>
                    <a:pt x="232" y="872"/>
                    <a:pt x="232" y="872"/>
                  </a:cubicBezTo>
                  <a:cubicBezTo>
                    <a:pt x="232" y="872"/>
                    <a:pt x="232" y="872"/>
                    <a:pt x="232" y="872"/>
                  </a:cubicBezTo>
                  <a:cubicBezTo>
                    <a:pt x="231" y="872"/>
                    <a:pt x="230" y="872"/>
                    <a:pt x="230" y="871"/>
                  </a:cubicBezTo>
                  <a:close/>
                  <a:moveTo>
                    <a:pt x="386" y="871"/>
                  </a:moveTo>
                  <a:cubicBezTo>
                    <a:pt x="385" y="871"/>
                    <a:pt x="385" y="870"/>
                    <a:pt x="385" y="869"/>
                  </a:cubicBezTo>
                  <a:cubicBezTo>
                    <a:pt x="385" y="869"/>
                    <a:pt x="385" y="869"/>
                    <a:pt x="385" y="869"/>
                  </a:cubicBezTo>
                  <a:cubicBezTo>
                    <a:pt x="385" y="868"/>
                    <a:pt x="387" y="867"/>
                    <a:pt x="388" y="868"/>
                  </a:cubicBezTo>
                  <a:cubicBezTo>
                    <a:pt x="388" y="868"/>
                    <a:pt x="388" y="868"/>
                    <a:pt x="388" y="868"/>
                  </a:cubicBezTo>
                  <a:cubicBezTo>
                    <a:pt x="389" y="868"/>
                    <a:pt x="389" y="869"/>
                    <a:pt x="389" y="870"/>
                  </a:cubicBezTo>
                  <a:cubicBezTo>
                    <a:pt x="389" y="870"/>
                    <a:pt x="389" y="870"/>
                    <a:pt x="389" y="870"/>
                  </a:cubicBezTo>
                  <a:cubicBezTo>
                    <a:pt x="388" y="871"/>
                    <a:pt x="388" y="872"/>
                    <a:pt x="387" y="872"/>
                  </a:cubicBezTo>
                  <a:cubicBezTo>
                    <a:pt x="387" y="872"/>
                    <a:pt x="387" y="872"/>
                    <a:pt x="387" y="872"/>
                  </a:cubicBezTo>
                  <a:cubicBezTo>
                    <a:pt x="387" y="872"/>
                    <a:pt x="386" y="872"/>
                    <a:pt x="386" y="871"/>
                  </a:cubicBezTo>
                  <a:close/>
                  <a:moveTo>
                    <a:pt x="225" y="860"/>
                  </a:moveTo>
                  <a:cubicBezTo>
                    <a:pt x="224" y="859"/>
                    <a:pt x="225" y="858"/>
                    <a:pt x="226" y="858"/>
                  </a:cubicBezTo>
                  <a:cubicBezTo>
                    <a:pt x="226" y="858"/>
                    <a:pt x="226" y="858"/>
                    <a:pt x="226" y="858"/>
                  </a:cubicBezTo>
                  <a:cubicBezTo>
                    <a:pt x="227" y="857"/>
                    <a:pt x="228" y="858"/>
                    <a:pt x="228" y="859"/>
                  </a:cubicBezTo>
                  <a:cubicBezTo>
                    <a:pt x="228" y="859"/>
                    <a:pt x="228" y="859"/>
                    <a:pt x="228" y="859"/>
                  </a:cubicBezTo>
                  <a:cubicBezTo>
                    <a:pt x="229" y="860"/>
                    <a:pt x="228" y="861"/>
                    <a:pt x="227" y="861"/>
                  </a:cubicBezTo>
                  <a:cubicBezTo>
                    <a:pt x="227" y="861"/>
                    <a:pt x="227" y="861"/>
                    <a:pt x="227" y="861"/>
                  </a:cubicBezTo>
                  <a:cubicBezTo>
                    <a:pt x="227" y="861"/>
                    <a:pt x="227" y="861"/>
                    <a:pt x="227" y="861"/>
                  </a:cubicBezTo>
                  <a:cubicBezTo>
                    <a:pt x="227" y="861"/>
                    <a:pt x="227" y="861"/>
                    <a:pt x="227" y="861"/>
                  </a:cubicBezTo>
                  <a:cubicBezTo>
                    <a:pt x="226" y="861"/>
                    <a:pt x="225" y="861"/>
                    <a:pt x="225" y="860"/>
                  </a:cubicBezTo>
                  <a:close/>
                  <a:moveTo>
                    <a:pt x="391" y="861"/>
                  </a:moveTo>
                  <a:cubicBezTo>
                    <a:pt x="390" y="860"/>
                    <a:pt x="390" y="859"/>
                    <a:pt x="390" y="858"/>
                  </a:cubicBezTo>
                  <a:cubicBezTo>
                    <a:pt x="390" y="858"/>
                    <a:pt x="390" y="858"/>
                    <a:pt x="390" y="858"/>
                  </a:cubicBezTo>
                  <a:cubicBezTo>
                    <a:pt x="391" y="857"/>
                    <a:pt x="392" y="856"/>
                    <a:pt x="393" y="857"/>
                  </a:cubicBezTo>
                  <a:cubicBezTo>
                    <a:pt x="393" y="857"/>
                    <a:pt x="393" y="857"/>
                    <a:pt x="393" y="857"/>
                  </a:cubicBezTo>
                  <a:cubicBezTo>
                    <a:pt x="394" y="857"/>
                    <a:pt x="394" y="859"/>
                    <a:pt x="394" y="860"/>
                  </a:cubicBezTo>
                  <a:cubicBezTo>
                    <a:pt x="394" y="860"/>
                    <a:pt x="394" y="860"/>
                    <a:pt x="394" y="860"/>
                  </a:cubicBezTo>
                  <a:cubicBezTo>
                    <a:pt x="393" y="860"/>
                    <a:pt x="393" y="861"/>
                    <a:pt x="392" y="861"/>
                  </a:cubicBezTo>
                  <a:cubicBezTo>
                    <a:pt x="392" y="861"/>
                    <a:pt x="392" y="861"/>
                    <a:pt x="392" y="861"/>
                  </a:cubicBezTo>
                  <a:cubicBezTo>
                    <a:pt x="392" y="861"/>
                    <a:pt x="391" y="861"/>
                    <a:pt x="391" y="861"/>
                  </a:cubicBezTo>
                  <a:close/>
                  <a:moveTo>
                    <a:pt x="220" y="849"/>
                  </a:moveTo>
                  <a:cubicBezTo>
                    <a:pt x="219" y="848"/>
                    <a:pt x="220" y="847"/>
                    <a:pt x="221" y="847"/>
                  </a:cubicBezTo>
                  <a:cubicBezTo>
                    <a:pt x="221" y="847"/>
                    <a:pt x="221" y="847"/>
                    <a:pt x="221" y="847"/>
                  </a:cubicBezTo>
                  <a:cubicBezTo>
                    <a:pt x="222" y="846"/>
                    <a:pt x="223" y="847"/>
                    <a:pt x="223" y="848"/>
                  </a:cubicBezTo>
                  <a:cubicBezTo>
                    <a:pt x="223" y="848"/>
                    <a:pt x="223" y="848"/>
                    <a:pt x="223" y="848"/>
                  </a:cubicBezTo>
                  <a:cubicBezTo>
                    <a:pt x="224" y="849"/>
                    <a:pt x="223" y="850"/>
                    <a:pt x="222" y="850"/>
                  </a:cubicBezTo>
                  <a:cubicBezTo>
                    <a:pt x="222" y="850"/>
                    <a:pt x="222" y="850"/>
                    <a:pt x="222" y="850"/>
                  </a:cubicBezTo>
                  <a:cubicBezTo>
                    <a:pt x="222" y="850"/>
                    <a:pt x="222" y="850"/>
                    <a:pt x="221" y="850"/>
                  </a:cubicBezTo>
                  <a:cubicBezTo>
                    <a:pt x="221" y="850"/>
                    <a:pt x="221" y="850"/>
                    <a:pt x="221" y="850"/>
                  </a:cubicBezTo>
                  <a:cubicBezTo>
                    <a:pt x="221" y="850"/>
                    <a:pt x="220" y="850"/>
                    <a:pt x="220" y="849"/>
                  </a:cubicBezTo>
                  <a:close/>
                  <a:moveTo>
                    <a:pt x="396" y="850"/>
                  </a:moveTo>
                  <a:cubicBezTo>
                    <a:pt x="395" y="849"/>
                    <a:pt x="395" y="848"/>
                    <a:pt x="395" y="847"/>
                  </a:cubicBezTo>
                  <a:cubicBezTo>
                    <a:pt x="395" y="847"/>
                    <a:pt x="395" y="847"/>
                    <a:pt x="395" y="847"/>
                  </a:cubicBezTo>
                  <a:cubicBezTo>
                    <a:pt x="396" y="846"/>
                    <a:pt x="397" y="846"/>
                    <a:pt x="398" y="846"/>
                  </a:cubicBezTo>
                  <a:cubicBezTo>
                    <a:pt x="398" y="846"/>
                    <a:pt x="398" y="846"/>
                    <a:pt x="398" y="846"/>
                  </a:cubicBezTo>
                  <a:cubicBezTo>
                    <a:pt x="399" y="847"/>
                    <a:pt x="399" y="848"/>
                    <a:pt x="399" y="849"/>
                  </a:cubicBezTo>
                  <a:cubicBezTo>
                    <a:pt x="399" y="849"/>
                    <a:pt x="399" y="849"/>
                    <a:pt x="399" y="849"/>
                  </a:cubicBezTo>
                  <a:cubicBezTo>
                    <a:pt x="398" y="849"/>
                    <a:pt x="398" y="850"/>
                    <a:pt x="397" y="850"/>
                  </a:cubicBezTo>
                  <a:cubicBezTo>
                    <a:pt x="397" y="850"/>
                    <a:pt x="397" y="850"/>
                    <a:pt x="397" y="850"/>
                  </a:cubicBezTo>
                  <a:cubicBezTo>
                    <a:pt x="397" y="850"/>
                    <a:pt x="396" y="850"/>
                    <a:pt x="396" y="850"/>
                  </a:cubicBezTo>
                  <a:close/>
                  <a:moveTo>
                    <a:pt x="215" y="838"/>
                  </a:moveTo>
                  <a:cubicBezTo>
                    <a:pt x="214" y="837"/>
                    <a:pt x="215" y="836"/>
                    <a:pt x="216" y="836"/>
                  </a:cubicBezTo>
                  <a:cubicBezTo>
                    <a:pt x="216" y="836"/>
                    <a:pt x="216" y="836"/>
                    <a:pt x="216" y="836"/>
                  </a:cubicBezTo>
                  <a:cubicBezTo>
                    <a:pt x="217" y="835"/>
                    <a:pt x="218" y="836"/>
                    <a:pt x="218" y="837"/>
                  </a:cubicBezTo>
                  <a:cubicBezTo>
                    <a:pt x="218" y="837"/>
                    <a:pt x="218" y="837"/>
                    <a:pt x="218" y="837"/>
                  </a:cubicBezTo>
                  <a:cubicBezTo>
                    <a:pt x="219" y="838"/>
                    <a:pt x="218" y="839"/>
                    <a:pt x="217" y="839"/>
                  </a:cubicBezTo>
                  <a:cubicBezTo>
                    <a:pt x="217" y="839"/>
                    <a:pt x="217" y="839"/>
                    <a:pt x="217" y="839"/>
                  </a:cubicBezTo>
                  <a:cubicBezTo>
                    <a:pt x="217" y="840"/>
                    <a:pt x="217" y="840"/>
                    <a:pt x="216" y="840"/>
                  </a:cubicBezTo>
                  <a:cubicBezTo>
                    <a:pt x="216" y="840"/>
                    <a:pt x="216" y="840"/>
                    <a:pt x="216" y="840"/>
                  </a:cubicBezTo>
                  <a:cubicBezTo>
                    <a:pt x="216" y="840"/>
                    <a:pt x="215" y="839"/>
                    <a:pt x="215" y="838"/>
                  </a:cubicBezTo>
                  <a:close/>
                  <a:moveTo>
                    <a:pt x="401" y="839"/>
                  </a:moveTo>
                  <a:cubicBezTo>
                    <a:pt x="400" y="838"/>
                    <a:pt x="400" y="837"/>
                    <a:pt x="400" y="836"/>
                  </a:cubicBezTo>
                  <a:cubicBezTo>
                    <a:pt x="400" y="836"/>
                    <a:pt x="400" y="836"/>
                    <a:pt x="400" y="836"/>
                  </a:cubicBezTo>
                  <a:cubicBezTo>
                    <a:pt x="401" y="835"/>
                    <a:pt x="402" y="835"/>
                    <a:pt x="403" y="835"/>
                  </a:cubicBezTo>
                  <a:cubicBezTo>
                    <a:pt x="403" y="835"/>
                    <a:pt x="403" y="835"/>
                    <a:pt x="403" y="835"/>
                  </a:cubicBezTo>
                  <a:cubicBezTo>
                    <a:pt x="404" y="836"/>
                    <a:pt x="404" y="837"/>
                    <a:pt x="404" y="838"/>
                  </a:cubicBezTo>
                  <a:cubicBezTo>
                    <a:pt x="404" y="838"/>
                    <a:pt x="404" y="838"/>
                    <a:pt x="404" y="838"/>
                  </a:cubicBezTo>
                  <a:cubicBezTo>
                    <a:pt x="403" y="839"/>
                    <a:pt x="403" y="839"/>
                    <a:pt x="402" y="839"/>
                  </a:cubicBezTo>
                  <a:cubicBezTo>
                    <a:pt x="402" y="839"/>
                    <a:pt x="402" y="839"/>
                    <a:pt x="402" y="839"/>
                  </a:cubicBezTo>
                  <a:cubicBezTo>
                    <a:pt x="402" y="839"/>
                    <a:pt x="401" y="839"/>
                    <a:pt x="401" y="839"/>
                  </a:cubicBezTo>
                  <a:close/>
                  <a:moveTo>
                    <a:pt x="210" y="828"/>
                  </a:moveTo>
                  <a:cubicBezTo>
                    <a:pt x="209" y="827"/>
                    <a:pt x="210" y="825"/>
                    <a:pt x="211" y="825"/>
                  </a:cubicBezTo>
                  <a:cubicBezTo>
                    <a:pt x="211" y="825"/>
                    <a:pt x="211" y="825"/>
                    <a:pt x="211" y="825"/>
                  </a:cubicBezTo>
                  <a:cubicBezTo>
                    <a:pt x="212" y="824"/>
                    <a:pt x="213" y="825"/>
                    <a:pt x="213" y="826"/>
                  </a:cubicBezTo>
                  <a:cubicBezTo>
                    <a:pt x="213" y="826"/>
                    <a:pt x="213" y="826"/>
                    <a:pt x="213" y="826"/>
                  </a:cubicBezTo>
                  <a:cubicBezTo>
                    <a:pt x="214" y="827"/>
                    <a:pt x="213" y="828"/>
                    <a:pt x="212" y="829"/>
                  </a:cubicBezTo>
                  <a:cubicBezTo>
                    <a:pt x="212" y="829"/>
                    <a:pt x="212" y="829"/>
                    <a:pt x="212" y="829"/>
                  </a:cubicBezTo>
                  <a:cubicBezTo>
                    <a:pt x="212" y="829"/>
                    <a:pt x="212" y="829"/>
                    <a:pt x="211" y="829"/>
                  </a:cubicBezTo>
                  <a:cubicBezTo>
                    <a:pt x="211" y="829"/>
                    <a:pt x="211" y="829"/>
                    <a:pt x="211" y="829"/>
                  </a:cubicBezTo>
                  <a:cubicBezTo>
                    <a:pt x="211" y="829"/>
                    <a:pt x="210" y="828"/>
                    <a:pt x="210" y="828"/>
                  </a:cubicBezTo>
                  <a:close/>
                  <a:moveTo>
                    <a:pt x="406" y="828"/>
                  </a:moveTo>
                  <a:cubicBezTo>
                    <a:pt x="405" y="827"/>
                    <a:pt x="405" y="826"/>
                    <a:pt x="405" y="825"/>
                  </a:cubicBezTo>
                  <a:cubicBezTo>
                    <a:pt x="405" y="825"/>
                    <a:pt x="405" y="825"/>
                    <a:pt x="405" y="825"/>
                  </a:cubicBezTo>
                  <a:cubicBezTo>
                    <a:pt x="406" y="824"/>
                    <a:pt x="407" y="824"/>
                    <a:pt x="408" y="824"/>
                  </a:cubicBezTo>
                  <a:cubicBezTo>
                    <a:pt x="408" y="824"/>
                    <a:pt x="408" y="824"/>
                    <a:pt x="408" y="824"/>
                  </a:cubicBezTo>
                  <a:cubicBezTo>
                    <a:pt x="409" y="825"/>
                    <a:pt x="409" y="826"/>
                    <a:pt x="409" y="827"/>
                  </a:cubicBezTo>
                  <a:cubicBezTo>
                    <a:pt x="409" y="827"/>
                    <a:pt x="409" y="827"/>
                    <a:pt x="409" y="827"/>
                  </a:cubicBezTo>
                  <a:cubicBezTo>
                    <a:pt x="409" y="828"/>
                    <a:pt x="408" y="828"/>
                    <a:pt x="407" y="828"/>
                  </a:cubicBezTo>
                  <a:cubicBezTo>
                    <a:pt x="407" y="828"/>
                    <a:pt x="407" y="828"/>
                    <a:pt x="407" y="828"/>
                  </a:cubicBezTo>
                  <a:cubicBezTo>
                    <a:pt x="407" y="828"/>
                    <a:pt x="406" y="828"/>
                    <a:pt x="406" y="828"/>
                  </a:cubicBezTo>
                  <a:close/>
                  <a:moveTo>
                    <a:pt x="204" y="817"/>
                  </a:moveTo>
                  <a:cubicBezTo>
                    <a:pt x="204" y="816"/>
                    <a:pt x="204" y="814"/>
                    <a:pt x="205" y="814"/>
                  </a:cubicBezTo>
                  <a:cubicBezTo>
                    <a:pt x="205" y="814"/>
                    <a:pt x="205" y="814"/>
                    <a:pt x="205" y="814"/>
                  </a:cubicBezTo>
                  <a:cubicBezTo>
                    <a:pt x="206" y="814"/>
                    <a:pt x="208" y="814"/>
                    <a:pt x="208" y="815"/>
                  </a:cubicBezTo>
                  <a:cubicBezTo>
                    <a:pt x="208" y="815"/>
                    <a:pt x="208" y="815"/>
                    <a:pt x="208" y="815"/>
                  </a:cubicBezTo>
                  <a:cubicBezTo>
                    <a:pt x="209" y="816"/>
                    <a:pt x="208" y="817"/>
                    <a:pt x="207" y="818"/>
                  </a:cubicBezTo>
                  <a:cubicBezTo>
                    <a:pt x="207" y="818"/>
                    <a:pt x="207" y="818"/>
                    <a:pt x="207" y="818"/>
                  </a:cubicBezTo>
                  <a:cubicBezTo>
                    <a:pt x="207" y="818"/>
                    <a:pt x="207" y="818"/>
                    <a:pt x="206" y="818"/>
                  </a:cubicBezTo>
                  <a:cubicBezTo>
                    <a:pt x="206" y="818"/>
                    <a:pt x="206" y="818"/>
                    <a:pt x="206" y="818"/>
                  </a:cubicBezTo>
                  <a:cubicBezTo>
                    <a:pt x="206" y="818"/>
                    <a:pt x="205" y="817"/>
                    <a:pt x="204" y="817"/>
                  </a:cubicBezTo>
                  <a:close/>
                  <a:moveTo>
                    <a:pt x="411" y="817"/>
                  </a:moveTo>
                  <a:cubicBezTo>
                    <a:pt x="410" y="817"/>
                    <a:pt x="410" y="815"/>
                    <a:pt x="410" y="814"/>
                  </a:cubicBezTo>
                  <a:cubicBezTo>
                    <a:pt x="410" y="814"/>
                    <a:pt x="410" y="814"/>
                    <a:pt x="410" y="814"/>
                  </a:cubicBezTo>
                  <a:cubicBezTo>
                    <a:pt x="411" y="813"/>
                    <a:pt x="412" y="813"/>
                    <a:pt x="413" y="813"/>
                  </a:cubicBezTo>
                  <a:cubicBezTo>
                    <a:pt x="413" y="813"/>
                    <a:pt x="413" y="813"/>
                    <a:pt x="413" y="813"/>
                  </a:cubicBezTo>
                  <a:cubicBezTo>
                    <a:pt x="414" y="814"/>
                    <a:pt x="414" y="815"/>
                    <a:pt x="414" y="816"/>
                  </a:cubicBezTo>
                  <a:cubicBezTo>
                    <a:pt x="414" y="816"/>
                    <a:pt x="414" y="816"/>
                    <a:pt x="414" y="816"/>
                  </a:cubicBezTo>
                  <a:cubicBezTo>
                    <a:pt x="414" y="817"/>
                    <a:pt x="413" y="817"/>
                    <a:pt x="412" y="817"/>
                  </a:cubicBezTo>
                  <a:cubicBezTo>
                    <a:pt x="412" y="817"/>
                    <a:pt x="412" y="817"/>
                    <a:pt x="412" y="817"/>
                  </a:cubicBezTo>
                  <a:cubicBezTo>
                    <a:pt x="412" y="817"/>
                    <a:pt x="412" y="817"/>
                    <a:pt x="411" y="817"/>
                  </a:cubicBezTo>
                  <a:close/>
                  <a:moveTo>
                    <a:pt x="199" y="806"/>
                  </a:moveTo>
                  <a:cubicBezTo>
                    <a:pt x="199" y="805"/>
                    <a:pt x="199" y="804"/>
                    <a:pt x="200" y="803"/>
                  </a:cubicBezTo>
                  <a:cubicBezTo>
                    <a:pt x="200" y="803"/>
                    <a:pt x="200" y="803"/>
                    <a:pt x="200" y="803"/>
                  </a:cubicBezTo>
                  <a:cubicBezTo>
                    <a:pt x="201" y="803"/>
                    <a:pt x="203" y="803"/>
                    <a:pt x="203" y="804"/>
                  </a:cubicBezTo>
                  <a:cubicBezTo>
                    <a:pt x="203" y="804"/>
                    <a:pt x="203" y="804"/>
                    <a:pt x="203" y="804"/>
                  </a:cubicBezTo>
                  <a:cubicBezTo>
                    <a:pt x="204" y="805"/>
                    <a:pt x="203" y="806"/>
                    <a:pt x="202" y="807"/>
                  </a:cubicBezTo>
                  <a:cubicBezTo>
                    <a:pt x="202" y="807"/>
                    <a:pt x="202" y="807"/>
                    <a:pt x="202" y="807"/>
                  </a:cubicBezTo>
                  <a:cubicBezTo>
                    <a:pt x="202" y="807"/>
                    <a:pt x="202" y="807"/>
                    <a:pt x="201" y="807"/>
                  </a:cubicBezTo>
                  <a:cubicBezTo>
                    <a:pt x="201" y="807"/>
                    <a:pt x="201" y="807"/>
                    <a:pt x="201" y="807"/>
                  </a:cubicBezTo>
                  <a:cubicBezTo>
                    <a:pt x="200" y="807"/>
                    <a:pt x="200" y="807"/>
                    <a:pt x="199" y="806"/>
                  </a:cubicBezTo>
                  <a:close/>
                  <a:moveTo>
                    <a:pt x="416" y="806"/>
                  </a:moveTo>
                  <a:cubicBezTo>
                    <a:pt x="415" y="806"/>
                    <a:pt x="415" y="805"/>
                    <a:pt x="415" y="804"/>
                  </a:cubicBezTo>
                  <a:cubicBezTo>
                    <a:pt x="415" y="804"/>
                    <a:pt x="415" y="804"/>
                    <a:pt x="415" y="804"/>
                  </a:cubicBezTo>
                  <a:cubicBezTo>
                    <a:pt x="416" y="803"/>
                    <a:pt x="417" y="802"/>
                    <a:pt x="418" y="803"/>
                  </a:cubicBezTo>
                  <a:cubicBezTo>
                    <a:pt x="418" y="803"/>
                    <a:pt x="418" y="803"/>
                    <a:pt x="418" y="803"/>
                  </a:cubicBezTo>
                  <a:cubicBezTo>
                    <a:pt x="419" y="803"/>
                    <a:pt x="419" y="804"/>
                    <a:pt x="419" y="805"/>
                  </a:cubicBezTo>
                  <a:cubicBezTo>
                    <a:pt x="419" y="805"/>
                    <a:pt x="419" y="805"/>
                    <a:pt x="419" y="805"/>
                  </a:cubicBezTo>
                  <a:cubicBezTo>
                    <a:pt x="419" y="806"/>
                    <a:pt x="418" y="806"/>
                    <a:pt x="417" y="806"/>
                  </a:cubicBezTo>
                  <a:cubicBezTo>
                    <a:pt x="417" y="806"/>
                    <a:pt x="417" y="806"/>
                    <a:pt x="417" y="806"/>
                  </a:cubicBezTo>
                  <a:cubicBezTo>
                    <a:pt x="417" y="806"/>
                    <a:pt x="417" y="806"/>
                    <a:pt x="416" y="806"/>
                  </a:cubicBezTo>
                  <a:close/>
                  <a:moveTo>
                    <a:pt x="194" y="795"/>
                  </a:moveTo>
                  <a:cubicBezTo>
                    <a:pt x="194" y="794"/>
                    <a:pt x="194" y="793"/>
                    <a:pt x="195" y="792"/>
                  </a:cubicBezTo>
                  <a:cubicBezTo>
                    <a:pt x="195" y="792"/>
                    <a:pt x="195" y="792"/>
                    <a:pt x="195" y="792"/>
                  </a:cubicBezTo>
                  <a:cubicBezTo>
                    <a:pt x="196" y="792"/>
                    <a:pt x="197" y="792"/>
                    <a:pt x="198" y="793"/>
                  </a:cubicBezTo>
                  <a:cubicBezTo>
                    <a:pt x="198" y="793"/>
                    <a:pt x="198" y="793"/>
                    <a:pt x="198" y="793"/>
                  </a:cubicBezTo>
                  <a:cubicBezTo>
                    <a:pt x="198" y="794"/>
                    <a:pt x="198" y="795"/>
                    <a:pt x="197" y="796"/>
                  </a:cubicBezTo>
                  <a:cubicBezTo>
                    <a:pt x="197" y="796"/>
                    <a:pt x="197" y="796"/>
                    <a:pt x="197" y="796"/>
                  </a:cubicBezTo>
                  <a:cubicBezTo>
                    <a:pt x="197" y="796"/>
                    <a:pt x="196" y="796"/>
                    <a:pt x="196" y="796"/>
                  </a:cubicBezTo>
                  <a:cubicBezTo>
                    <a:pt x="196" y="796"/>
                    <a:pt x="196" y="796"/>
                    <a:pt x="196" y="796"/>
                  </a:cubicBezTo>
                  <a:cubicBezTo>
                    <a:pt x="195" y="796"/>
                    <a:pt x="195" y="796"/>
                    <a:pt x="194" y="795"/>
                  </a:cubicBezTo>
                  <a:close/>
                  <a:moveTo>
                    <a:pt x="421" y="795"/>
                  </a:moveTo>
                  <a:cubicBezTo>
                    <a:pt x="420" y="795"/>
                    <a:pt x="420" y="794"/>
                    <a:pt x="420" y="793"/>
                  </a:cubicBezTo>
                  <a:cubicBezTo>
                    <a:pt x="420" y="793"/>
                    <a:pt x="420" y="793"/>
                    <a:pt x="420" y="793"/>
                  </a:cubicBezTo>
                  <a:cubicBezTo>
                    <a:pt x="421" y="792"/>
                    <a:pt x="422" y="791"/>
                    <a:pt x="423" y="792"/>
                  </a:cubicBezTo>
                  <a:cubicBezTo>
                    <a:pt x="423" y="792"/>
                    <a:pt x="423" y="792"/>
                    <a:pt x="423" y="792"/>
                  </a:cubicBezTo>
                  <a:cubicBezTo>
                    <a:pt x="424" y="792"/>
                    <a:pt x="425" y="793"/>
                    <a:pt x="424" y="794"/>
                  </a:cubicBezTo>
                  <a:cubicBezTo>
                    <a:pt x="424" y="794"/>
                    <a:pt x="424" y="794"/>
                    <a:pt x="424" y="794"/>
                  </a:cubicBezTo>
                  <a:cubicBezTo>
                    <a:pt x="424" y="795"/>
                    <a:pt x="423" y="795"/>
                    <a:pt x="422" y="795"/>
                  </a:cubicBezTo>
                  <a:cubicBezTo>
                    <a:pt x="422" y="795"/>
                    <a:pt x="422" y="795"/>
                    <a:pt x="422" y="795"/>
                  </a:cubicBezTo>
                  <a:cubicBezTo>
                    <a:pt x="422" y="795"/>
                    <a:pt x="422" y="795"/>
                    <a:pt x="421" y="795"/>
                  </a:cubicBezTo>
                  <a:close/>
                  <a:moveTo>
                    <a:pt x="189" y="784"/>
                  </a:moveTo>
                  <a:cubicBezTo>
                    <a:pt x="189" y="783"/>
                    <a:pt x="189" y="782"/>
                    <a:pt x="190" y="781"/>
                  </a:cubicBezTo>
                  <a:cubicBezTo>
                    <a:pt x="190" y="781"/>
                    <a:pt x="190" y="781"/>
                    <a:pt x="190" y="781"/>
                  </a:cubicBezTo>
                  <a:cubicBezTo>
                    <a:pt x="191" y="781"/>
                    <a:pt x="192" y="781"/>
                    <a:pt x="193" y="782"/>
                  </a:cubicBezTo>
                  <a:cubicBezTo>
                    <a:pt x="193" y="782"/>
                    <a:pt x="193" y="782"/>
                    <a:pt x="193" y="782"/>
                  </a:cubicBezTo>
                  <a:cubicBezTo>
                    <a:pt x="193" y="783"/>
                    <a:pt x="193" y="785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5"/>
                    <a:pt x="191" y="785"/>
                    <a:pt x="191" y="785"/>
                  </a:cubicBezTo>
                  <a:cubicBezTo>
                    <a:pt x="191" y="785"/>
                    <a:pt x="191" y="785"/>
                    <a:pt x="191" y="785"/>
                  </a:cubicBezTo>
                  <a:cubicBezTo>
                    <a:pt x="190" y="785"/>
                    <a:pt x="190" y="785"/>
                    <a:pt x="189" y="784"/>
                  </a:cubicBezTo>
                  <a:close/>
                  <a:moveTo>
                    <a:pt x="426" y="784"/>
                  </a:moveTo>
                  <a:cubicBezTo>
                    <a:pt x="425" y="784"/>
                    <a:pt x="425" y="783"/>
                    <a:pt x="426" y="782"/>
                  </a:cubicBezTo>
                  <a:cubicBezTo>
                    <a:pt x="426" y="782"/>
                    <a:pt x="426" y="782"/>
                    <a:pt x="426" y="782"/>
                  </a:cubicBezTo>
                  <a:cubicBezTo>
                    <a:pt x="426" y="781"/>
                    <a:pt x="427" y="780"/>
                    <a:pt x="428" y="781"/>
                  </a:cubicBezTo>
                  <a:cubicBezTo>
                    <a:pt x="428" y="781"/>
                    <a:pt x="428" y="781"/>
                    <a:pt x="428" y="781"/>
                  </a:cubicBezTo>
                  <a:cubicBezTo>
                    <a:pt x="429" y="781"/>
                    <a:pt x="430" y="782"/>
                    <a:pt x="429" y="783"/>
                  </a:cubicBezTo>
                  <a:cubicBezTo>
                    <a:pt x="429" y="783"/>
                    <a:pt x="429" y="783"/>
                    <a:pt x="429" y="783"/>
                  </a:cubicBezTo>
                  <a:cubicBezTo>
                    <a:pt x="429" y="784"/>
                    <a:pt x="428" y="785"/>
                    <a:pt x="427" y="785"/>
                  </a:cubicBezTo>
                  <a:cubicBezTo>
                    <a:pt x="427" y="785"/>
                    <a:pt x="427" y="785"/>
                    <a:pt x="427" y="785"/>
                  </a:cubicBezTo>
                  <a:cubicBezTo>
                    <a:pt x="427" y="785"/>
                    <a:pt x="427" y="785"/>
                    <a:pt x="426" y="784"/>
                  </a:cubicBezTo>
                  <a:close/>
                  <a:moveTo>
                    <a:pt x="184" y="773"/>
                  </a:moveTo>
                  <a:cubicBezTo>
                    <a:pt x="184" y="772"/>
                    <a:pt x="184" y="771"/>
                    <a:pt x="185" y="771"/>
                  </a:cubicBezTo>
                  <a:cubicBezTo>
                    <a:pt x="185" y="771"/>
                    <a:pt x="185" y="771"/>
                    <a:pt x="185" y="771"/>
                  </a:cubicBezTo>
                  <a:cubicBezTo>
                    <a:pt x="186" y="770"/>
                    <a:pt x="187" y="770"/>
                    <a:pt x="188" y="771"/>
                  </a:cubicBezTo>
                  <a:cubicBezTo>
                    <a:pt x="188" y="771"/>
                    <a:pt x="188" y="771"/>
                    <a:pt x="188" y="771"/>
                  </a:cubicBezTo>
                  <a:cubicBezTo>
                    <a:pt x="188" y="772"/>
                    <a:pt x="188" y="774"/>
                    <a:pt x="187" y="774"/>
                  </a:cubicBezTo>
                  <a:cubicBezTo>
                    <a:pt x="187" y="774"/>
                    <a:pt x="187" y="774"/>
                    <a:pt x="187" y="774"/>
                  </a:cubicBezTo>
                  <a:cubicBezTo>
                    <a:pt x="187" y="774"/>
                    <a:pt x="186" y="774"/>
                    <a:pt x="186" y="774"/>
                  </a:cubicBezTo>
                  <a:cubicBezTo>
                    <a:pt x="186" y="774"/>
                    <a:pt x="186" y="774"/>
                    <a:pt x="186" y="774"/>
                  </a:cubicBezTo>
                  <a:cubicBezTo>
                    <a:pt x="185" y="774"/>
                    <a:pt x="185" y="774"/>
                    <a:pt x="184" y="773"/>
                  </a:cubicBezTo>
                  <a:close/>
                  <a:moveTo>
                    <a:pt x="432" y="774"/>
                  </a:moveTo>
                  <a:cubicBezTo>
                    <a:pt x="431" y="773"/>
                    <a:pt x="430" y="772"/>
                    <a:pt x="431" y="771"/>
                  </a:cubicBezTo>
                  <a:cubicBezTo>
                    <a:pt x="431" y="771"/>
                    <a:pt x="431" y="771"/>
                    <a:pt x="431" y="771"/>
                  </a:cubicBezTo>
                  <a:cubicBezTo>
                    <a:pt x="431" y="770"/>
                    <a:pt x="432" y="769"/>
                    <a:pt x="433" y="770"/>
                  </a:cubicBezTo>
                  <a:cubicBezTo>
                    <a:pt x="433" y="770"/>
                    <a:pt x="433" y="770"/>
                    <a:pt x="433" y="770"/>
                  </a:cubicBezTo>
                  <a:cubicBezTo>
                    <a:pt x="434" y="770"/>
                    <a:pt x="435" y="772"/>
                    <a:pt x="434" y="773"/>
                  </a:cubicBezTo>
                  <a:cubicBezTo>
                    <a:pt x="434" y="773"/>
                    <a:pt x="434" y="773"/>
                    <a:pt x="434" y="773"/>
                  </a:cubicBezTo>
                  <a:cubicBezTo>
                    <a:pt x="434" y="773"/>
                    <a:pt x="433" y="774"/>
                    <a:pt x="432" y="774"/>
                  </a:cubicBezTo>
                  <a:cubicBezTo>
                    <a:pt x="432" y="774"/>
                    <a:pt x="432" y="774"/>
                    <a:pt x="432" y="774"/>
                  </a:cubicBezTo>
                  <a:cubicBezTo>
                    <a:pt x="432" y="774"/>
                    <a:pt x="432" y="774"/>
                    <a:pt x="432" y="774"/>
                  </a:cubicBezTo>
                  <a:close/>
                  <a:moveTo>
                    <a:pt x="179" y="762"/>
                  </a:moveTo>
                  <a:cubicBezTo>
                    <a:pt x="179" y="761"/>
                    <a:pt x="179" y="760"/>
                    <a:pt x="180" y="760"/>
                  </a:cubicBezTo>
                  <a:cubicBezTo>
                    <a:pt x="180" y="760"/>
                    <a:pt x="180" y="760"/>
                    <a:pt x="180" y="760"/>
                  </a:cubicBezTo>
                  <a:cubicBezTo>
                    <a:pt x="181" y="759"/>
                    <a:pt x="182" y="760"/>
                    <a:pt x="183" y="761"/>
                  </a:cubicBezTo>
                  <a:cubicBezTo>
                    <a:pt x="183" y="761"/>
                    <a:pt x="183" y="761"/>
                    <a:pt x="183" y="761"/>
                  </a:cubicBezTo>
                  <a:cubicBezTo>
                    <a:pt x="183" y="762"/>
                    <a:pt x="183" y="763"/>
                    <a:pt x="182" y="763"/>
                  </a:cubicBezTo>
                  <a:cubicBezTo>
                    <a:pt x="182" y="763"/>
                    <a:pt x="182" y="763"/>
                    <a:pt x="182" y="763"/>
                  </a:cubicBezTo>
                  <a:cubicBezTo>
                    <a:pt x="182" y="763"/>
                    <a:pt x="181" y="763"/>
                    <a:pt x="181" y="763"/>
                  </a:cubicBezTo>
                  <a:cubicBezTo>
                    <a:pt x="181" y="763"/>
                    <a:pt x="181" y="763"/>
                    <a:pt x="181" y="763"/>
                  </a:cubicBezTo>
                  <a:cubicBezTo>
                    <a:pt x="180" y="763"/>
                    <a:pt x="179" y="763"/>
                    <a:pt x="179" y="762"/>
                  </a:cubicBezTo>
                  <a:close/>
                  <a:moveTo>
                    <a:pt x="437" y="763"/>
                  </a:moveTo>
                  <a:cubicBezTo>
                    <a:pt x="436" y="762"/>
                    <a:pt x="435" y="761"/>
                    <a:pt x="436" y="760"/>
                  </a:cubicBezTo>
                  <a:cubicBezTo>
                    <a:pt x="436" y="760"/>
                    <a:pt x="436" y="760"/>
                    <a:pt x="436" y="760"/>
                  </a:cubicBezTo>
                  <a:cubicBezTo>
                    <a:pt x="436" y="759"/>
                    <a:pt x="437" y="759"/>
                    <a:pt x="438" y="759"/>
                  </a:cubicBezTo>
                  <a:cubicBezTo>
                    <a:pt x="438" y="759"/>
                    <a:pt x="438" y="759"/>
                    <a:pt x="438" y="759"/>
                  </a:cubicBezTo>
                  <a:cubicBezTo>
                    <a:pt x="439" y="760"/>
                    <a:pt x="440" y="761"/>
                    <a:pt x="439" y="762"/>
                  </a:cubicBezTo>
                  <a:cubicBezTo>
                    <a:pt x="439" y="762"/>
                    <a:pt x="439" y="762"/>
                    <a:pt x="439" y="762"/>
                  </a:cubicBezTo>
                  <a:cubicBezTo>
                    <a:pt x="439" y="762"/>
                    <a:pt x="438" y="763"/>
                    <a:pt x="437" y="763"/>
                  </a:cubicBezTo>
                  <a:cubicBezTo>
                    <a:pt x="437" y="763"/>
                    <a:pt x="437" y="763"/>
                    <a:pt x="437" y="763"/>
                  </a:cubicBezTo>
                  <a:cubicBezTo>
                    <a:pt x="437" y="763"/>
                    <a:pt x="437" y="763"/>
                    <a:pt x="437" y="763"/>
                  </a:cubicBezTo>
                  <a:close/>
                  <a:moveTo>
                    <a:pt x="174" y="751"/>
                  </a:moveTo>
                  <a:cubicBezTo>
                    <a:pt x="174" y="750"/>
                    <a:pt x="174" y="749"/>
                    <a:pt x="175" y="749"/>
                  </a:cubicBezTo>
                  <a:cubicBezTo>
                    <a:pt x="175" y="749"/>
                    <a:pt x="175" y="749"/>
                    <a:pt x="175" y="749"/>
                  </a:cubicBezTo>
                  <a:cubicBezTo>
                    <a:pt x="176" y="748"/>
                    <a:pt x="177" y="749"/>
                    <a:pt x="178" y="750"/>
                  </a:cubicBezTo>
                  <a:cubicBezTo>
                    <a:pt x="178" y="750"/>
                    <a:pt x="178" y="750"/>
                    <a:pt x="178" y="750"/>
                  </a:cubicBezTo>
                  <a:cubicBezTo>
                    <a:pt x="178" y="751"/>
                    <a:pt x="178" y="752"/>
                    <a:pt x="177" y="752"/>
                  </a:cubicBezTo>
                  <a:cubicBezTo>
                    <a:pt x="177" y="752"/>
                    <a:pt x="177" y="752"/>
                    <a:pt x="177" y="752"/>
                  </a:cubicBezTo>
                  <a:cubicBezTo>
                    <a:pt x="176" y="753"/>
                    <a:pt x="176" y="753"/>
                    <a:pt x="176" y="753"/>
                  </a:cubicBezTo>
                  <a:cubicBezTo>
                    <a:pt x="176" y="753"/>
                    <a:pt x="176" y="753"/>
                    <a:pt x="176" y="753"/>
                  </a:cubicBezTo>
                  <a:cubicBezTo>
                    <a:pt x="175" y="753"/>
                    <a:pt x="174" y="752"/>
                    <a:pt x="174" y="751"/>
                  </a:cubicBezTo>
                  <a:close/>
                  <a:moveTo>
                    <a:pt x="442" y="752"/>
                  </a:moveTo>
                  <a:cubicBezTo>
                    <a:pt x="441" y="751"/>
                    <a:pt x="440" y="750"/>
                    <a:pt x="441" y="749"/>
                  </a:cubicBezTo>
                  <a:cubicBezTo>
                    <a:pt x="441" y="749"/>
                    <a:pt x="441" y="749"/>
                    <a:pt x="441" y="749"/>
                  </a:cubicBezTo>
                  <a:cubicBezTo>
                    <a:pt x="441" y="748"/>
                    <a:pt x="442" y="748"/>
                    <a:pt x="443" y="748"/>
                  </a:cubicBezTo>
                  <a:cubicBezTo>
                    <a:pt x="443" y="748"/>
                    <a:pt x="443" y="748"/>
                    <a:pt x="443" y="748"/>
                  </a:cubicBezTo>
                  <a:cubicBezTo>
                    <a:pt x="444" y="749"/>
                    <a:pt x="445" y="750"/>
                    <a:pt x="444" y="751"/>
                  </a:cubicBezTo>
                  <a:cubicBezTo>
                    <a:pt x="444" y="751"/>
                    <a:pt x="444" y="751"/>
                    <a:pt x="444" y="751"/>
                  </a:cubicBezTo>
                  <a:cubicBezTo>
                    <a:pt x="444" y="752"/>
                    <a:pt x="443" y="752"/>
                    <a:pt x="443" y="752"/>
                  </a:cubicBezTo>
                  <a:cubicBezTo>
                    <a:pt x="443" y="752"/>
                    <a:pt x="443" y="752"/>
                    <a:pt x="443" y="752"/>
                  </a:cubicBezTo>
                  <a:cubicBezTo>
                    <a:pt x="442" y="752"/>
                    <a:pt x="442" y="752"/>
                    <a:pt x="442" y="752"/>
                  </a:cubicBezTo>
                  <a:close/>
                  <a:moveTo>
                    <a:pt x="169" y="741"/>
                  </a:moveTo>
                  <a:cubicBezTo>
                    <a:pt x="169" y="740"/>
                    <a:pt x="169" y="738"/>
                    <a:pt x="170" y="738"/>
                  </a:cubicBezTo>
                  <a:cubicBezTo>
                    <a:pt x="170" y="738"/>
                    <a:pt x="170" y="738"/>
                    <a:pt x="170" y="738"/>
                  </a:cubicBezTo>
                  <a:cubicBezTo>
                    <a:pt x="171" y="737"/>
                    <a:pt x="172" y="738"/>
                    <a:pt x="173" y="739"/>
                  </a:cubicBezTo>
                  <a:cubicBezTo>
                    <a:pt x="173" y="739"/>
                    <a:pt x="173" y="739"/>
                    <a:pt x="173" y="739"/>
                  </a:cubicBezTo>
                  <a:cubicBezTo>
                    <a:pt x="173" y="740"/>
                    <a:pt x="173" y="741"/>
                    <a:pt x="172" y="742"/>
                  </a:cubicBezTo>
                  <a:cubicBezTo>
                    <a:pt x="172" y="742"/>
                    <a:pt x="172" y="742"/>
                    <a:pt x="172" y="742"/>
                  </a:cubicBezTo>
                  <a:cubicBezTo>
                    <a:pt x="171" y="742"/>
                    <a:pt x="171" y="742"/>
                    <a:pt x="171" y="742"/>
                  </a:cubicBezTo>
                  <a:cubicBezTo>
                    <a:pt x="171" y="742"/>
                    <a:pt x="171" y="742"/>
                    <a:pt x="171" y="742"/>
                  </a:cubicBezTo>
                  <a:cubicBezTo>
                    <a:pt x="170" y="742"/>
                    <a:pt x="169" y="741"/>
                    <a:pt x="169" y="741"/>
                  </a:cubicBezTo>
                  <a:close/>
                  <a:moveTo>
                    <a:pt x="447" y="741"/>
                  </a:moveTo>
                  <a:cubicBezTo>
                    <a:pt x="446" y="740"/>
                    <a:pt x="445" y="739"/>
                    <a:pt x="446" y="738"/>
                  </a:cubicBezTo>
                  <a:cubicBezTo>
                    <a:pt x="446" y="738"/>
                    <a:pt x="446" y="738"/>
                    <a:pt x="446" y="738"/>
                  </a:cubicBezTo>
                  <a:cubicBezTo>
                    <a:pt x="446" y="737"/>
                    <a:pt x="447" y="737"/>
                    <a:pt x="448" y="737"/>
                  </a:cubicBezTo>
                  <a:cubicBezTo>
                    <a:pt x="448" y="737"/>
                    <a:pt x="448" y="737"/>
                    <a:pt x="448" y="737"/>
                  </a:cubicBezTo>
                  <a:cubicBezTo>
                    <a:pt x="449" y="738"/>
                    <a:pt x="450" y="739"/>
                    <a:pt x="449" y="740"/>
                  </a:cubicBezTo>
                  <a:cubicBezTo>
                    <a:pt x="449" y="740"/>
                    <a:pt x="449" y="740"/>
                    <a:pt x="449" y="740"/>
                  </a:cubicBezTo>
                  <a:cubicBezTo>
                    <a:pt x="449" y="741"/>
                    <a:pt x="448" y="741"/>
                    <a:pt x="448" y="741"/>
                  </a:cubicBezTo>
                  <a:cubicBezTo>
                    <a:pt x="448" y="741"/>
                    <a:pt x="448" y="741"/>
                    <a:pt x="448" y="741"/>
                  </a:cubicBezTo>
                  <a:cubicBezTo>
                    <a:pt x="447" y="741"/>
                    <a:pt x="447" y="741"/>
                    <a:pt x="447" y="741"/>
                  </a:cubicBezTo>
                  <a:close/>
                  <a:moveTo>
                    <a:pt x="164" y="730"/>
                  </a:moveTo>
                  <a:cubicBezTo>
                    <a:pt x="163" y="729"/>
                    <a:pt x="164" y="727"/>
                    <a:pt x="165" y="727"/>
                  </a:cubicBezTo>
                  <a:cubicBezTo>
                    <a:pt x="165" y="727"/>
                    <a:pt x="165" y="727"/>
                    <a:pt x="165" y="727"/>
                  </a:cubicBezTo>
                  <a:cubicBezTo>
                    <a:pt x="166" y="727"/>
                    <a:pt x="167" y="727"/>
                    <a:pt x="168" y="728"/>
                  </a:cubicBezTo>
                  <a:cubicBezTo>
                    <a:pt x="168" y="728"/>
                    <a:pt x="168" y="728"/>
                    <a:pt x="168" y="728"/>
                  </a:cubicBezTo>
                  <a:cubicBezTo>
                    <a:pt x="168" y="729"/>
                    <a:pt x="168" y="730"/>
                    <a:pt x="167" y="731"/>
                  </a:cubicBezTo>
                  <a:cubicBezTo>
                    <a:pt x="167" y="731"/>
                    <a:pt x="167" y="731"/>
                    <a:pt x="167" y="731"/>
                  </a:cubicBezTo>
                  <a:cubicBezTo>
                    <a:pt x="166" y="731"/>
                    <a:pt x="166" y="731"/>
                    <a:pt x="166" y="731"/>
                  </a:cubicBezTo>
                  <a:cubicBezTo>
                    <a:pt x="166" y="731"/>
                    <a:pt x="166" y="731"/>
                    <a:pt x="166" y="731"/>
                  </a:cubicBezTo>
                  <a:cubicBezTo>
                    <a:pt x="165" y="731"/>
                    <a:pt x="164" y="730"/>
                    <a:pt x="164" y="730"/>
                  </a:cubicBezTo>
                  <a:close/>
                  <a:moveTo>
                    <a:pt x="452" y="730"/>
                  </a:moveTo>
                  <a:cubicBezTo>
                    <a:pt x="451" y="730"/>
                    <a:pt x="450" y="728"/>
                    <a:pt x="451" y="727"/>
                  </a:cubicBezTo>
                  <a:cubicBezTo>
                    <a:pt x="451" y="727"/>
                    <a:pt x="451" y="727"/>
                    <a:pt x="451" y="727"/>
                  </a:cubicBezTo>
                  <a:cubicBezTo>
                    <a:pt x="451" y="726"/>
                    <a:pt x="452" y="726"/>
                    <a:pt x="454" y="726"/>
                  </a:cubicBezTo>
                  <a:cubicBezTo>
                    <a:pt x="454" y="726"/>
                    <a:pt x="454" y="726"/>
                    <a:pt x="454" y="726"/>
                  </a:cubicBezTo>
                  <a:cubicBezTo>
                    <a:pt x="455" y="727"/>
                    <a:pt x="455" y="728"/>
                    <a:pt x="454" y="729"/>
                  </a:cubicBezTo>
                  <a:cubicBezTo>
                    <a:pt x="454" y="729"/>
                    <a:pt x="454" y="729"/>
                    <a:pt x="454" y="729"/>
                  </a:cubicBezTo>
                  <a:cubicBezTo>
                    <a:pt x="454" y="730"/>
                    <a:pt x="453" y="730"/>
                    <a:pt x="453" y="730"/>
                  </a:cubicBezTo>
                  <a:cubicBezTo>
                    <a:pt x="453" y="730"/>
                    <a:pt x="453" y="730"/>
                    <a:pt x="453" y="730"/>
                  </a:cubicBezTo>
                  <a:cubicBezTo>
                    <a:pt x="452" y="730"/>
                    <a:pt x="452" y="730"/>
                    <a:pt x="452" y="730"/>
                  </a:cubicBezTo>
                  <a:close/>
                  <a:moveTo>
                    <a:pt x="159" y="719"/>
                  </a:moveTo>
                  <a:cubicBezTo>
                    <a:pt x="158" y="718"/>
                    <a:pt x="159" y="717"/>
                    <a:pt x="160" y="716"/>
                  </a:cubicBezTo>
                  <a:cubicBezTo>
                    <a:pt x="160" y="716"/>
                    <a:pt x="160" y="716"/>
                    <a:pt x="160" y="716"/>
                  </a:cubicBezTo>
                  <a:cubicBezTo>
                    <a:pt x="161" y="716"/>
                    <a:pt x="162" y="716"/>
                    <a:pt x="163" y="717"/>
                  </a:cubicBezTo>
                  <a:cubicBezTo>
                    <a:pt x="163" y="717"/>
                    <a:pt x="163" y="717"/>
                    <a:pt x="163" y="717"/>
                  </a:cubicBezTo>
                  <a:cubicBezTo>
                    <a:pt x="163" y="718"/>
                    <a:pt x="163" y="719"/>
                    <a:pt x="162" y="720"/>
                  </a:cubicBezTo>
                  <a:cubicBezTo>
                    <a:pt x="162" y="720"/>
                    <a:pt x="162" y="720"/>
                    <a:pt x="162" y="720"/>
                  </a:cubicBezTo>
                  <a:cubicBezTo>
                    <a:pt x="161" y="720"/>
                    <a:pt x="161" y="720"/>
                    <a:pt x="161" y="720"/>
                  </a:cubicBezTo>
                  <a:cubicBezTo>
                    <a:pt x="161" y="720"/>
                    <a:pt x="161" y="720"/>
                    <a:pt x="161" y="720"/>
                  </a:cubicBezTo>
                  <a:cubicBezTo>
                    <a:pt x="160" y="720"/>
                    <a:pt x="159" y="720"/>
                    <a:pt x="159" y="719"/>
                  </a:cubicBezTo>
                  <a:close/>
                  <a:moveTo>
                    <a:pt x="457" y="719"/>
                  </a:moveTo>
                  <a:cubicBezTo>
                    <a:pt x="456" y="719"/>
                    <a:pt x="455" y="717"/>
                    <a:pt x="456" y="716"/>
                  </a:cubicBezTo>
                  <a:cubicBezTo>
                    <a:pt x="456" y="716"/>
                    <a:pt x="456" y="716"/>
                    <a:pt x="456" y="716"/>
                  </a:cubicBezTo>
                  <a:cubicBezTo>
                    <a:pt x="456" y="715"/>
                    <a:pt x="458" y="715"/>
                    <a:pt x="459" y="716"/>
                  </a:cubicBezTo>
                  <a:cubicBezTo>
                    <a:pt x="459" y="716"/>
                    <a:pt x="459" y="716"/>
                    <a:pt x="459" y="716"/>
                  </a:cubicBezTo>
                  <a:cubicBezTo>
                    <a:pt x="460" y="716"/>
                    <a:pt x="460" y="717"/>
                    <a:pt x="460" y="718"/>
                  </a:cubicBezTo>
                  <a:cubicBezTo>
                    <a:pt x="460" y="718"/>
                    <a:pt x="460" y="718"/>
                    <a:pt x="460" y="718"/>
                  </a:cubicBezTo>
                  <a:cubicBezTo>
                    <a:pt x="459" y="719"/>
                    <a:pt x="458" y="719"/>
                    <a:pt x="458" y="719"/>
                  </a:cubicBezTo>
                  <a:cubicBezTo>
                    <a:pt x="458" y="719"/>
                    <a:pt x="458" y="719"/>
                    <a:pt x="458" y="719"/>
                  </a:cubicBezTo>
                  <a:cubicBezTo>
                    <a:pt x="457" y="719"/>
                    <a:pt x="457" y="719"/>
                    <a:pt x="457" y="719"/>
                  </a:cubicBezTo>
                  <a:close/>
                  <a:moveTo>
                    <a:pt x="154" y="708"/>
                  </a:moveTo>
                  <a:cubicBezTo>
                    <a:pt x="153" y="707"/>
                    <a:pt x="154" y="706"/>
                    <a:pt x="155" y="705"/>
                  </a:cubicBezTo>
                  <a:cubicBezTo>
                    <a:pt x="155" y="705"/>
                    <a:pt x="155" y="705"/>
                    <a:pt x="155" y="705"/>
                  </a:cubicBezTo>
                  <a:cubicBezTo>
                    <a:pt x="156" y="705"/>
                    <a:pt x="157" y="705"/>
                    <a:pt x="157" y="706"/>
                  </a:cubicBezTo>
                  <a:cubicBezTo>
                    <a:pt x="157" y="706"/>
                    <a:pt x="157" y="706"/>
                    <a:pt x="157" y="706"/>
                  </a:cubicBezTo>
                  <a:cubicBezTo>
                    <a:pt x="158" y="707"/>
                    <a:pt x="157" y="708"/>
                    <a:pt x="156" y="709"/>
                  </a:cubicBezTo>
                  <a:cubicBezTo>
                    <a:pt x="156" y="709"/>
                    <a:pt x="156" y="709"/>
                    <a:pt x="156" y="709"/>
                  </a:cubicBezTo>
                  <a:cubicBezTo>
                    <a:pt x="156" y="709"/>
                    <a:pt x="156" y="709"/>
                    <a:pt x="156" y="709"/>
                  </a:cubicBezTo>
                  <a:cubicBezTo>
                    <a:pt x="156" y="709"/>
                    <a:pt x="156" y="709"/>
                    <a:pt x="156" y="709"/>
                  </a:cubicBezTo>
                  <a:cubicBezTo>
                    <a:pt x="155" y="709"/>
                    <a:pt x="154" y="709"/>
                    <a:pt x="154" y="708"/>
                  </a:cubicBezTo>
                  <a:close/>
                  <a:moveTo>
                    <a:pt x="462" y="708"/>
                  </a:moveTo>
                  <a:cubicBezTo>
                    <a:pt x="461" y="708"/>
                    <a:pt x="461" y="707"/>
                    <a:pt x="461" y="706"/>
                  </a:cubicBezTo>
                  <a:cubicBezTo>
                    <a:pt x="461" y="706"/>
                    <a:pt x="461" y="706"/>
                    <a:pt x="461" y="706"/>
                  </a:cubicBezTo>
                  <a:cubicBezTo>
                    <a:pt x="461" y="705"/>
                    <a:pt x="463" y="704"/>
                    <a:pt x="464" y="705"/>
                  </a:cubicBezTo>
                  <a:cubicBezTo>
                    <a:pt x="464" y="705"/>
                    <a:pt x="464" y="705"/>
                    <a:pt x="464" y="705"/>
                  </a:cubicBezTo>
                  <a:cubicBezTo>
                    <a:pt x="465" y="705"/>
                    <a:pt x="465" y="706"/>
                    <a:pt x="465" y="707"/>
                  </a:cubicBezTo>
                  <a:cubicBezTo>
                    <a:pt x="465" y="707"/>
                    <a:pt x="465" y="707"/>
                    <a:pt x="465" y="707"/>
                  </a:cubicBezTo>
                  <a:cubicBezTo>
                    <a:pt x="464" y="708"/>
                    <a:pt x="464" y="708"/>
                    <a:pt x="463" y="708"/>
                  </a:cubicBezTo>
                  <a:cubicBezTo>
                    <a:pt x="463" y="708"/>
                    <a:pt x="463" y="708"/>
                    <a:pt x="463" y="708"/>
                  </a:cubicBezTo>
                  <a:cubicBezTo>
                    <a:pt x="463" y="708"/>
                    <a:pt x="462" y="708"/>
                    <a:pt x="462" y="708"/>
                  </a:cubicBezTo>
                  <a:close/>
                  <a:moveTo>
                    <a:pt x="149" y="697"/>
                  </a:moveTo>
                  <a:cubicBezTo>
                    <a:pt x="148" y="696"/>
                    <a:pt x="149" y="695"/>
                    <a:pt x="150" y="694"/>
                  </a:cubicBezTo>
                  <a:cubicBezTo>
                    <a:pt x="150" y="694"/>
                    <a:pt x="150" y="694"/>
                    <a:pt x="150" y="694"/>
                  </a:cubicBezTo>
                  <a:cubicBezTo>
                    <a:pt x="151" y="694"/>
                    <a:pt x="152" y="694"/>
                    <a:pt x="152" y="695"/>
                  </a:cubicBezTo>
                  <a:cubicBezTo>
                    <a:pt x="152" y="695"/>
                    <a:pt x="152" y="695"/>
                    <a:pt x="152" y="695"/>
                  </a:cubicBezTo>
                  <a:cubicBezTo>
                    <a:pt x="153" y="696"/>
                    <a:pt x="152" y="698"/>
                    <a:pt x="151" y="698"/>
                  </a:cubicBezTo>
                  <a:cubicBezTo>
                    <a:pt x="151" y="698"/>
                    <a:pt x="151" y="698"/>
                    <a:pt x="151" y="698"/>
                  </a:cubicBezTo>
                  <a:cubicBezTo>
                    <a:pt x="151" y="698"/>
                    <a:pt x="151" y="698"/>
                    <a:pt x="151" y="698"/>
                  </a:cubicBezTo>
                  <a:cubicBezTo>
                    <a:pt x="151" y="698"/>
                    <a:pt x="151" y="698"/>
                    <a:pt x="151" y="698"/>
                  </a:cubicBezTo>
                  <a:cubicBezTo>
                    <a:pt x="150" y="698"/>
                    <a:pt x="149" y="698"/>
                    <a:pt x="149" y="697"/>
                  </a:cubicBezTo>
                  <a:close/>
                  <a:moveTo>
                    <a:pt x="467" y="697"/>
                  </a:moveTo>
                  <a:cubicBezTo>
                    <a:pt x="466" y="697"/>
                    <a:pt x="466" y="696"/>
                    <a:pt x="466" y="695"/>
                  </a:cubicBezTo>
                  <a:cubicBezTo>
                    <a:pt x="466" y="695"/>
                    <a:pt x="466" y="695"/>
                    <a:pt x="466" y="695"/>
                  </a:cubicBezTo>
                  <a:cubicBezTo>
                    <a:pt x="467" y="694"/>
                    <a:pt x="468" y="693"/>
                    <a:pt x="469" y="694"/>
                  </a:cubicBezTo>
                  <a:cubicBezTo>
                    <a:pt x="469" y="694"/>
                    <a:pt x="469" y="694"/>
                    <a:pt x="469" y="694"/>
                  </a:cubicBezTo>
                  <a:cubicBezTo>
                    <a:pt x="470" y="694"/>
                    <a:pt x="470" y="695"/>
                    <a:pt x="470" y="696"/>
                  </a:cubicBezTo>
                  <a:cubicBezTo>
                    <a:pt x="470" y="696"/>
                    <a:pt x="470" y="696"/>
                    <a:pt x="470" y="696"/>
                  </a:cubicBezTo>
                  <a:cubicBezTo>
                    <a:pt x="469" y="697"/>
                    <a:pt x="469" y="698"/>
                    <a:pt x="468" y="698"/>
                  </a:cubicBezTo>
                  <a:cubicBezTo>
                    <a:pt x="468" y="698"/>
                    <a:pt x="468" y="698"/>
                    <a:pt x="468" y="698"/>
                  </a:cubicBezTo>
                  <a:cubicBezTo>
                    <a:pt x="468" y="698"/>
                    <a:pt x="467" y="698"/>
                    <a:pt x="467" y="697"/>
                  </a:cubicBezTo>
                  <a:close/>
                  <a:moveTo>
                    <a:pt x="144" y="686"/>
                  </a:moveTo>
                  <a:cubicBezTo>
                    <a:pt x="143" y="685"/>
                    <a:pt x="144" y="684"/>
                    <a:pt x="145" y="683"/>
                  </a:cubicBezTo>
                  <a:cubicBezTo>
                    <a:pt x="145" y="683"/>
                    <a:pt x="145" y="683"/>
                    <a:pt x="145" y="683"/>
                  </a:cubicBezTo>
                  <a:cubicBezTo>
                    <a:pt x="146" y="683"/>
                    <a:pt x="147" y="683"/>
                    <a:pt x="147" y="684"/>
                  </a:cubicBezTo>
                  <a:cubicBezTo>
                    <a:pt x="147" y="684"/>
                    <a:pt x="147" y="684"/>
                    <a:pt x="147" y="684"/>
                  </a:cubicBezTo>
                  <a:cubicBezTo>
                    <a:pt x="148" y="685"/>
                    <a:pt x="147" y="687"/>
                    <a:pt x="146" y="687"/>
                  </a:cubicBezTo>
                  <a:cubicBezTo>
                    <a:pt x="146" y="687"/>
                    <a:pt x="146" y="687"/>
                    <a:pt x="146" y="687"/>
                  </a:cubicBezTo>
                  <a:cubicBezTo>
                    <a:pt x="146" y="687"/>
                    <a:pt x="146" y="687"/>
                    <a:pt x="145" y="687"/>
                  </a:cubicBezTo>
                  <a:cubicBezTo>
                    <a:pt x="145" y="687"/>
                    <a:pt x="145" y="687"/>
                    <a:pt x="145" y="687"/>
                  </a:cubicBezTo>
                  <a:cubicBezTo>
                    <a:pt x="145" y="687"/>
                    <a:pt x="144" y="687"/>
                    <a:pt x="144" y="686"/>
                  </a:cubicBezTo>
                  <a:close/>
                  <a:moveTo>
                    <a:pt x="472" y="687"/>
                  </a:moveTo>
                  <a:cubicBezTo>
                    <a:pt x="471" y="686"/>
                    <a:pt x="471" y="685"/>
                    <a:pt x="471" y="684"/>
                  </a:cubicBezTo>
                  <a:cubicBezTo>
                    <a:pt x="471" y="684"/>
                    <a:pt x="471" y="684"/>
                    <a:pt x="471" y="684"/>
                  </a:cubicBezTo>
                  <a:cubicBezTo>
                    <a:pt x="472" y="683"/>
                    <a:pt x="473" y="682"/>
                    <a:pt x="474" y="683"/>
                  </a:cubicBezTo>
                  <a:cubicBezTo>
                    <a:pt x="474" y="683"/>
                    <a:pt x="474" y="683"/>
                    <a:pt x="474" y="683"/>
                  </a:cubicBezTo>
                  <a:cubicBezTo>
                    <a:pt x="475" y="683"/>
                    <a:pt x="475" y="685"/>
                    <a:pt x="475" y="686"/>
                  </a:cubicBezTo>
                  <a:cubicBezTo>
                    <a:pt x="475" y="686"/>
                    <a:pt x="475" y="686"/>
                    <a:pt x="475" y="686"/>
                  </a:cubicBezTo>
                  <a:cubicBezTo>
                    <a:pt x="474" y="686"/>
                    <a:pt x="474" y="687"/>
                    <a:pt x="473" y="687"/>
                  </a:cubicBezTo>
                  <a:cubicBezTo>
                    <a:pt x="473" y="687"/>
                    <a:pt x="473" y="687"/>
                    <a:pt x="473" y="687"/>
                  </a:cubicBezTo>
                  <a:cubicBezTo>
                    <a:pt x="473" y="687"/>
                    <a:pt x="472" y="687"/>
                    <a:pt x="472" y="687"/>
                  </a:cubicBezTo>
                  <a:close/>
                  <a:moveTo>
                    <a:pt x="139" y="675"/>
                  </a:moveTo>
                  <a:cubicBezTo>
                    <a:pt x="138" y="674"/>
                    <a:pt x="139" y="673"/>
                    <a:pt x="140" y="673"/>
                  </a:cubicBezTo>
                  <a:cubicBezTo>
                    <a:pt x="140" y="673"/>
                    <a:pt x="140" y="673"/>
                    <a:pt x="140" y="673"/>
                  </a:cubicBezTo>
                  <a:cubicBezTo>
                    <a:pt x="141" y="672"/>
                    <a:pt x="142" y="673"/>
                    <a:pt x="142" y="674"/>
                  </a:cubicBezTo>
                  <a:cubicBezTo>
                    <a:pt x="142" y="674"/>
                    <a:pt x="142" y="674"/>
                    <a:pt x="142" y="674"/>
                  </a:cubicBezTo>
                  <a:cubicBezTo>
                    <a:pt x="143" y="675"/>
                    <a:pt x="142" y="676"/>
                    <a:pt x="141" y="676"/>
                  </a:cubicBezTo>
                  <a:cubicBezTo>
                    <a:pt x="141" y="676"/>
                    <a:pt x="141" y="676"/>
                    <a:pt x="141" y="676"/>
                  </a:cubicBezTo>
                  <a:cubicBezTo>
                    <a:pt x="141" y="676"/>
                    <a:pt x="141" y="676"/>
                    <a:pt x="140" y="676"/>
                  </a:cubicBezTo>
                  <a:cubicBezTo>
                    <a:pt x="140" y="676"/>
                    <a:pt x="140" y="676"/>
                    <a:pt x="140" y="676"/>
                  </a:cubicBezTo>
                  <a:cubicBezTo>
                    <a:pt x="140" y="676"/>
                    <a:pt x="139" y="676"/>
                    <a:pt x="139" y="675"/>
                  </a:cubicBezTo>
                  <a:close/>
                  <a:moveTo>
                    <a:pt x="477" y="676"/>
                  </a:moveTo>
                  <a:cubicBezTo>
                    <a:pt x="476" y="675"/>
                    <a:pt x="476" y="674"/>
                    <a:pt x="476" y="673"/>
                  </a:cubicBezTo>
                  <a:cubicBezTo>
                    <a:pt x="476" y="673"/>
                    <a:pt x="476" y="673"/>
                    <a:pt x="476" y="673"/>
                  </a:cubicBezTo>
                  <a:cubicBezTo>
                    <a:pt x="477" y="672"/>
                    <a:pt x="478" y="672"/>
                    <a:pt x="479" y="672"/>
                  </a:cubicBezTo>
                  <a:cubicBezTo>
                    <a:pt x="479" y="672"/>
                    <a:pt x="479" y="672"/>
                    <a:pt x="479" y="672"/>
                  </a:cubicBezTo>
                  <a:cubicBezTo>
                    <a:pt x="480" y="672"/>
                    <a:pt x="480" y="674"/>
                    <a:pt x="480" y="675"/>
                  </a:cubicBezTo>
                  <a:cubicBezTo>
                    <a:pt x="480" y="675"/>
                    <a:pt x="480" y="675"/>
                    <a:pt x="480" y="675"/>
                  </a:cubicBezTo>
                  <a:cubicBezTo>
                    <a:pt x="479" y="675"/>
                    <a:pt x="479" y="676"/>
                    <a:pt x="478" y="676"/>
                  </a:cubicBezTo>
                  <a:cubicBezTo>
                    <a:pt x="478" y="676"/>
                    <a:pt x="478" y="676"/>
                    <a:pt x="478" y="676"/>
                  </a:cubicBezTo>
                  <a:cubicBezTo>
                    <a:pt x="478" y="676"/>
                    <a:pt x="477" y="676"/>
                    <a:pt x="477" y="676"/>
                  </a:cubicBezTo>
                  <a:close/>
                  <a:moveTo>
                    <a:pt x="134" y="664"/>
                  </a:moveTo>
                  <a:cubicBezTo>
                    <a:pt x="133" y="663"/>
                    <a:pt x="134" y="662"/>
                    <a:pt x="135" y="662"/>
                  </a:cubicBezTo>
                  <a:cubicBezTo>
                    <a:pt x="135" y="662"/>
                    <a:pt x="135" y="662"/>
                    <a:pt x="135" y="662"/>
                  </a:cubicBezTo>
                  <a:cubicBezTo>
                    <a:pt x="136" y="661"/>
                    <a:pt x="137" y="662"/>
                    <a:pt x="137" y="663"/>
                  </a:cubicBezTo>
                  <a:cubicBezTo>
                    <a:pt x="137" y="663"/>
                    <a:pt x="137" y="663"/>
                    <a:pt x="137" y="663"/>
                  </a:cubicBezTo>
                  <a:cubicBezTo>
                    <a:pt x="138" y="664"/>
                    <a:pt x="137" y="665"/>
                    <a:pt x="136" y="665"/>
                  </a:cubicBezTo>
                  <a:cubicBezTo>
                    <a:pt x="136" y="665"/>
                    <a:pt x="136" y="665"/>
                    <a:pt x="136" y="665"/>
                  </a:cubicBezTo>
                  <a:cubicBezTo>
                    <a:pt x="136" y="665"/>
                    <a:pt x="136" y="666"/>
                    <a:pt x="135" y="666"/>
                  </a:cubicBezTo>
                  <a:cubicBezTo>
                    <a:pt x="135" y="666"/>
                    <a:pt x="135" y="666"/>
                    <a:pt x="135" y="666"/>
                  </a:cubicBezTo>
                  <a:cubicBezTo>
                    <a:pt x="135" y="666"/>
                    <a:pt x="134" y="665"/>
                    <a:pt x="134" y="664"/>
                  </a:cubicBezTo>
                  <a:close/>
                  <a:moveTo>
                    <a:pt x="482" y="665"/>
                  </a:moveTo>
                  <a:cubicBezTo>
                    <a:pt x="481" y="664"/>
                    <a:pt x="481" y="663"/>
                    <a:pt x="481" y="662"/>
                  </a:cubicBezTo>
                  <a:cubicBezTo>
                    <a:pt x="481" y="662"/>
                    <a:pt x="481" y="662"/>
                    <a:pt x="481" y="662"/>
                  </a:cubicBezTo>
                  <a:cubicBezTo>
                    <a:pt x="482" y="661"/>
                    <a:pt x="483" y="661"/>
                    <a:pt x="484" y="661"/>
                  </a:cubicBezTo>
                  <a:cubicBezTo>
                    <a:pt x="484" y="661"/>
                    <a:pt x="484" y="661"/>
                    <a:pt x="484" y="661"/>
                  </a:cubicBezTo>
                  <a:cubicBezTo>
                    <a:pt x="485" y="662"/>
                    <a:pt x="485" y="663"/>
                    <a:pt x="485" y="664"/>
                  </a:cubicBezTo>
                  <a:cubicBezTo>
                    <a:pt x="485" y="664"/>
                    <a:pt x="485" y="664"/>
                    <a:pt x="485" y="664"/>
                  </a:cubicBezTo>
                  <a:cubicBezTo>
                    <a:pt x="485" y="665"/>
                    <a:pt x="484" y="665"/>
                    <a:pt x="483" y="665"/>
                  </a:cubicBezTo>
                  <a:cubicBezTo>
                    <a:pt x="483" y="665"/>
                    <a:pt x="483" y="665"/>
                    <a:pt x="483" y="665"/>
                  </a:cubicBezTo>
                  <a:cubicBezTo>
                    <a:pt x="483" y="665"/>
                    <a:pt x="482" y="665"/>
                    <a:pt x="482" y="665"/>
                  </a:cubicBezTo>
                  <a:close/>
                  <a:moveTo>
                    <a:pt x="128" y="654"/>
                  </a:moveTo>
                  <a:cubicBezTo>
                    <a:pt x="128" y="653"/>
                    <a:pt x="128" y="651"/>
                    <a:pt x="129" y="651"/>
                  </a:cubicBezTo>
                  <a:cubicBezTo>
                    <a:pt x="129" y="651"/>
                    <a:pt x="129" y="651"/>
                    <a:pt x="129" y="651"/>
                  </a:cubicBezTo>
                  <a:cubicBezTo>
                    <a:pt x="130" y="650"/>
                    <a:pt x="132" y="651"/>
                    <a:pt x="132" y="652"/>
                  </a:cubicBezTo>
                  <a:cubicBezTo>
                    <a:pt x="132" y="652"/>
                    <a:pt x="132" y="652"/>
                    <a:pt x="132" y="652"/>
                  </a:cubicBezTo>
                  <a:cubicBezTo>
                    <a:pt x="133" y="653"/>
                    <a:pt x="132" y="654"/>
                    <a:pt x="131" y="654"/>
                  </a:cubicBezTo>
                  <a:cubicBezTo>
                    <a:pt x="131" y="654"/>
                    <a:pt x="131" y="654"/>
                    <a:pt x="131" y="654"/>
                  </a:cubicBezTo>
                  <a:cubicBezTo>
                    <a:pt x="131" y="655"/>
                    <a:pt x="131" y="655"/>
                    <a:pt x="130" y="655"/>
                  </a:cubicBezTo>
                  <a:cubicBezTo>
                    <a:pt x="130" y="655"/>
                    <a:pt x="130" y="655"/>
                    <a:pt x="130" y="655"/>
                  </a:cubicBezTo>
                  <a:cubicBezTo>
                    <a:pt x="130" y="655"/>
                    <a:pt x="129" y="654"/>
                    <a:pt x="128" y="654"/>
                  </a:cubicBezTo>
                  <a:close/>
                  <a:moveTo>
                    <a:pt x="487" y="654"/>
                  </a:moveTo>
                  <a:cubicBezTo>
                    <a:pt x="486" y="653"/>
                    <a:pt x="486" y="652"/>
                    <a:pt x="486" y="651"/>
                  </a:cubicBezTo>
                  <a:cubicBezTo>
                    <a:pt x="486" y="651"/>
                    <a:pt x="486" y="651"/>
                    <a:pt x="486" y="651"/>
                  </a:cubicBezTo>
                  <a:cubicBezTo>
                    <a:pt x="487" y="650"/>
                    <a:pt x="488" y="650"/>
                    <a:pt x="489" y="650"/>
                  </a:cubicBezTo>
                  <a:cubicBezTo>
                    <a:pt x="489" y="650"/>
                    <a:pt x="489" y="650"/>
                    <a:pt x="489" y="650"/>
                  </a:cubicBezTo>
                  <a:cubicBezTo>
                    <a:pt x="490" y="651"/>
                    <a:pt x="490" y="652"/>
                    <a:pt x="490" y="653"/>
                  </a:cubicBezTo>
                  <a:cubicBezTo>
                    <a:pt x="490" y="653"/>
                    <a:pt x="490" y="653"/>
                    <a:pt x="490" y="653"/>
                  </a:cubicBezTo>
                  <a:cubicBezTo>
                    <a:pt x="490" y="654"/>
                    <a:pt x="489" y="654"/>
                    <a:pt x="488" y="654"/>
                  </a:cubicBezTo>
                  <a:cubicBezTo>
                    <a:pt x="488" y="654"/>
                    <a:pt x="488" y="654"/>
                    <a:pt x="488" y="654"/>
                  </a:cubicBezTo>
                  <a:cubicBezTo>
                    <a:pt x="488" y="654"/>
                    <a:pt x="488" y="654"/>
                    <a:pt x="487" y="654"/>
                  </a:cubicBezTo>
                  <a:close/>
                  <a:moveTo>
                    <a:pt x="123" y="643"/>
                  </a:moveTo>
                  <a:cubicBezTo>
                    <a:pt x="123" y="642"/>
                    <a:pt x="123" y="640"/>
                    <a:pt x="124" y="640"/>
                  </a:cubicBezTo>
                  <a:cubicBezTo>
                    <a:pt x="124" y="640"/>
                    <a:pt x="124" y="640"/>
                    <a:pt x="124" y="640"/>
                  </a:cubicBezTo>
                  <a:cubicBezTo>
                    <a:pt x="125" y="640"/>
                    <a:pt x="127" y="640"/>
                    <a:pt x="127" y="641"/>
                  </a:cubicBezTo>
                  <a:cubicBezTo>
                    <a:pt x="127" y="641"/>
                    <a:pt x="127" y="641"/>
                    <a:pt x="127" y="641"/>
                  </a:cubicBezTo>
                  <a:cubicBezTo>
                    <a:pt x="127" y="642"/>
                    <a:pt x="127" y="643"/>
                    <a:pt x="126" y="644"/>
                  </a:cubicBezTo>
                  <a:cubicBezTo>
                    <a:pt x="126" y="644"/>
                    <a:pt x="126" y="644"/>
                    <a:pt x="126" y="644"/>
                  </a:cubicBezTo>
                  <a:cubicBezTo>
                    <a:pt x="126" y="644"/>
                    <a:pt x="126" y="644"/>
                    <a:pt x="125" y="644"/>
                  </a:cubicBezTo>
                  <a:cubicBezTo>
                    <a:pt x="125" y="644"/>
                    <a:pt x="125" y="644"/>
                    <a:pt x="125" y="644"/>
                  </a:cubicBezTo>
                  <a:cubicBezTo>
                    <a:pt x="124" y="644"/>
                    <a:pt x="124" y="643"/>
                    <a:pt x="123" y="643"/>
                  </a:cubicBezTo>
                  <a:close/>
                  <a:moveTo>
                    <a:pt x="492" y="643"/>
                  </a:moveTo>
                  <a:cubicBezTo>
                    <a:pt x="491" y="643"/>
                    <a:pt x="491" y="641"/>
                    <a:pt x="491" y="640"/>
                  </a:cubicBezTo>
                  <a:cubicBezTo>
                    <a:pt x="491" y="640"/>
                    <a:pt x="491" y="640"/>
                    <a:pt x="491" y="640"/>
                  </a:cubicBezTo>
                  <a:cubicBezTo>
                    <a:pt x="492" y="639"/>
                    <a:pt x="493" y="639"/>
                    <a:pt x="494" y="639"/>
                  </a:cubicBezTo>
                  <a:cubicBezTo>
                    <a:pt x="494" y="639"/>
                    <a:pt x="494" y="639"/>
                    <a:pt x="494" y="639"/>
                  </a:cubicBezTo>
                  <a:cubicBezTo>
                    <a:pt x="495" y="640"/>
                    <a:pt x="495" y="641"/>
                    <a:pt x="495" y="642"/>
                  </a:cubicBezTo>
                  <a:cubicBezTo>
                    <a:pt x="495" y="642"/>
                    <a:pt x="495" y="642"/>
                    <a:pt x="495" y="642"/>
                  </a:cubicBezTo>
                  <a:cubicBezTo>
                    <a:pt x="495" y="643"/>
                    <a:pt x="494" y="643"/>
                    <a:pt x="493" y="643"/>
                  </a:cubicBezTo>
                  <a:cubicBezTo>
                    <a:pt x="493" y="643"/>
                    <a:pt x="493" y="643"/>
                    <a:pt x="493" y="643"/>
                  </a:cubicBezTo>
                  <a:cubicBezTo>
                    <a:pt x="493" y="643"/>
                    <a:pt x="493" y="643"/>
                    <a:pt x="492" y="643"/>
                  </a:cubicBezTo>
                  <a:close/>
                  <a:moveTo>
                    <a:pt x="118" y="632"/>
                  </a:moveTo>
                  <a:cubicBezTo>
                    <a:pt x="118" y="631"/>
                    <a:pt x="118" y="630"/>
                    <a:pt x="119" y="629"/>
                  </a:cubicBezTo>
                  <a:cubicBezTo>
                    <a:pt x="119" y="629"/>
                    <a:pt x="119" y="629"/>
                    <a:pt x="119" y="629"/>
                  </a:cubicBezTo>
                  <a:cubicBezTo>
                    <a:pt x="120" y="629"/>
                    <a:pt x="121" y="629"/>
                    <a:pt x="122" y="630"/>
                  </a:cubicBezTo>
                  <a:cubicBezTo>
                    <a:pt x="122" y="630"/>
                    <a:pt x="122" y="630"/>
                    <a:pt x="122" y="630"/>
                  </a:cubicBezTo>
                  <a:cubicBezTo>
                    <a:pt x="122" y="631"/>
                    <a:pt x="122" y="632"/>
                    <a:pt x="121" y="633"/>
                  </a:cubicBezTo>
                  <a:cubicBezTo>
                    <a:pt x="121" y="633"/>
                    <a:pt x="121" y="633"/>
                    <a:pt x="121" y="633"/>
                  </a:cubicBezTo>
                  <a:cubicBezTo>
                    <a:pt x="121" y="633"/>
                    <a:pt x="120" y="633"/>
                    <a:pt x="120" y="633"/>
                  </a:cubicBezTo>
                  <a:cubicBezTo>
                    <a:pt x="120" y="633"/>
                    <a:pt x="120" y="633"/>
                    <a:pt x="120" y="633"/>
                  </a:cubicBezTo>
                  <a:cubicBezTo>
                    <a:pt x="119" y="633"/>
                    <a:pt x="119" y="632"/>
                    <a:pt x="118" y="632"/>
                  </a:cubicBezTo>
                  <a:close/>
                  <a:moveTo>
                    <a:pt x="497" y="632"/>
                  </a:moveTo>
                  <a:cubicBezTo>
                    <a:pt x="496" y="632"/>
                    <a:pt x="496" y="630"/>
                    <a:pt x="496" y="629"/>
                  </a:cubicBezTo>
                  <a:cubicBezTo>
                    <a:pt x="496" y="629"/>
                    <a:pt x="496" y="629"/>
                    <a:pt x="496" y="629"/>
                  </a:cubicBezTo>
                  <a:cubicBezTo>
                    <a:pt x="497" y="628"/>
                    <a:pt x="498" y="628"/>
                    <a:pt x="499" y="629"/>
                  </a:cubicBezTo>
                  <a:cubicBezTo>
                    <a:pt x="499" y="629"/>
                    <a:pt x="499" y="629"/>
                    <a:pt x="499" y="629"/>
                  </a:cubicBezTo>
                  <a:cubicBezTo>
                    <a:pt x="500" y="629"/>
                    <a:pt x="501" y="630"/>
                    <a:pt x="500" y="631"/>
                  </a:cubicBezTo>
                  <a:cubicBezTo>
                    <a:pt x="500" y="631"/>
                    <a:pt x="500" y="631"/>
                    <a:pt x="500" y="631"/>
                  </a:cubicBezTo>
                  <a:cubicBezTo>
                    <a:pt x="500" y="632"/>
                    <a:pt x="499" y="632"/>
                    <a:pt x="498" y="632"/>
                  </a:cubicBezTo>
                  <a:cubicBezTo>
                    <a:pt x="498" y="632"/>
                    <a:pt x="498" y="632"/>
                    <a:pt x="498" y="632"/>
                  </a:cubicBezTo>
                  <a:cubicBezTo>
                    <a:pt x="498" y="632"/>
                    <a:pt x="498" y="632"/>
                    <a:pt x="497" y="632"/>
                  </a:cubicBezTo>
                  <a:close/>
                  <a:moveTo>
                    <a:pt x="113" y="621"/>
                  </a:moveTo>
                  <a:cubicBezTo>
                    <a:pt x="113" y="620"/>
                    <a:pt x="113" y="619"/>
                    <a:pt x="114" y="618"/>
                  </a:cubicBezTo>
                  <a:cubicBezTo>
                    <a:pt x="114" y="618"/>
                    <a:pt x="114" y="618"/>
                    <a:pt x="114" y="618"/>
                  </a:cubicBezTo>
                  <a:cubicBezTo>
                    <a:pt x="115" y="618"/>
                    <a:pt x="116" y="618"/>
                    <a:pt x="117" y="619"/>
                  </a:cubicBezTo>
                  <a:cubicBezTo>
                    <a:pt x="117" y="619"/>
                    <a:pt x="117" y="619"/>
                    <a:pt x="117" y="619"/>
                  </a:cubicBezTo>
                  <a:cubicBezTo>
                    <a:pt x="117" y="620"/>
                    <a:pt x="117" y="621"/>
                    <a:pt x="116" y="622"/>
                  </a:cubicBezTo>
                  <a:cubicBezTo>
                    <a:pt x="116" y="622"/>
                    <a:pt x="116" y="622"/>
                    <a:pt x="116" y="622"/>
                  </a:cubicBezTo>
                  <a:cubicBezTo>
                    <a:pt x="116" y="622"/>
                    <a:pt x="115" y="622"/>
                    <a:pt x="115" y="622"/>
                  </a:cubicBezTo>
                  <a:cubicBezTo>
                    <a:pt x="115" y="622"/>
                    <a:pt x="115" y="622"/>
                    <a:pt x="115" y="622"/>
                  </a:cubicBezTo>
                  <a:cubicBezTo>
                    <a:pt x="114" y="622"/>
                    <a:pt x="114" y="622"/>
                    <a:pt x="113" y="621"/>
                  </a:cubicBezTo>
                  <a:close/>
                  <a:moveTo>
                    <a:pt x="502" y="621"/>
                  </a:moveTo>
                  <a:cubicBezTo>
                    <a:pt x="501" y="621"/>
                    <a:pt x="501" y="620"/>
                    <a:pt x="502" y="619"/>
                  </a:cubicBezTo>
                  <a:cubicBezTo>
                    <a:pt x="502" y="619"/>
                    <a:pt x="502" y="619"/>
                    <a:pt x="502" y="619"/>
                  </a:cubicBezTo>
                  <a:cubicBezTo>
                    <a:pt x="502" y="618"/>
                    <a:pt x="503" y="617"/>
                    <a:pt x="504" y="618"/>
                  </a:cubicBezTo>
                  <a:cubicBezTo>
                    <a:pt x="504" y="618"/>
                    <a:pt x="504" y="618"/>
                    <a:pt x="504" y="618"/>
                  </a:cubicBezTo>
                  <a:cubicBezTo>
                    <a:pt x="505" y="618"/>
                    <a:pt x="506" y="619"/>
                    <a:pt x="505" y="620"/>
                  </a:cubicBezTo>
                  <a:cubicBezTo>
                    <a:pt x="505" y="620"/>
                    <a:pt x="505" y="620"/>
                    <a:pt x="505" y="620"/>
                  </a:cubicBezTo>
                  <a:cubicBezTo>
                    <a:pt x="505" y="621"/>
                    <a:pt x="504" y="621"/>
                    <a:pt x="503" y="621"/>
                  </a:cubicBezTo>
                  <a:cubicBezTo>
                    <a:pt x="503" y="621"/>
                    <a:pt x="503" y="621"/>
                    <a:pt x="503" y="621"/>
                  </a:cubicBezTo>
                  <a:cubicBezTo>
                    <a:pt x="503" y="621"/>
                    <a:pt x="503" y="621"/>
                    <a:pt x="502" y="621"/>
                  </a:cubicBezTo>
                  <a:close/>
                  <a:moveTo>
                    <a:pt x="108" y="610"/>
                  </a:moveTo>
                  <a:cubicBezTo>
                    <a:pt x="108" y="609"/>
                    <a:pt x="108" y="608"/>
                    <a:pt x="109" y="607"/>
                  </a:cubicBezTo>
                  <a:cubicBezTo>
                    <a:pt x="109" y="607"/>
                    <a:pt x="109" y="607"/>
                    <a:pt x="109" y="607"/>
                  </a:cubicBezTo>
                  <a:cubicBezTo>
                    <a:pt x="110" y="607"/>
                    <a:pt x="111" y="607"/>
                    <a:pt x="112" y="608"/>
                  </a:cubicBezTo>
                  <a:cubicBezTo>
                    <a:pt x="112" y="608"/>
                    <a:pt x="112" y="608"/>
                    <a:pt x="112" y="608"/>
                  </a:cubicBezTo>
                  <a:cubicBezTo>
                    <a:pt x="112" y="609"/>
                    <a:pt x="112" y="611"/>
                    <a:pt x="111" y="611"/>
                  </a:cubicBezTo>
                  <a:cubicBezTo>
                    <a:pt x="111" y="611"/>
                    <a:pt x="111" y="611"/>
                    <a:pt x="111" y="611"/>
                  </a:cubicBezTo>
                  <a:cubicBezTo>
                    <a:pt x="111" y="611"/>
                    <a:pt x="110" y="611"/>
                    <a:pt x="110" y="611"/>
                  </a:cubicBezTo>
                  <a:cubicBezTo>
                    <a:pt x="110" y="611"/>
                    <a:pt x="110" y="611"/>
                    <a:pt x="110" y="611"/>
                  </a:cubicBezTo>
                  <a:cubicBezTo>
                    <a:pt x="109" y="611"/>
                    <a:pt x="109" y="611"/>
                    <a:pt x="108" y="610"/>
                  </a:cubicBezTo>
                  <a:close/>
                  <a:moveTo>
                    <a:pt x="508" y="610"/>
                  </a:moveTo>
                  <a:cubicBezTo>
                    <a:pt x="507" y="610"/>
                    <a:pt x="506" y="609"/>
                    <a:pt x="507" y="608"/>
                  </a:cubicBezTo>
                  <a:cubicBezTo>
                    <a:pt x="507" y="608"/>
                    <a:pt x="507" y="608"/>
                    <a:pt x="507" y="608"/>
                  </a:cubicBezTo>
                  <a:cubicBezTo>
                    <a:pt x="507" y="607"/>
                    <a:pt x="508" y="606"/>
                    <a:pt x="509" y="607"/>
                  </a:cubicBezTo>
                  <a:cubicBezTo>
                    <a:pt x="509" y="607"/>
                    <a:pt x="509" y="607"/>
                    <a:pt x="509" y="607"/>
                  </a:cubicBezTo>
                  <a:cubicBezTo>
                    <a:pt x="510" y="607"/>
                    <a:pt x="511" y="608"/>
                    <a:pt x="510" y="609"/>
                  </a:cubicBezTo>
                  <a:cubicBezTo>
                    <a:pt x="510" y="609"/>
                    <a:pt x="510" y="609"/>
                    <a:pt x="510" y="609"/>
                  </a:cubicBezTo>
                  <a:cubicBezTo>
                    <a:pt x="510" y="610"/>
                    <a:pt x="509" y="611"/>
                    <a:pt x="508" y="611"/>
                  </a:cubicBezTo>
                  <a:cubicBezTo>
                    <a:pt x="508" y="611"/>
                    <a:pt x="508" y="611"/>
                    <a:pt x="508" y="611"/>
                  </a:cubicBezTo>
                  <a:cubicBezTo>
                    <a:pt x="508" y="611"/>
                    <a:pt x="508" y="611"/>
                    <a:pt x="508" y="610"/>
                  </a:cubicBezTo>
                  <a:close/>
                  <a:moveTo>
                    <a:pt x="103" y="599"/>
                  </a:moveTo>
                  <a:cubicBezTo>
                    <a:pt x="103" y="598"/>
                    <a:pt x="103" y="597"/>
                    <a:pt x="104" y="596"/>
                  </a:cubicBezTo>
                  <a:cubicBezTo>
                    <a:pt x="104" y="596"/>
                    <a:pt x="104" y="596"/>
                    <a:pt x="104" y="596"/>
                  </a:cubicBezTo>
                  <a:cubicBezTo>
                    <a:pt x="105" y="596"/>
                    <a:pt x="106" y="596"/>
                    <a:pt x="107" y="597"/>
                  </a:cubicBezTo>
                  <a:cubicBezTo>
                    <a:pt x="107" y="597"/>
                    <a:pt x="107" y="597"/>
                    <a:pt x="107" y="597"/>
                  </a:cubicBezTo>
                  <a:cubicBezTo>
                    <a:pt x="107" y="598"/>
                    <a:pt x="107" y="600"/>
                    <a:pt x="106" y="600"/>
                  </a:cubicBezTo>
                  <a:cubicBezTo>
                    <a:pt x="106" y="600"/>
                    <a:pt x="106" y="600"/>
                    <a:pt x="106" y="600"/>
                  </a:cubicBezTo>
                  <a:cubicBezTo>
                    <a:pt x="106" y="600"/>
                    <a:pt x="105" y="600"/>
                    <a:pt x="105" y="600"/>
                  </a:cubicBezTo>
                  <a:cubicBezTo>
                    <a:pt x="105" y="600"/>
                    <a:pt x="105" y="600"/>
                    <a:pt x="105" y="600"/>
                  </a:cubicBezTo>
                  <a:cubicBezTo>
                    <a:pt x="104" y="600"/>
                    <a:pt x="103" y="600"/>
                    <a:pt x="103" y="599"/>
                  </a:cubicBezTo>
                  <a:close/>
                  <a:moveTo>
                    <a:pt x="513" y="599"/>
                  </a:moveTo>
                  <a:cubicBezTo>
                    <a:pt x="512" y="599"/>
                    <a:pt x="511" y="598"/>
                    <a:pt x="512" y="597"/>
                  </a:cubicBezTo>
                  <a:cubicBezTo>
                    <a:pt x="512" y="597"/>
                    <a:pt x="512" y="597"/>
                    <a:pt x="512" y="597"/>
                  </a:cubicBezTo>
                  <a:cubicBezTo>
                    <a:pt x="512" y="596"/>
                    <a:pt x="513" y="595"/>
                    <a:pt x="514" y="596"/>
                  </a:cubicBezTo>
                  <a:cubicBezTo>
                    <a:pt x="514" y="596"/>
                    <a:pt x="514" y="596"/>
                    <a:pt x="514" y="596"/>
                  </a:cubicBezTo>
                  <a:cubicBezTo>
                    <a:pt x="515" y="596"/>
                    <a:pt x="516" y="598"/>
                    <a:pt x="515" y="599"/>
                  </a:cubicBezTo>
                  <a:cubicBezTo>
                    <a:pt x="515" y="599"/>
                    <a:pt x="515" y="599"/>
                    <a:pt x="515" y="599"/>
                  </a:cubicBezTo>
                  <a:cubicBezTo>
                    <a:pt x="515" y="599"/>
                    <a:pt x="514" y="600"/>
                    <a:pt x="513" y="600"/>
                  </a:cubicBezTo>
                  <a:cubicBezTo>
                    <a:pt x="513" y="600"/>
                    <a:pt x="513" y="600"/>
                    <a:pt x="513" y="600"/>
                  </a:cubicBezTo>
                  <a:cubicBezTo>
                    <a:pt x="513" y="600"/>
                    <a:pt x="513" y="600"/>
                    <a:pt x="513" y="599"/>
                  </a:cubicBezTo>
                  <a:close/>
                  <a:moveTo>
                    <a:pt x="98" y="588"/>
                  </a:moveTo>
                  <a:cubicBezTo>
                    <a:pt x="98" y="587"/>
                    <a:pt x="98" y="586"/>
                    <a:pt x="99" y="586"/>
                  </a:cubicBezTo>
                  <a:cubicBezTo>
                    <a:pt x="99" y="586"/>
                    <a:pt x="99" y="586"/>
                    <a:pt x="99" y="586"/>
                  </a:cubicBezTo>
                  <a:cubicBezTo>
                    <a:pt x="100" y="585"/>
                    <a:pt x="101" y="586"/>
                    <a:pt x="102" y="587"/>
                  </a:cubicBezTo>
                  <a:cubicBezTo>
                    <a:pt x="102" y="587"/>
                    <a:pt x="102" y="587"/>
                    <a:pt x="102" y="587"/>
                  </a:cubicBezTo>
                  <a:cubicBezTo>
                    <a:pt x="102" y="588"/>
                    <a:pt x="102" y="589"/>
                    <a:pt x="101" y="589"/>
                  </a:cubicBezTo>
                  <a:cubicBezTo>
                    <a:pt x="101" y="589"/>
                    <a:pt x="101" y="589"/>
                    <a:pt x="101" y="589"/>
                  </a:cubicBezTo>
                  <a:cubicBezTo>
                    <a:pt x="100" y="589"/>
                    <a:pt x="100" y="589"/>
                    <a:pt x="100" y="589"/>
                  </a:cubicBezTo>
                  <a:cubicBezTo>
                    <a:pt x="100" y="589"/>
                    <a:pt x="100" y="589"/>
                    <a:pt x="100" y="589"/>
                  </a:cubicBezTo>
                  <a:cubicBezTo>
                    <a:pt x="99" y="589"/>
                    <a:pt x="98" y="589"/>
                    <a:pt x="98" y="588"/>
                  </a:cubicBezTo>
                  <a:close/>
                  <a:moveTo>
                    <a:pt x="518" y="589"/>
                  </a:moveTo>
                  <a:cubicBezTo>
                    <a:pt x="517" y="588"/>
                    <a:pt x="516" y="587"/>
                    <a:pt x="517" y="586"/>
                  </a:cubicBezTo>
                  <a:cubicBezTo>
                    <a:pt x="517" y="586"/>
                    <a:pt x="517" y="586"/>
                    <a:pt x="517" y="586"/>
                  </a:cubicBezTo>
                  <a:cubicBezTo>
                    <a:pt x="517" y="585"/>
                    <a:pt x="518" y="585"/>
                    <a:pt x="519" y="585"/>
                  </a:cubicBezTo>
                  <a:cubicBezTo>
                    <a:pt x="519" y="585"/>
                    <a:pt x="519" y="585"/>
                    <a:pt x="519" y="585"/>
                  </a:cubicBezTo>
                  <a:cubicBezTo>
                    <a:pt x="520" y="585"/>
                    <a:pt x="521" y="587"/>
                    <a:pt x="520" y="588"/>
                  </a:cubicBezTo>
                  <a:cubicBezTo>
                    <a:pt x="520" y="588"/>
                    <a:pt x="520" y="588"/>
                    <a:pt x="520" y="588"/>
                  </a:cubicBezTo>
                  <a:cubicBezTo>
                    <a:pt x="520" y="588"/>
                    <a:pt x="519" y="589"/>
                    <a:pt x="519" y="589"/>
                  </a:cubicBezTo>
                  <a:cubicBezTo>
                    <a:pt x="519" y="589"/>
                    <a:pt x="519" y="589"/>
                    <a:pt x="519" y="589"/>
                  </a:cubicBezTo>
                  <a:cubicBezTo>
                    <a:pt x="518" y="589"/>
                    <a:pt x="518" y="589"/>
                    <a:pt x="518" y="589"/>
                  </a:cubicBezTo>
                  <a:close/>
                  <a:moveTo>
                    <a:pt x="93" y="577"/>
                  </a:moveTo>
                  <a:cubicBezTo>
                    <a:pt x="93" y="576"/>
                    <a:pt x="93" y="575"/>
                    <a:pt x="94" y="575"/>
                  </a:cubicBezTo>
                  <a:cubicBezTo>
                    <a:pt x="94" y="575"/>
                    <a:pt x="94" y="575"/>
                    <a:pt x="94" y="575"/>
                  </a:cubicBezTo>
                  <a:cubicBezTo>
                    <a:pt x="95" y="574"/>
                    <a:pt x="96" y="575"/>
                    <a:pt x="97" y="576"/>
                  </a:cubicBezTo>
                  <a:cubicBezTo>
                    <a:pt x="97" y="576"/>
                    <a:pt x="97" y="576"/>
                    <a:pt x="97" y="576"/>
                  </a:cubicBezTo>
                  <a:cubicBezTo>
                    <a:pt x="97" y="577"/>
                    <a:pt x="97" y="578"/>
                    <a:pt x="96" y="578"/>
                  </a:cubicBezTo>
                  <a:cubicBezTo>
                    <a:pt x="96" y="578"/>
                    <a:pt x="96" y="578"/>
                    <a:pt x="96" y="578"/>
                  </a:cubicBezTo>
                  <a:cubicBezTo>
                    <a:pt x="95" y="578"/>
                    <a:pt x="95" y="579"/>
                    <a:pt x="95" y="579"/>
                  </a:cubicBezTo>
                  <a:cubicBezTo>
                    <a:pt x="95" y="579"/>
                    <a:pt x="95" y="579"/>
                    <a:pt x="95" y="579"/>
                  </a:cubicBezTo>
                  <a:cubicBezTo>
                    <a:pt x="94" y="579"/>
                    <a:pt x="93" y="578"/>
                    <a:pt x="93" y="577"/>
                  </a:cubicBezTo>
                  <a:close/>
                  <a:moveTo>
                    <a:pt x="523" y="578"/>
                  </a:moveTo>
                  <a:cubicBezTo>
                    <a:pt x="522" y="577"/>
                    <a:pt x="521" y="576"/>
                    <a:pt x="522" y="575"/>
                  </a:cubicBezTo>
                  <a:cubicBezTo>
                    <a:pt x="522" y="575"/>
                    <a:pt x="522" y="575"/>
                    <a:pt x="522" y="575"/>
                  </a:cubicBezTo>
                  <a:cubicBezTo>
                    <a:pt x="522" y="574"/>
                    <a:pt x="523" y="574"/>
                    <a:pt x="524" y="574"/>
                  </a:cubicBezTo>
                  <a:cubicBezTo>
                    <a:pt x="524" y="574"/>
                    <a:pt x="524" y="574"/>
                    <a:pt x="524" y="574"/>
                  </a:cubicBezTo>
                  <a:cubicBezTo>
                    <a:pt x="525" y="575"/>
                    <a:pt x="526" y="576"/>
                    <a:pt x="525" y="577"/>
                  </a:cubicBezTo>
                  <a:cubicBezTo>
                    <a:pt x="525" y="577"/>
                    <a:pt x="525" y="577"/>
                    <a:pt x="525" y="577"/>
                  </a:cubicBezTo>
                  <a:cubicBezTo>
                    <a:pt x="525" y="578"/>
                    <a:pt x="524" y="578"/>
                    <a:pt x="524" y="578"/>
                  </a:cubicBezTo>
                  <a:cubicBezTo>
                    <a:pt x="524" y="578"/>
                    <a:pt x="524" y="578"/>
                    <a:pt x="524" y="578"/>
                  </a:cubicBezTo>
                  <a:cubicBezTo>
                    <a:pt x="523" y="578"/>
                    <a:pt x="523" y="578"/>
                    <a:pt x="523" y="578"/>
                  </a:cubicBezTo>
                  <a:close/>
                  <a:moveTo>
                    <a:pt x="88" y="566"/>
                  </a:moveTo>
                  <a:cubicBezTo>
                    <a:pt x="87" y="565"/>
                    <a:pt x="88" y="564"/>
                    <a:pt x="89" y="564"/>
                  </a:cubicBezTo>
                  <a:cubicBezTo>
                    <a:pt x="89" y="564"/>
                    <a:pt x="89" y="564"/>
                    <a:pt x="89" y="564"/>
                  </a:cubicBezTo>
                  <a:cubicBezTo>
                    <a:pt x="90" y="563"/>
                    <a:pt x="91" y="564"/>
                    <a:pt x="92" y="565"/>
                  </a:cubicBezTo>
                  <a:cubicBezTo>
                    <a:pt x="92" y="565"/>
                    <a:pt x="92" y="565"/>
                    <a:pt x="92" y="565"/>
                  </a:cubicBezTo>
                  <a:cubicBezTo>
                    <a:pt x="92" y="566"/>
                    <a:pt x="92" y="567"/>
                    <a:pt x="91" y="567"/>
                  </a:cubicBezTo>
                  <a:cubicBezTo>
                    <a:pt x="91" y="567"/>
                    <a:pt x="91" y="567"/>
                    <a:pt x="91" y="567"/>
                  </a:cubicBezTo>
                  <a:cubicBezTo>
                    <a:pt x="90" y="568"/>
                    <a:pt x="90" y="568"/>
                    <a:pt x="90" y="568"/>
                  </a:cubicBezTo>
                  <a:cubicBezTo>
                    <a:pt x="90" y="568"/>
                    <a:pt x="90" y="568"/>
                    <a:pt x="90" y="568"/>
                  </a:cubicBezTo>
                  <a:cubicBezTo>
                    <a:pt x="89" y="568"/>
                    <a:pt x="88" y="567"/>
                    <a:pt x="88" y="566"/>
                  </a:cubicBezTo>
                  <a:close/>
                  <a:moveTo>
                    <a:pt x="528" y="567"/>
                  </a:moveTo>
                  <a:cubicBezTo>
                    <a:pt x="527" y="566"/>
                    <a:pt x="526" y="565"/>
                    <a:pt x="527" y="564"/>
                  </a:cubicBezTo>
                  <a:cubicBezTo>
                    <a:pt x="527" y="564"/>
                    <a:pt x="527" y="564"/>
                    <a:pt x="527" y="564"/>
                  </a:cubicBezTo>
                  <a:cubicBezTo>
                    <a:pt x="527" y="563"/>
                    <a:pt x="529" y="563"/>
                    <a:pt x="530" y="563"/>
                  </a:cubicBezTo>
                  <a:cubicBezTo>
                    <a:pt x="530" y="563"/>
                    <a:pt x="530" y="563"/>
                    <a:pt x="530" y="563"/>
                  </a:cubicBezTo>
                  <a:cubicBezTo>
                    <a:pt x="531" y="564"/>
                    <a:pt x="531" y="565"/>
                    <a:pt x="530" y="566"/>
                  </a:cubicBezTo>
                  <a:cubicBezTo>
                    <a:pt x="530" y="566"/>
                    <a:pt x="530" y="566"/>
                    <a:pt x="530" y="566"/>
                  </a:cubicBezTo>
                  <a:cubicBezTo>
                    <a:pt x="530" y="567"/>
                    <a:pt x="529" y="567"/>
                    <a:pt x="529" y="567"/>
                  </a:cubicBezTo>
                  <a:cubicBezTo>
                    <a:pt x="529" y="567"/>
                    <a:pt x="529" y="567"/>
                    <a:pt x="529" y="567"/>
                  </a:cubicBezTo>
                  <a:cubicBezTo>
                    <a:pt x="528" y="567"/>
                    <a:pt x="528" y="567"/>
                    <a:pt x="528" y="567"/>
                  </a:cubicBezTo>
                  <a:close/>
                  <a:moveTo>
                    <a:pt x="83" y="556"/>
                  </a:moveTo>
                  <a:cubicBezTo>
                    <a:pt x="82" y="555"/>
                    <a:pt x="83" y="553"/>
                    <a:pt x="84" y="553"/>
                  </a:cubicBezTo>
                  <a:cubicBezTo>
                    <a:pt x="84" y="553"/>
                    <a:pt x="84" y="553"/>
                    <a:pt x="84" y="553"/>
                  </a:cubicBezTo>
                  <a:cubicBezTo>
                    <a:pt x="85" y="552"/>
                    <a:pt x="86" y="553"/>
                    <a:pt x="87" y="554"/>
                  </a:cubicBezTo>
                  <a:cubicBezTo>
                    <a:pt x="87" y="554"/>
                    <a:pt x="87" y="554"/>
                    <a:pt x="87" y="554"/>
                  </a:cubicBezTo>
                  <a:cubicBezTo>
                    <a:pt x="87" y="555"/>
                    <a:pt x="87" y="556"/>
                    <a:pt x="86" y="557"/>
                  </a:cubicBezTo>
                  <a:cubicBezTo>
                    <a:pt x="86" y="557"/>
                    <a:pt x="86" y="557"/>
                    <a:pt x="86" y="557"/>
                  </a:cubicBezTo>
                  <a:cubicBezTo>
                    <a:pt x="85" y="557"/>
                    <a:pt x="85" y="557"/>
                    <a:pt x="85" y="557"/>
                  </a:cubicBezTo>
                  <a:cubicBezTo>
                    <a:pt x="85" y="557"/>
                    <a:pt x="85" y="557"/>
                    <a:pt x="85" y="557"/>
                  </a:cubicBezTo>
                  <a:cubicBezTo>
                    <a:pt x="84" y="557"/>
                    <a:pt x="83" y="556"/>
                    <a:pt x="83" y="556"/>
                  </a:cubicBezTo>
                  <a:close/>
                  <a:moveTo>
                    <a:pt x="533" y="556"/>
                  </a:moveTo>
                  <a:cubicBezTo>
                    <a:pt x="532" y="556"/>
                    <a:pt x="531" y="554"/>
                    <a:pt x="532" y="553"/>
                  </a:cubicBezTo>
                  <a:cubicBezTo>
                    <a:pt x="532" y="553"/>
                    <a:pt x="532" y="553"/>
                    <a:pt x="532" y="553"/>
                  </a:cubicBezTo>
                  <a:cubicBezTo>
                    <a:pt x="532" y="552"/>
                    <a:pt x="534" y="552"/>
                    <a:pt x="535" y="552"/>
                  </a:cubicBezTo>
                  <a:cubicBezTo>
                    <a:pt x="535" y="552"/>
                    <a:pt x="535" y="552"/>
                    <a:pt x="535" y="552"/>
                  </a:cubicBezTo>
                  <a:cubicBezTo>
                    <a:pt x="536" y="553"/>
                    <a:pt x="536" y="554"/>
                    <a:pt x="536" y="555"/>
                  </a:cubicBezTo>
                  <a:cubicBezTo>
                    <a:pt x="536" y="555"/>
                    <a:pt x="536" y="555"/>
                    <a:pt x="536" y="555"/>
                  </a:cubicBezTo>
                  <a:cubicBezTo>
                    <a:pt x="535" y="556"/>
                    <a:pt x="534" y="556"/>
                    <a:pt x="534" y="556"/>
                  </a:cubicBezTo>
                  <a:cubicBezTo>
                    <a:pt x="534" y="556"/>
                    <a:pt x="534" y="556"/>
                    <a:pt x="534" y="556"/>
                  </a:cubicBezTo>
                  <a:cubicBezTo>
                    <a:pt x="533" y="556"/>
                    <a:pt x="533" y="556"/>
                    <a:pt x="533" y="556"/>
                  </a:cubicBezTo>
                  <a:close/>
                  <a:moveTo>
                    <a:pt x="78" y="545"/>
                  </a:moveTo>
                  <a:cubicBezTo>
                    <a:pt x="77" y="544"/>
                    <a:pt x="78" y="543"/>
                    <a:pt x="79" y="542"/>
                  </a:cubicBezTo>
                  <a:cubicBezTo>
                    <a:pt x="79" y="542"/>
                    <a:pt x="79" y="542"/>
                    <a:pt x="79" y="542"/>
                  </a:cubicBezTo>
                  <a:cubicBezTo>
                    <a:pt x="80" y="542"/>
                    <a:pt x="81" y="542"/>
                    <a:pt x="81" y="543"/>
                  </a:cubicBezTo>
                  <a:cubicBezTo>
                    <a:pt x="81" y="543"/>
                    <a:pt x="81" y="543"/>
                    <a:pt x="81" y="543"/>
                  </a:cubicBezTo>
                  <a:cubicBezTo>
                    <a:pt x="82" y="544"/>
                    <a:pt x="81" y="545"/>
                    <a:pt x="80" y="546"/>
                  </a:cubicBezTo>
                  <a:cubicBezTo>
                    <a:pt x="80" y="546"/>
                    <a:pt x="80" y="546"/>
                    <a:pt x="80" y="546"/>
                  </a:cubicBezTo>
                  <a:cubicBezTo>
                    <a:pt x="80" y="546"/>
                    <a:pt x="80" y="546"/>
                    <a:pt x="80" y="546"/>
                  </a:cubicBezTo>
                  <a:cubicBezTo>
                    <a:pt x="80" y="546"/>
                    <a:pt x="80" y="546"/>
                    <a:pt x="80" y="546"/>
                  </a:cubicBezTo>
                  <a:cubicBezTo>
                    <a:pt x="79" y="546"/>
                    <a:pt x="78" y="545"/>
                    <a:pt x="78" y="545"/>
                  </a:cubicBezTo>
                  <a:close/>
                  <a:moveTo>
                    <a:pt x="538" y="545"/>
                  </a:moveTo>
                  <a:cubicBezTo>
                    <a:pt x="537" y="545"/>
                    <a:pt x="537" y="543"/>
                    <a:pt x="537" y="542"/>
                  </a:cubicBezTo>
                  <a:cubicBezTo>
                    <a:pt x="537" y="542"/>
                    <a:pt x="537" y="542"/>
                    <a:pt x="537" y="542"/>
                  </a:cubicBezTo>
                  <a:cubicBezTo>
                    <a:pt x="537" y="541"/>
                    <a:pt x="539" y="541"/>
                    <a:pt x="540" y="541"/>
                  </a:cubicBezTo>
                  <a:cubicBezTo>
                    <a:pt x="540" y="541"/>
                    <a:pt x="540" y="541"/>
                    <a:pt x="540" y="541"/>
                  </a:cubicBezTo>
                  <a:cubicBezTo>
                    <a:pt x="541" y="542"/>
                    <a:pt x="541" y="543"/>
                    <a:pt x="541" y="544"/>
                  </a:cubicBezTo>
                  <a:cubicBezTo>
                    <a:pt x="541" y="544"/>
                    <a:pt x="541" y="544"/>
                    <a:pt x="541" y="544"/>
                  </a:cubicBezTo>
                  <a:cubicBezTo>
                    <a:pt x="540" y="545"/>
                    <a:pt x="540" y="545"/>
                    <a:pt x="539" y="545"/>
                  </a:cubicBezTo>
                  <a:cubicBezTo>
                    <a:pt x="539" y="545"/>
                    <a:pt x="539" y="545"/>
                    <a:pt x="539" y="545"/>
                  </a:cubicBezTo>
                  <a:cubicBezTo>
                    <a:pt x="539" y="545"/>
                    <a:pt x="538" y="545"/>
                    <a:pt x="538" y="545"/>
                  </a:cubicBezTo>
                  <a:close/>
                  <a:moveTo>
                    <a:pt x="73" y="534"/>
                  </a:moveTo>
                  <a:cubicBezTo>
                    <a:pt x="72" y="533"/>
                    <a:pt x="73" y="532"/>
                    <a:pt x="74" y="531"/>
                  </a:cubicBezTo>
                  <a:cubicBezTo>
                    <a:pt x="74" y="531"/>
                    <a:pt x="74" y="531"/>
                    <a:pt x="74" y="531"/>
                  </a:cubicBezTo>
                  <a:cubicBezTo>
                    <a:pt x="75" y="531"/>
                    <a:pt x="76" y="531"/>
                    <a:pt x="76" y="532"/>
                  </a:cubicBezTo>
                  <a:cubicBezTo>
                    <a:pt x="76" y="532"/>
                    <a:pt x="76" y="532"/>
                    <a:pt x="76" y="532"/>
                  </a:cubicBezTo>
                  <a:cubicBezTo>
                    <a:pt x="77" y="533"/>
                    <a:pt x="76" y="534"/>
                    <a:pt x="75" y="535"/>
                  </a:cubicBezTo>
                  <a:cubicBezTo>
                    <a:pt x="75" y="535"/>
                    <a:pt x="75" y="535"/>
                    <a:pt x="75" y="535"/>
                  </a:cubicBezTo>
                  <a:cubicBezTo>
                    <a:pt x="75" y="535"/>
                    <a:pt x="75" y="535"/>
                    <a:pt x="75" y="535"/>
                  </a:cubicBezTo>
                  <a:cubicBezTo>
                    <a:pt x="75" y="535"/>
                    <a:pt x="75" y="535"/>
                    <a:pt x="75" y="535"/>
                  </a:cubicBezTo>
                  <a:cubicBezTo>
                    <a:pt x="74" y="535"/>
                    <a:pt x="73" y="535"/>
                    <a:pt x="73" y="534"/>
                  </a:cubicBezTo>
                  <a:close/>
                  <a:moveTo>
                    <a:pt x="543" y="534"/>
                  </a:moveTo>
                  <a:cubicBezTo>
                    <a:pt x="542" y="534"/>
                    <a:pt x="542" y="533"/>
                    <a:pt x="542" y="532"/>
                  </a:cubicBezTo>
                  <a:cubicBezTo>
                    <a:pt x="542" y="532"/>
                    <a:pt x="542" y="532"/>
                    <a:pt x="542" y="532"/>
                  </a:cubicBezTo>
                  <a:cubicBezTo>
                    <a:pt x="543" y="531"/>
                    <a:pt x="544" y="530"/>
                    <a:pt x="545" y="531"/>
                  </a:cubicBezTo>
                  <a:cubicBezTo>
                    <a:pt x="545" y="531"/>
                    <a:pt x="545" y="531"/>
                    <a:pt x="545" y="531"/>
                  </a:cubicBezTo>
                  <a:cubicBezTo>
                    <a:pt x="546" y="531"/>
                    <a:pt x="546" y="532"/>
                    <a:pt x="546" y="533"/>
                  </a:cubicBezTo>
                  <a:cubicBezTo>
                    <a:pt x="546" y="533"/>
                    <a:pt x="546" y="533"/>
                    <a:pt x="546" y="533"/>
                  </a:cubicBezTo>
                  <a:cubicBezTo>
                    <a:pt x="545" y="534"/>
                    <a:pt x="545" y="534"/>
                    <a:pt x="544" y="534"/>
                  </a:cubicBezTo>
                  <a:cubicBezTo>
                    <a:pt x="544" y="534"/>
                    <a:pt x="544" y="534"/>
                    <a:pt x="544" y="534"/>
                  </a:cubicBezTo>
                  <a:cubicBezTo>
                    <a:pt x="544" y="534"/>
                    <a:pt x="543" y="534"/>
                    <a:pt x="543" y="534"/>
                  </a:cubicBezTo>
                  <a:close/>
                  <a:moveTo>
                    <a:pt x="68" y="523"/>
                  </a:moveTo>
                  <a:cubicBezTo>
                    <a:pt x="67" y="522"/>
                    <a:pt x="68" y="521"/>
                    <a:pt x="69" y="520"/>
                  </a:cubicBezTo>
                  <a:cubicBezTo>
                    <a:pt x="69" y="520"/>
                    <a:pt x="69" y="520"/>
                    <a:pt x="69" y="520"/>
                  </a:cubicBezTo>
                  <a:cubicBezTo>
                    <a:pt x="70" y="520"/>
                    <a:pt x="71" y="520"/>
                    <a:pt x="71" y="521"/>
                  </a:cubicBezTo>
                  <a:cubicBezTo>
                    <a:pt x="71" y="521"/>
                    <a:pt x="71" y="521"/>
                    <a:pt x="71" y="521"/>
                  </a:cubicBezTo>
                  <a:cubicBezTo>
                    <a:pt x="72" y="522"/>
                    <a:pt x="71" y="523"/>
                    <a:pt x="70" y="524"/>
                  </a:cubicBezTo>
                  <a:cubicBezTo>
                    <a:pt x="70" y="524"/>
                    <a:pt x="70" y="524"/>
                    <a:pt x="70" y="524"/>
                  </a:cubicBezTo>
                  <a:cubicBezTo>
                    <a:pt x="70" y="524"/>
                    <a:pt x="70" y="524"/>
                    <a:pt x="69" y="524"/>
                  </a:cubicBezTo>
                  <a:cubicBezTo>
                    <a:pt x="69" y="524"/>
                    <a:pt x="69" y="524"/>
                    <a:pt x="69" y="524"/>
                  </a:cubicBezTo>
                  <a:cubicBezTo>
                    <a:pt x="69" y="524"/>
                    <a:pt x="68" y="524"/>
                    <a:pt x="68" y="523"/>
                  </a:cubicBezTo>
                  <a:close/>
                  <a:moveTo>
                    <a:pt x="548" y="523"/>
                  </a:moveTo>
                  <a:cubicBezTo>
                    <a:pt x="547" y="523"/>
                    <a:pt x="547" y="522"/>
                    <a:pt x="547" y="521"/>
                  </a:cubicBezTo>
                  <a:cubicBezTo>
                    <a:pt x="547" y="521"/>
                    <a:pt x="547" y="521"/>
                    <a:pt x="547" y="521"/>
                  </a:cubicBezTo>
                  <a:cubicBezTo>
                    <a:pt x="548" y="520"/>
                    <a:pt x="549" y="519"/>
                    <a:pt x="550" y="520"/>
                  </a:cubicBezTo>
                  <a:cubicBezTo>
                    <a:pt x="550" y="520"/>
                    <a:pt x="550" y="520"/>
                    <a:pt x="550" y="520"/>
                  </a:cubicBezTo>
                  <a:cubicBezTo>
                    <a:pt x="551" y="520"/>
                    <a:pt x="551" y="521"/>
                    <a:pt x="551" y="522"/>
                  </a:cubicBezTo>
                  <a:cubicBezTo>
                    <a:pt x="551" y="522"/>
                    <a:pt x="551" y="522"/>
                    <a:pt x="551" y="522"/>
                  </a:cubicBezTo>
                  <a:cubicBezTo>
                    <a:pt x="550" y="523"/>
                    <a:pt x="550" y="524"/>
                    <a:pt x="549" y="524"/>
                  </a:cubicBezTo>
                  <a:cubicBezTo>
                    <a:pt x="549" y="524"/>
                    <a:pt x="549" y="524"/>
                    <a:pt x="549" y="524"/>
                  </a:cubicBezTo>
                  <a:cubicBezTo>
                    <a:pt x="549" y="524"/>
                    <a:pt x="548" y="523"/>
                    <a:pt x="548" y="523"/>
                  </a:cubicBezTo>
                  <a:close/>
                  <a:moveTo>
                    <a:pt x="63" y="512"/>
                  </a:moveTo>
                  <a:cubicBezTo>
                    <a:pt x="62" y="511"/>
                    <a:pt x="63" y="510"/>
                    <a:pt x="64" y="509"/>
                  </a:cubicBezTo>
                  <a:cubicBezTo>
                    <a:pt x="64" y="509"/>
                    <a:pt x="64" y="509"/>
                    <a:pt x="64" y="509"/>
                  </a:cubicBezTo>
                  <a:cubicBezTo>
                    <a:pt x="65" y="509"/>
                    <a:pt x="66" y="509"/>
                    <a:pt x="66" y="510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7" y="511"/>
                    <a:pt x="66" y="513"/>
                    <a:pt x="65" y="513"/>
                  </a:cubicBezTo>
                  <a:cubicBezTo>
                    <a:pt x="65" y="513"/>
                    <a:pt x="65" y="513"/>
                    <a:pt x="65" y="513"/>
                  </a:cubicBezTo>
                  <a:cubicBezTo>
                    <a:pt x="65" y="513"/>
                    <a:pt x="65" y="513"/>
                    <a:pt x="64" y="513"/>
                  </a:cubicBezTo>
                  <a:cubicBezTo>
                    <a:pt x="64" y="513"/>
                    <a:pt x="64" y="513"/>
                    <a:pt x="64" y="513"/>
                  </a:cubicBezTo>
                  <a:cubicBezTo>
                    <a:pt x="64" y="513"/>
                    <a:pt x="63" y="513"/>
                    <a:pt x="63" y="512"/>
                  </a:cubicBezTo>
                  <a:close/>
                  <a:moveTo>
                    <a:pt x="553" y="512"/>
                  </a:moveTo>
                  <a:cubicBezTo>
                    <a:pt x="552" y="512"/>
                    <a:pt x="552" y="511"/>
                    <a:pt x="552" y="510"/>
                  </a:cubicBezTo>
                  <a:cubicBezTo>
                    <a:pt x="552" y="510"/>
                    <a:pt x="552" y="510"/>
                    <a:pt x="552" y="510"/>
                  </a:cubicBezTo>
                  <a:cubicBezTo>
                    <a:pt x="553" y="509"/>
                    <a:pt x="554" y="508"/>
                    <a:pt x="555" y="509"/>
                  </a:cubicBezTo>
                  <a:cubicBezTo>
                    <a:pt x="555" y="509"/>
                    <a:pt x="555" y="509"/>
                    <a:pt x="555" y="509"/>
                  </a:cubicBezTo>
                  <a:cubicBezTo>
                    <a:pt x="556" y="509"/>
                    <a:pt x="556" y="510"/>
                    <a:pt x="556" y="512"/>
                  </a:cubicBezTo>
                  <a:cubicBezTo>
                    <a:pt x="556" y="512"/>
                    <a:pt x="556" y="512"/>
                    <a:pt x="556" y="512"/>
                  </a:cubicBezTo>
                  <a:cubicBezTo>
                    <a:pt x="555" y="512"/>
                    <a:pt x="555" y="513"/>
                    <a:pt x="554" y="513"/>
                  </a:cubicBezTo>
                  <a:cubicBezTo>
                    <a:pt x="554" y="513"/>
                    <a:pt x="554" y="513"/>
                    <a:pt x="554" y="513"/>
                  </a:cubicBezTo>
                  <a:cubicBezTo>
                    <a:pt x="554" y="513"/>
                    <a:pt x="553" y="513"/>
                    <a:pt x="553" y="512"/>
                  </a:cubicBezTo>
                  <a:close/>
                  <a:moveTo>
                    <a:pt x="58" y="501"/>
                  </a:moveTo>
                  <a:cubicBezTo>
                    <a:pt x="57" y="500"/>
                    <a:pt x="58" y="499"/>
                    <a:pt x="59" y="499"/>
                  </a:cubicBezTo>
                  <a:cubicBezTo>
                    <a:pt x="59" y="499"/>
                    <a:pt x="59" y="499"/>
                    <a:pt x="59" y="499"/>
                  </a:cubicBezTo>
                  <a:cubicBezTo>
                    <a:pt x="60" y="498"/>
                    <a:pt x="61" y="499"/>
                    <a:pt x="61" y="500"/>
                  </a:cubicBezTo>
                  <a:cubicBezTo>
                    <a:pt x="61" y="500"/>
                    <a:pt x="61" y="500"/>
                    <a:pt x="61" y="500"/>
                  </a:cubicBezTo>
                  <a:cubicBezTo>
                    <a:pt x="62" y="501"/>
                    <a:pt x="61" y="502"/>
                    <a:pt x="60" y="502"/>
                  </a:cubicBezTo>
                  <a:cubicBezTo>
                    <a:pt x="60" y="502"/>
                    <a:pt x="60" y="502"/>
                    <a:pt x="60" y="502"/>
                  </a:cubicBezTo>
                  <a:cubicBezTo>
                    <a:pt x="60" y="502"/>
                    <a:pt x="60" y="502"/>
                    <a:pt x="59" y="502"/>
                  </a:cubicBezTo>
                  <a:cubicBezTo>
                    <a:pt x="59" y="502"/>
                    <a:pt x="59" y="502"/>
                    <a:pt x="59" y="502"/>
                  </a:cubicBezTo>
                  <a:cubicBezTo>
                    <a:pt x="59" y="502"/>
                    <a:pt x="58" y="502"/>
                    <a:pt x="58" y="501"/>
                  </a:cubicBezTo>
                  <a:close/>
                  <a:moveTo>
                    <a:pt x="558" y="502"/>
                  </a:moveTo>
                  <a:cubicBezTo>
                    <a:pt x="557" y="501"/>
                    <a:pt x="557" y="500"/>
                    <a:pt x="557" y="499"/>
                  </a:cubicBezTo>
                  <a:cubicBezTo>
                    <a:pt x="557" y="499"/>
                    <a:pt x="557" y="499"/>
                    <a:pt x="557" y="499"/>
                  </a:cubicBezTo>
                  <a:cubicBezTo>
                    <a:pt x="558" y="498"/>
                    <a:pt x="559" y="497"/>
                    <a:pt x="560" y="498"/>
                  </a:cubicBezTo>
                  <a:cubicBezTo>
                    <a:pt x="560" y="498"/>
                    <a:pt x="560" y="498"/>
                    <a:pt x="560" y="498"/>
                  </a:cubicBezTo>
                  <a:cubicBezTo>
                    <a:pt x="561" y="498"/>
                    <a:pt x="561" y="500"/>
                    <a:pt x="561" y="501"/>
                  </a:cubicBezTo>
                  <a:cubicBezTo>
                    <a:pt x="561" y="501"/>
                    <a:pt x="561" y="501"/>
                    <a:pt x="561" y="501"/>
                  </a:cubicBezTo>
                  <a:cubicBezTo>
                    <a:pt x="561" y="501"/>
                    <a:pt x="560" y="502"/>
                    <a:pt x="559" y="502"/>
                  </a:cubicBezTo>
                  <a:cubicBezTo>
                    <a:pt x="559" y="502"/>
                    <a:pt x="559" y="502"/>
                    <a:pt x="559" y="502"/>
                  </a:cubicBezTo>
                  <a:cubicBezTo>
                    <a:pt x="559" y="502"/>
                    <a:pt x="558" y="502"/>
                    <a:pt x="558" y="502"/>
                  </a:cubicBezTo>
                  <a:close/>
                  <a:moveTo>
                    <a:pt x="52" y="490"/>
                  </a:moveTo>
                  <a:cubicBezTo>
                    <a:pt x="52" y="489"/>
                    <a:pt x="52" y="488"/>
                    <a:pt x="53" y="488"/>
                  </a:cubicBezTo>
                  <a:cubicBezTo>
                    <a:pt x="53" y="488"/>
                    <a:pt x="53" y="488"/>
                    <a:pt x="53" y="488"/>
                  </a:cubicBezTo>
                  <a:cubicBezTo>
                    <a:pt x="54" y="487"/>
                    <a:pt x="56" y="488"/>
                    <a:pt x="56" y="489"/>
                  </a:cubicBezTo>
                  <a:cubicBezTo>
                    <a:pt x="56" y="489"/>
                    <a:pt x="56" y="489"/>
                    <a:pt x="56" y="489"/>
                  </a:cubicBezTo>
                  <a:cubicBezTo>
                    <a:pt x="57" y="490"/>
                    <a:pt x="56" y="491"/>
                    <a:pt x="55" y="491"/>
                  </a:cubicBezTo>
                  <a:cubicBezTo>
                    <a:pt x="55" y="491"/>
                    <a:pt x="55" y="491"/>
                    <a:pt x="55" y="491"/>
                  </a:cubicBezTo>
                  <a:cubicBezTo>
                    <a:pt x="55" y="491"/>
                    <a:pt x="55" y="492"/>
                    <a:pt x="54" y="492"/>
                  </a:cubicBezTo>
                  <a:cubicBezTo>
                    <a:pt x="54" y="492"/>
                    <a:pt x="54" y="492"/>
                    <a:pt x="54" y="492"/>
                  </a:cubicBezTo>
                  <a:cubicBezTo>
                    <a:pt x="54" y="492"/>
                    <a:pt x="53" y="491"/>
                    <a:pt x="52" y="490"/>
                  </a:cubicBezTo>
                  <a:close/>
                  <a:moveTo>
                    <a:pt x="563" y="491"/>
                  </a:moveTo>
                  <a:cubicBezTo>
                    <a:pt x="562" y="490"/>
                    <a:pt x="562" y="489"/>
                    <a:pt x="562" y="488"/>
                  </a:cubicBezTo>
                  <a:cubicBezTo>
                    <a:pt x="562" y="488"/>
                    <a:pt x="562" y="488"/>
                    <a:pt x="562" y="488"/>
                  </a:cubicBezTo>
                  <a:cubicBezTo>
                    <a:pt x="563" y="487"/>
                    <a:pt x="564" y="487"/>
                    <a:pt x="565" y="487"/>
                  </a:cubicBezTo>
                  <a:cubicBezTo>
                    <a:pt x="565" y="487"/>
                    <a:pt x="565" y="487"/>
                    <a:pt x="565" y="487"/>
                  </a:cubicBezTo>
                  <a:cubicBezTo>
                    <a:pt x="566" y="488"/>
                    <a:pt x="566" y="489"/>
                    <a:pt x="566" y="490"/>
                  </a:cubicBezTo>
                  <a:cubicBezTo>
                    <a:pt x="566" y="490"/>
                    <a:pt x="566" y="490"/>
                    <a:pt x="566" y="490"/>
                  </a:cubicBezTo>
                  <a:cubicBezTo>
                    <a:pt x="566" y="490"/>
                    <a:pt x="565" y="491"/>
                    <a:pt x="564" y="491"/>
                  </a:cubicBezTo>
                  <a:cubicBezTo>
                    <a:pt x="564" y="491"/>
                    <a:pt x="564" y="491"/>
                    <a:pt x="564" y="491"/>
                  </a:cubicBezTo>
                  <a:cubicBezTo>
                    <a:pt x="564" y="491"/>
                    <a:pt x="564" y="491"/>
                    <a:pt x="563" y="491"/>
                  </a:cubicBezTo>
                  <a:close/>
                  <a:moveTo>
                    <a:pt x="47" y="479"/>
                  </a:moveTo>
                  <a:cubicBezTo>
                    <a:pt x="47" y="478"/>
                    <a:pt x="47" y="477"/>
                    <a:pt x="48" y="477"/>
                  </a:cubicBezTo>
                  <a:cubicBezTo>
                    <a:pt x="48" y="477"/>
                    <a:pt x="48" y="477"/>
                    <a:pt x="48" y="477"/>
                  </a:cubicBezTo>
                  <a:cubicBezTo>
                    <a:pt x="49" y="476"/>
                    <a:pt x="51" y="477"/>
                    <a:pt x="51" y="478"/>
                  </a:cubicBezTo>
                  <a:cubicBezTo>
                    <a:pt x="51" y="478"/>
                    <a:pt x="51" y="478"/>
                    <a:pt x="51" y="478"/>
                  </a:cubicBezTo>
                  <a:cubicBezTo>
                    <a:pt x="52" y="479"/>
                    <a:pt x="51" y="480"/>
                    <a:pt x="50" y="480"/>
                  </a:cubicBezTo>
                  <a:cubicBezTo>
                    <a:pt x="50" y="480"/>
                    <a:pt x="50" y="480"/>
                    <a:pt x="50" y="480"/>
                  </a:cubicBezTo>
                  <a:cubicBezTo>
                    <a:pt x="50" y="481"/>
                    <a:pt x="50" y="481"/>
                    <a:pt x="49" y="481"/>
                  </a:cubicBezTo>
                  <a:cubicBezTo>
                    <a:pt x="49" y="481"/>
                    <a:pt x="49" y="481"/>
                    <a:pt x="49" y="481"/>
                  </a:cubicBezTo>
                  <a:cubicBezTo>
                    <a:pt x="48" y="481"/>
                    <a:pt x="48" y="480"/>
                    <a:pt x="47" y="479"/>
                  </a:cubicBezTo>
                  <a:close/>
                  <a:moveTo>
                    <a:pt x="568" y="480"/>
                  </a:moveTo>
                  <a:cubicBezTo>
                    <a:pt x="567" y="479"/>
                    <a:pt x="567" y="478"/>
                    <a:pt x="567" y="477"/>
                  </a:cubicBezTo>
                  <a:cubicBezTo>
                    <a:pt x="567" y="477"/>
                    <a:pt x="567" y="477"/>
                    <a:pt x="567" y="477"/>
                  </a:cubicBezTo>
                  <a:cubicBezTo>
                    <a:pt x="568" y="476"/>
                    <a:pt x="569" y="476"/>
                    <a:pt x="570" y="476"/>
                  </a:cubicBezTo>
                  <a:cubicBezTo>
                    <a:pt x="570" y="476"/>
                    <a:pt x="570" y="476"/>
                    <a:pt x="570" y="476"/>
                  </a:cubicBezTo>
                  <a:cubicBezTo>
                    <a:pt x="571" y="477"/>
                    <a:pt x="571" y="478"/>
                    <a:pt x="571" y="479"/>
                  </a:cubicBezTo>
                  <a:cubicBezTo>
                    <a:pt x="571" y="479"/>
                    <a:pt x="571" y="479"/>
                    <a:pt x="571" y="479"/>
                  </a:cubicBezTo>
                  <a:cubicBezTo>
                    <a:pt x="571" y="480"/>
                    <a:pt x="570" y="480"/>
                    <a:pt x="569" y="480"/>
                  </a:cubicBezTo>
                  <a:cubicBezTo>
                    <a:pt x="569" y="480"/>
                    <a:pt x="569" y="480"/>
                    <a:pt x="569" y="480"/>
                  </a:cubicBezTo>
                  <a:cubicBezTo>
                    <a:pt x="569" y="480"/>
                    <a:pt x="569" y="480"/>
                    <a:pt x="568" y="480"/>
                  </a:cubicBezTo>
                  <a:close/>
                  <a:moveTo>
                    <a:pt x="42" y="469"/>
                  </a:moveTo>
                  <a:cubicBezTo>
                    <a:pt x="42" y="468"/>
                    <a:pt x="42" y="466"/>
                    <a:pt x="43" y="466"/>
                  </a:cubicBezTo>
                  <a:cubicBezTo>
                    <a:pt x="43" y="466"/>
                    <a:pt x="43" y="466"/>
                    <a:pt x="43" y="466"/>
                  </a:cubicBezTo>
                  <a:cubicBezTo>
                    <a:pt x="44" y="465"/>
                    <a:pt x="46" y="466"/>
                    <a:pt x="46" y="467"/>
                  </a:cubicBezTo>
                  <a:cubicBezTo>
                    <a:pt x="46" y="467"/>
                    <a:pt x="46" y="467"/>
                    <a:pt x="46" y="467"/>
                  </a:cubicBezTo>
                  <a:cubicBezTo>
                    <a:pt x="46" y="468"/>
                    <a:pt x="46" y="469"/>
                    <a:pt x="45" y="470"/>
                  </a:cubicBezTo>
                  <a:cubicBezTo>
                    <a:pt x="45" y="470"/>
                    <a:pt x="45" y="470"/>
                    <a:pt x="45" y="470"/>
                  </a:cubicBezTo>
                  <a:cubicBezTo>
                    <a:pt x="45" y="470"/>
                    <a:pt x="44" y="470"/>
                    <a:pt x="44" y="470"/>
                  </a:cubicBezTo>
                  <a:cubicBezTo>
                    <a:pt x="44" y="470"/>
                    <a:pt x="44" y="470"/>
                    <a:pt x="44" y="470"/>
                  </a:cubicBezTo>
                  <a:cubicBezTo>
                    <a:pt x="43" y="470"/>
                    <a:pt x="43" y="469"/>
                    <a:pt x="42" y="469"/>
                  </a:cubicBezTo>
                  <a:close/>
                  <a:moveTo>
                    <a:pt x="573" y="469"/>
                  </a:moveTo>
                  <a:cubicBezTo>
                    <a:pt x="572" y="468"/>
                    <a:pt x="572" y="467"/>
                    <a:pt x="572" y="466"/>
                  </a:cubicBezTo>
                  <a:cubicBezTo>
                    <a:pt x="572" y="466"/>
                    <a:pt x="572" y="466"/>
                    <a:pt x="572" y="466"/>
                  </a:cubicBezTo>
                  <a:cubicBezTo>
                    <a:pt x="573" y="465"/>
                    <a:pt x="574" y="465"/>
                    <a:pt x="575" y="465"/>
                  </a:cubicBezTo>
                  <a:cubicBezTo>
                    <a:pt x="575" y="465"/>
                    <a:pt x="575" y="465"/>
                    <a:pt x="575" y="465"/>
                  </a:cubicBezTo>
                  <a:cubicBezTo>
                    <a:pt x="576" y="466"/>
                    <a:pt x="577" y="467"/>
                    <a:pt x="576" y="468"/>
                  </a:cubicBezTo>
                  <a:cubicBezTo>
                    <a:pt x="576" y="468"/>
                    <a:pt x="576" y="468"/>
                    <a:pt x="576" y="468"/>
                  </a:cubicBezTo>
                  <a:cubicBezTo>
                    <a:pt x="576" y="469"/>
                    <a:pt x="575" y="469"/>
                    <a:pt x="574" y="469"/>
                  </a:cubicBezTo>
                  <a:cubicBezTo>
                    <a:pt x="574" y="469"/>
                    <a:pt x="574" y="469"/>
                    <a:pt x="574" y="469"/>
                  </a:cubicBezTo>
                  <a:cubicBezTo>
                    <a:pt x="574" y="469"/>
                    <a:pt x="574" y="469"/>
                    <a:pt x="573" y="469"/>
                  </a:cubicBezTo>
                  <a:close/>
                  <a:moveTo>
                    <a:pt x="37" y="458"/>
                  </a:moveTo>
                  <a:cubicBezTo>
                    <a:pt x="37" y="457"/>
                    <a:pt x="37" y="456"/>
                    <a:pt x="38" y="455"/>
                  </a:cubicBezTo>
                  <a:cubicBezTo>
                    <a:pt x="38" y="455"/>
                    <a:pt x="38" y="455"/>
                    <a:pt x="38" y="455"/>
                  </a:cubicBezTo>
                  <a:cubicBezTo>
                    <a:pt x="39" y="455"/>
                    <a:pt x="40" y="455"/>
                    <a:pt x="41" y="456"/>
                  </a:cubicBezTo>
                  <a:cubicBezTo>
                    <a:pt x="41" y="456"/>
                    <a:pt x="41" y="456"/>
                    <a:pt x="41" y="456"/>
                  </a:cubicBezTo>
                  <a:cubicBezTo>
                    <a:pt x="41" y="457"/>
                    <a:pt x="41" y="458"/>
                    <a:pt x="40" y="459"/>
                  </a:cubicBezTo>
                  <a:cubicBezTo>
                    <a:pt x="40" y="459"/>
                    <a:pt x="40" y="459"/>
                    <a:pt x="40" y="459"/>
                  </a:cubicBezTo>
                  <a:cubicBezTo>
                    <a:pt x="40" y="459"/>
                    <a:pt x="39" y="459"/>
                    <a:pt x="39" y="459"/>
                  </a:cubicBezTo>
                  <a:cubicBezTo>
                    <a:pt x="39" y="459"/>
                    <a:pt x="39" y="459"/>
                    <a:pt x="39" y="459"/>
                  </a:cubicBezTo>
                  <a:cubicBezTo>
                    <a:pt x="38" y="459"/>
                    <a:pt x="38" y="458"/>
                    <a:pt x="37" y="458"/>
                  </a:cubicBezTo>
                  <a:close/>
                  <a:moveTo>
                    <a:pt x="578" y="458"/>
                  </a:moveTo>
                  <a:cubicBezTo>
                    <a:pt x="577" y="458"/>
                    <a:pt x="577" y="456"/>
                    <a:pt x="578" y="455"/>
                  </a:cubicBezTo>
                  <a:cubicBezTo>
                    <a:pt x="578" y="455"/>
                    <a:pt x="578" y="455"/>
                    <a:pt x="578" y="455"/>
                  </a:cubicBezTo>
                  <a:cubicBezTo>
                    <a:pt x="578" y="454"/>
                    <a:pt x="579" y="454"/>
                    <a:pt x="580" y="454"/>
                  </a:cubicBezTo>
                  <a:cubicBezTo>
                    <a:pt x="580" y="454"/>
                    <a:pt x="580" y="454"/>
                    <a:pt x="580" y="454"/>
                  </a:cubicBezTo>
                  <a:cubicBezTo>
                    <a:pt x="581" y="455"/>
                    <a:pt x="582" y="456"/>
                    <a:pt x="581" y="457"/>
                  </a:cubicBezTo>
                  <a:cubicBezTo>
                    <a:pt x="581" y="457"/>
                    <a:pt x="581" y="457"/>
                    <a:pt x="581" y="457"/>
                  </a:cubicBezTo>
                  <a:cubicBezTo>
                    <a:pt x="581" y="458"/>
                    <a:pt x="580" y="458"/>
                    <a:pt x="579" y="458"/>
                  </a:cubicBezTo>
                  <a:cubicBezTo>
                    <a:pt x="579" y="458"/>
                    <a:pt x="579" y="458"/>
                    <a:pt x="579" y="458"/>
                  </a:cubicBezTo>
                  <a:cubicBezTo>
                    <a:pt x="579" y="458"/>
                    <a:pt x="579" y="458"/>
                    <a:pt x="578" y="458"/>
                  </a:cubicBezTo>
                  <a:close/>
                  <a:moveTo>
                    <a:pt x="32" y="447"/>
                  </a:moveTo>
                  <a:cubicBezTo>
                    <a:pt x="32" y="446"/>
                    <a:pt x="32" y="445"/>
                    <a:pt x="33" y="444"/>
                  </a:cubicBezTo>
                  <a:cubicBezTo>
                    <a:pt x="33" y="444"/>
                    <a:pt x="33" y="444"/>
                    <a:pt x="33" y="444"/>
                  </a:cubicBezTo>
                  <a:cubicBezTo>
                    <a:pt x="34" y="444"/>
                    <a:pt x="35" y="444"/>
                    <a:pt x="36" y="445"/>
                  </a:cubicBezTo>
                  <a:cubicBezTo>
                    <a:pt x="36" y="445"/>
                    <a:pt x="36" y="445"/>
                    <a:pt x="36" y="445"/>
                  </a:cubicBezTo>
                  <a:cubicBezTo>
                    <a:pt x="36" y="446"/>
                    <a:pt x="36" y="447"/>
                    <a:pt x="35" y="448"/>
                  </a:cubicBezTo>
                  <a:cubicBezTo>
                    <a:pt x="35" y="448"/>
                    <a:pt x="35" y="448"/>
                    <a:pt x="35" y="448"/>
                  </a:cubicBezTo>
                  <a:cubicBezTo>
                    <a:pt x="35" y="448"/>
                    <a:pt x="34" y="448"/>
                    <a:pt x="34" y="448"/>
                  </a:cubicBezTo>
                  <a:cubicBezTo>
                    <a:pt x="34" y="448"/>
                    <a:pt x="34" y="448"/>
                    <a:pt x="34" y="448"/>
                  </a:cubicBezTo>
                  <a:cubicBezTo>
                    <a:pt x="33" y="448"/>
                    <a:pt x="33" y="448"/>
                    <a:pt x="32" y="447"/>
                  </a:cubicBezTo>
                  <a:close/>
                  <a:moveTo>
                    <a:pt x="584" y="447"/>
                  </a:moveTo>
                  <a:cubicBezTo>
                    <a:pt x="583" y="447"/>
                    <a:pt x="582" y="446"/>
                    <a:pt x="583" y="445"/>
                  </a:cubicBezTo>
                  <a:cubicBezTo>
                    <a:pt x="583" y="445"/>
                    <a:pt x="583" y="445"/>
                    <a:pt x="583" y="445"/>
                  </a:cubicBezTo>
                  <a:cubicBezTo>
                    <a:pt x="583" y="444"/>
                    <a:pt x="584" y="443"/>
                    <a:pt x="585" y="444"/>
                  </a:cubicBezTo>
                  <a:cubicBezTo>
                    <a:pt x="585" y="444"/>
                    <a:pt x="585" y="444"/>
                    <a:pt x="585" y="444"/>
                  </a:cubicBezTo>
                  <a:cubicBezTo>
                    <a:pt x="586" y="444"/>
                    <a:pt x="587" y="445"/>
                    <a:pt x="586" y="446"/>
                  </a:cubicBezTo>
                  <a:cubicBezTo>
                    <a:pt x="586" y="446"/>
                    <a:pt x="586" y="446"/>
                    <a:pt x="586" y="446"/>
                  </a:cubicBezTo>
                  <a:cubicBezTo>
                    <a:pt x="586" y="447"/>
                    <a:pt x="585" y="447"/>
                    <a:pt x="584" y="447"/>
                  </a:cubicBezTo>
                  <a:cubicBezTo>
                    <a:pt x="584" y="447"/>
                    <a:pt x="584" y="447"/>
                    <a:pt x="584" y="447"/>
                  </a:cubicBezTo>
                  <a:cubicBezTo>
                    <a:pt x="584" y="447"/>
                    <a:pt x="584" y="447"/>
                    <a:pt x="584" y="447"/>
                  </a:cubicBezTo>
                  <a:close/>
                  <a:moveTo>
                    <a:pt x="27" y="436"/>
                  </a:moveTo>
                  <a:cubicBezTo>
                    <a:pt x="27" y="435"/>
                    <a:pt x="27" y="434"/>
                    <a:pt x="28" y="433"/>
                  </a:cubicBezTo>
                  <a:cubicBezTo>
                    <a:pt x="28" y="433"/>
                    <a:pt x="28" y="433"/>
                    <a:pt x="28" y="433"/>
                  </a:cubicBezTo>
                  <a:cubicBezTo>
                    <a:pt x="29" y="433"/>
                    <a:pt x="30" y="433"/>
                    <a:pt x="31" y="434"/>
                  </a:cubicBezTo>
                  <a:cubicBezTo>
                    <a:pt x="31" y="434"/>
                    <a:pt x="31" y="434"/>
                    <a:pt x="31" y="434"/>
                  </a:cubicBezTo>
                  <a:cubicBezTo>
                    <a:pt x="31" y="435"/>
                    <a:pt x="31" y="436"/>
                    <a:pt x="30" y="437"/>
                  </a:cubicBezTo>
                  <a:cubicBezTo>
                    <a:pt x="30" y="437"/>
                    <a:pt x="30" y="437"/>
                    <a:pt x="30" y="437"/>
                  </a:cubicBezTo>
                  <a:cubicBezTo>
                    <a:pt x="30" y="437"/>
                    <a:pt x="29" y="437"/>
                    <a:pt x="29" y="437"/>
                  </a:cubicBezTo>
                  <a:cubicBezTo>
                    <a:pt x="29" y="437"/>
                    <a:pt x="29" y="437"/>
                    <a:pt x="29" y="437"/>
                  </a:cubicBezTo>
                  <a:cubicBezTo>
                    <a:pt x="28" y="437"/>
                    <a:pt x="27" y="437"/>
                    <a:pt x="27" y="436"/>
                  </a:cubicBezTo>
                  <a:close/>
                  <a:moveTo>
                    <a:pt x="589" y="436"/>
                  </a:moveTo>
                  <a:cubicBezTo>
                    <a:pt x="588" y="436"/>
                    <a:pt x="587" y="435"/>
                    <a:pt x="588" y="434"/>
                  </a:cubicBezTo>
                  <a:cubicBezTo>
                    <a:pt x="588" y="434"/>
                    <a:pt x="588" y="434"/>
                    <a:pt x="588" y="434"/>
                  </a:cubicBezTo>
                  <a:cubicBezTo>
                    <a:pt x="588" y="434"/>
                    <a:pt x="588" y="434"/>
                    <a:pt x="588" y="434"/>
                  </a:cubicBezTo>
                  <a:cubicBezTo>
                    <a:pt x="588" y="434"/>
                    <a:pt x="588" y="434"/>
                    <a:pt x="588" y="434"/>
                  </a:cubicBezTo>
                  <a:cubicBezTo>
                    <a:pt x="588" y="433"/>
                    <a:pt x="589" y="432"/>
                    <a:pt x="590" y="433"/>
                  </a:cubicBezTo>
                  <a:cubicBezTo>
                    <a:pt x="590" y="433"/>
                    <a:pt x="590" y="433"/>
                    <a:pt x="590" y="433"/>
                  </a:cubicBezTo>
                  <a:cubicBezTo>
                    <a:pt x="591" y="433"/>
                    <a:pt x="592" y="434"/>
                    <a:pt x="591" y="435"/>
                  </a:cubicBezTo>
                  <a:cubicBezTo>
                    <a:pt x="591" y="435"/>
                    <a:pt x="591" y="435"/>
                    <a:pt x="591" y="435"/>
                  </a:cubicBezTo>
                  <a:cubicBezTo>
                    <a:pt x="591" y="436"/>
                    <a:pt x="590" y="436"/>
                    <a:pt x="589" y="436"/>
                  </a:cubicBezTo>
                  <a:cubicBezTo>
                    <a:pt x="589" y="436"/>
                    <a:pt x="589" y="436"/>
                    <a:pt x="589" y="436"/>
                  </a:cubicBezTo>
                  <a:cubicBezTo>
                    <a:pt x="589" y="436"/>
                    <a:pt x="589" y="436"/>
                    <a:pt x="589" y="436"/>
                  </a:cubicBezTo>
                  <a:close/>
                  <a:moveTo>
                    <a:pt x="22" y="425"/>
                  </a:moveTo>
                  <a:cubicBezTo>
                    <a:pt x="22" y="424"/>
                    <a:pt x="22" y="423"/>
                    <a:pt x="24" y="422"/>
                  </a:cubicBezTo>
                  <a:cubicBezTo>
                    <a:pt x="24" y="422"/>
                    <a:pt x="24" y="422"/>
                    <a:pt x="24" y="422"/>
                  </a:cubicBezTo>
                  <a:cubicBezTo>
                    <a:pt x="25" y="422"/>
                    <a:pt x="26" y="422"/>
                    <a:pt x="26" y="423"/>
                  </a:cubicBezTo>
                  <a:cubicBezTo>
                    <a:pt x="26" y="423"/>
                    <a:pt x="26" y="423"/>
                    <a:pt x="26" y="423"/>
                  </a:cubicBezTo>
                  <a:cubicBezTo>
                    <a:pt x="27" y="424"/>
                    <a:pt x="26" y="426"/>
                    <a:pt x="25" y="426"/>
                  </a:cubicBezTo>
                  <a:cubicBezTo>
                    <a:pt x="25" y="426"/>
                    <a:pt x="25" y="426"/>
                    <a:pt x="25" y="426"/>
                  </a:cubicBezTo>
                  <a:cubicBezTo>
                    <a:pt x="25" y="426"/>
                    <a:pt x="25" y="426"/>
                    <a:pt x="24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3" y="426"/>
                    <a:pt x="23" y="426"/>
                    <a:pt x="22" y="425"/>
                  </a:cubicBezTo>
                  <a:close/>
                  <a:moveTo>
                    <a:pt x="593" y="425"/>
                  </a:moveTo>
                  <a:cubicBezTo>
                    <a:pt x="592" y="425"/>
                    <a:pt x="592" y="424"/>
                    <a:pt x="592" y="423"/>
                  </a:cubicBezTo>
                  <a:cubicBezTo>
                    <a:pt x="592" y="423"/>
                    <a:pt x="592" y="423"/>
                    <a:pt x="592" y="423"/>
                  </a:cubicBezTo>
                  <a:cubicBezTo>
                    <a:pt x="593" y="422"/>
                    <a:pt x="594" y="421"/>
                    <a:pt x="595" y="422"/>
                  </a:cubicBezTo>
                  <a:cubicBezTo>
                    <a:pt x="595" y="422"/>
                    <a:pt x="595" y="422"/>
                    <a:pt x="595" y="422"/>
                  </a:cubicBezTo>
                  <a:cubicBezTo>
                    <a:pt x="596" y="422"/>
                    <a:pt x="596" y="423"/>
                    <a:pt x="596" y="424"/>
                  </a:cubicBezTo>
                  <a:cubicBezTo>
                    <a:pt x="596" y="424"/>
                    <a:pt x="596" y="424"/>
                    <a:pt x="596" y="424"/>
                  </a:cubicBezTo>
                  <a:cubicBezTo>
                    <a:pt x="596" y="425"/>
                    <a:pt x="595" y="425"/>
                    <a:pt x="594" y="425"/>
                  </a:cubicBezTo>
                  <a:cubicBezTo>
                    <a:pt x="594" y="425"/>
                    <a:pt x="594" y="425"/>
                    <a:pt x="594" y="425"/>
                  </a:cubicBezTo>
                  <a:cubicBezTo>
                    <a:pt x="594" y="425"/>
                    <a:pt x="594" y="425"/>
                    <a:pt x="593" y="425"/>
                  </a:cubicBezTo>
                  <a:close/>
                  <a:moveTo>
                    <a:pt x="18" y="414"/>
                  </a:moveTo>
                  <a:cubicBezTo>
                    <a:pt x="18" y="414"/>
                    <a:pt x="18" y="414"/>
                    <a:pt x="18" y="414"/>
                  </a:cubicBezTo>
                  <a:cubicBezTo>
                    <a:pt x="18" y="413"/>
                    <a:pt x="18" y="411"/>
                    <a:pt x="19" y="411"/>
                  </a:cubicBezTo>
                  <a:cubicBezTo>
                    <a:pt x="19" y="411"/>
                    <a:pt x="19" y="411"/>
                    <a:pt x="19" y="411"/>
                  </a:cubicBezTo>
                  <a:cubicBezTo>
                    <a:pt x="20" y="411"/>
                    <a:pt x="21" y="411"/>
                    <a:pt x="22" y="412"/>
                  </a:cubicBezTo>
                  <a:cubicBezTo>
                    <a:pt x="22" y="412"/>
                    <a:pt x="22" y="412"/>
                    <a:pt x="22" y="412"/>
                  </a:cubicBezTo>
                  <a:cubicBezTo>
                    <a:pt x="22" y="413"/>
                    <a:pt x="22" y="414"/>
                    <a:pt x="21" y="415"/>
                  </a:cubicBezTo>
                  <a:cubicBezTo>
                    <a:pt x="21" y="415"/>
                    <a:pt x="21" y="415"/>
                    <a:pt x="21" y="415"/>
                  </a:cubicBezTo>
                  <a:cubicBezTo>
                    <a:pt x="20" y="415"/>
                    <a:pt x="20" y="415"/>
                    <a:pt x="20" y="415"/>
                  </a:cubicBezTo>
                  <a:cubicBezTo>
                    <a:pt x="20" y="415"/>
                    <a:pt x="20" y="415"/>
                    <a:pt x="20" y="415"/>
                  </a:cubicBezTo>
                  <a:cubicBezTo>
                    <a:pt x="19" y="415"/>
                    <a:pt x="18" y="414"/>
                    <a:pt x="18" y="414"/>
                  </a:cubicBezTo>
                  <a:close/>
                  <a:moveTo>
                    <a:pt x="598" y="414"/>
                  </a:moveTo>
                  <a:cubicBezTo>
                    <a:pt x="597" y="414"/>
                    <a:pt x="596" y="413"/>
                    <a:pt x="597" y="412"/>
                  </a:cubicBezTo>
                  <a:cubicBezTo>
                    <a:pt x="597" y="412"/>
                    <a:pt x="597" y="412"/>
                    <a:pt x="597" y="412"/>
                  </a:cubicBezTo>
                  <a:cubicBezTo>
                    <a:pt x="597" y="411"/>
                    <a:pt x="598" y="410"/>
                    <a:pt x="599" y="410"/>
                  </a:cubicBezTo>
                  <a:cubicBezTo>
                    <a:pt x="599" y="410"/>
                    <a:pt x="599" y="410"/>
                    <a:pt x="599" y="410"/>
                  </a:cubicBezTo>
                  <a:cubicBezTo>
                    <a:pt x="600" y="411"/>
                    <a:pt x="601" y="412"/>
                    <a:pt x="600" y="413"/>
                  </a:cubicBezTo>
                  <a:cubicBezTo>
                    <a:pt x="600" y="413"/>
                    <a:pt x="600" y="413"/>
                    <a:pt x="600" y="413"/>
                  </a:cubicBezTo>
                  <a:cubicBezTo>
                    <a:pt x="600" y="414"/>
                    <a:pt x="599" y="414"/>
                    <a:pt x="598" y="414"/>
                  </a:cubicBezTo>
                  <a:cubicBezTo>
                    <a:pt x="598" y="414"/>
                    <a:pt x="598" y="414"/>
                    <a:pt x="598" y="414"/>
                  </a:cubicBezTo>
                  <a:cubicBezTo>
                    <a:pt x="598" y="414"/>
                    <a:pt x="598" y="414"/>
                    <a:pt x="598" y="414"/>
                  </a:cubicBezTo>
                  <a:close/>
                  <a:moveTo>
                    <a:pt x="14" y="402"/>
                  </a:moveTo>
                  <a:cubicBezTo>
                    <a:pt x="14" y="402"/>
                    <a:pt x="14" y="402"/>
                    <a:pt x="14" y="402"/>
                  </a:cubicBezTo>
                  <a:cubicBezTo>
                    <a:pt x="14" y="401"/>
                    <a:pt x="14" y="400"/>
                    <a:pt x="16" y="400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7" y="399"/>
                    <a:pt x="18" y="400"/>
                    <a:pt x="18" y="401"/>
                  </a:cubicBezTo>
                  <a:cubicBezTo>
                    <a:pt x="18" y="401"/>
                    <a:pt x="18" y="401"/>
                    <a:pt x="18" y="401"/>
                  </a:cubicBezTo>
                  <a:cubicBezTo>
                    <a:pt x="18" y="402"/>
                    <a:pt x="18" y="403"/>
                    <a:pt x="17" y="403"/>
                  </a:cubicBezTo>
                  <a:cubicBezTo>
                    <a:pt x="17" y="403"/>
                    <a:pt x="17" y="403"/>
                    <a:pt x="17" y="403"/>
                  </a:cubicBezTo>
                  <a:cubicBezTo>
                    <a:pt x="17" y="404"/>
                    <a:pt x="16" y="404"/>
                    <a:pt x="16" y="404"/>
                  </a:cubicBezTo>
                  <a:cubicBezTo>
                    <a:pt x="16" y="404"/>
                    <a:pt x="16" y="404"/>
                    <a:pt x="16" y="404"/>
                  </a:cubicBezTo>
                  <a:cubicBezTo>
                    <a:pt x="15" y="404"/>
                    <a:pt x="14" y="403"/>
                    <a:pt x="14" y="402"/>
                  </a:cubicBezTo>
                  <a:close/>
                  <a:moveTo>
                    <a:pt x="602" y="403"/>
                  </a:moveTo>
                  <a:cubicBezTo>
                    <a:pt x="601" y="402"/>
                    <a:pt x="600" y="401"/>
                    <a:pt x="600" y="400"/>
                  </a:cubicBezTo>
                  <a:cubicBezTo>
                    <a:pt x="600" y="400"/>
                    <a:pt x="600" y="400"/>
                    <a:pt x="600" y="400"/>
                  </a:cubicBezTo>
                  <a:cubicBezTo>
                    <a:pt x="600" y="400"/>
                    <a:pt x="600" y="400"/>
                    <a:pt x="600" y="400"/>
                  </a:cubicBezTo>
                  <a:cubicBezTo>
                    <a:pt x="600" y="400"/>
                    <a:pt x="600" y="400"/>
                    <a:pt x="600" y="400"/>
                  </a:cubicBezTo>
                  <a:cubicBezTo>
                    <a:pt x="601" y="399"/>
                    <a:pt x="602" y="399"/>
                    <a:pt x="603" y="399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4" y="399"/>
                    <a:pt x="604" y="400"/>
                    <a:pt x="604" y="401"/>
                  </a:cubicBezTo>
                  <a:cubicBezTo>
                    <a:pt x="604" y="401"/>
                    <a:pt x="604" y="401"/>
                    <a:pt x="604" y="401"/>
                  </a:cubicBezTo>
                  <a:cubicBezTo>
                    <a:pt x="604" y="402"/>
                    <a:pt x="603" y="403"/>
                    <a:pt x="602" y="403"/>
                  </a:cubicBezTo>
                  <a:cubicBezTo>
                    <a:pt x="602" y="403"/>
                    <a:pt x="602" y="403"/>
                    <a:pt x="602" y="403"/>
                  </a:cubicBezTo>
                  <a:cubicBezTo>
                    <a:pt x="602" y="403"/>
                    <a:pt x="602" y="403"/>
                    <a:pt x="602" y="403"/>
                  </a:cubicBezTo>
                  <a:close/>
                  <a:moveTo>
                    <a:pt x="11" y="391"/>
                  </a:moveTo>
                  <a:cubicBezTo>
                    <a:pt x="11" y="391"/>
                    <a:pt x="11" y="391"/>
                    <a:pt x="11" y="391"/>
                  </a:cubicBezTo>
                  <a:cubicBezTo>
                    <a:pt x="10" y="390"/>
                    <a:pt x="11" y="388"/>
                    <a:pt x="12" y="388"/>
                  </a:cubicBezTo>
                  <a:cubicBezTo>
                    <a:pt x="12" y="388"/>
                    <a:pt x="12" y="388"/>
                    <a:pt x="12" y="388"/>
                  </a:cubicBezTo>
                  <a:cubicBezTo>
                    <a:pt x="13" y="388"/>
                    <a:pt x="14" y="388"/>
                    <a:pt x="15" y="390"/>
                  </a:cubicBezTo>
                  <a:cubicBezTo>
                    <a:pt x="15" y="390"/>
                    <a:pt x="15" y="390"/>
                    <a:pt x="15" y="390"/>
                  </a:cubicBezTo>
                  <a:cubicBezTo>
                    <a:pt x="15" y="390"/>
                    <a:pt x="15" y="390"/>
                    <a:pt x="15" y="390"/>
                  </a:cubicBezTo>
                  <a:cubicBezTo>
                    <a:pt x="15" y="390"/>
                    <a:pt x="15" y="390"/>
                    <a:pt x="15" y="390"/>
                  </a:cubicBezTo>
                  <a:cubicBezTo>
                    <a:pt x="15" y="391"/>
                    <a:pt x="14" y="392"/>
                    <a:pt x="13" y="392"/>
                  </a:cubicBezTo>
                  <a:cubicBezTo>
                    <a:pt x="13" y="392"/>
                    <a:pt x="13" y="392"/>
                    <a:pt x="13" y="392"/>
                  </a:cubicBezTo>
                  <a:cubicBezTo>
                    <a:pt x="13" y="392"/>
                    <a:pt x="13" y="392"/>
                    <a:pt x="13" y="392"/>
                  </a:cubicBezTo>
                  <a:cubicBezTo>
                    <a:pt x="13" y="392"/>
                    <a:pt x="13" y="392"/>
                    <a:pt x="13" y="392"/>
                  </a:cubicBezTo>
                  <a:cubicBezTo>
                    <a:pt x="12" y="392"/>
                    <a:pt x="11" y="391"/>
                    <a:pt x="11" y="391"/>
                  </a:cubicBezTo>
                  <a:close/>
                  <a:moveTo>
                    <a:pt x="605" y="391"/>
                  </a:moveTo>
                  <a:cubicBezTo>
                    <a:pt x="604" y="391"/>
                    <a:pt x="603" y="390"/>
                    <a:pt x="604" y="389"/>
                  </a:cubicBezTo>
                  <a:cubicBezTo>
                    <a:pt x="604" y="389"/>
                    <a:pt x="604" y="389"/>
                    <a:pt x="604" y="389"/>
                  </a:cubicBezTo>
                  <a:cubicBezTo>
                    <a:pt x="604" y="388"/>
                    <a:pt x="605" y="387"/>
                    <a:pt x="606" y="387"/>
                  </a:cubicBezTo>
                  <a:cubicBezTo>
                    <a:pt x="606" y="387"/>
                    <a:pt x="606" y="387"/>
                    <a:pt x="606" y="387"/>
                  </a:cubicBezTo>
                  <a:cubicBezTo>
                    <a:pt x="607" y="388"/>
                    <a:pt x="608" y="389"/>
                    <a:pt x="608" y="390"/>
                  </a:cubicBezTo>
                  <a:cubicBezTo>
                    <a:pt x="608" y="390"/>
                    <a:pt x="608" y="390"/>
                    <a:pt x="608" y="390"/>
                  </a:cubicBezTo>
                  <a:cubicBezTo>
                    <a:pt x="607" y="391"/>
                    <a:pt x="607" y="391"/>
                    <a:pt x="606" y="391"/>
                  </a:cubicBezTo>
                  <a:cubicBezTo>
                    <a:pt x="606" y="391"/>
                    <a:pt x="606" y="391"/>
                    <a:pt x="606" y="391"/>
                  </a:cubicBezTo>
                  <a:cubicBezTo>
                    <a:pt x="605" y="391"/>
                    <a:pt x="605" y="391"/>
                    <a:pt x="605" y="391"/>
                  </a:cubicBezTo>
                  <a:close/>
                  <a:moveTo>
                    <a:pt x="8" y="379"/>
                  </a:moveTo>
                  <a:cubicBezTo>
                    <a:pt x="8" y="379"/>
                    <a:pt x="8" y="379"/>
                    <a:pt x="8" y="379"/>
                  </a:cubicBezTo>
                  <a:cubicBezTo>
                    <a:pt x="7" y="378"/>
                    <a:pt x="8" y="377"/>
                    <a:pt x="9" y="376"/>
                  </a:cubicBezTo>
                  <a:cubicBezTo>
                    <a:pt x="9" y="376"/>
                    <a:pt x="9" y="376"/>
                    <a:pt x="9" y="376"/>
                  </a:cubicBezTo>
                  <a:cubicBezTo>
                    <a:pt x="10" y="376"/>
                    <a:pt x="11" y="377"/>
                    <a:pt x="12" y="378"/>
                  </a:cubicBezTo>
                  <a:cubicBezTo>
                    <a:pt x="12" y="378"/>
                    <a:pt x="12" y="378"/>
                    <a:pt x="12" y="378"/>
                  </a:cubicBezTo>
                  <a:cubicBezTo>
                    <a:pt x="12" y="378"/>
                    <a:pt x="12" y="378"/>
                    <a:pt x="12" y="378"/>
                  </a:cubicBezTo>
                  <a:cubicBezTo>
                    <a:pt x="12" y="378"/>
                    <a:pt x="12" y="378"/>
                    <a:pt x="12" y="378"/>
                  </a:cubicBezTo>
                  <a:cubicBezTo>
                    <a:pt x="12" y="379"/>
                    <a:pt x="11" y="380"/>
                    <a:pt x="10" y="380"/>
                  </a:cubicBezTo>
                  <a:cubicBezTo>
                    <a:pt x="10" y="380"/>
                    <a:pt x="10" y="380"/>
                    <a:pt x="10" y="380"/>
                  </a:cubicBezTo>
                  <a:cubicBezTo>
                    <a:pt x="10" y="380"/>
                    <a:pt x="10" y="380"/>
                    <a:pt x="10" y="380"/>
                  </a:cubicBezTo>
                  <a:cubicBezTo>
                    <a:pt x="10" y="380"/>
                    <a:pt x="10" y="380"/>
                    <a:pt x="10" y="380"/>
                  </a:cubicBezTo>
                  <a:cubicBezTo>
                    <a:pt x="9" y="380"/>
                    <a:pt x="8" y="380"/>
                    <a:pt x="8" y="379"/>
                  </a:cubicBezTo>
                  <a:close/>
                  <a:moveTo>
                    <a:pt x="608" y="380"/>
                  </a:moveTo>
                  <a:cubicBezTo>
                    <a:pt x="607" y="379"/>
                    <a:pt x="606" y="378"/>
                    <a:pt x="607" y="377"/>
                  </a:cubicBezTo>
                  <a:cubicBezTo>
                    <a:pt x="607" y="377"/>
                    <a:pt x="607" y="377"/>
                    <a:pt x="607" y="377"/>
                  </a:cubicBezTo>
                  <a:cubicBezTo>
                    <a:pt x="607" y="376"/>
                    <a:pt x="608" y="375"/>
                    <a:pt x="609" y="376"/>
                  </a:cubicBezTo>
                  <a:cubicBezTo>
                    <a:pt x="609" y="376"/>
                    <a:pt x="609" y="376"/>
                    <a:pt x="609" y="376"/>
                  </a:cubicBezTo>
                  <a:cubicBezTo>
                    <a:pt x="610" y="376"/>
                    <a:pt x="611" y="377"/>
                    <a:pt x="611" y="378"/>
                  </a:cubicBezTo>
                  <a:cubicBezTo>
                    <a:pt x="611" y="378"/>
                    <a:pt x="611" y="378"/>
                    <a:pt x="611" y="378"/>
                  </a:cubicBezTo>
                  <a:cubicBezTo>
                    <a:pt x="610" y="379"/>
                    <a:pt x="610" y="380"/>
                    <a:pt x="609" y="380"/>
                  </a:cubicBezTo>
                  <a:cubicBezTo>
                    <a:pt x="609" y="380"/>
                    <a:pt x="609" y="380"/>
                    <a:pt x="609" y="380"/>
                  </a:cubicBezTo>
                  <a:cubicBezTo>
                    <a:pt x="608" y="380"/>
                    <a:pt x="608" y="380"/>
                    <a:pt x="608" y="380"/>
                  </a:cubicBezTo>
                  <a:close/>
                  <a:moveTo>
                    <a:pt x="5" y="367"/>
                  </a:moveTo>
                  <a:cubicBezTo>
                    <a:pt x="5" y="366"/>
                    <a:pt x="6" y="365"/>
                    <a:pt x="7" y="365"/>
                  </a:cubicBezTo>
                  <a:cubicBezTo>
                    <a:pt x="7" y="365"/>
                    <a:pt x="7" y="365"/>
                    <a:pt x="7" y="365"/>
                  </a:cubicBezTo>
                  <a:cubicBezTo>
                    <a:pt x="8" y="365"/>
                    <a:pt x="9" y="365"/>
                    <a:pt x="9" y="366"/>
                  </a:cubicBezTo>
                  <a:cubicBezTo>
                    <a:pt x="9" y="366"/>
                    <a:pt x="9" y="366"/>
                    <a:pt x="9" y="366"/>
                  </a:cubicBezTo>
                  <a:cubicBezTo>
                    <a:pt x="9" y="366"/>
                    <a:pt x="9" y="366"/>
                    <a:pt x="9" y="366"/>
                  </a:cubicBezTo>
                  <a:cubicBezTo>
                    <a:pt x="9" y="366"/>
                    <a:pt x="9" y="366"/>
                    <a:pt x="9" y="366"/>
                  </a:cubicBezTo>
                  <a:cubicBezTo>
                    <a:pt x="9" y="367"/>
                    <a:pt x="9" y="368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7" y="369"/>
                    <a:pt x="7" y="369"/>
                    <a:pt x="7" y="369"/>
                  </a:cubicBezTo>
                  <a:cubicBezTo>
                    <a:pt x="7" y="369"/>
                    <a:pt x="7" y="369"/>
                    <a:pt x="7" y="369"/>
                  </a:cubicBezTo>
                  <a:cubicBezTo>
                    <a:pt x="6" y="369"/>
                    <a:pt x="5" y="368"/>
                    <a:pt x="5" y="367"/>
                  </a:cubicBezTo>
                  <a:close/>
                  <a:moveTo>
                    <a:pt x="611" y="368"/>
                  </a:moveTo>
                  <a:cubicBezTo>
                    <a:pt x="610" y="368"/>
                    <a:pt x="609" y="367"/>
                    <a:pt x="609" y="366"/>
                  </a:cubicBezTo>
                  <a:cubicBezTo>
                    <a:pt x="609" y="366"/>
                    <a:pt x="609" y="366"/>
                    <a:pt x="609" y="366"/>
                  </a:cubicBezTo>
                  <a:cubicBezTo>
                    <a:pt x="609" y="364"/>
                    <a:pt x="610" y="364"/>
                    <a:pt x="611" y="364"/>
                  </a:cubicBezTo>
                  <a:cubicBezTo>
                    <a:pt x="611" y="364"/>
                    <a:pt x="611" y="364"/>
                    <a:pt x="611" y="364"/>
                  </a:cubicBezTo>
                  <a:cubicBezTo>
                    <a:pt x="613" y="364"/>
                    <a:pt x="613" y="365"/>
                    <a:pt x="613" y="366"/>
                  </a:cubicBezTo>
                  <a:cubicBezTo>
                    <a:pt x="613" y="366"/>
                    <a:pt x="613" y="366"/>
                    <a:pt x="613" y="366"/>
                  </a:cubicBezTo>
                  <a:cubicBezTo>
                    <a:pt x="613" y="367"/>
                    <a:pt x="612" y="368"/>
                    <a:pt x="611" y="368"/>
                  </a:cubicBezTo>
                  <a:cubicBezTo>
                    <a:pt x="611" y="368"/>
                    <a:pt x="611" y="368"/>
                    <a:pt x="611" y="368"/>
                  </a:cubicBezTo>
                  <a:cubicBezTo>
                    <a:pt x="611" y="368"/>
                    <a:pt x="611" y="368"/>
                    <a:pt x="611" y="368"/>
                  </a:cubicBezTo>
                  <a:close/>
                  <a:moveTo>
                    <a:pt x="3" y="355"/>
                  </a:moveTo>
                  <a:cubicBezTo>
                    <a:pt x="3" y="355"/>
                    <a:pt x="3" y="355"/>
                    <a:pt x="3" y="355"/>
                  </a:cubicBezTo>
                  <a:cubicBezTo>
                    <a:pt x="3" y="354"/>
                    <a:pt x="4" y="353"/>
                    <a:pt x="5" y="353"/>
                  </a:cubicBezTo>
                  <a:cubicBezTo>
                    <a:pt x="5" y="353"/>
                    <a:pt x="5" y="353"/>
                    <a:pt x="5" y="353"/>
                  </a:cubicBezTo>
                  <a:cubicBezTo>
                    <a:pt x="6" y="353"/>
                    <a:pt x="7" y="353"/>
                    <a:pt x="7" y="355"/>
                  </a:cubicBezTo>
                  <a:cubicBezTo>
                    <a:pt x="7" y="355"/>
                    <a:pt x="7" y="355"/>
                    <a:pt x="7" y="355"/>
                  </a:cubicBezTo>
                  <a:cubicBezTo>
                    <a:pt x="7" y="355"/>
                    <a:pt x="7" y="355"/>
                    <a:pt x="7" y="355"/>
                  </a:cubicBezTo>
                  <a:cubicBezTo>
                    <a:pt x="7" y="355"/>
                    <a:pt x="7" y="355"/>
                    <a:pt x="7" y="355"/>
                  </a:cubicBezTo>
                  <a:cubicBezTo>
                    <a:pt x="7" y="356"/>
                    <a:pt x="7" y="357"/>
                    <a:pt x="5" y="357"/>
                  </a:cubicBezTo>
                  <a:cubicBezTo>
                    <a:pt x="5" y="357"/>
                    <a:pt x="5" y="357"/>
                    <a:pt x="5" y="357"/>
                  </a:cubicBezTo>
                  <a:cubicBezTo>
                    <a:pt x="5" y="357"/>
                    <a:pt x="5" y="357"/>
                    <a:pt x="5" y="357"/>
                  </a:cubicBezTo>
                  <a:cubicBezTo>
                    <a:pt x="5" y="357"/>
                    <a:pt x="5" y="357"/>
                    <a:pt x="5" y="357"/>
                  </a:cubicBezTo>
                  <a:cubicBezTo>
                    <a:pt x="4" y="357"/>
                    <a:pt x="3" y="356"/>
                    <a:pt x="3" y="355"/>
                  </a:cubicBezTo>
                  <a:close/>
                  <a:moveTo>
                    <a:pt x="613" y="356"/>
                  </a:moveTo>
                  <a:cubicBezTo>
                    <a:pt x="612" y="356"/>
                    <a:pt x="611" y="355"/>
                    <a:pt x="611" y="354"/>
                  </a:cubicBezTo>
                  <a:cubicBezTo>
                    <a:pt x="611" y="354"/>
                    <a:pt x="611" y="354"/>
                    <a:pt x="611" y="354"/>
                  </a:cubicBezTo>
                  <a:cubicBezTo>
                    <a:pt x="611" y="353"/>
                    <a:pt x="612" y="352"/>
                    <a:pt x="613" y="352"/>
                  </a:cubicBezTo>
                  <a:cubicBezTo>
                    <a:pt x="613" y="352"/>
                    <a:pt x="613" y="352"/>
                    <a:pt x="613" y="352"/>
                  </a:cubicBezTo>
                  <a:cubicBezTo>
                    <a:pt x="614" y="352"/>
                    <a:pt x="615" y="353"/>
                    <a:pt x="615" y="354"/>
                  </a:cubicBezTo>
                  <a:cubicBezTo>
                    <a:pt x="615" y="354"/>
                    <a:pt x="615" y="354"/>
                    <a:pt x="615" y="354"/>
                  </a:cubicBezTo>
                  <a:cubicBezTo>
                    <a:pt x="615" y="355"/>
                    <a:pt x="614" y="356"/>
                    <a:pt x="613" y="356"/>
                  </a:cubicBezTo>
                  <a:cubicBezTo>
                    <a:pt x="613" y="356"/>
                    <a:pt x="613" y="356"/>
                    <a:pt x="613" y="356"/>
                  </a:cubicBezTo>
                  <a:cubicBezTo>
                    <a:pt x="613" y="356"/>
                    <a:pt x="613" y="356"/>
                    <a:pt x="613" y="356"/>
                  </a:cubicBezTo>
                  <a:close/>
                  <a:moveTo>
                    <a:pt x="2" y="343"/>
                  </a:moveTo>
                  <a:cubicBezTo>
                    <a:pt x="2" y="343"/>
                    <a:pt x="2" y="343"/>
                    <a:pt x="2" y="343"/>
                  </a:cubicBezTo>
                  <a:cubicBezTo>
                    <a:pt x="1" y="342"/>
                    <a:pt x="2" y="341"/>
                    <a:pt x="3" y="341"/>
                  </a:cubicBezTo>
                  <a:cubicBezTo>
                    <a:pt x="3" y="341"/>
                    <a:pt x="3" y="341"/>
                    <a:pt x="3" y="341"/>
                  </a:cubicBezTo>
                  <a:cubicBezTo>
                    <a:pt x="4" y="341"/>
                    <a:pt x="5" y="342"/>
                    <a:pt x="6" y="343"/>
                  </a:cubicBezTo>
                  <a:cubicBezTo>
                    <a:pt x="6" y="343"/>
                    <a:pt x="6" y="343"/>
                    <a:pt x="6" y="343"/>
                  </a:cubicBezTo>
                  <a:cubicBezTo>
                    <a:pt x="6" y="344"/>
                    <a:pt x="5" y="345"/>
                    <a:pt x="4" y="345"/>
                  </a:cubicBezTo>
                  <a:cubicBezTo>
                    <a:pt x="4" y="345"/>
                    <a:pt x="4" y="345"/>
                    <a:pt x="4" y="345"/>
                  </a:cubicBezTo>
                  <a:cubicBezTo>
                    <a:pt x="4" y="345"/>
                    <a:pt x="4" y="345"/>
                    <a:pt x="4" y="345"/>
                  </a:cubicBezTo>
                  <a:cubicBezTo>
                    <a:pt x="4" y="345"/>
                    <a:pt x="4" y="345"/>
                    <a:pt x="4" y="345"/>
                  </a:cubicBezTo>
                  <a:cubicBezTo>
                    <a:pt x="3" y="345"/>
                    <a:pt x="2" y="344"/>
                    <a:pt x="2" y="343"/>
                  </a:cubicBezTo>
                  <a:close/>
                  <a:moveTo>
                    <a:pt x="614" y="344"/>
                  </a:moveTo>
                  <a:cubicBezTo>
                    <a:pt x="613" y="344"/>
                    <a:pt x="613" y="343"/>
                    <a:pt x="613" y="342"/>
                  </a:cubicBezTo>
                  <a:cubicBezTo>
                    <a:pt x="613" y="342"/>
                    <a:pt x="613" y="342"/>
                    <a:pt x="613" y="342"/>
                  </a:cubicBezTo>
                  <a:cubicBezTo>
                    <a:pt x="613" y="341"/>
                    <a:pt x="614" y="340"/>
                    <a:pt x="615" y="340"/>
                  </a:cubicBezTo>
                  <a:cubicBezTo>
                    <a:pt x="615" y="340"/>
                    <a:pt x="615" y="340"/>
                    <a:pt x="615" y="340"/>
                  </a:cubicBezTo>
                  <a:cubicBezTo>
                    <a:pt x="616" y="340"/>
                    <a:pt x="617" y="341"/>
                    <a:pt x="617" y="342"/>
                  </a:cubicBezTo>
                  <a:cubicBezTo>
                    <a:pt x="617" y="342"/>
                    <a:pt x="617" y="342"/>
                    <a:pt x="617" y="342"/>
                  </a:cubicBezTo>
                  <a:cubicBezTo>
                    <a:pt x="617" y="343"/>
                    <a:pt x="616" y="344"/>
                    <a:pt x="615" y="344"/>
                  </a:cubicBezTo>
                  <a:cubicBezTo>
                    <a:pt x="615" y="344"/>
                    <a:pt x="615" y="344"/>
                    <a:pt x="615" y="344"/>
                  </a:cubicBezTo>
                  <a:cubicBezTo>
                    <a:pt x="615" y="344"/>
                    <a:pt x="615" y="344"/>
                    <a:pt x="614" y="344"/>
                  </a:cubicBezTo>
                  <a:close/>
                  <a:moveTo>
                    <a:pt x="0" y="331"/>
                  </a:moveTo>
                  <a:cubicBezTo>
                    <a:pt x="0" y="330"/>
                    <a:pt x="1" y="329"/>
                    <a:pt x="2" y="329"/>
                  </a:cubicBezTo>
                  <a:cubicBezTo>
                    <a:pt x="2" y="329"/>
                    <a:pt x="2" y="329"/>
                    <a:pt x="2" y="329"/>
                  </a:cubicBezTo>
                  <a:cubicBezTo>
                    <a:pt x="3" y="329"/>
                    <a:pt x="4" y="330"/>
                    <a:pt x="4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5" y="332"/>
                    <a:pt x="4" y="333"/>
                    <a:pt x="3" y="333"/>
                  </a:cubicBezTo>
                  <a:cubicBezTo>
                    <a:pt x="3" y="333"/>
                    <a:pt x="3" y="333"/>
                    <a:pt x="3" y="333"/>
                  </a:cubicBezTo>
                  <a:cubicBezTo>
                    <a:pt x="3" y="333"/>
                    <a:pt x="3" y="333"/>
                    <a:pt x="2" y="333"/>
                  </a:cubicBezTo>
                  <a:cubicBezTo>
                    <a:pt x="2" y="333"/>
                    <a:pt x="2" y="333"/>
                    <a:pt x="2" y="333"/>
                  </a:cubicBezTo>
                  <a:cubicBezTo>
                    <a:pt x="1" y="333"/>
                    <a:pt x="1" y="332"/>
                    <a:pt x="0" y="331"/>
                  </a:cubicBezTo>
                  <a:close/>
                  <a:moveTo>
                    <a:pt x="616" y="332"/>
                  </a:moveTo>
                  <a:cubicBezTo>
                    <a:pt x="614" y="332"/>
                    <a:pt x="614" y="331"/>
                    <a:pt x="614" y="330"/>
                  </a:cubicBezTo>
                  <a:cubicBezTo>
                    <a:pt x="614" y="330"/>
                    <a:pt x="614" y="330"/>
                    <a:pt x="614" y="330"/>
                  </a:cubicBezTo>
                  <a:cubicBezTo>
                    <a:pt x="614" y="330"/>
                    <a:pt x="614" y="330"/>
                    <a:pt x="614" y="330"/>
                  </a:cubicBezTo>
                  <a:cubicBezTo>
                    <a:pt x="614" y="330"/>
                    <a:pt x="614" y="330"/>
                    <a:pt x="614" y="330"/>
                  </a:cubicBezTo>
                  <a:cubicBezTo>
                    <a:pt x="614" y="329"/>
                    <a:pt x="615" y="328"/>
                    <a:pt x="616" y="328"/>
                  </a:cubicBezTo>
                  <a:cubicBezTo>
                    <a:pt x="616" y="328"/>
                    <a:pt x="616" y="328"/>
                    <a:pt x="616" y="328"/>
                  </a:cubicBezTo>
                  <a:cubicBezTo>
                    <a:pt x="617" y="328"/>
                    <a:pt x="618" y="329"/>
                    <a:pt x="618" y="330"/>
                  </a:cubicBezTo>
                  <a:cubicBezTo>
                    <a:pt x="618" y="330"/>
                    <a:pt x="618" y="330"/>
                    <a:pt x="618" y="330"/>
                  </a:cubicBezTo>
                  <a:cubicBezTo>
                    <a:pt x="618" y="331"/>
                    <a:pt x="617" y="332"/>
                    <a:pt x="616" y="332"/>
                  </a:cubicBezTo>
                  <a:cubicBezTo>
                    <a:pt x="616" y="332"/>
                    <a:pt x="616" y="332"/>
                    <a:pt x="616" y="332"/>
                  </a:cubicBezTo>
                  <a:cubicBezTo>
                    <a:pt x="616" y="332"/>
                    <a:pt x="616" y="332"/>
                    <a:pt x="616" y="332"/>
                  </a:cubicBezTo>
                  <a:close/>
                  <a:moveTo>
                    <a:pt x="0" y="319"/>
                  </a:moveTo>
                  <a:cubicBezTo>
                    <a:pt x="0" y="318"/>
                    <a:pt x="1" y="317"/>
                    <a:pt x="2" y="317"/>
                  </a:cubicBezTo>
                  <a:cubicBezTo>
                    <a:pt x="2" y="317"/>
                    <a:pt x="2" y="317"/>
                    <a:pt x="2" y="317"/>
                  </a:cubicBezTo>
                  <a:cubicBezTo>
                    <a:pt x="3" y="317"/>
                    <a:pt x="4" y="318"/>
                    <a:pt x="4" y="319"/>
                  </a:cubicBezTo>
                  <a:cubicBezTo>
                    <a:pt x="4" y="319"/>
                    <a:pt x="4" y="319"/>
                    <a:pt x="4" y="319"/>
                  </a:cubicBezTo>
                  <a:cubicBezTo>
                    <a:pt x="4" y="320"/>
                    <a:pt x="3" y="321"/>
                    <a:pt x="2" y="321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1" y="321"/>
                    <a:pt x="0" y="320"/>
                    <a:pt x="0" y="319"/>
                  </a:cubicBezTo>
                  <a:close/>
                  <a:moveTo>
                    <a:pt x="616" y="320"/>
                  </a:moveTo>
                  <a:cubicBezTo>
                    <a:pt x="615" y="320"/>
                    <a:pt x="614" y="319"/>
                    <a:pt x="614" y="318"/>
                  </a:cubicBezTo>
                  <a:cubicBezTo>
                    <a:pt x="614" y="318"/>
                    <a:pt x="614" y="318"/>
                    <a:pt x="614" y="318"/>
                  </a:cubicBezTo>
                  <a:cubicBezTo>
                    <a:pt x="614" y="317"/>
                    <a:pt x="615" y="316"/>
                    <a:pt x="616" y="316"/>
                  </a:cubicBezTo>
                  <a:cubicBezTo>
                    <a:pt x="616" y="316"/>
                    <a:pt x="616" y="316"/>
                    <a:pt x="616" y="316"/>
                  </a:cubicBezTo>
                  <a:cubicBezTo>
                    <a:pt x="617" y="316"/>
                    <a:pt x="618" y="317"/>
                    <a:pt x="618" y="318"/>
                  </a:cubicBezTo>
                  <a:cubicBezTo>
                    <a:pt x="618" y="318"/>
                    <a:pt x="618" y="318"/>
                    <a:pt x="618" y="318"/>
                  </a:cubicBezTo>
                  <a:cubicBezTo>
                    <a:pt x="618" y="319"/>
                    <a:pt x="617" y="320"/>
                    <a:pt x="616" y="320"/>
                  </a:cubicBezTo>
                  <a:cubicBezTo>
                    <a:pt x="616" y="320"/>
                    <a:pt x="616" y="320"/>
                    <a:pt x="616" y="320"/>
                  </a:cubicBezTo>
                  <a:cubicBezTo>
                    <a:pt x="616" y="320"/>
                    <a:pt x="616" y="320"/>
                    <a:pt x="616" y="320"/>
                  </a:cubicBezTo>
                  <a:close/>
                  <a:moveTo>
                    <a:pt x="2" y="309"/>
                  </a:moveTo>
                  <a:cubicBezTo>
                    <a:pt x="1" y="309"/>
                    <a:pt x="0" y="308"/>
                    <a:pt x="0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06"/>
                    <a:pt x="1" y="305"/>
                    <a:pt x="2" y="305"/>
                  </a:cubicBezTo>
                  <a:cubicBezTo>
                    <a:pt x="2" y="305"/>
                    <a:pt x="2" y="305"/>
                    <a:pt x="2" y="305"/>
                  </a:cubicBezTo>
                  <a:cubicBezTo>
                    <a:pt x="3" y="305"/>
                    <a:pt x="4" y="306"/>
                    <a:pt x="4" y="307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4" y="308"/>
                    <a:pt x="3" y="309"/>
                    <a:pt x="2" y="309"/>
                  </a:cubicBezTo>
                  <a:cubicBezTo>
                    <a:pt x="2" y="309"/>
                    <a:pt x="2" y="309"/>
                    <a:pt x="2" y="309"/>
                  </a:cubicBezTo>
                  <a:close/>
                  <a:moveTo>
                    <a:pt x="614" y="306"/>
                  </a:moveTo>
                  <a:cubicBezTo>
                    <a:pt x="614" y="306"/>
                    <a:pt x="614" y="306"/>
                    <a:pt x="614" y="306"/>
                  </a:cubicBezTo>
                  <a:cubicBezTo>
                    <a:pt x="614" y="306"/>
                    <a:pt x="614" y="306"/>
                    <a:pt x="614" y="306"/>
                  </a:cubicBezTo>
                  <a:cubicBezTo>
                    <a:pt x="614" y="305"/>
                    <a:pt x="615" y="304"/>
                    <a:pt x="616" y="304"/>
                  </a:cubicBezTo>
                  <a:cubicBezTo>
                    <a:pt x="616" y="304"/>
                    <a:pt x="616" y="304"/>
                    <a:pt x="616" y="304"/>
                  </a:cubicBezTo>
                  <a:cubicBezTo>
                    <a:pt x="618" y="304"/>
                    <a:pt x="618" y="305"/>
                    <a:pt x="618" y="306"/>
                  </a:cubicBezTo>
                  <a:cubicBezTo>
                    <a:pt x="618" y="306"/>
                    <a:pt x="618" y="306"/>
                    <a:pt x="618" y="306"/>
                  </a:cubicBezTo>
                  <a:cubicBezTo>
                    <a:pt x="618" y="307"/>
                    <a:pt x="618" y="308"/>
                    <a:pt x="616" y="308"/>
                  </a:cubicBezTo>
                  <a:cubicBezTo>
                    <a:pt x="616" y="308"/>
                    <a:pt x="616" y="308"/>
                    <a:pt x="616" y="308"/>
                  </a:cubicBezTo>
                  <a:cubicBezTo>
                    <a:pt x="616" y="308"/>
                    <a:pt x="616" y="308"/>
                    <a:pt x="616" y="308"/>
                  </a:cubicBezTo>
                  <a:cubicBezTo>
                    <a:pt x="616" y="308"/>
                    <a:pt x="616" y="308"/>
                    <a:pt x="616" y="308"/>
                  </a:cubicBezTo>
                  <a:cubicBezTo>
                    <a:pt x="615" y="308"/>
                    <a:pt x="614" y="307"/>
                    <a:pt x="614" y="306"/>
                  </a:cubicBezTo>
                  <a:close/>
                  <a:moveTo>
                    <a:pt x="2" y="297"/>
                  </a:moveTo>
                  <a:cubicBezTo>
                    <a:pt x="1" y="297"/>
                    <a:pt x="0" y="296"/>
                    <a:pt x="0" y="29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0" y="294"/>
                    <a:pt x="1" y="293"/>
                    <a:pt x="2" y="293"/>
                  </a:cubicBezTo>
                  <a:cubicBezTo>
                    <a:pt x="2" y="293"/>
                    <a:pt x="2" y="293"/>
                    <a:pt x="2" y="293"/>
                  </a:cubicBezTo>
                  <a:cubicBezTo>
                    <a:pt x="3" y="293"/>
                    <a:pt x="4" y="294"/>
                    <a:pt x="4" y="295"/>
                  </a:cubicBezTo>
                  <a:cubicBezTo>
                    <a:pt x="4" y="295"/>
                    <a:pt x="4" y="295"/>
                    <a:pt x="4" y="295"/>
                  </a:cubicBezTo>
                  <a:cubicBezTo>
                    <a:pt x="4" y="295"/>
                    <a:pt x="4" y="295"/>
                    <a:pt x="4" y="295"/>
                  </a:cubicBezTo>
                  <a:cubicBezTo>
                    <a:pt x="4" y="295"/>
                    <a:pt x="4" y="295"/>
                    <a:pt x="4" y="295"/>
                  </a:cubicBezTo>
                  <a:cubicBezTo>
                    <a:pt x="4" y="296"/>
                    <a:pt x="3" y="297"/>
                    <a:pt x="2" y="297"/>
                  </a:cubicBezTo>
                  <a:cubicBezTo>
                    <a:pt x="2" y="297"/>
                    <a:pt x="2" y="297"/>
                    <a:pt x="2" y="297"/>
                  </a:cubicBezTo>
                  <a:cubicBezTo>
                    <a:pt x="2" y="297"/>
                    <a:pt x="2" y="297"/>
                    <a:pt x="2" y="297"/>
                  </a:cubicBezTo>
                  <a:close/>
                  <a:moveTo>
                    <a:pt x="614" y="294"/>
                  </a:moveTo>
                  <a:cubicBezTo>
                    <a:pt x="614" y="293"/>
                    <a:pt x="615" y="292"/>
                    <a:pt x="616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7" y="292"/>
                    <a:pt x="618" y="293"/>
                    <a:pt x="618" y="294"/>
                  </a:cubicBezTo>
                  <a:cubicBezTo>
                    <a:pt x="618" y="294"/>
                    <a:pt x="618" y="294"/>
                    <a:pt x="618" y="294"/>
                  </a:cubicBezTo>
                  <a:cubicBezTo>
                    <a:pt x="618" y="295"/>
                    <a:pt x="617" y="296"/>
                    <a:pt x="616" y="296"/>
                  </a:cubicBezTo>
                  <a:cubicBezTo>
                    <a:pt x="616" y="296"/>
                    <a:pt x="616" y="296"/>
                    <a:pt x="616" y="296"/>
                  </a:cubicBezTo>
                  <a:cubicBezTo>
                    <a:pt x="616" y="296"/>
                    <a:pt x="616" y="296"/>
                    <a:pt x="616" y="296"/>
                  </a:cubicBezTo>
                  <a:cubicBezTo>
                    <a:pt x="616" y="296"/>
                    <a:pt x="616" y="296"/>
                    <a:pt x="616" y="296"/>
                  </a:cubicBezTo>
                  <a:cubicBezTo>
                    <a:pt x="615" y="296"/>
                    <a:pt x="614" y="295"/>
                    <a:pt x="614" y="294"/>
                  </a:cubicBezTo>
                  <a:close/>
                  <a:moveTo>
                    <a:pt x="3" y="285"/>
                  </a:moveTo>
                  <a:cubicBezTo>
                    <a:pt x="2" y="285"/>
                    <a:pt x="1" y="284"/>
                    <a:pt x="1" y="283"/>
                  </a:cubicBezTo>
                  <a:cubicBezTo>
                    <a:pt x="1" y="283"/>
                    <a:pt x="1" y="283"/>
                    <a:pt x="1" y="283"/>
                  </a:cubicBezTo>
                  <a:cubicBezTo>
                    <a:pt x="1" y="282"/>
                    <a:pt x="2" y="281"/>
                    <a:pt x="3" y="281"/>
                  </a:cubicBezTo>
                  <a:cubicBezTo>
                    <a:pt x="3" y="281"/>
                    <a:pt x="3" y="281"/>
                    <a:pt x="3" y="281"/>
                  </a:cubicBezTo>
                  <a:cubicBezTo>
                    <a:pt x="4" y="281"/>
                    <a:pt x="5" y="282"/>
                    <a:pt x="5" y="283"/>
                  </a:cubicBezTo>
                  <a:cubicBezTo>
                    <a:pt x="5" y="283"/>
                    <a:pt x="5" y="283"/>
                    <a:pt x="5" y="283"/>
                  </a:cubicBezTo>
                  <a:cubicBezTo>
                    <a:pt x="5" y="284"/>
                    <a:pt x="4" y="285"/>
                    <a:pt x="3" y="285"/>
                  </a:cubicBezTo>
                  <a:cubicBezTo>
                    <a:pt x="3" y="285"/>
                    <a:pt x="3" y="285"/>
                    <a:pt x="3" y="285"/>
                  </a:cubicBezTo>
                  <a:cubicBezTo>
                    <a:pt x="3" y="285"/>
                    <a:pt x="3" y="285"/>
                    <a:pt x="3" y="285"/>
                  </a:cubicBezTo>
                  <a:close/>
                  <a:moveTo>
                    <a:pt x="613" y="282"/>
                  </a:moveTo>
                  <a:cubicBezTo>
                    <a:pt x="613" y="281"/>
                    <a:pt x="614" y="280"/>
                    <a:pt x="615" y="280"/>
                  </a:cubicBezTo>
                  <a:cubicBezTo>
                    <a:pt x="615" y="280"/>
                    <a:pt x="615" y="280"/>
                    <a:pt x="615" y="280"/>
                  </a:cubicBezTo>
                  <a:cubicBezTo>
                    <a:pt x="616" y="280"/>
                    <a:pt x="617" y="281"/>
                    <a:pt x="617" y="282"/>
                  </a:cubicBezTo>
                  <a:cubicBezTo>
                    <a:pt x="617" y="282"/>
                    <a:pt x="617" y="282"/>
                    <a:pt x="617" y="282"/>
                  </a:cubicBezTo>
                  <a:cubicBezTo>
                    <a:pt x="617" y="283"/>
                    <a:pt x="617" y="284"/>
                    <a:pt x="615" y="284"/>
                  </a:cubicBezTo>
                  <a:cubicBezTo>
                    <a:pt x="615" y="284"/>
                    <a:pt x="615" y="284"/>
                    <a:pt x="615" y="284"/>
                  </a:cubicBezTo>
                  <a:cubicBezTo>
                    <a:pt x="615" y="284"/>
                    <a:pt x="615" y="284"/>
                    <a:pt x="615" y="284"/>
                  </a:cubicBezTo>
                  <a:cubicBezTo>
                    <a:pt x="615" y="284"/>
                    <a:pt x="615" y="284"/>
                    <a:pt x="615" y="284"/>
                  </a:cubicBezTo>
                  <a:cubicBezTo>
                    <a:pt x="614" y="284"/>
                    <a:pt x="613" y="284"/>
                    <a:pt x="613" y="282"/>
                  </a:cubicBezTo>
                  <a:close/>
                  <a:moveTo>
                    <a:pt x="4" y="273"/>
                  </a:moveTo>
                  <a:cubicBezTo>
                    <a:pt x="3" y="273"/>
                    <a:pt x="2" y="272"/>
                    <a:pt x="2" y="271"/>
                  </a:cubicBezTo>
                  <a:cubicBezTo>
                    <a:pt x="2" y="271"/>
                    <a:pt x="2" y="271"/>
                    <a:pt x="2" y="271"/>
                  </a:cubicBezTo>
                  <a:cubicBezTo>
                    <a:pt x="2" y="270"/>
                    <a:pt x="3" y="269"/>
                    <a:pt x="4" y="269"/>
                  </a:cubicBezTo>
                  <a:cubicBezTo>
                    <a:pt x="4" y="269"/>
                    <a:pt x="4" y="269"/>
                    <a:pt x="4" y="269"/>
                  </a:cubicBezTo>
                  <a:cubicBezTo>
                    <a:pt x="5" y="269"/>
                    <a:pt x="6" y="270"/>
                    <a:pt x="6" y="271"/>
                  </a:cubicBezTo>
                  <a:cubicBezTo>
                    <a:pt x="6" y="271"/>
                    <a:pt x="6" y="271"/>
                    <a:pt x="6" y="271"/>
                  </a:cubicBezTo>
                  <a:cubicBezTo>
                    <a:pt x="6" y="271"/>
                    <a:pt x="6" y="271"/>
                    <a:pt x="6" y="272"/>
                  </a:cubicBezTo>
                  <a:cubicBezTo>
                    <a:pt x="6" y="272"/>
                    <a:pt x="6" y="272"/>
                    <a:pt x="6" y="272"/>
                  </a:cubicBezTo>
                  <a:cubicBezTo>
                    <a:pt x="6" y="273"/>
                    <a:pt x="5" y="273"/>
                    <a:pt x="4" y="273"/>
                  </a:cubicBezTo>
                  <a:cubicBezTo>
                    <a:pt x="4" y="273"/>
                    <a:pt x="4" y="273"/>
                    <a:pt x="4" y="273"/>
                  </a:cubicBezTo>
                  <a:cubicBezTo>
                    <a:pt x="4" y="273"/>
                    <a:pt x="4" y="273"/>
                    <a:pt x="4" y="273"/>
                  </a:cubicBezTo>
                  <a:close/>
                  <a:moveTo>
                    <a:pt x="612" y="271"/>
                  </a:moveTo>
                  <a:cubicBezTo>
                    <a:pt x="612" y="269"/>
                    <a:pt x="613" y="268"/>
                    <a:pt x="614" y="268"/>
                  </a:cubicBezTo>
                  <a:cubicBezTo>
                    <a:pt x="614" y="268"/>
                    <a:pt x="614" y="268"/>
                    <a:pt x="614" y="268"/>
                  </a:cubicBezTo>
                  <a:cubicBezTo>
                    <a:pt x="615" y="268"/>
                    <a:pt x="616" y="269"/>
                    <a:pt x="616" y="270"/>
                  </a:cubicBezTo>
                  <a:cubicBezTo>
                    <a:pt x="616" y="270"/>
                    <a:pt x="616" y="270"/>
                    <a:pt x="616" y="270"/>
                  </a:cubicBezTo>
                  <a:cubicBezTo>
                    <a:pt x="616" y="271"/>
                    <a:pt x="615" y="272"/>
                    <a:pt x="614" y="272"/>
                  </a:cubicBezTo>
                  <a:cubicBezTo>
                    <a:pt x="614" y="272"/>
                    <a:pt x="614" y="272"/>
                    <a:pt x="614" y="272"/>
                  </a:cubicBezTo>
                  <a:cubicBezTo>
                    <a:pt x="614" y="272"/>
                    <a:pt x="614" y="272"/>
                    <a:pt x="614" y="272"/>
                  </a:cubicBezTo>
                  <a:cubicBezTo>
                    <a:pt x="614" y="272"/>
                    <a:pt x="614" y="272"/>
                    <a:pt x="614" y="272"/>
                  </a:cubicBezTo>
                  <a:cubicBezTo>
                    <a:pt x="613" y="272"/>
                    <a:pt x="612" y="272"/>
                    <a:pt x="612" y="271"/>
                  </a:cubicBezTo>
                  <a:close/>
                  <a:moveTo>
                    <a:pt x="6" y="261"/>
                  </a:moveTo>
                  <a:cubicBezTo>
                    <a:pt x="4" y="261"/>
                    <a:pt x="4" y="260"/>
                    <a:pt x="4" y="259"/>
                  </a:cubicBezTo>
                  <a:cubicBezTo>
                    <a:pt x="4" y="259"/>
                    <a:pt x="4" y="259"/>
                    <a:pt x="4" y="259"/>
                  </a:cubicBezTo>
                  <a:cubicBezTo>
                    <a:pt x="4" y="258"/>
                    <a:pt x="5" y="257"/>
                    <a:pt x="6" y="257"/>
                  </a:cubicBezTo>
                  <a:cubicBezTo>
                    <a:pt x="6" y="257"/>
                    <a:pt x="6" y="257"/>
                    <a:pt x="6" y="257"/>
                  </a:cubicBezTo>
                  <a:cubicBezTo>
                    <a:pt x="7" y="258"/>
                    <a:pt x="8" y="259"/>
                    <a:pt x="8" y="260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8" y="261"/>
                    <a:pt x="7" y="261"/>
                    <a:pt x="6" y="261"/>
                  </a:cubicBezTo>
                  <a:cubicBezTo>
                    <a:pt x="6" y="261"/>
                    <a:pt x="6" y="261"/>
                    <a:pt x="6" y="261"/>
                  </a:cubicBezTo>
                  <a:cubicBezTo>
                    <a:pt x="6" y="261"/>
                    <a:pt x="6" y="261"/>
                    <a:pt x="6" y="261"/>
                  </a:cubicBezTo>
                  <a:close/>
                  <a:moveTo>
                    <a:pt x="610" y="259"/>
                  </a:moveTo>
                  <a:cubicBezTo>
                    <a:pt x="610" y="258"/>
                    <a:pt x="611" y="257"/>
                    <a:pt x="612" y="256"/>
                  </a:cubicBezTo>
                  <a:cubicBezTo>
                    <a:pt x="612" y="256"/>
                    <a:pt x="612" y="256"/>
                    <a:pt x="612" y="256"/>
                  </a:cubicBezTo>
                  <a:cubicBezTo>
                    <a:pt x="613" y="256"/>
                    <a:pt x="614" y="257"/>
                    <a:pt x="614" y="258"/>
                  </a:cubicBezTo>
                  <a:cubicBezTo>
                    <a:pt x="614" y="258"/>
                    <a:pt x="614" y="258"/>
                    <a:pt x="614" y="258"/>
                  </a:cubicBezTo>
                  <a:cubicBezTo>
                    <a:pt x="614" y="259"/>
                    <a:pt x="614" y="260"/>
                    <a:pt x="612" y="260"/>
                  </a:cubicBezTo>
                  <a:cubicBezTo>
                    <a:pt x="612" y="260"/>
                    <a:pt x="612" y="260"/>
                    <a:pt x="612" y="260"/>
                  </a:cubicBezTo>
                  <a:cubicBezTo>
                    <a:pt x="612" y="260"/>
                    <a:pt x="612" y="260"/>
                    <a:pt x="612" y="260"/>
                  </a:cubicBezTo>
                  <a:cubicBezTo>
                    <a:pt x="612" y="260"/>
                    <a:pt x="612" y="260"/>
                    <a:pt x="612" y="260"/>
                  </a:cubicBezTo>
                  <a:cubicBezTo>
                    <a:pt x="611" y="260"/>
                    <a:pt x="610" y="260"/>
                    <a:pt x="610" y="259"/>
                  </a:cubicBezTo>
                  <a:close/>
                  <a:moveTo>
                    <a:pt x="8" y="250"/>
                  </a:moveTo>
                  <a:cubicBezTo>
                    <a:pt x="7" y="249"/>
                    <a:pt x="6" y="248"/>
                    <a:pt x="6" y="247"/>
                  </a:cubicBezTo>
                  <a:cubicBezTo>
                    <a:pt x="6" y="247"/>
                    <a:pt x="6" y="247"/>
                    <a:pt x="6" y="247"/>
                  </a:cubicBezTo>
                  <a:cubicBezTo>
                    <a:pt x="6" y="246"/>
                    <a:pt x="7" y="245"/>
                    <a:pt x="8" y="246"/>
                  </a:cubicBezTo>
                  <a:cubicBezTo>
                    <a:pt x="8" y="246"/>
                    <a:pt x="8" y="246"/>
                    <a:pt x="8" y="246"/>
                  </a:cubicBezTo>
                  <a:cubicBezTo>
                    <a:pt x="10" y="246"/>
                    <a:pt x="10" y="247"/>
                    <a:pt x="10" y="248"/>
                  </a:cubicBezTo>
                  <a:cubicBezTo>
                    <a:pt x="10" y="248"/>
                    <a:pt x="10" y="248"/>
                    <a:pt x="10" y="248"/>
                  </a:cubicBezTo>
                  <a:cubicBezTo>
                    <a:pt x="10" y="248"/>
                    <a:pt x="10" y="248"/>
                    <a:pt x="10" y="248"/>
                  </a:cubicBezTo>
                  <a:cubicBezTo>
                    <a:pt x="10" y="248"/>
                    <a:pt x="10" y="248"/>
                    <a:pt x="10" y="248"/>
                  </a:cubicBezTo>
                  <a:cubicBezTo>
                    <a:pt x="10" y="249"/>
                    <a:pt x="9" y="250"/>
                    <a:pt x="8" y="250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50"/>
                    <a:pt x="8" y="250"/>
                    <a:pt x="8" y="250"/>
                  </a:cubicBezTo>
                  <a:close/>
                  <a:moveTo>
                    <a:pt x="608" y="247"/>
                  </a:moveTo>
                  <a:cubicBezTo>
                    <a:pt x="608" y="246"/>
                    <a:pt x="608" y="245"/>
                    <a:pt x="609" y="245"/>
                  </a:cubicBezTo>
                  <a:cubicBezTo>
                    <a:pt x="609" y="245"/>
                    <a:pt x="609" y="245"/>
                    <a:pt x="609" y="245"/>
                  </a:cubicBezTo>
                  <a:cubicBezTo>
                    <a:pt x="611" y="244"/>
                    <a:pt x="612" y="245"/>
                    <a:pt x="612" y="246"/>
                  </a:cubicBezTo>
                  <a:cubicBezTo>
                    <a:pt x="612" y="246"/>
                    <a:pt x="612" y="246"/>
                    <a:pt x="612" y="246"/>
                  </a:cubicBezTo>
                  <a:cubicBezTo>
                    <a:pt x="612" y="247"/>
                    <a:pt x="611" y="248"/>
                    <a:pt x="610" y="249"/>
                  </a:cubicBezTo>
                  <a:cubicBezTo>
                    <a:pt x="610" y="249"/>
                    <a:pt x="610" y="249"/>
                    <a:pt x="610" y="249"/>
                  </a:cubicBezTo>
                  <a:cubicBezTo>
                    <a:pt x="610" y="249"/>
                    <a:pt x="610" y="249"/>
                    <a:pt x="610" y="249"/>
                  </a:cubicBezTo>
                  <a:cubicBezTo>
                    <a:pt x="610" y="249"/>
                    <a:pt x="610" y="249"/>
                    <a:pt x="610" y="249"/>
                  </a:cubicBezTo>
                  <a:cubicBezTo>
                    <a:pt x="609" y="249"/>
                    <a:pt x="608" y="248"/>
                    <a:pt x="608" y="247"/>
                  </a:cubicBezTo>
                  <a:close/>
                  <a:moveTo>
                    <a:pt x="10" y="238"/>
                  </a:moveTo>
                  <a:cubicBezTo>
                    <a:pt x="9" y="238"/>
                    <a:pt x="9" y="237"/>
                    <a:pt x="9" y="235"/>
                  </a:cubicBezTo>
                  <a:cubicBezTo>
                    <a:pt x="9" y="235"/>
                    <a:pt x="9" y="235"/>
                    <a:pt x="9" y="235"/>
                  </a:cubicBezTo>
                  <a:cubicBezTo>
                    <a:pt x="9" y="234"/>
                    <a:pt x="10" y="234"/>
                    <a:pt x="11" y="234"/>
                  </a:cubicBezTo>
                  <a:cubicBezTo>
                    <a:pt x="11" y="234"/>
                    <a:pt x="11" y="234"/>
                    <a:pt x="11" y="234"/>
                  </a:cubicBezTo>
                  <a:cubicBezTo>
                    <a:pt x="12" y="234"/>
                    <a:pt x="13" y="235"/>
                    <a:pt x="13" y="236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2" y="237"/>
                    <a:pt x="12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0" y="238"/>
                    <a:pt x="10" y="238"/>
                  </a:cubicBezTo>
                  <a:close/>
                  <a:moveTo>
                    <a:pt x="605" y="235"/>
                  </a:moveTo>
                  <a:cubicBezTo>
                    <a:pt x="605" y="234"/>
                    <a:pt x="606" y="233"/>
                    <a:pt x="607" y="233"/>
                  </a:cubicBezTo>
                  <a:cubicBezTo>
                    <a:pt x="607" y="233"/>
                    <a:pt x="607" y="233"/>
                    <a:pt x="607" y="233"/>
                  </a:cubicBezTo>
                  <a:cubicBezTo>
                    <a:pt x="608" y="233"/>
                    <a:pt x="609" y="233"/>
                    <a:pt x="609" y="234"/>
                  </a:cubicBezTo>
                  <a:cubicBezTo>
                    <a:pt x="609" y="234"/>
                    <a:pt x="609" y="234"/>
                    <a:pt x="609" y="234"/>
                  </a:cubicBezTo>
                  <a:cubicBezTo>
                    <a:pt x="609" y="236"/>
                    <a:pt x="609" y="237"/>
                    <a:pt x="608" y="237"/>
                  </a:cubicBezTo>
                  <a:cubicBezTo>
                    <a:pt x="608" y="237"/>
                    <a:pt x="608" y="237"/>
                    <a:pt x="608" y="237"/>
                  </a:cubicBezTo>
                  <a:cubicBezTo>
                    <a:pt x="607" y="237"/>
                    <a:pt x="607" y="237"/>
                    <a:pt x="607" y="237"/>
                  </a:cubicBezTo>
                  <a:cubicBezTo>
                    <a:pt x="607" y="237"/>
                    <a:pt x="607" y="237"/>
                    <a:pt x="607" y="237"/>
                  </a:cubicBezTo>
                  <a:cubicBezTo>
                    <a:pt x="606" y="237"/>
                    <a:pt x="605" y="236"/>
                    <a:pt x="605" y="235"/>
                  </a:cubicBezTo>
                  <a:close/>
                  <a:moveTo>
                    <a:pt x="13" y="226"/>
                  </a:moveTo>
                  <a:cubicBezTo>
                    <a:pt x="12" y="226"/>
                    <a:pt x="12" y="225"/>
                    <a:pt x="12" y="224"/>
                  </a:cubicBezTo>
                  <a:cubicBezTo>
                    <a:pt x="12" y="224"/>
                    <a:pt x="12" y="224"/>
                    <a:pt x="12" y="224"/>
                  </a:cubicBezTo>
                  <a:cubicBezTo>
                    <a:pt x="12" y="223"/>
                    <a:pt x="13" y="222"/>
                    <a:pt x="14" y="222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5" y="223"/>
                    <a:pt x="16" y="224"/>
                    <a:pt x="16" y="225"/>
                  </a:cubicBezTo>
                  <a:cubicBezTo>
                    <a:pt x="16" y="225"/>
                    <a:pt x="16" y="225"/>
                    <a:pt x="16" y="225"/>
                  </a:cubicBezTo>
                  <a:cubicBezTo>
                    <a:pt x="16" y="226"/>
                    <a:pt x="15" y="226"/>
                    <a:pt x="14" y="226"/>
                  </a:cubicBezTo>
                  <a:cubicBezTo>
                    <a:pt x="14" y="226"/>
                    <a:pt x="14" y="226"/>
                    <a:pt x="14" y="226"/>
                  </a:cubicBezTo>
                  <a:cubicBezTo>
                    <a:pt x="14" y="226"/>
                    <a:pt x="13" y="226"/>
                    <a:pt x="13" y="226"/>
                  </a:cubicBezTo>
                  <a:close/>
                  <a:moveTo>
                    <a:pt x="602" y="224"/>
                  </a:moveTo>
                  <a:cubicBezTo>
                    <a:pt x="602" y="223"/>
                    <a:pt x="602" y="222"/>
                    <a:pt x="603" y="221"/>
                  </a:cubicBezTo>
                  <a:cubicBezTo>
                    <a:pt x="603" y="221"/>
                    <a:pt x="603" y="221"/>
                    <a:pt x="603" y="221"/>
                  </a:cubicBezTo>
                  <a:cubicBezTo>
                    <a:pt x="604" y="221"/>
                    <a:pt x="606" y="222"/>
                    <a:pt x="606" y="223"/>
                  </a:cubicBezTo>
                  <a:cubicBezTo>
                    <a:pt x="606" y="223"/>
                    <a:pt x="606" y="223"/>
                    <a:pt x="606" y="223"/>
                  </a:cubicBezTo>
                  <a:cubicBezTo>
                    <a:pt x="606" y="224"/>
                    <a:pt x="606" y="225"/>
                    <a:pt x="605" y="225"/>
                  </a:cubicBezTo>
                  <a:cubicBezTo>
                    <a:pt x="605" y="225"/>
                    <a:pt x="605" y="225"/>
                    <a:pt x="605" y="225"/>
                  </a:cubicBezTo>
                  <a:cubicBezTo>
                    <a:pt x="604" y="225"/>
                    <a:pt x="604" y="225"/>
                    <a:pt x="604" y="225"/>
                  </a:cubicBezTo>
                  <a:cubicBezTo>
                    <a:pt x="604" y="225"/>
                    <a:pt x="604" y="225"/>
                    <a:pt x="604" y="225"/>
                  </a:cubicBezTo>
                  <a:cubicBezTo>
                    <a:pt x="603" y="225"/>
                    <a:pt x="602" y="225"/>
                    <a:pt x="602" y="224"/>
                  </a:cubicBezTo>
                  <a:close/>
                  <a:moveTo>
                    <a:pt x="17" y="215"/>
                  </a:moveTo>
                  <a:cubicBezTo>
                    <a:pt x="16" y="215"/>
                    <a:pt x="15" y="213"/>
                    <a:pt x="16" y="212"/>
                  </a:cubicBezTo>
                  <a:cubicBezTo>
                    <a:pt x="16" y="212"/>
                    <a:pt x="16" y="212"/>
                    <a:pt x="16" y="212"/>
                  </a:cubicBezTo>
                  <a:cubicBezTo>
                    <a:pt x="16" y="211"/>
                    <a:pt x="17" y="211"/>
                    <a:pt x="18" y="211"/>
                  </a:cubicBezTo>
                  <a:cubicBezTo>
                    <a:pt x="18" y="211"/>
                    <a:pt x="18" y="211"/>
                    <a:pt x="18" y="211"/>
                  </a:cubicBezTo>
                  <a:cubicBezTo>
                    <a:pt x="19" y="211"/>
                    <a:pt x="20" y="213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8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lose/>
                  <a:moveTo>
                    <a:pt x="598" y="213"/>
                  </a:moveTo>
                  <a:cubicBezTo>
                    <a:pt x="598" y="211"/>
                    <a:pt x="599" y="210"/>
                    <a:pt x="600" y="210"/>
                  </a:cubicBezTo>
                  <a:cubicBezTo>
                    <a:pt x="600" y="210"/>
                    <a:pt x="600" y="210"/>
                    <a:pt x="600" y="210"/>
                  </a:cubicBezTo>
                  <a:cubicBezTo>
                    <a:pt x="601" y="210"/>
                    <a:pt x="602" y="210"/>
                    <a:pt x="602" y="211"/>
                  </a:cubicBezTo>
                  <a:cubicBezTo>
                    <a:pt x="602" y="211"/>
                    <a:pt x="602" y="211"/>
                    <a:pt x="602" y="211"/>
                  </a:cubicBezTo>
                  <a:cubicBezTo>
                    <a:pt x="603" y="212"/>
                    <a:pt x="602" y="213"/>
                    <a:pt x="601" y="214"/>
                  </a:cubicBezTo>
                  <a:cubicBezTo>
                    <a:pt x="601" y="214"/>
                    <a:pt x="601" y="214"/>
                    <a:pt x="601" y="214"/>
                  </a:cubicBezTo>
                  <a:cubicBezTo>
                    <a:pt x="601" y="214"/>
                    <a:pt x="601" y="214"/>
                    <a:pt x="600" y="214"/>
                  </a:cubicBezTo>
                  <a:cubicBezTo>
                    <a:pt x="600" y="214"/>
                    <a:pt x="600" y="214"/>
                    <a:pt x="600" y="214"/>
                  </a:cubicBezTo>
                  <a:cubicBezTo>
                    <a:pt x="600" y="214"/>
                    <a:pt x="599" y="213"/>
                    <a:pt x="598" y="213"/>
                  </a:cubicBezTo>
                  <a:close/>
                  <a:moveTo>
                    <a:pt x="21" y="204"/>
                  </a:moveTo>
                  <a:cubicBezTo>
                    <a:pt x="20" y="203"/>
                    <a:pt x="19" y="202"/>
                    <a:pt x="20" y="201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20" y="200"/>
                    <a:pt x="21" y="199"/>
                    <a:pt x="22" y="200"/>
                  </a:cubicBezTo>
                  <a:cubicBezTo>
                    <a:pt x="22" y="200"/>
                    <a:pt x="22" y="200"/>
                    <a:pt x="22" y="200"/>
                  </a:cubicBezTo>
                  <a:cubicBezTo>
                    <a:pt x="23" y="200"/>
                    <a:pt x="24" y="201"/>
                    <a:pt x="23" y="202"/>
                  </a:cubicBezTo>
                  <a:cubicBezTo>
                    <a:pt x="23" y="202"/>
                    <a:pt x="23" y="202"/>
                    <a:pt x="23" y="202"/>
                  </a:cubicBezTo>
                  <a:cubicBezTo>
                    <a:pt x="23" y="203"/>
                    <a:pt x="22" y="204"/>
                    <a:pt x="21" y="204"/>
                  </a:cubicBezTo>
                  <a:cubicBezTo>
                    <a:pt x="21" y="204"/>
                    <a:pt x="21" y="204"/>
                    <a:pt x="21" y="204"/>
                  </a:cubicBezTo>
                  <a:cubicBezTo>
                    <a:pt x="21" y="204"/>
                    <a:pt x="21" y="204"/>
                    <a:pt x="21" y="204"/>
                  </a:cubicBezTo>
                  <a:close/>
                  <a:moveTo>
                    <a:pt x="594" y="201"/>
                  </a:moveTo>
                  <a:cubicBezTo>
                    <a:pt x="594" y="200"/>
                    <a:pt x="595" y="199"/>
                    <a:pt x="596" y="199"/>
                  </a:cubicBezTo>
                  <a:cubicBezTo>
                    <a:pt x="596" y="199"/>
                    <a:pt x="596" y="199"/>
                    <a:pt x="596" y="199"/>
                  </a:cubicBezTo>
                  <a:cubicBezTo>
                    <a:pt x="597" y="198"/>
                    <a:pt x="598" y="199"/>
                    <a:pt x="598" y="200"/>
                  </a:cubicBezTo>
                  <a:cubicBezTo>
                    <a:pt x="598" y="200"/>
                    <a:pt x="598" y="200"/>
                    <a:pt x="598" y="200"/>
                  </a:cubicBezTo>
                  <a:cubicBezTo>
                    <a:pt x="599" y="201"/>
                    <a:pt x="598" y="202"/>
                    <a:pt x="597" y="202"/>
                  </a:cubicBezTo>
                  <a:cubicBezTo>
                    <a:pt x="597" y="202"/>
                    <a:pt x="597" y="202"/>
                    <a:pt x="597" y="202"/>
                  </a:cubicBezTo>
                  <a:cubicBezTo>
                    <a:pt x="597" y="203"/>
                    <a:pt x="597" y="203"/>
                    <a:pt x="596" y="203"/>
                  </a:cubicBezTo>
                  <a:cubicBezTo>
                    <a:pt x="596" y="203"/>
                    <a:pt x="596" y="203"/>
                    <a:pt x="596" y="203"/>
                  </a:cubicBezTo>
                  <a:cubicBezTo>
                    <a:pt x="595" y="203"/>
                    <a:pt x="595" y="202"/>
                    <a:pt x="594" y="201"/>
                  </a:cubicBezTo>
                  <a:close/>
                  <a:moveTo>
                    <a:pt x="25" y="192"/>
                  </a:moveTo>
                  <a:cubicBezTo>
                    <a:pt x="24" y="192"/>
                    <a:pt x="24" y="191"/>
                    <a:pt x="24" y="190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24" y="189"/>
                    <a:pt x="26" y="188"/>
                    <a:pt x="27" y="189"/>
                  </a:cubicBezTo>
                  <a:cubicBezTo>
                    <a:pt x="27" y="189"/>
                    <a:pt x="27" y="189"/>
                    <a:pt x="27" y="189"/>
                  </a:cubicBezTo>
                  <a:cubicBezTo>
                    <a:pt x="28" y="189"/>
                    <a:pt x="28" y="190"/>
                    <a:pt x="28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27" y="192"/>
                    <a:pt x="27" y="193"/>
                    <a:pt x="26" y="193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6" y="193"/>
                    <a:pt x="25" y="193"/>
                    <a:pt x="25" y="192"/>
                  </a:cubicBezTo>
                  <a:close/>
                  <a:moveTo>
                    <a:pt x="590" y="190"/>
                  </a:moveTo>
                  <a:cubicBezTo>
                    <a:pt x="590" y="189"/>
                    <a:pt x="590" y="188"/>
                    <a:pt x="591" y="188"/>
                  </a:cubicBezTo>
                  <a:cubicBezTo>
                    <a:pt x="591" y="188"/>
                    <a:pt x="591" y="188"/>
                    <a:pt x="591" y="188"/>
                  </a:cubicBezTo>
                  <a:cubicBezTo>
                    <a:pt x="592" y="187"/>
                    <a:pt x="593" y="188"/>
                    <a:pt x="594" y="189"/>
                  </a:cubicBezTo>
                  <a:cubicBezTo>
                    <a:pt x="594" y="189"/>
                    <a:pt x="594" y="189"/>
                    <a:pt x="594" y="189"/>
                  </a:cubicBezTo>
                  <a:cubicBezTo>
                    <a:pt x="594" y="190"/>
                    <a:pt x="594" y="191"/>
                    <a:pt x="593" y="191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2" y="191"/>
                    <a:pt x="592" y="191"/>
                    <a:pt x="592" y="191"/>
                  </a:cubicBezTo>
                  <a:cubicBezTo>
                    <a:pt x="592" y="191"/>
                    <a:pt x="592" y="191"/>
                    <a:pt x="592" y="191"/>
                  </a:cubicBezTo>
                  <a:cubicBezTo>
                    <a:pt x="591" y="191"/>
                    <a:pt x="590" y="191"/>
                    <a:pt x="590" y="190"/>
                  </a:cubicBezTo>
                  <a:close/>
                  <a:moveTo>
                    <a:pt x="30" y="181"/>
                  </a:moveTo>
                  <a:cubicBezTo>
                    <a:pt x="29" y="181"/>
                    <a:pt x="28" y="180"/>
                    <a:pt x="29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9" y="178"/>
                    <a:pt x="31" y="177"/>
                    <a:pt x="32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3" y="178"/>
                    <a:pt x="33" y="179"/>
                    <a:pt x="33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81"/>
                    <a:pt x="32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1"/>
                  </a:cubicBezTo>
                  <a:close/>
                  <a:moveTo>
                    <a:pt x="585" y="179"/>
                  </a:moveTo>
                  <a:cubicBezTo>
                    <a:pt x="585" y="178"/>
                    <a:pt x="585" y="177"/>
                    <a:pt x="586" y="177"/>
                  </a:cubicBezTo>
                  <a:cubicBezTo>
                    <a:pt x="586" y="177"/>
                    <a:pt x="586" y="177"/>
                    <a:pt x="586" y="177"/>
                  </a:cubicBezTo>
                  <a:cubicBezTo>
                    <a:pt x="587" y="176"/>
                    <a:pt x="588" y="177"/>
                    <a:pt x="589" y="178"/>
                  </a:cubicBezTo>
                  <a:cubicBezTo>
                    <a:pt x="589" y="178"/>
                    <a:pt x="589" y="178"/>
                    <a:pt x="589" y="178"/>
                  </a:cubicBezTo>
                  <a:cubicBezTo>
                    <a:pt x="589" y="179"/>
                    <a:pt x="589" y="180"/>
                    <a:pt x="588" y="180"/>
                  </a:cubicBezTo>
                  <a:cubicBezTo>
                    <a:pt x="588" y="180"/>
                    <a:pt x="588" y="180"/>
                    <a:pt x="588" y="180"/>
                  </a:cubicBezTo>
                  <a:cubicBezTo>
                    <a:pt x="587" y="180"/>
                    <a:pt x="587" y="181"/>
                    <a:pt x="587" y="181"/>
                  </a:cubicBezTo>
                  <a:cubicBezTo>
                    <a:pt x="587" y="181"/>
                    <a:pt x="587" y="181"/>
                    <a:pt x="587" y="181"/>
                  </a:cubicBezTo>
                  <a:cubicBezTo>
                    <a:pt x="586" y="181"/>
                    <a:pt x="585" y="180"/>
                    <a:pt x="585" y="179"/>
                  </a:cubicBezTo>
                  <a:close/>
                  <a:moveTo>
                    <a:pt x="35" y="171"/>
                  </a:moveTo>
                  <a:cubicBezTo>
                    <a:pt x="34" y="170"/>
                    <a:pt x="34" y="169"/>
                    <a:pt x="34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6" y="167"/>
                    <a:pt x="37" y="167"/>
                  </a:cubicBezTo>
                  <a:cubicBezTo>
                    <a:pt x="37" y="167"/>
                    <a:pt x="37" y="167"/>
                    <a:pt x="37" y="167"/>
                  </a:cubicBezTo>
                  <a:cubicBezTo>
                    <a:pt x="38" y="168"/>
                    <a:pt x="38" y="169"/>
                    <a:pt x="38" y="170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7" y="170"/>
                    <a:pt x="37" y="171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5" y="171"/>
                    <a:pt x="35" y="171"/>
                  </a:cubicBezTo>
                  <a:close/>
                  <a:moveTo>
                    <a:pt x="580" y="169"/>
                  </a:moveTo>
                  <a:cubicBezTo>
                    <a:pt x="579" y="168"/>
                    <a:pt x="580" y="167"/>
                    <a:pt x="581" y="166"/>
                  </a:cubicBezTo>
                  <a:cubicBezTo>
                    <a:pt x="581" y="166"/>
                    <a:pt x="581" y="166"/>
                    <a:pt x="581" y="166"/>
                  </a:cubicBezTo>
                  <a:cubicBezTo>
                    <a:pt x="582" y="166"/>
                    <a:pt x="583" y="166"/>
                    <a:pt x="583" y="167"/>
                  </a:cubicBezTo>
                  <a:cubicBezTo>
                    <a:pt x="583" y="167"/>
                    <a:pt x="583" y="167"/>
                    <a:pt x="583" y="167"/>
                  </a:cubicBezTo>
                  <a:cubicBezTo>
                    <a:pt x="584" y="168"/>
                    <a:pt x="583" y="169"/>
                    <a:pt x="582" y="170"/>
                  </a:cubicBezTo>
                  <a:cubicBezTo>
                    <a:pt x="582" y="170"/>
                    <a:pt x="582" y="170"/>
                    <a:pt x="582" y="170"/>
                  </a:cubicBezTo>
                  <a:cubicBezTo>
                    <a:pt x="582" y="170"/>
                    <a:pt x="582" y="170"/>
                    <a:pt x="582" y="170"/>
                  </a:cubicBezTo>
                  <a:cubicBezTo>
                    <a:pt x="582" y="170"/>
                    <a:pt x="582" y="170"/>
                    <a:pt x="582" y="170"/>
                  </a:cubicBezTo>
                  <a:cubicBezTo>
                    <a:pt x="581" y="170"/>
                    <a:pt x="580" y="169"/>
                    <a:pt x="580" y="169"/>
                  </a:cubicBezTo>
                  <a:close/>
                  <a:moveTo>
                    <a:pt x="41" y="160"/>
                  </a:moveTo>
                  <a:cubicBezTo>
                    <a:pt x="40" y="159"/>
                    <a:pt x="39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2" y="156"/>
                    <a:pt x="43" y="157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4" y="157"/>
                    <a:pt x="44" y="158"/>
                    <a:pt x="44" y="159"/>
                  </a:cubicBezTo>
                  <a:cubicBezTo>
                    <a:pt x="44" y="159"/>
                    <a:pt x="44" y="159"/>
                    <a:pt x="44" y="159"/>
                  </a:cubicBezTo>
                  <a:cubicBezTo>
                    <a:pt x="44" y="159"/>
                    <a:pt x="44" y="159"/>
                    <a:pt x="44" y="159"/>
                  </a:cubicBezTo>
                  <a:cubicBezTo>
                    <a:pt x="44" y="159"/>
                    <a:pt x="44" y="159"/>
                    <a:pt x="44" y="159"/>
                  </a:cubicBezTo>
                  <a:cubicBezTo>
                    <a:pt x="43" y="160"/>
                    <a:pt x="42" y="160"/>
                    <a:pt x="42" y="160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1" y="160"/>
                    <a:pt x="41" y="160"/>
                    <a:pt x="41" y="160"/>
                  </a:cubicBezTo>
                  <a:close/>
                  <a:moveTo>
                    <a:pt x="574" y="158"/>
                  </a:moveTo>
                  <a:cubicBezTo>
                    <a:pt x="574" y="158"/>
                    <a:pt x="574" y="158"/>
                    <a:pt x="574" y="158"/>
                  </a:cubicBezTo>
                  <a:cubicBezTo>
                    <a:pt x="574" y="158"/>
                    <a:pt x="574" y="158"/>
                    <a:pt x="574" y="158"/>
                  </a:cubicBezTo>
                  <a:cubicBezTo>
                    <a:pt x="573" y="157"/>
                    <a:pt x="574" y="156"/>
                    <a:pt x="575" y="156"/>
                  </a:cubicBezTo>
                  <a:cubicBezTo>
                    <a:pt x="575" y="156"/>
                    <a:pt x="575" y="156"/>
                    <a:pt x="575" y="156"/>
                  </a:cubicBezTo>
                  <a:cubicBezTo>
                    <a:pt x="576" y="155"/>
                    <a:pt x="577" y="155"/>
                    <a:pt x="577" y="156"/>
                  </a:cubicBezTo>
                  <a:cubicBezTo>
                    <a:pt x="577" y="156"/>
                    <a:pt x="577" y="156"/>
                    <a:pt x="577" y="156"/>
                  </a:cubicBezTo>
                  <a:cubicBezTo>
                    <a:pt x="578" y="157"/>
                    <a:pt x="578" y="158"/>
                    <a:pt x="577" y="159"/>
                  </a:cubicBezTo>
                  <a:cubicBezTo>
                    <a:pt x="577" y="159"/>
                    <a:pt x="577" y="159"/>
                    <a:pt x="577" y="159"/>
                  </a:cubicBezTo>
                  <a:cubicBezTo>
                    <a:pt x="576" y="159"/>
                    <a:pt x="576" y="159"/>
                    <a:pt x="576" y="159"/>
                  </a:cubicBezTo>
                  <a:cubicBezTo>
                    <a:pt x="576" y="159"/>
                    <a:pt x="576" y="159"/>
                    <a:pt x="576" y="159"/>
                  </a:cubicBezTo>
                  <a:cubicBezTo>
                    <a:pt x="575" y="159"/>
                    <a:pt x="574" y="159"/>
                    <a:pt x="574" y="158"/>
                  </a:cubicBezTo>
                  <a:close/>
                  <a:moveTo>
                    <a:pt x="47" y="150"/>
                  </a:moveTo>
                  <a:cubicBezTo>
                    <a:pt x="46" y="149"/>
                    <a:pt x="46" y="148"/>
                    <a:pt x="46" y="147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7" y="146"/>
                    <a:pt x="48" y="146"/>
                    <a:pt x="49" y="146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0" y="147"/>
                    <a:pt x="50" y="148"/>
                    <a:pt x="50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49" y="150"/>
                    <a:pt x="49" y="150"/>
                    <a:pt x="48" y="150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48" y="150"/>
                    <a:pt x="47" y="150"/>
                    <a:pt x="47" y="150"/>
                  </a:cubicBezTo>
                  <a:close/>
                  <a:moveTo>
                    <a:pt x="568" y="148"/>
                  </a:moveTo>
                  <a:cubicBezTo>
                    <a:pt x="568" y="148"/>
                    <a:pt x="568" y="148"/>
                    <a:pt x="568" y="148"/>
                  </a:cubicBezTo>
                  <a:cubicBezTo>
                    <a:pt x="568" y="148"/>
                    <a:pt x="568" y="148"/>
                    <a:pt x="568" y="148"/>
                  </a:cubicBezTo>
                  <a:cubicBezTo>
                    <a:pt x="567" y="147"/>
                    <a:pt x="568" y="146"/>
                    <a:pt x="569" y="145"/>
                  </a:cubicBezTo>
                  <a:cubicBezTo>
                    <a:pt x="569" y="145"/>
                    <a:pt x="569" y="145"/>
                    <a:pt x="569" y="145"/>
                  </a:cubicBezTo>
                  <a:cubicBezTo>
                    <a:pt x="569" y="145"/>
                    <a:pt x="571" y="145"/>
                    <a:pt x="571" y="146"/>
                  </a:cubicBezTo>
                  <a:cubicBezTo>
                    <a:pt x="571" y="146"/>
                    <a:pt x="571" y="146"/>
                    <a:pt x="571" y="146"/>
                  </a:cubicBezTo>
                  <a:cubicBezTo>
                    <a:pt x="572" y="147"/>
                    <a:pt x="572" y="148"/>
                    <a:pt x="571" y="149"/>
                  </a:cubicBezTo>
                  <a:cubicBezTo>
                    <a:pt x="571" y="149"/>
                    <a:pt x="571" y="149"/>
                    <a:pt x="571" y="149"/>
                  </a:cubicBezTo>
                  <a:cubicBezTo>
                    <a:pt x="570" y="149"/>
                    <a:pt x="570" y="149"/>
                    <a:pt x="570" y="149"/>
                  </a:cubicBezTo>
                  <a:cubicBezTo>
                    <a:pt x="570" y="149"/>
                    <a:pt x="570" y="149"/>
                    <a:pt x="570" y="149"/>
                  </a:cubicBezTo>
                  <a:cubicBezTo>
                    <a:pt x="569" y="149"/>
                    <a:pt x="568" y="149"/>
                    <a:pt x="568" y="148"/>
                  </a:cubicBezTo>
                  <a:close/>
                  <a:moveTo>
                    <a:pt x="53" y="140"/>
                  </a:moveTo>
                  <a:cubicBezTo>
                    <a:pt x="52" y="139"/>
                    <a:pt x="52" y="138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53" y="136"/>
                    <a:pt x="55" y="136"/>
                    <a:pt x="55" y="136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56" y="137"/>
                    <a:pt x="57" y="138"/>
                    <a:pt x="56" y="139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0"/>
                    <a:pt x="55" y="140"/>
                    <a:pt x="54" y="140"/>
                  </a:cubicBezTo>
                  <a:cubicBezTo>
                    <a:pt x="54" y="140"/>
                    <a:pt x="54" y="140"/>
                    <a:pt x="54" y="140"/>
                  </a:cubicBezTo>
                  <a:cubicBezTo>
                    <a:pt x="54" y="140"/>
                    <a:pt x="54" y="140"/>
                    <a:pt x="53" y="140"/>
                  </a:cubicBezTo>
                  <a:close/>
                  <a:moveTo>
                    <a:pt x="561" y="138"/>
                  </a:moveTo>
                  <a:cubicBezTo>
                    <a:pt x="561" y="138"/>
                    <a:pt x="561" y="138"/>
                    <a:pt x="561" y="138"/>
                  </a:cubicBezTo>
                  <a:cubicBezTo>
                    <a:pt x="561" y="138"/>
                    <a:pt x="561" y="138"/>
                    <a:pt x="561" y="138"/>
                  </a:cubicBezTo>
                  <a:cubicBezTo>
                    <a:pt x="561" y="137"/>
                    <a:pt x="561" y="136"/>
                    <a:pt x="562" y="135"/>
                  </a:cubicBezTo>
                  <a:cubicBezTo>
                    <a:pt x="562" y="135"/>
                    <a:pt x="562" y="135"/>
                    <a:pt x="562" y="135"/>
                  </a:cubicBezTo>
                  <a:cubicBezTo>
                    <a:pt x="563" y="135"/>
                    <a:pt x="564" y="135"/>
                    <a:pt x="565" y="136"/>
                  </a:cubicBezTo>
                  <a:cubicBezTo>
                    <a:pt x="565" y="136"/>
                    <a:pt x="565" y="136"/>
                    <a:pt x="565" y="136"/>
                  </a:cubicBezTo>
                  <a:cubicBezTo>
                    <a:pt x="565" y="137"/>
                    <a:pt x="565" y="138"/>
                    <a:pt x="564" y="139"/>
                  </a:cubicBezTo>
                  <a:cubicBezTo>
                    <a:pt x="564" y="139"/>
                    <a:pt x="564" y="139"/>
                    <a:pt x="564" y="139"/>
                  </a:cubicBezTo>
                  <a:cubicBezTo>
                    <a:pt x="564" y="139"/>
                    <a:pt x="563" y="139"/>
                    <a:pt x="563" y="139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2" y="139"/>
                    <a:pt x="562" y="139"/>
                    <a:pt x="561" y="138"/>
                  </a:cubicBezTo>
                  <a:close/>
                  <a:moveTo>
                    <a:pt x="60" y="130"/>
                  </a:moveTo>
                  <a:cubicBezTo>
                    <a:pt x="59" y="129"/>
                    <a:pt x="59" y="128"/>
                    <a:pt x="60" y="127"/>
                  </a:cubicBezTo>
                  <a:cubicBezTo>
                    <a:pt x="60" y="127"/>
                    <a:pt x="60" y="127"/>
                    <a:pt x="60" y="127"/>
                  </a:cubicBezTo>
                  <a:cubicBezTo>
                    <a:pt x="60" y="126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3" y="127"/>
                    <a:pt x="64" y="128"/>
                    <a:pt x="63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2" y="130"/>
                    <a:pt x="62" y="130"/>
                    <a:pt x="61" y="130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61" y="130"/>
                    <a:pt x="60" y="130"/>
                    <a:pt x="60" y="130"/>
                  </a:cubicBezTo>
                  <a:close/>
                  <a:moveTo>
                    <a:pt x="555" y="128"/>
                  </a:moveTo>
                  <a:cubicBezTo>
                    <a:pt x="554" y="127"/>
                    <a:pt x="554" y="126"/>
                    <a:pt x="555" y="125"/>
                  </a:cubicBezTo>
                  <a:cubicBezTo>
                    <a:pt x="555" y="125"/>
                    <a:pt x="555" y="125"/>
                    <a:pt x="555" y="125"/>
                  </a:cubicBezTo>
                  <a:cubicBezTo>
                    <a:pt x="556" y="125"/>
                    <a:pt x="557" y="125"/>
                    <a:pt x="558" y="126"/>
                  </a:cubicBezTo>
                  <a:cubicBezTo>
                    <a:pt x="558" y="126"/>
                    <a:pt x="558" y="126"/>
                    <a:pt x="558" y="126"/>
                  </a:cubicBezTo>
                  <a:cubicBezTo>
                    <a:pt x="558" y="127"/>
                    <a:pt x="558" y="128"/>
                    <a:pt x="557" y="129"/>
                  </a:cubicBezTo>
                  <a:cubicBezTo>
                    <a:pt x="557" y="129"/>
                    <a:pt x="557" y="129"/>
                    <a:pt x="557" y="129"/>
                  </a:cubicBezTo>
                  <a:cubicBezTo>
                    <a:pt x="557" y="129"/>
                    <a:pt x="557" y="129"/>
                    <a:pt x="556" y="129"/>
                  </a:cubicBezTo>
                  <a:cubicBezTo>
                    <a:pt x="556" y="129"/>
                    <a:pt x="556" y="129"/>
                    <a:pt x="556" y="129"/>
                  </a:cubicBezTo>
                  <a:cubicBezTo>
                    <a:pt x="556" y="129"/>
                    <a:pt x="555" y="129"/>
                    <a:pt x="555" y="128"/>
                  </a:cubicBezTo>
                  <a:close/>
                  <a:moveTo>
                    <a:pt x="67" y="120"/>
                  </a:moveTo>
                  <a:cubicBezTo>
                    <a:pt x="66" y="119"/>
                    <a:pt x="66" y="118"/>
                    <a:pt x="67" y="117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8" y="116"/>
                    <a:pt x="69" y="116"/>
                    <a:pt x="70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1" y="118"/>
                    <a:pt x="71" y="119"/>
                    <a:pt x="70" y="120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20"/>
                    <a:pt x="69" y="121"/>
                    <a:pt x="69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8" y="121"/>
                    <a:pt x="68" y="120"/>
                    <a:pt x="67" y="120"/>
                  </a:cubicBezTo>
                  <a:close/>
                  <a:moveTo>
                    <a:pt x="547" y="119"/>
                  </a:moveTo>
                  <a:cubicBezTo>
                    <a:pt x="547" y="119"/>
                    <a:pt x="547" y="119"/>
                    <a:pt x="547" y="119"/>
                  </a:cubicBezTo>
                  <a:cubicBezTo>
                    <a:pt x="547" y="119"/>
                    <a:pt x="547" y="119"/>
                    <a:pt x="547" y="119"/>
                  </a:cubicBezTo>
                  <a:cubicBezTo>
                    <a:pt x="547" y="118"/>
                    <a:pt x="547" y="117"/>
                    <a:pt x="548" y="116"/>
                  </a:cubicBezTo>
                  <a:cubicBezTo>
                    <a:pt x="548" y="116"/>
                    <a:pt x="548" y="116"/>
                    <a:pt x="548" y="116"/>
                  </a:cubicBezTo>
                  <a:cubicBezTo>
                    <a:pt x="548" y="115"/>
                    <a:pt x="550" y="115"/>
                    <a:pt x="550" y="116"/>
                  </a:cubicBezTo>
                  <a:cubicBezTo>
                    <a:pt x="550" y="116"/>
                    <a:pt x="550" y="116"/>
                    <a:pt x="550" y="116"/>
                  </a:cubicBezTo>
                  <a:cubicBezTo>
                    <a:pt x="551" y="117"/>
                    <a:pt x="551" y="118"/>
                    <a:pt x="550" y="119"/>
                  </a:cubicBezTo>
                  <a:cubicBezTo>
                    <a:pt x="550" y="119"/>
                    <a:pt x="550" y="119"/>
                    <a:pt x="550" y="119"/>
                  </a:cubicBezTo>
                  <a:cubicBezTo>
                    <a:pt x="550" y="119"/>
                    <a:pt x="549" y="120"/>
                    <a:pt x="549" y="120"/>
                  </a:cubicBezTo>
                  <a:cubicBezTo>
                    <a:pt x="549" y="120"/>
                    <a:pt x="549" y="120"/>
                    <a:pt x="549" y="120"/>
                  </a:cubicBezTo>
                  <a:cubicBezTo>
                    <a:pt x="548" y="120"/>
                    <a:pt x="548" y="119"/>
                    <a:pt x="547" y="119"/>
                  </a:cubicBezTo>
                  <a:close/>
                  <a:moveTo>
                    <a:pt x="75" y="111"/>
                  </a:moveTo>
                  <a:cubicBezTo>
                    <a:pt x="74" y="110"/>
                    <a:pt x="74" y="109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7"/>
                    <a:pt x="77" y="107"/>
                    <a:pt x="77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8" y="108"/>
                    <a:pt x="78" y="110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6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6" y="111"/>
                    <a:pt x="75" y="111"/>
                    <a:pt x="75" y="111"/>
                  </a:cubicBezTo>
                  <a:close/>
                  <a:moveTo>
                    <a:pt x="540" y="110"/>
                  </a:moveTo>
                  <a:cubicBezTo>
                    <a:pt x="539" y="109"/>
                    <a:pt x="539" y="108"/>
                    <a:pt x="540" y="107"/>
                  </a:cubicBezTo>
                  <a:cubicBezTo>
                    <a:pt x="540" y="107"/>
                    <a:pt x="540" y="107"/>
                    <a:pt x="540" y="107"/>
                  </a:cubicBezTo>
                  <a:cubicBezTo>
                    <a:pt x="541" y="106"/>
                    <a:pt x="542" y="106"/>
                    <a:pt x="543" y="107"/>
                  </a:cubicBezTo>
                  <a:cubicBezTo>
                    <a:pt x="543" y="107"/>
                    <a:pt x="543" y="107"/>
                    <a:pt x="543" y="107"/>
                  </a:cubicBezTo>
                  <a:cubicBezTo>
                    <a:pt x="543" y="108"/>
                    <a:pt x="543" y="109"/>
                    <a:pt x="543" y="110"/>
                  </a:cubicBezTo>
                  <a:cubicBezTo>
                    <a:pt x="543" y="110"/>
                    <a:pt x="543" y="110"/>
                    <a:pt x="543" y="110"/>
                  </a:cubicBezTo>
                  <a:cubicBezTo>
                    <a:pt x="542" y="110"/>
                    <a:pt x="542" y="110"/>
                    <a:pt x="541" y="110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41" y="110"/>
                    <a:pt x="540" y="110"/>
                    <a:pt x="540" y="110"/>
                  </a:cubicBezTo>
                  <a:close/>
                  <a:moveTo>
                    <a:pt x="83" y="102"/>
                  </a:moveTo>
                  <a:cubicBezTo>
                    <a:pt x="82" y="101"/>
                    <a:pt x="82" y="100"/>
                    <a:pt x="83" y="99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3" y="98"/>
                    <a:pt x="85" y="98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100"/>
                    <a:pt x="86" y="101"/>
                    <a:pt x="8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5" y="102"/>
                    <a:pt x="85" y="102"/>
                    <a:pt x="84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02"/>
                    <a:pt x="83" y="102"/>
                    <a:pt x="83" y="102"/>
                  </a:cubicBezTo>
                  <a:close/>
                  <a:moveTo>
                    <a:pt x="532" y="101"/>
                  </a:moveTo>
                  <a:cubicBezTo>
                    <a:pt x="531" y="100"/>
                    <a:pt x="531" y="99"/>
                    <a:pt x="532" y="98"/>
                  </a:cubicBezTo>
                  <a:cubicBezTo>
                    <a:pt x="532" y="98"/>
                    <a:pt x="532" y="98"/>
                    <a:pt x="532" y="98"/>
                  </a:cubicBezTo>
                  <a:cubicBezTo>
                    <a:pt x="533" y="97"/>
                    <a:pt x="534" y="97"/>
                    <a:pt x="535" y="98"/>
                  </a:cubicBezTo>
                  <a:cubicBezTo>
                    <a:pt x="535" y="98"/>
                    <a:pt x="535" y="98"/>
                    <a:pt x="535" y="98"/>
                  </a:cubicBezTo>
                  <a:cubicBezTo>
                    <a:pt x="535" y="99"/>
                    <a:pt x="535" y="100"/>
                    <a:pt x="535" y="101"/>
                  </a:cubicBezTo>
                  <a:cubicBezTo>
                    <a:pt x="535" y="101"/>
                    <a:pt x="535" y="101"/>
                    <a:pt x="535" y="101"/>
                  </a:cubicBezTo>
                  <a:cubicBezTo>
                    <a:pt x="534" y="101"/>
                    <a:pt x="534" y="101"/>
                    <a:pt x="533" y="101"/>
                  </a:cubicBezTo>
                  <a:cubicBezTo>
                    <a:pt x="533" y="101"/>
                    <a:pt x="533" y="101"/>
                    <a:pt x="533" y="101"/>
                  </a:cubicBezTo>
                  <a:cubicBezTo>
                    <a:pt x="533" y="101"/>
                    <a:pt x="532" y="101"/>
                    <a:pt x="532" y="101"/>
                  </a:cubicBezTo>
                  <a:close/>
                  <a:moveTo>
                    <a:pt x="91" y="93"/>
                  </a:moveTo>
                  <a:cubicBezTo>
                    <a:pt x="90" y="92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2" y="89"/>
                    <a:pt x="93" y="89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5" y="91"/>
                    <a:pt x="95" y="92"/>
                    <a:pt x="9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3" y="93"/>
                    <a:pt x="93" y="94"/>
                    <a:pt x="92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2" y="94"/>
                    <a:pt x="91" y="93"/>
                    <a:pt x="91" y="93"/>
                  </a:cubicBezTo>
                  <a:close/>
                  <a:moveTo>
                    <a:pt x="523" y="92"/>
                  </a:moveTo>
                  <a:cubicBezTo>
                    <a:pt x="523" y="91"/>
                    <a:pt x="523" y="90"/>
                    <a:pt x="523" y="89"/>
                  </a:cubicBezTo>
                  <a:cubicBezTo>
                    <a:pt x="523" y="89"/>
                    <a:pt x="523" y="89"/>
                    <a:pt x="523" y="89"/>
                  </a:cubicBezTo>
                  <a:cubicBezTo>
                    <a:pt x="524" y="89"/>
                    <a:pt x="525" y="89"/>
                    <a:pt x="526" y="89"/>
                  </a:cubicBezTo>
                  <a:cubicBezTo>
                    <a:pt x="526" y="89"/>
                    <a:pt x="526" y="89"/>
                    <a:pt x="526" y="89"/>
                  </a:cubicBezTo>
                  <a:cubicBezTo>
                    <a:pt x="527" y="90"/>
                    <a:pt x="527" y="91"/>
                    <a:pt x="526" y="92"/>
                  </a:cubicBezTo>
                  <a:cubicBezTo>
                    <a:pt x="526" y="92"/>
                    <a:pt x="526" y="92"/>
                    <a:pt x="526" y="92"/>
                  </a:cubicBezTo>
                  <a:cubicBezTo>
                    <a:pt x="526" y="93"/>
                    <a:pt x="525" y="93"/>
                    <a:pt x="525" y="93"/>
                  </a:cubicBezTo>
                  <a:cubicBezTo>
                    <a:pt x="525" y="93"/>
                    <a:pt x="525" y="93"/>
                    <a:pt x="525" y="93"/>
                  </a:cubicBezTo>
                  <a:cubicBezTo>
                    <a:pt x="524" y="93"/>
                    <a:pt x="524" y="93"/>
                    <a:pt x="523" y="92"/>
                  </a:cubicBezTo>
                  <a:close/>
                  <a:moveTo>
                    <a:pt x="100" y="85"/>
                  </a:moveTo>
                  <a:cubicBezTo>
                    <a:pt x="99" y="84"/>
                    <a:pt x="99" y="83"/>
                    <a:pt x="100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01" y="81"/>
                    <a:pt x="102" y="81"/>
                    <a:pt x="103" y="82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3" y="83"/>
                    <a:pt x="103" y="84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2" y="85"/>
                    <a:pt x="102" y="85"/>
                    <a:pt x="101" y="85"/>
                  </a:cubicBezTo>
                  <a:cubicBezTo>
                    <a:pt x="101" y="85"/>
                    <a:pt x="101" y="85"/>
                    <a:pt x="101" y="85"/>
                  </a:cubicBezTo>
                  <a:cubicBezTo>
                    <a:pt x="101" y="85"/>
                    <a:pt x="100" y="85"/>
                    <a:pt x="100" y="85"/>
                  </a:cubicBezTo>
                  <a:close/>
                  <a:moveTo>
                    <a:pt x="515" y="84"/>
                  </a:moveTo>
                  <a:cubicBezTo>
                    <a:pt x="515" y="84"/>
                    <a:pt x="515" y="84"/>
                    <a:pt x="515" y="84"/>
                  </a:cubicBezTo>
                  <a:cubicBezTo>
                    <a:pt x="515" y="84"/>
                    <a:pt x="515" y="84"/>
                    <a:pt x="515" y="84"/>
                  </a:cubicBezTo>
                  <a:cubicBezTo>
                    <a:pt x="514" y="83"/>
                    <a:pt x="514" y="82"/>
                    <a:pt x="515" y="81"/>
                  </a:cubicBezTo>
                  <a:cubicBezTo>
                    <a:pt x="515" y="81"/>
                    <a:pt x="515" y="81"/>
                    <a:pt x="515" y="81"/>
                  </a:cubicBezTo>
                  <a:cubicBezTo>
                    <a:pt x="515" y="80"/>
                    <a:pt x="517" y="80"/>
                    <a:pt x="518" y="81"/>
                  </a:cubicBezTo>
                  <a:cubicBezTo>
                    <a:pt x="518" y="81"/>
                    <a:pt x="518" y="81"/>
                    <a:pt x="518" y="81"/>
                  </a:cubicBezTo>
                  <a:cubicBezTo>
                    <a:pt x="518" y="82"/>
                    <a:pt x="518" y="83"/>
                    <a:pt x="518" y="84"/>
                  </a:cubicBezTo>
                  <a:cubicBezTo>
                    <a:pt x="518" y="84"/>
                    <a:pt x="518" y="84"/>
                    <a:pt x="518" y="84"/>
                  </a:cubicBezTo>
                  <a:cubicBezTo>
                    <a:pt x="517" y="84"/>
                    <a:pt x="517" y="85"/>
                    <a:pt x="516" y="85"/>
                  </a:cubicBezTo>
                  <a:cubicBezTo>
                    <a:pt x="516" y="85"/>
                    <a:pt x="516" y="85"/>
                    <a:pt x="516" y="85"/>
                  </a:cubicBezTo>
                  <a:cubicBezTo>
                    <a:pt x="516" y="85"/>
                    <a:pt x="515" y="84"/>
                    <a:pt x="515" y="84"/>
                  </a:cubicBezTo>
                  <a:close/>
                  <a:moveTo>
                    <a:pt x="109" y="77"/>
                  </a:moveTo>
                  <a:cubicBezTo>
                    <a:pt x="108" y="76"/>
                    <a:pt x="108" y="74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ubicBezTo>
                    <a:pt x="110" y="73"/>
                    <a:pt x="111" y="73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5"/>
                    <a:pt x="112" y="76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09" y="77"/>
                    <a:pt x="109" y="77"/>
                  </a:cubicBezTo>
                  <a:close/>
                  <a:moveTo>
                    <a:pt x="506" y="76"/>
                  </a:moveTo>
                  <a:cubicBezTo>
                    <a:pt x="505" y="75"/>
                    <a:pt x="505" y="74"/>
                    <a:pt x="506" y="73"/>
                  </a:cubicBezTo>
                  <a:cubicBezTo>
                    <a:pt x="506" y="73"/>
                    <a:pt x="506" y="73"/>
                    <a:pt x="506" y="73"/>
                  </a:cubicBezTo>
                  <a:cubicBezTo>
                    <a:pt x="506" y="72"/>
                    <a:pt x="508" y="72"/>
                    <a:pt x="509" y="73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509" y="74"/>
                    <a:pt x="509" y="75"/>
                    <a:pt x="509" y="76"/>
                  </a:cubicBezTo>
                  <a:cubicBezTo>
                    <a:pt x="509" y="76"/>
                    <a:pt x="509" y="76"/>
                    <a:pt x="509" y="76"/>
                  </a:cubicBezTo>
                  <a:cubicBezTo>
                    <a:pt x="508" y="76"/>
                    <a:pt x="508" y="77"/>
                    <a:pt x="507" y="77"/>
                  </a:cubicBezTo>
                  <a:cubicBezTo>
                    <a:pt x="507" y="77"/>
                    <a:pt x="507" y="77"/>
                    <a:pt x="507" y="77"/>
                  </a:cubicBezTo>
                  <a:cubicBezTo>
                    <a:pt x="507" y="77"/>
                    <a:pt x="506" y="76"/>
                    <a:pt x="506" y="76"/>
                  </a:cubicBezTo>
                  <a:close/>
                  <a:moveTo>
                    <a:pt x="118" y="69"/>
                  </a:moveTo>
                  <a:cubicBezTo>
                    <a:pt x="117" y="68"/>
                    <a:pt x="117" y="67"/>
                    <a:pt x="118" y="66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19" y="65"/>
                    <a:pt x="120" y="66"/>
                    <a:pt x="121" y="66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22" y="67"/>
                    <a:pt x="121" y="69"/>
                    <a:pt x="121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0" y="70"/>
                    <a:pt x="120" y="70"/>
                    <a:pt x="119" y="70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19" y="70"/>
                    <a:pt x="118" y="69"/>
                    <a:pt x="118" y="69"/>
                  </a:cubicBezTo>
                  <a:close/>
                  <a:moveTo>
                    <a:pt x="497" y="69"/>
                  </a:moveTo>
                  <a:cubicBezTo>
                    <a:pt x="497" y="69"/>
                    <a:pt x="497" y="69"/>
                    <a:pt x="497" y="69"/>
                  </a:cubicBezTo>
                  <a:cubicBezTo>
                    <a:pt x="497" y="69"/>
                    <a:pt x="497" y="69"/>
                    <a:pt x="497" y="69"/>
                  </a:cubicBezTo>
                  <a:cubicBezTo>
                    <a:pt x="496" y="68"/>
                    <a:pt x="496" y="67"/>
                    <a:pt x="496" y="66"/>
                  </a:cubicBezTo>
                  <a:cubicBezTo>
                    <a:pt x="496" y="66"/>
                    <a:pt x="496" y="66"/>
                    <a:pt x="496" y="66"/>
                  </a:cubicBezTo>
                  <a:cubicBezTo>
                    <a:pt x="497" y="65"/>
                    <a:pt x="498" y="65"/>
                    <a:pt x="499" y="65"/>
                  </a:cubicBezTo>
                  <a:cubicBezTo>
                    <a:pt x="499" y="65"/>
                    <a:pt x="499" y="65"/>
                    <a:pt x="499" y="65"/>
                  </a:cubicBezTo>
                  <a:cubicBezTo>
                    <a:pt x="500" y="66"/>
                    <a:pt x="500" y="67"/>
                    <a:pt x="500" y="68"/>
                  </a:cubicBezTo>
                  <a:cubicBezTo>
                    <a:pt x="500" y="68"/>
                    <a:pt x="500" y="68"/>
                    <a:pt x="500" y="68"/>
                  </a:cubicBezTo>
                  <a:cubicBezTo>
                    <a:pt x="499" y="69"/>
                    <a:pt x="499" y="69"/>
                    <a:pt x="498" y="69"/>
                  </a:cubicBezTo>
                  <a:cubicBezTo>
                    <a:pt x="498" y="69"/>
                    <a:pt x="498" y="69"/>
                    <a:pt x="498" y="69"/>
                  </a:cubicBezTo>
                  <a:cubicBezTo>
                    <a:pt x="498" y="69"/>
                    <a:pt x="497" y="69"/>
                    <a:pt x="497" y="69"/>
                  </a:cubicBezTo>
                  <a:close/>
                  <a:moveTo>
                    <a:pt x="127" y="62"/>
                  </a:moveTo>
                  <a:cubicBezTo>
                    <a:pt x="127" y="61"/>
                    <a:pt x="127" y="59"/>
                    <a:pt x="128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9" y="58"/>
                    <a:pt x="130" y="58"/>
                    <a:pt x="131" y="59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1" y="60"/>
                    <a:pt x="131" y="61"/>
                    <a:pt x="130" y="62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30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8" y="62"/>
                    <a:pt x="128" y="62"/>
                    <a:pt x="127" y="62"/>
                  </a:cubicBezTo>
                  <a:close/>
                  <a:moveTo>
                    <a:pt x="487" y="61"/>
                  </a:moveTo>
                  <a:cubicBezTo>
                    <a:pt x="486" y="61"/>
                    <a:pt x="486" y="60"/>
                    <a:pt x="487" y="59"/>
                  </a:cubicBezTo>
                  <a:cubicBezTo>
                    <a:pt x="487" y="59"/>
                    <a:pt x="487" y="59"/>
                    <a:pt x="487" y="59"/>
                  </a:cubicBezTo>
                  <a:cubicBezTo>
                    <a:pt x="487" y="58"/>
                    <a:pt x="489" y="58"/>
                    <a:pt x="490" y="58"/>
                  </a:cubicBezTo>
                  <a:cubicBezTo>
                    <a:pt x="490" y="58"/>
                    <a:pt x="490" y="58"/>
                    <a:pt x="490" y="58"/>
                  </a:cubicBezTo>
                  <a:cubicBezTo>
                    <a:pt x="490" y="59"/>
                    <a:pt x="491" y="60"/>
                    <a:pt x="490" y="61"/>
                  </a:cubicBezTo>
                  <a:cubicBezTo>
                    <a:pt x="490" y="61"/>
                    <a:pt x="490" y="61"/>
                    <a:pt x="490" y="61"/>
                  </a:cubicBezTo>
                  <a:cubicBezTo>
                    <a:pt x="490" y="62"/>
                    <a:pt x="489" y="62"/>
                    <a:pt x="488" y="62"/>
                  </a:cubicBezTo>
                  <a:cubicBezTo>
                    <a:pt x="488" y="62"/>
                    <a:pt x="488" y="62"/>
                    <a:pt x="488" y="62"/>
                  </a:cubicBezTo>
                  <a:cubicBezTo>
                    <a:pt x="488" y="62"/>
                    <a:pt x="488" y="62"/>
                    <a:pt x="487" y="61"/>
                  </a:cubicBezTo>
                  <a:close/>
                  <a:moveTo>
                    <a:pt x="137" y="55"/>
                  </a:moveTo>
                  <a:cubicBezTo>
                    <a:pt x="136" y="54"/>
                    <a:pt x="137" y="52"/>
                    <a:pt x="138" y="52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9" y="51"/>
                    <a:pt x="140" y="51"/>
                    <a:pt x="140" y="52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3"/>
                    <a:pt x="141" y="55"/>
                    <a:pt x="140" y="55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40" y="55"/>
                    <a:pt x="139" y="56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8" y="56"/>
                    <a:pt x="137" y="55"/>
                    <a:pt x="137" y="55"/>
                  </a:cubicBezTo>
                  <a:close/>
                  <a:moveTo>
                    <a:pt x="477" y="55"/>
                  </a:moveTo>
                  <a:cubicBezTo>
                    <a:pt x="477" y="55"/>
                    <a:pt x="477" y="55"/>
                    <a:pt x="477" y="55"/>
                  </a:cubicBezTo>
                  <a:cubicBezTo>
                    <a:pt x="477" y="55"/>
                    <a:pt x="477" y="55"/>
                    <a:pt x="477" y="55"/>
                  </a:cubicBezTo>
                  <a:cubicBezTo>
                    <a:pt x="477" y="54"/>
                    <a:pt x="476" y="53"/>
                    <a:pt x="477" y="52"/>
                  </a:cubicBezTo>
                  <a:cubicBezTo>
                    <a:pt x="477" y="52"/>
                    <a:pt x="477" y="52"/>
                    <a:pt x="477" y="52"/>
                  </a:cubicBezTo>
                  <a:cubicBezTo>
                    <a:pt x="477" y="51"/>
                    <a:pt x="479" y="51"/>
                    <a:pt x="480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1" y="52"/>
                    <a:pt x="481" y="53"/>
                    <a:pt x="480" y="54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0" y="55"/>
                    <a:pt x="479" y="55"/>
                    <a:pt x="479" y="55"/>
                  </a:cubicBezTo>
                  <a:cubicBezTo>
                    <a:pt x="479" y="55"/>
                    <a:pt x="479" y="55"/>
                    <a:pt x="479" y="55"/>
                  </a:cubicBezTo>
                  <a:cubicBezTo>
                    <a:pt x="478" y="55"/>
                    <a:pt x="478" y="55"/>
                    <a:pt x="477" y="55"/>
                  </a:cubicBezTo>
                  <a:close/>
                  <a:moveTo>
                    <a:pt x="147" y="48"/>
                  </a:moveTo>
                  <a:cubicBezTo>
                    <a:pt x="147" y="47"/>
                    <a:pt x="147" y="46"/>
                    <a:pt x="148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9" y="45"/>
                    <a:pt x="150" y="45"/>
                    <a:pt x="151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7"/>
                    <a:pt x="151" y="48"/>
                    <a:pt x="150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0" y="49"/>
                    <a:pt x="149" y="49"/>
                    <a:pt x="149" y="49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148" y="49"/>
                    <a:pt x="148" y="49"/>
                    <a:pt x="147" y="48"/>
                  </a:cubicBezTo>
                  <a:close/>
                  <a:moveTo>
                    <a:pt x="467" y="48"/>
                  </a:moveTo>
                  <a:cubicBezTo>
                    <a:pt x="466" y="48"/>
                    <a:pt x="466" y="46"/>
                    <a:pt x="467" y="46"/>
                  </a:cubicBezTo>
                  <a:cubicBezTo>
                    <a:pt x="467" y="46"/>
                    <a:pt x="467" y="46"/>
                    <a:pt x="467" y="46"/>
                  </a:cubicBezTo>
                  <a:cubicBezTo>
                    <a:pt x="467" y="45"/>
                    <a:pt x="469" y="44"/>
                    <a:pt x="470" y="45"/>
                  </a:cubicBezTo>
                  <a:cubicBezTo>
                    <a:pt x="469" y="45"/>
                    <a:pt x="469" y="45"/>
                    <a:pt x="469" y="45"/>
                  </a:cubicBezTo>
                  <a:cubicBezTo>
                    <a:pt x="470" y="45"/>
                    <a:pt x="471" y="47"/>
                    <a:pt x="470" y="48"/>
                  </a:cubicBezTo>
                  <a:cubicBezTo>
                    <a:pt x="470" y="48"/>
                    <a:pt x="470" y="48"/>
                    <a:pt x="470" y="48"/>
                  </a:cubicBezTo>
                  <a:cubicBezTo>
                    <a:pt x="470" y="48"/>
                    <a:pt x="469" y="49"/>
                    <a:pt x="468" y="49"/>
                  </a:cubicBezTo>
                  <a:cubicBezTo>
                    <a:pt x="468" y="49"/>
                    <a:pt x="468" y="49"/>
                    <a:pt x="468" y="49"/>
                  </a:cubicBezTo>
                  <a:cubicBezTo>
                    <a:pt x="468" y="49"/>
                    <a:pt x="468" y="48"/>
                    <a:pt x="467" y="48"/>
                  </a:cubicBezTo>
                  <a:close/>
                  <a:moveTo>
                    <a:pt x="158" y="42"/>
                  </a:moveTo>
                  <a:cubicBezTo>
                    <a:pt x="157" y="41"/>
                    <a:pt x="157" y="40"/>
                    <a:pt x="158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9" y="39"/>
                    <a:pt x="160" y="39"/>
                    <a:pt x="161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2" y="41"/>
                    <a:pt x="161" y="42"/>
                    <a:pt x="160" y="43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60" y="43"/>
                    <a:pt x="160" y="43"/>
                    <a:pt x="159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9" y="43"/>
                    <a:pt x="158" y="43"/>
                    <a:pt x="158" y="42"/>
                  </a:cubicBezTo>
                  <a:close/>
                  <a:moveTo>
                    <a:pt x="457" y="42"/>
                  </a:moveTo>
                  <a:cubicBezTo>
                    <a:pt x="457" y="42"/>
                    <a:pt x="457" y="42"/>
                    <a:pt x="457" y="42"/>
                  </a:cubicBezTo>
                  <a:cubicBezTo>
                    <a:pt x="457" y="42"/>
                    <a:pt x="457" y="42"/>
                    <a:pt x="457" y="42"/>
                  </a:cubicBezTo>
                  <a:cubicBezTo>
                    <a:pt x="456" y="42"/>
                    <a:pt x="456" y="41"/>
                    <a:pt x="456" y="40"/>
                  </a:cubicBezTo>
                  <a:cubicBezTo>
                    <a:pt x="456" y="40"/>
                    <a:pt x="456" y="40"/>
                    <a:pt x="456" y="40"/>
                  </a:cubicBezTo>
                  <a:cubicBezTo>
                    <a:pt x="457" y="39"/>
                    <a:pt x="458" y="38"/>
                    <a:pt x="459" y="39"/>
                  </a:cubicBezTo>
                  <a:cubicBezTo>
                    <a:pt x="459" y="39"/>
                    <a:pt x="459" y="39"/>
                    <a:pt x="459" y="39"/>
                  </a:cubicBezTo>
                  <a:cubicBezTo>
                    <a:pt x="460" y="39"/>
                    <a:pt x="460" y="41"/>
                    <a:pt x="460" y="41"/>
                  </a:cubicBezTo>
                  <a:cubicBezTo>
                    <a:pt x="460" y="41"/>
                    <a:pt x="460" y="41"/>
                    <a:pt x="460" y="41"/>
                  </a:cubicBezTo>
                  <a:cubicBezTo>
                    <a:pt x="459" y="42"/>
                    <a:pt x="459" y="43"/>
                    <a:pt x="458" y="43"/>
                  </a:cubicBezTo>
                  <a:cubicBezTo>
                    <a:pt x="458" y="43"/>
                    <a:pt x="458" y="43"/>
                    <a:pt x="458" y="43"/>
                  </a:cubicBezTo>
                  <a:cubicBezTo>
                    <a:pt x="458" y="43"/>
                    <a:pt x="457" y="42"/>
                    <a:pt x="457" y="42"/>
                  </a:cubicBezTo>
                  <a:close/>
                  <a:moveTo>
                    <a:pt x="168" y="36"/>
                  </a:moveTo>
                  <a:cubicBezTo>
                    <a:pt x="168" y="35"/>
                    <a:pt x="168" y="34"/>
                    <a:pt x="169" y="34"/>
                  </a:cubicBezTo>
                  <a:cubicBezTo>
                    <a:pt x="169" y="34"/>
                    <a:pt x="169" y="34"/>
                    <a:pt x="169" y="34"/>
                  </a:cubicBezTo>
                  <a:cubicBezTo>
                    <a:pt x="170" y="33"/>
                    <a:pt x="171" y="33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5"/>
                    <a:pt x="172" y="37"/>
                    <a:pt x="171" y="37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71" y="37"/>
                    <a:pt x="170" y="37"/>
                    <a:pt x="170" y="37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69" y="37"/>
                    <a:pt x="168" y="37"/>
                    <a:pt x="168" y="36"/>
                  </a:cubicBezTo>
                  <a:close/>
                  <a:moveTo>
                    <a:pt x="447" y="37"/>
                  </a:moveTo>
                  <a:cubicBezTo>
                    <a:pt x="446" y="36"/>
                    <a:pt x="445" y="35"/>
                    <a:pt x="446" y="34"/>
                  </a:cubicBezTo>
                  <a:cubicBezTo>
                    <a:pt x="446" y="34"/>
                    <a:pt x="446" y="34"/>
                    <a:pt x="446" y="34"/>
                  </a:cubicBezTo>
                  <a:cubicBezTo>
                    <a:pt x="446" y="33"/>
                    <a:pt x="447" y="33"/>
                    <a:pt x="448" y="33"/>
                  </a:cubicBezTo>
                  <a:cubicBezTo>
                    <a:pt x="448" y="33"/>
                    <a:pt x="448" y="33"/>
                    <a:pt x="448" y="33"/>
                  </a:cubicBezTo>
                  <a:cubicBezTo>
                    <a:pt x="449" y="34"/>
                    <a:pt x="450" y="35"/>
                    <a:pt x="449" y="36"/>
                  </a:cubicBezTo>
                  <a:cubicBezTo>
                    <a:pt x="449" y="36"/>
                    <a:pt x="449" y="36"/>
                    <a:pt x="449" y="36"/>
                  </a:cubicBezTo>
                  <a:cubicBezTo>
                    <a:pt x="449" y="37"/>
                    <a:pt x="448" y="37"/>
                    <a:pt x="447" y="37"/>
                  </a:cubicBezTo>
                  <a:cubicBezTo>
                    <a:pt x="447" y="37"/>
                    <a:pt x="447" y="37"/>
                    <a:pt x="447" y="37"/>
                  </a:cubicBezTo>
                  <a:cubicBezTo>
                    <a:pt x="447" y="37"/>
                    <a:pt x="447" y="37"/>
                    <a:pt x="447" y="37"/>
                  </a:cubicBezTo>
                  <a:close/>
                  <a:moveTo>
                    <a:pt x="179" y="31"/>
                  </a:moveTo>
                  <a:cubicBezTo>
                    <a:pt x="178" y="30"/>
                    <a:pt x="179" y="29"/>
                    <a:pt x="180" y="28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1" y="28"/>
                    <a:pt x="182" y="28"/>
                    <a:pt x="183" y="29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3" y="30"/>
                    <a:pt x="183" y="31"/>
                    <a:pt x="182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0" y="32"/>
                    <a:pt x="179" y="32"/>
                    <a:pt x="179" y="31"/>
                  </a:cubicBezTo>
                  <a:close/>
                  <a:moveTo>
                    <a:pt x="436" y="32"/>
                  </a:moveTo>
                  <a:cubicBezTo>
                    <a:pt x="436" y="32"/>
                    <a:pt x="436" y="32"/>
                    <a:pt x="436" y="32"/>
                  </a:cubicBezTo>
                  <a:cubicBezTo>
                    <a:pt x="436" y="32"/>
                    <a:pt x="436" y="32"/>
                    <a:pt x="436" y="32"/>
                  </a:cubicBezTo>
                  <a:cubicBezTo>
                    <a:pt x="435" y="31"/>
                    <a:pt x="434" y="30"/>
                    <a:pt x="435" y="29"/>
                  </a:cubicBezTo>
                  <a:cubicBezTo>
                    <a:pt x="435" y="29"/>
                    <a:pt x="435" y="29"/>
                    <a:pt x="435" y="29"/>
                  </a:cubicBezTo>
                  <a:cubicBezTo>
                    <a:pt x="435" y="28"/>
                    <a:pt x="437" y="27"/>
                    <a:pt x="438" y="28"/>
                  </a:cubicBezTo>
                  <a:cubicBezTo>
                    <a:pt x="438" y="28"/>
                    <a:pt x="438" y="28"/>
                    <a:pt x="438" y="28"/>
                  </a:cubicBezTo>
                  <a:cubicBezTo>
                    <a:pt x="439" y="28"/>
                    <a:pt x="439" y="30"/>
                    <a:pt x="439" y="31"/>
                  </a:cubicBezTo>
                  <a:cubicBezTo>
                    <a:pt x="439" y="31"/>
                    <a:pt x="439" y="31"/>
                    <a:pt x="439" y="31"/>
                  </a:cubicBezTo>
                  <a:cubicBezTo>
                    <a:pt x="438" y="31"/>
                    <a:pt x="437" y="32"/>
                    <a:pt x="437" y="32"/>
                  </a:cubicBezTo>
                  <a:cubicBezTo>
                    <a:pt x="437" y="32"/>
                    <a:pt x="437" y="32"/>
                    <a:pt x="437" y="32"/>
                  </a:cubicBezTo>
                  <a:cubicBezTo>
                    <a:pt x="436" y="32"/>
                    <a:pt x="436" y="32"/>
                    <a:pt x="436" y="32"/>
                  </a:cubicBezTo>
                  <a:close/>
                  <a:moveTo>
                    <a:pt x="190" y="26"/>
                  </a:moveTo>
                  <a:cubicBezTo>
                    <a:pt x="189" y="25"/>
                    <a:pt x="190" y="24"/>
                    <a:pt x="191" y="23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2" y="23"/>
                    <a:pt x="193" y="23"/>
                    <a:pt x="194" y="25"/>
                  </a:cubicBezTo>
                  <a:cubicBezTo>
                    <a:pt x="194" y="25"/>
                    <a:pt x="194" y="25"/>
                    <a:pt x="194" y="25"/>
                  </a:cubicBezTo>
                  <a:cubicBezTo>
                    <a:pt x="194" y="26"/>
                    <a:pt x="193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1" y="27"/>
                    <a:pt x="190" y="27"/>
                    <a:pt x="190" y="26"/>
                  </a:cubicBezTo>
                  <a:close/>
                  <a:moveTo>
                    <a:pt x="425" y="27"/>
                  </a:moveTo>
                  <a:cubicBezTo>
                    <a:pt x="424" y="26"/>
                    <a:pt x="423" y="25"/>
                    <a:pt x="424" y="24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3"/>
                    <a:pt x="426" y="23"/>
                  </a:cubicBezTo>
                  <a:cubicBezTo>
                    <a:pt x="426" y="23"/>
                    <a:pt x="426" y="23"/>
                    <a:pt x="426" y="23"/>
                  </a:cubicBezTo>
                  <a:cubicBezTo>
                    <a:pt x="427" y="24"/>
                    <a:pt x="428" y="25"/>
                    <a:pt x="428" y="26"/>
                  </a:cubicBezTo>
                  <a:cubicBezTo>
                    <a:pt x="428" y="26"/>
                    <a:pt x="428" y="26"/>
                    <a:pt x="428" y="26"/>
                  </a:cubicBezTo>
                  <a:cubicBezTo>
                    <a:pt x="427" y="26"/>
                    <a:pt x="426" y="27"/>
                    <a:pt x="426" y="27"/>
                  </a:cubicBezTo>
                  <a:cubicBezTo>
                    <a:pt x="426" y="27"/>
                    <a:pt x="426" y="27"/>
                    <a:pt x="426" y="27"/>
                  </a:cubicBezTo>
                  <a:cubicBezTo>
                    <a:pt x="425" y="27"/>
                    <a:pt x="425" y="27"/>
                    <a:pt x="425" y="27"/>
                  </a:cubicBezTo>
                  <a:close/>
                  <a:moveTo>
                    <a:pt x="201" y="22"/>
                  </a:moveTo>
                  <a:cubicBezTo>
                    <a:pt x="201" y="21"/>
                    <a:pt x="201" y="19"/>
                    <a:pt x="202" y="1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3" y="19"/>
                    <a:pt x="204" y="19"/>
                    <a:pt x="205" y="20"/>
                  </a:cubicBezTo>
                  <a:cubicBezTo>
                    <a:pt x="205" y="20"/>
                    <a:pt x="205" y="20"/>
                    <a:pt x="205" y="20"/>
                  </a:cubicBezTo>
                  <a:cubicBezTo>
                    <a:pt x="205" y="21"/>
                    <a:pt x="205" y="22"/>
                    <a:pt x="204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2" y="23"/>
                    <a:pt x="201" y="22"/>
                    <a:pt x="201" y="22"/>
                  </a:cubicBezTo>
                  <a:close/>
                  <a:moveTo>
                    <a:pt x="414" y="23"/>
                  </a:moveTo>
                  <a:cubicBezTo>
                    <a:pt x="414" y="23"/>
                    <a:pt x="414" y="23"/>
                    <a:pt x="414" y="23"/>
                  </a:cubicBezTo>
                  <a:cubicBezTo>
                    <a:pt x="414" y="23"/>
                    <a:pt x="414" y="23"/>
                    <a:pt x="414" y="23"/>
                  </a:cubicBezTo>
                  <a:cubicBezTo>
                    <a:pt x="413" y="22"/>
                    <a:pt x="412" y="21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19"/>
                    <a:pt x="414" y="18"/>
                    <a:pt x="415" y="19"/>
                  </a:cubicBezTo>
                  <a:cubicBezTo>
                    <a:pt x="415" y="19"/>
                    <a:pt x="415" y="19"/>
                    <a:pt x="415" y="19"/>
                  </a:cubicBezTo>
                  <a:cubicBezTo>
                    <a:pt x="416" y="19"/>
                    <a:pt x="417" y="20"/>
                    <a:pt x="416" y="21"/>
                  </a:cubicBezTo>
                  <a:cubicBezTo>
                    <a:pt x="416" y="21"/>
                    <a:pt x="416" y="21"/>
                    <a:pt x="416" y="21"/>
                  </a:cubicBezTo>
                  <a:cubicBezTo>
                    <a:pt x="416" y="22"/>
                    <a:pt x="415" y="23"/>
                    <a:pt x="414" y="23"/>
                  </a:cubicBezTo>
                  <a:cubicBezTo>
                    <a:pt x="414" y="23"/>
                    <a:pt x="414" y="23"/>
                    <a:pt x="414" y="23"/>
                  </a:cubicBezTo>
                  <a:cubicBezTo>
                    <a:pt x="414" y="23"/>
                    <a:pt x="414" y="23"/>
                    <a:pt x="414" y="23"/>
                  </a:cubicBezTo>
                  <a:close/>
                  <a:moveTo>
                    <a:pt x="212" y="18"/>
                  </a:moveTo>
                  <a:cubicBezTo>
                    <a:pt x="212" y="17"/>
                    <a:pt x="213" y="15"/>
                    <a:pt x="214" y="15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15" y="15"/>
                    <a:pt x="216" y="15"/>
                    <a:pt x="216" y="16"/>
                  </a:cubicBezTo>
                  <a:cubicBezTo>
                    <a:pt x="216" y="16"/>
                    <a:pt x="216" y="16"/>
                    <a:pt x="216" y="16"/>
                  </a:cubicBezTo>
                  <a:cubicBezTo>
                    <a:pt x="216" y="17"/>
                    <a:pt x="216" y="19"/>
                    <a:pt x="215" y="19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5" y="19"/>
                    <a:pt x="214" y="19"/>
                    <a:pt x="214" y="19"/>
                  </a:cubicBezTo>
                  <a:cubicBezTo>
                    <a:pt x="214" y="19"/>
                    <a:pt x="214" y="19"/>
                    <a:pt x="214" y="19"/>
                  </a:cubicBezTo>
                  <a:cubicBezTo>
                    <a:pt x="213" y="19"/>
                    <a:pt x="213" y="18"/>
                    <a:pt x="212" y="18"/>
                  </a:cubicBezTo>
                  <a:close/>
                  <a:moveTo>
                    <a:pt x="403" y="19"/>
                  </a:moveTo>
                  <a:cubicBezTo>
                    <a:pt x="401" y="18"/>
                    <a:pt x="401" y="17"/>
                    <a:pt x="401" y="16"/>
                  </a:cubicBezTo>
                  <a:cubicBezTo>
                    <a:pt x="401" y="16"/>
                    <a:pt x="401" y="16"/>
                    <a:pt x="401" y="16"/>
                  </a:cubicBezTo>
                  <a:cubicBezTo>
                    <a:pt x="402" y="15"/>
                    <a:pt x="403" y="15"/>
                    <a:pt x="404" y="15"/>
                  </a:cubicBezTo>
                  <a:cubicBezTo>
                    <a:pt x="404" y="15"/>
                    <a:pt x="404" y="15"/>
                    <a:pt x="404" y="15"/>
                  </a:cubicBezTo>
                  <a:cubicBezTo>
                    <a:pt x="405" y="15"/>
                    <a:pt x="405" y="16"/>
                    <a:pt x="405" y="17"/>
                  </a:cubicBezTo>
                  <a:cubicBezTo>
                    <a:pt x="405" y="17"/>
                    <a:pt x="405" y="17"/>
                    <a:pt x="405" y="17"/>
                  </a:cubicBezTo>
                  <a:cubicBezTo>
                    <a:pt x="405" y="18"/>
                    <a:pt x="404" y="19"/>
                    <a:pt x="403" y="19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03" y="19"/>
                    <a:pt x="403" y="19"/>
                    <a:pt x="403" y="19"/>
                  </a:cubicBezTo>
                  <a:close/>
                  <a:moveTo>
                    <a:pt x="224" y="14"/>
                  </a:moveTo>
                  <a:cubicBezTo>
                    <a:pt x="223" y="13"/>
                    <a:pt x="224" y="12"/>
                    <a:pt x="225" y="12"/>
                  </a:cubicBezTo>
                  <a:cubicBezTo>
                    <a:pt x="225" y="12"/>
                    <a:pt x="225" y="12"/>
                    <a:pt x="225" y="12"/>
                  </a:cubicBezTo>
                  <a:cubicBezTo>
                    <a:pt x="226" y="11"/>
                    <a:pt x="227" y="12"/>
                    <a:pt x="228" y="13"/>
                  </a:cubicBezTo>
                  <a:cubicBezTo>
                    <a:pt x="228" y="13"/>
                    <a:pt x="228" y="13"/>
                    <a:pt x="228" y="13"/>
                  </a:cubicBezTo>
                  <a:cubicBezTo>
                    <a:pt x="228" y="14"/>
                    <a:pt x="227" y="15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5" y="16"/>
                    <a:pt x="224" y="15"/>
                    <a:pt x="224" y="14"/>
                  </a:cubicBezTo>
                  <a:close/>
                  <a:moveTo>
                    <a:pt x="391" y="15"/>
                  </a:moveTo>
                  <a:cubicBezTo>
                    <a:pt x="390" y="15"/>
                    <a:pt x="389" y="14"/>
                    <a:pt x="390" y="13"/>
                  </a:cubicBezTo>
                  <a:cubicBezTo>
                    <a:pt x="390" y="13"/>
                    <a:pt x="390" y="13"/>
                    <a:pt x="390" y="13"/>
                  </a:cubicBezTo>
                  <a:cubicBezTo>
                    <a:pt x="390" y="12"/>
                    <a:pt x="391" y="11"/>
                    <a:pt x="392" y="11"/>
                  </a:cubicBezTo>
                  <a:cubicBezTo>
                    <a:pt x="392" y="11"/>
                    <a:pt x="392" y="11"/>
                    <a:pt x="392" y="11"/>
                  </a:cubicBezTo>
                  <a:cubicBezTo>
                    <a:pt x="393" y="12"/>
                    <a:pt x="394" y="13"/>
                    <a:pt x="394" y="14"/>
                  </a:cubicBezTo>
                  <a:cubicBezTo>
                    <a:pt x="394" y="14"/>
                    <a:pt x="394" y="14"/>
                    <a:pt x="394" y="14"/>
                  </a:cubicBezTo>
                  <a:cubicBezTo>
                    <a:pt x="393" y="15"/>
                    <a:pt x="393" y="15"/>
                    <a:pt x="392" y="15"/>
                  </a:cubicBezTo>
                  <a:cubicBezTo>
                    <a:pt x="392" y="15"/>
                    <a:pt x="392" y="15"/>
                    <a:pt x="392" y="15"/>
                  </a:cubicBezTo>
                  <a:cubicBezTo>
                    <a:pt x="391" y="15"/>
                    <a:pt x="391" y="15"/>
                    <a:pt x="391" y="15"/>
                  </a:cubicBezTo>
                  <a:close/>
                  <a:moveTo>
                    <a:pt x="235" y="11"/>
                  </a:moveTo>
                  <a:cubicBezTo>
                    <a:pt x="235" y="10"/>
                    <a:pt x="236" y="9"/>
                    <a:pt x="237" y="9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38" y="8"/>
                    <a:pt x="239" y="9"/>
                    <a:pt x="239" y="10"/>
                  </a:cubicBezTo>
                  <a:cubicBezTo>
                    <a:pt x="239" y="10"/>
                    <a:pt x="239" y="10"/>
                    <a:pt x="239" y="10"/>
                  </a:cubicBezTo>
                  <a:cubicBezTo>
                    <a:pt x="240" y="11"/>
                    <a:pt x="239" y="12"/>
                    <a:pt x="238" y="13"/>
                  </a:cubicBezTo>
                  <a:cubicBezTo>
                    <a:pt x="238" y="13"/>
                    <a:pt x="238" y="13"/>
                    <a:pt x="238" y="13"/>
                  </a:cubicBezTo>
                  <a:cubicBezTo>
                    <a:pt x="238" y="13"/>
                    <a:pt x="237" y="13"/>
                    <a:pt x="237" y="13"/>
                  </a:cubicBezTo>
                  <a:cubicBezTo>
                    <a:pt x="237" y="13"/>
                    <a:pt x="237" y="13"/>
                    <a:pt x="237" y="13"/>
                  </a:cubicBezTo>
                  <a:cubicBezTo>
                    <a:pt x="236" y="13"/>
                    <a:pt x="236" y="12"/>
                    <a:pt x="235" y="11"/>
                  </a:cubicBezTo>
                  <a:close/>
                  <a:moveTo>
                    <a:pt x="380" y="12"/>
                  </a:moveTo>
                  <a:cubicBezTo>
                    <a:pt x="380" y="12"/>
                    <a:pt x="380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78" y="12"/>
                    <a:pt x="378" y="11"/>
                    <a:pt x="378" y="10"/>
                  </a:cubicBezTo>
                  <a:cubicBezTo>
                    <a:pt x="378" y="10"/>
                    <a:pt x="378" y="10"/>
                    <a:pt x="378" y="10"/>
                  </a:cubicBezTo>
                  <a:cubicBezTo>
                    <a:pt x="378" y="9"/>
                    <a:pt x="379" y="8"/>
                    <a:pt x="380" y="8"/>
                  </a:cubicBezTo>
                  <a:cubicBezTo>
                    <a:pt x="380" y="8"/>
                    <a:pt x="380" y="8"/>
                    <a:pt x="380" y="8"/>
                  </a:cubicBezTo>
                  <a:cubicBezTo>
                    <a:pt x="382" y="9"/>
                    <a:pt x="382" y="10"/>
                    <a:pt x="382" y="11"/>
                  </a:cubicBezTo>
                  <a:cubicBezTo>
                    <a:pt x="382" y="11"/>
                    <a:pt x="382" y="11"/>
                    <a:pt x="382" y="11"/>
                  </a:cubicBezTo>
                  <a:cubicBezTo>
                    <a:pt x="382" y="12"/>
                    <a:pt x="381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lose/>
                  <a:moveTo>
                    <a:pt x="247" y="8"/>
                  </a:moveTo>
                  <a:cubicBezTo>
                    <a:pt x="247" y="7"/>
                    <a:pt x="248" y="6"/>
                    <a:pt x="249" y="6"/>
                  </a:cubicBezTo>
                  <a:cubicBezTo>
                    <a:pt x="249" y="6"/>
                    <a:pt x="249" y="6"/>
                    <a:pt x="249" y="6"/>
                  </a:cubicBezTo>
                  <a:cubicBezTo>
                    <a:pt x="250" y="6"/>
                    <a:pt x="251" y="7"/>
                    <a:pt x="251" y="8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1" y="9"/>
                    <a:pt x="250" y="10"/>
                    <a:pt x="24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48" y="10"/>
                    <a:pt x="247" y="9"/>
                    <a:pt x="247" y="8"/>
                  </a:cubicBezTo>
                  <a:close/>
                  <a:moveTo>
                    <a:pt x="368" y="10"/>
                  </a:moveTo>
                  <a:cubicBezTo>
                    <a:pt x="368" y="10"/>
                    <a:pt x="368" y="10"/>
                    <a:pt x="368" y="10"/>
                  </a:cubicBezTo>
                  <a:cubicBezTo>
                    <a:pt x="368" y="10"/>
                    <a:pt x="368" y="10"/>
                    <a:pt x="368" y="10"/>
                  </a:cubicBezTo>
                  <a:cubicBezTo>
                    <a:pt x="367" y="10"/>
                    <a:pt x="366" y="9"/>
                    <a:pt x="366" y="8"/>
                  </a:cubicBezTo>
                  <a:cubicBezTo>
                    <a:pt x="366" y="8"/>
                    <a:pt x="366" y="8"/>
                    <a:pt x="366" y="8"/>
                  </a:cubicBezTo>
                  <a:cubicBezTo>
                    <a:pt x="367" y="6"/>
                    <a:pt x="368" y="6"/>
                    <a:pt x="369" y="6"/>
                  </a:cubicBezTo>
                  <a:cubicBezTo>
                    <a:pt x="369" y="6"/>
                    <a:pt x="369" y="6"/>
                    <a:pt x="369" y="6"/>
                  </a:cubicBezTo>
                  <a:cubicBezTo>
                    <a:pt x="370" y="6"/>
                    <a:pt x="370" y="7"/>
                    <a:pt x="370" y="8"/>
                  </a:cubicBezTo>
                  <a:cubicBezTo>
                    <a:pt x="370" y="8"/>
                    <a:pt x="370" y="8"/>
                    <a:pt x="370" y="8"/>
                  </a:cubicBezTo>
                  <a:cubicBezTo>
                    <a:pt x="370" y="9"/>
                    <a:pt x="369" y="10"/>
                    <a:pt x="368" y="10"/>
                  </a:cubicBezTo>
                  <a:cubicBezTo>
                    <a:pt x="368" y="10"/>
                    <a:pt x="368" y="10"/>
                    <a:pt x="368" y="10"/>
                  </a:cubicBezTo>
                  <a:cubicBezTo>
                    <a:pt x="368" y="10"/>
                    <a:pt x="368" y="10"/>
                    <a:pt x="368" y="10"/>
                  </a:cubicBezTo>
                  <a:close/>
                  <a:moveTo>
                    <a:pt x="259" y="6"/>
                  </a:moveTo>
                  <a:cubicBezTo>
                    <a:pt x="259" y="5"/>
                    <a:pt x="259" y="4"/>
                    <a:pt x="261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5"/>
                    <a:pt x="263" y="6"/>
                  </a:cubicBezTo>
                  <a:cubicBezTo>
                    <a:pt x="263" y="6"/>
                    <a:pt x="263" y="6"/>
                    <a:pt x="263" y="6"/>
                  </a:cubicBezTo>
                  <a:cubicBezTo>
                    <a:pt x="263" y="7"/>
                    <a:pt x="262" y="8"/>
                    <a:pt x="261" y="8"/>
                  </a:cubicBezTo>
                  <a:cubicBezTo>
                    <a:pt x="261" y="8"/>
                    <a:pt x="261" y="8"/>
                    <a:pt x="261" y="8"/>
                  </a:cubicBezTo>
                  <a:cubicBezTo>
                    <a:pt x="261" y="8"/>
                    <a:pt x="261" y="8"/>
                    <a:pt x="261" y="8"/>
                  </a:cubicBezTo>
                  <a:cubicBezTo>
                    <a:pt x="261" y="8"/>
                    <a:pt x="261" y="8"/>
                    <a:pt x="261" y="8"/>
                  </a:cubicBezTo>
                  <a:cubicBezTo>
                    <a:pt x="260" y="8"/>
                    <a:pt x="259" y="7"/>
                    <a:pt x="259" y="6"/>
                  </a:cubicBezTo>
                  <a:close/>
                  <a:moveTo>
                    <a:pt x="356" y="8"/>
                  </a:moveTo>
                  <a:cubicBezTo>
                    <a:pt x="356" y="8"/>
                    <a:pt x="356" y="8"/>
                    <a:pt x="356" y="8"/>
                  </a:cubicBezTo>
                  <a:cubicBezTo>
                    <a:pt x="356" y="8"/>
                    <a:pt x="356" y="8"/>
                    <a:pt x="356" y="8"/>
                  </a:cubicBezTo>
                  <a:cubicBezTo>
                    <a:pt x="355" y="8"/>
                    <a:pt x="354" y="7"/>
                    <a:pt x="354" y="6"/>
                  </a:cubicBezTo>
                  <a:cubicBezTo>
                    <a:pt x="354" y="6"/>
                    <a:pt x="354" y="6"/>
                    <a:pt x="354" y="6"/>
                  </a:cubicBezTo>
                  <a:cubicBezTo>
                    <a:pt x="355" y="4"/>
                    <a:pt x="356" y="4"/>
                    <a:pt x="357" y="4"/>
                  </a:cubicBezTo>
                  <a:cubicBezTo>
                    <a:pt x="357" y="4"/>
                    <a:pt x="357" y="4"/>
                    <a:pt x="357" y="4"/>
                  </a:cubicBezTo>
                  <a:cubicBezTo>
                    <a:pt x="358" y="4"/>
                    <a:pt x="359" y="5"/>
                    <a:pt x="358" y="6"/>
                  </a:cubicBezTo>
                  <a:cubicBezTo>
                    <a:pt x="358" y="6"/>
                    <a:pt x="358" y="6"/>
                    <a:pt x="358" y="6"/>
                  </a:cubicBezTo>
                  <a:cubicBezTo>
                    <a:pt x="358" y="7"/>
                    <a:pt x="357" y="8"/>
                    <a:pt x="356" y="8"/>
                  </a:cubicBezTo>
                  <a:cubicBezTo>
                    <a:pt x="356" y="8"/>
                    <a:pt x="356" y="8"/>
                    <a:pt x="356" y="8"/>
                  </a:cubicBezTo>
                  <a:cubicBezTo>
                    <a:pt x="356" y="8"/>
                    <a:pt x="356" y="8"/>
                    <a:pt x="356" y="8"/>
                  </a:cubicBezTo>
                  <a:close/>
                  <a:moveTo>
                    <a:pt x="271" y="5"/>
                  </a:moveTo>
                  <a:cubicBezTo>
                    <a:pt x="271" y="4"/>
                    <a:pt x="271" y="3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4" y="2"/>
                    <a:pt x="275" y="3"/>
                    <a:pt x="275" y="4"/>
                  </a:cubicBezTo>
                  <a:cubicBezTo>
                    <a:pt x="275" y="4"/>
                    <a:pt x="275" y="4"/>
                    <a:pt x="275" y="4"/>
                  </a:cubicBezTo>
                  <a:cubicBezTo>
                    <a:pt x="275" y="5"/>
                    <a:pt x="274" y="6"/>
                    <a:pt x="273" y="6"/>
                  </a:cubicBezTo>
                  <a:cubicBezTo>
                    <a:pt x="273" y="6"/>
                    <a:pt x="273" y="6"/>
                    <a:pt x="273" y="6"/>
                  </a:cubicBezTo>
                  <a:cubicBezTo>
                    <a:pt x="273" y="6"/>
                    <a:pt x="273" y="6"/>
                    <a:pt x="273" y="6"/>
                  </a:cubicBezTo>
                  <a:cubicBezTo>
                    <a:pt x="273" y="6"/>
                    <a:pt x="273" y="6"/>
                    <a:pt x="273" y="6"/>
                  </a:cubicBezTo>
                  <a:cubicBezTo>
                    <a:pt x="272" y="6"/>
                    <a:pt x="271" y="6"/>
                    <a:pt x="271" y="5"/>
                  </a:cubicBezTo>
                  <a:close/>
                  <a:moveTo>
                    <a:pt x="344" y="6"/>
                  </a:moveTo>
                  <a:cubicBezTo>
                    <a:pt x="343" y="6"/>
                    <a:pt x="342" y="5"/>
                    <a:pt x="343" y="4"/>
                  </a:cubicBezTo>
                  <a:cubicBezTo>
                    <a:pt x="343" y="4"/>
                    <a:pt x="343" y="4"/>
                    <a:pt x="343" y="4"/>
                  </a:cubicBezTo>
                  <a:cubicBezTo>
                    <a:pt x="343" y="3"/>
                    <a:pt x="344" y="2"/>
                    <a:pt x="345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6" y="2"/>
                    <a:pt x="347" y="3"/>
                    <a:pt x="347" y="5"/>
                  </a:cubicBezTo>
                  <a:cubicBezTo>
                    <a:pt x="347" y="5"/>
                    <a:pt x="347" y="5"/>
                    <a:pt x="347" y="5"/>
                  </a:cubicBezTo>
                  <a:cubicBezTo>
                    <a:pt x="346" y="6"/>
                    <a:pt x="346" y="6"/>
                    <a:pt x="345" y="6"/>
                  </a:cubicBezTo>
                  <a:cubicBezTo>
                    <a:pt x="345" y="6"/>
                    <a:pt x="345" y="6"/>
                    <a:pt x="345" y="6"/>
                  </a:cubicBezTo>
                  <a:cubicBezTo>
                    <a:pt x="344" y="6"/>
                    <a:pt x="344" y="6"/>
                    <a:pt x="344" y="6"/>
                  </a:cubicBezTo>
                  <a:close/>
                  <a:moveTo>
                    <a:pt x="285" y="5"/>
                  </a:moveTo>
                  <a:cubicBezTo>
                    <a:pt x="284" y="5"/>
                    <a:pt x="283" y="5"/>
                    <a:pt x="283" y="3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283" y="2"/>
                    <a:pt x="283" y="1"/>
                    <a:pt x="285" y="1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86" y="1"/>
                    <a:pt x="287" y="2"/>
                    <a:pt x="287" y="3"/>
                  </a:cubicBezTo>
                  <a:cubicBezTo>
                    <a:pt x="287" y="3"/>
                    <a:pt x="287" y="3"/>
                    <a:pt x="287" y="3"/>
                  </a:cubicBezTo>
                  <a:cubicBezTo>
                    <a:pt x="287" y="4"/>
                    <a:pt x="286" y="5"/>
                    <a:pt x="285" y="5"/>
                  </a:cubicBezTo>
                  <a:cubicBezTo>
                    <a:pt x="285" y="5"/>
                    <a:pt x="285" y="5"/>
                    <a:pt x="285" y="5"/>
                  </a:cubicBezTo>
                  <a:close/>
                  <a:moveTo>
                    <a:pt x="331" y="3"/>
                  </a:moveTo>
                  <a:cubicBezTo>
                    <a:pt x="331" y="2"/>
                    <a:pt x="332" y="1"/>
                    <a:pt x="333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4" y="1"/>
                    <a:pt x="335" y="2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4"/>
                    <a:pt x="334" y="5"/>
                    <a:pt x="332" y="5"/>
                  </a:cubicBezTo>
                  <a:cubicBezTo>
                    <a:pt x="332" y="5"/>
                    <a:pt x="332" y="5"/>
                    <a:pt x="332" y="5"/>
                  </a:cubicBezTo>
                  <a:cubicBezTo>
                    <a:pt x="332" y="5"/>
                    <a:pt x="332" y="5"/>
                    <a:pt x="332" y="5"/>
                  </a:cubicBezTo>
                  <a:cubicBezTo>
                    <a:pt x="332" y="5"/>
                    <a:pt x="332" y="5"/>
                    <a:pt x="332" y="5"/>
                  </a:cubicBezTo>
                  <a:cubicBezTo>
                    <a:pt x="331" y="5"/>
                    <a:pt x="331" y="4"/>
                    <a:pt x="331" y="3"/>
                  </a:cubicBezTo>
                  <a:close/>
                  <a:moveTo>
                    <a:pt x="295" y="3"/>
                  </a:moveTo>
                  <a:cubicBezTo>
                    <a:pt x="295" y="2"/>
                    <a:pt x="295" y="1"/>
                    <a:pt x="297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8" y="1"/>
                    <a:pt x="299" y="1"/>
                    <a:pt x="299" y="2"/>
                  </a:cubicBezTo>
                  <a:cubicBezTo>
                    <a:pt x="299" y="2"/>
                    <a:pt x="299" y="2"/>
                    <a:pt x="299" y="2"/>
                  </a:cubicBezTo>
                  <a:cubicBezTo>
                    <a:pt x="299" y="4"/>
                    <a:pt x="298" y="5"/>
                    <a:pt x="297" y="5"/>
                  </a:cubicBezTo>
                  <a:cubicBezTo>
                    <a:pt x="297" y="5"/>
                    <a:pt x="297" y="5"/>
                    <a:pt x="297" y="5"/>
                  </a:cubicBezTo>
                  <a:cubicBezTo>
                    <a:pt x="297" y="5"/>
                    <a:pt x="297" y="5"/>
                    <a:pt x="297" y="5"/>
                  </a:cubicBezTo>
                  <a:cubicBezTo>
                    <a:pt x="297" y="5"/>
                    <a:pt x="297" y="5"/>
                    <a:pt x="297" y="5"/>
                  </a:cubicBezTo>
                  <a:cubicBezTo>
                    <a:pt x="296" y="5"/>
                    <a:pt x="295" y="4"/>
                    <a:pt x="295" y="3"/>
                  </a:cubicBezTo>
                  <a:close/>
                  <a:moveTo>
                    <a:pt x="321" y="5"/>
                  </a:moveTo>
                  <a:cubicBezTo>
                    <a:pt x="319" y="4"/>
                    <a:pt x="319" y="4"/>
                    <a:pt x="319" y="2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319" y="1"/>
                    <a:pt x="320" y="1"/>
                    <a:pt x="321" y="1"/>
                  </a:cubicBezTo>
                  <a:cubicBezTo>
                    <a:pt x="321" y="1"/>
                    <a:pt x="321" y="1"/>
                    <a:pt x="321" y="1"/>
                  </a:cubicBezTo>
                  <a:cubicBezTo>
                    <a:pt x="322" y="1"/>
                    <a:pt x="323" y="2"/>
                    <a:pt x="323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3" y="4"/>
                    <a:pt x="322" y="5"/>
                    <a:pt x="321" y="5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1" y="5"/>
                    <a:pt x="321" y="5"/>
                    <a:pt x="321" y="5"/>
                  </a:cubicBezTo>
                  <a:close/>
                  <a:moveTo>
                    <a:pt x="307" y="2"/>
                  </a:moveTo>
                  <a:cubicBezTo>
                    <a:pt x="307" y="1"/>
                    <a:pt x="308" y="0"/>
                    <a:pt x="309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0" y="0"/>
                    <a:pt x="311" y="1"/>
                    <a:pt x="311" y="2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11" y="3"/>
                    <a:pt x="310" y="4"/>
                    <a:pt x="309" y="4"/>
                  </a:cubicBezTo>
                  <a:cubicBezTo>
                    <a:pt x="309" y="4"/>
                    <a:pt x="309" y="4"/>
                    <a:pt x="309" y="4"/>
                  </a:cubicBezTo>
                  <a:cubicBezTo>
                    <a:pt x="308" y="4"/>
                    <a:pt x="307" y="3"/>
                    <a:pt x="307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67EB505-3305-49CF-8E64-FDE06EB90FA6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 flipV="1">
              <a:off x="5361795" y="2951943"/>
              <a:ext cx="2009775" cy="3257550"/>
            </a:xfrm>
            <a:custGeom>
              <a:avLst/>
              <a:gdLst>
                <a:gd name="T0" fmla="*/ 358 w 618"/>
                <a:gd name="T1" fmla="*/ 897 h 1002"/>
                <a:gd name="T2" fmla="*/ 394 w 618"/>
                <a:gd name="T3" fmla="*/ 793 h 1002"/>
                <a:gd name="T4" fmla="*/ 430 w 618"/>
                <a:gd name="T5" fmla="*/ 693 h 1002"/>
                <a:gd name="T6" fmla="*/ 462 w 618"/>
                <a:gd name="T7" fmla="*/ 592 h 1002"/>
                <a:gd name="T8" fmla="*/ 495 w 618"/>
                <a:gd name="T9" fmla="*/ 490 h 1002"/>
                <a:gd name="T10" fmla="*/ 527 w 618"/>
                <a:gd name="T11" fmla="*/ 386 h 1002"/>
                <a:gd name="T12" fmla="*/ 103 w 618"/>
                <a:gd name="T13" fmla="*/ 283 h 1002"/>
                <a:gd name="T14" fmla="*/ 465 w 618"/>
                <a:gd name="T15" fmla="*/ 199 h 1002"/>
                <a:gd name="T16" fmla="*/ 242 w 618"/>
                <a:gd name="T17" fmla="*/ 147 h 1002"/>
                <a:gd name="T18" fmla="*/ 340 w 618"/>
                <a:gd name="T19" fmla="*/ 967 h 1002"/>
                <a:gd name="T20" fmla="*/ 374 w 618"/>
                <a:gd name="T21" fmla="*/ 867 h 1002"/>
                <a:gd name="T22" fmla="*/ 203 w 618"/>
                <a:gd name="T23" fmla="*/ 758 h 1002"/>
                <a:gd name="T24" fmla="*/ 168 w 618"/>
                <a:gd name="T25" fmla="*/ 653 h 1002"/>
                <a:gd name="T26" fmla="*/ 134 w 618"/>
                <a:gd name="T27" fmla="*/ 553 h 1002"/>
                <a:gd name="T28" fmla="*/ 97 w 618"/>
                <a:gd name="T29" fmla="*/ 454 h 1002"/>
                <a:gd name="T30" fmla="*/ 544 w 618"/>
                <a:gd name="T31" fmla="*/ 354 h 1002"/>
                <a:gd name="T32" fmla="*/ 92 w 618"/>
                <a:gd name="T33" fmla="*/ 255 h 1002"/>
                <a:gd name="T34" fmla="*/ 472 w 618"/>
                <a:gd name="T35" fmla="*/ 172 h 1002"/>
                <a:gd name="T36" fmla="*/ 236 w 618"/>
                <a:gd name="T37" fmla="*/ 121 h 1002"/>
                <a:gd name="T38" fmla="*/ 283 w 618"/>
                <a:gd name="T39" fmla="*/ 971 h 1002"/>
                <a:gd name="T40" fmla="*/ 243 w 618"/>
                <a:gd name="T41" fmla="*/ 873 h 1002"/>
                <a:gd name="T42" fmla="*/ 204 w 618"/>
                <a:gd name="T43" fmla="*/ 772 h 1002"/>
                <a:gd name="T44" fmla="*/ 454 w 618"/>
                <a:gd name="T45" fmla="*/ 666 h 1002"/>
                <a:gd name="T46" fmla="*/ 492 w 618"/>
                <a:gd name="T47" fmla="*/ 563 h 1002"/>
                <a:gd name="T48" fmla="*/ 533 w 618"/>
                <a:gd name="T49" fmla="*/ 461 h 1002"/>
                <a:gd name="T50" fmla="*/ 562 w 618"/>
                <a:gd name="T51" fmla="*/ 361 h 1002"/>
                <a:gd name="T52" fmla="*/ 65 w 618"/>
                <a:gd name="T53" fmla="*/ 258 h 1002"/>
                <a:gd name="T54" fmla="*/ 503 w 618"/>
                <a:gd name="T55" fmla="*/ 169 h 1002"/>
                <a:gd name="T56" fmla="*/ 427 w 618"/>
                <a:gd name="T57" fmla="*/ 112 h 1002"/>
                <a:gd name="T58" fmla="*/ 288 w 618"/>
                <a:gd name="T59" fmla="*/ 84 h 1002"/>
                <a:gd name="T60" fmla="*/ 358 w 618"/>
                <a:gd name="T61" fmla="*/ 924 h 1002"/>
                <a:gd name="T62" fmla="*/ 215 w 618"/>
                <a:gd name="T63" fmla="*/ 817 h 1002"/>
                <a:gd name="T64" fmla="*/ 175 w 618"/>
                <a:gd name="T65" fmla="*/ 714 h 1002"/>
                <a:gd name="T66" fmla="*/ 136 w 618"/>
                <a:gd name="T67" fmla="*/ 615 h 1002"/>
                <a:gd name="T68" fmla="*/ 94 w 618"/>
                <a:gd name="T69" fmla="*/ 518 h 1002"/>
                <a:gd name="T70" fmla="*/ 52 w 618"/>
                <a:gd name="T71" fmla="*/ 418 h 1002"/>
                <a:gd name="T72" fmla="*/ 579 w 618"/>
                <a:gd name="T73" fmla="*/ 317 h 1002"/>
                <a:gd name="T74" fmla="*/ 558 w 618"/>
                <a:gd name="T75" fmla="*/ 212 h 1002"/>
                <a:gd name="T76" fmla="*/ 123 w 618"/>
                <a:gd name="T77" fmla="*/ 128 h 1002"/>
                <a:gd name="T78" fmla="*/ 410 w 618"/>
                <a:gd name="T79" fmla="*/ 74 h 1002"/>
                <a:gd name="T80" fmla="*/ 319 w 618"/>
                <a:gd name="T81" fmla="*/ 57 h 1002"/>
                <a:gd name="T82" fmla="*/ 249 w 618"/>
                <a:gd name="T83" fmla="*/ 902 h 1002"/>
                <a:gd name="T84" fmla="*/ 209 w 618"/>
                <a:gd name="T85" fmla="*/ 804 h 1002"/>
                <a:gd name="T86" fmla="*/ 164 w 618"/>
                <a:gd name="T87" fmla="*/ 708 h 1002"/>
                <a:gd name="T88" fmla="*/ 120 w 618"/>
                <a:gd name="T89" fmla="*/ 609 h 1002"/>
                <a:gd name="T90" fmla="*/ 75 w 618"/>
                <a:gd name="T91" fmla="*/ 509 h 1002"/>
                <a:gd name="T92" fmla="*/ 583 w 618"/>
                <a:gd name="T93" fmla="*/ 406 h 1002"/>
                <a:gd name="T94" fmla="*/ 18 w 618"/>
                <a:gd name="T95" fmla="*/ 303 h 1002"/>
                <a:gd name="T96" fmla="*/ 578 w 618"/>
                <a:gd name="T97" fmla="*/ 206 h 1002"/>
                <a:gd name="T98" fmla="*/ 100 w 618"/>
                <a:gd name="T99" fmla="*/ 118 h 1002"/>
                <a:gd name="T100" fmla="*/ 187 w 618"/>
                <a:gd name="T101" fmla="*/ 55 h 1002"/>
                <a:gd name="T102" fmla="*/ 337 w 618"/>
                <a:gd name="T103" fmla="*/ 32 h 1002"/>
                <a:gd name="T104" fmla="*/ 361 w 618"/>
                <a:gd name="T105" fmla="*/ 926 h 1002"/>
                <a:gd name="T106" fmla="*/ 405 w 618"/>
                <a:gd name="T107" fmla="*/ 825 h 1002"/>
                <a:gd name="T108" fmla="*/ 454 w 618"/>
                <a:gd name="T109" fmla="*/ 726 h 1002"/>
                <a:gd name="T110" fmla="*/ 500 w 618"/>
                <a:gd name="T111" fmla="*/ 631 h 1002"/>
                <a:gd name="T112" fmla="*/ 544 w 618"/>
                <a:gd name="T113" fmla="*/ 534 h 1002"/>
                <a:gd name="T114" fmla="*/ 589 w 618"/>
                <a:gd name="T115" fmla="*/ 436 h 1002"/>
                <a:gd name="T116" fmla="*/ 4 w 618"/>
                <a:gd name="T117" fmla="*/ 331 h 1002"/>
                <a:gd name="T118" fmla="*/ 609 w 618"/>
                <a:gd name="T119" fmla="*/ 234 h 1002"/>
                <a:gd name="T120" fmla="*/ 53 w 618"/>
                <a:gd name="T121" fmla="*/ 137 h 1002"/>
                <a:gd name="T122" fmla="*/ 499 w 618"/>
                <a:gd name="T123" fmla="*/ 65 h 1002"/>
                <a:gd name="T124" fmla="*/ 216 w 618"/>
                <a:gd name="T125" fmla="*/ 16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8" h="1002">
                  <a:moveTo>
                    <a:pt x="325" y="1002"/>
                  </a:moveTo>
                  <a:cubicBezTo>
                    <a:pt x="324" y="1002"/>
                    <a:pt x="323" y="1001"/>
                    <a:pt x="323" y="1000"/>
                  </a:cubicBezTo>
                  <a:cubicBezTo>
                    <a:pt x="323" y="1000"/>
                    <a:pt x="323" y="1000"/>
                    <a:pt x="323" y="1000"/>
                  </a:cubicBezTo>
                  <a:cubicBezTo>
                    <a:pt x="324" y="998"/>
                    <a:pt x="325" y="998"/>
                    <a:pt x="326" y="998"/>
                  </a:cubicBezTo>
                  <a:cubicBezTo>
                    <a:pt x="326" y="998"/>
                    <a:pt x="326" y="998"/>
                    <a:pt x="326" y="998"/>
                  </a:cubicBezTo>
                  <a:cubicBezTo>
                    <a:pt x="327" y="999"/>
                    <a:pt x="328" y="1000"/>
                    <a:pt x="327" y="1001"/>
                  </a:cubicBezTo>
                  <a:cubicBezTo>
                    <a:pt x="327" y="1001"/>
                    <a:pt x="327" y="1001"/>
                    <a:pt x="327" y="1001"/>
                  </a:cubicBezTo>
                  <a:cubicBezTo>
                    <a:pt x="327" y="1002"/>
                    <a:pt x="326" y="1002"/>
                    <a:pt x="325" y="1002"/>
                  </a:cubicBezTo>
                  <a:cubicBezTo>
                    <a:pt x="325" y="1002"/>
                    <a:pt x="325" y="1002"/>
                    <a:pt x="325" y="1002"/>
                  </a:cubicBezTo>
                  <a:cubicBezTo>
                    <a:pt x="325" y="1002"/>
                    <a:pt x="325" y="1002"/>
                    <a:pt x="325" y="1002"/>
                  </a:cubicBezTo>
                  <a:close/>
                  <a:moveTo>
                    <a:pt x="289" y="994"/>
                  </a:moveTo>
                  <a:cubicBezTo>
                    <a:pt x="288" y="993"/>
                    <a:pt x="289" y="992"/>
                    <a:pt x="290" y="991"/>
                  </a:cubicBezTo>
                  <a:cubicBezTo>
                    <a:pt x="290" y="991"/>
                    <a:pt x="290" y="991"/>
                    <a:pt x="290" y="991"/>
                  </a:cubicBezTo>
                  <a:cubicBezTo>
                    <a:pt x="291" y="991"/>
                    <a:pt x="292" y="992"/>
                    <a:pt x="292" y="993"/>
                  </a:cubicBezTo>
                  <a:cubicBezTo>
                    <a:pt x="292" y="993"/>
                    <a:pt x="292" y="993"/>
                    <a:pt x="292" y="993"/>
                  </a:cubicBezTo>
                  <a:cubicBezTo>
                    <a:pt x="293" y="994"/>
                    <a:pt x="292" y="995"/>
                    <a:pt x="291" y="995"/>
                  </a:cubicBezTo>
                  <a:cubicBezTo>
                    <a:pt x="291" y="995"/>
                    <a:pt x="291" y="995"/>
                    <a:pt x="291" y="995"/>
                  </a:cubicBezTo>
                  <a:cubicBezTo>
                    <a:pt x="291" y="995"/>
                    <a:pt x="291" y="995"/>
                    <a:pt x="290" y="995"/>
                  </a:cubicBezTo>
                  <a:cubicBezTo>
                    <a:pt x="290" y="995"/>
                    <a:pt x="290" y="995"/>
                    <a:pt x="290" y="995"/>
                  </a:cubicBezTo>
                  <a:cubicBezTo>
                    <a:pt x="290" y="995"/>
                    <a:pt x="289" y="995"/>
                    <a:pt x="289" y="994"/>
                  </a:cubicBezTo>
                  <a:close/>
                  <a:moveTo>
                    <a:pt x="329" y="991"/>
                  </a:moveTo>
                  <a:cubicBezTo>
                    <a:pt x="328" y="990"/>
                    <a:pt x="327" y="989"/>
                    <a:pt x="327" y="988"/>
                  </a:cubicBezTo>
                  <a:cubicBezTo>
                    <a:pt x="327" y="988"/>
                    <a:pt x="327" y="988"/>
                    <a:pt x="327" y="988"/>
                  </a:cubicBezTo>
                  <a:cubicBezTo>
                    <a:pt x="328" y="987"/>
                    <a:pt x="329" y="987"/>
                    <a:pt x="330" y="987"/>
                  </a:cubicBezTo>
                  <a:cubicBezTo>
                    <a:pt x="330" y="987"/>
                    <a:pt x="330" y="987"/>
                    <a:pt x="330" y="987"/>
                  </a:cubicBezTo>
                  <a:cubicBezTo>
                    <a:pt x="331" y="987"/>
                    <a:pt x="331" y="988"/>
                    <a:pt x="331" y="989"/>
                  </a:cubicBezTo>
                  <a:cubicBezTo>
                    <a:pt x="331" y="989"/>
                    <a:pt x="331" y="989"/>
                    <a:pt x="331" y="989"/>
                  </a:cubicBezTo>
                  <a:cubicBezTo>
                    <a:pt x="331" y="990"/>
                    <a:pt x="330" y="991"/>
                    <a:pt x="329" y="991"/>
                  </a:cubicBezTo>
                  <a:cubicBezTo>
                    <a:pt x="329" y="991"/>
                    <a:pt x="329" y="991"/>
                    <a:pt x="329" y="991"/>
                  </a:cubicBezTo>
                  <a:cubicBezTo>
                    <a:pt x="329" y="991"/>
                    <a:pt x="329" y="991"/>
                    <a:pt x="329" y="991"/>
                  </a:cubicBezTo>
                  <a:close/>
                  <a:moveTo>
                    <a:pt x="285" y="982"/>
                  </a:moveTo>
                  <a:cubicBezTo>
                    <a:pt x="284" y="981"/>
                    <a:pt x="285" y="980"/>
                    <a:pt x="286" y="980"/>
                  </a:cubicBezTo>
                  <a:cubicBezTo>
                    <a:pt x="286" y="980"/>
                    <a:pt x="286" y="980"/>
                    <a:pt x="286" y="980"/>
                  </a:cubicBezTo>
                  <a:cubicBezTo>
                    <a:pt x="287" y="980"/>
                    <a:pt x="288" y="980"/>
                    <a:pt x="289" y="981"/>
                  </a:cubicBezTo>
                  <a:cubicBezTo>
                    <a:pt x="289" y="981"/>
                    <a:pt x="289" y="981"/>
                    <a:pt x="289" y="981"/>
                  </a:cubicBezTo>
                  <a:cubicBezTo>
                    <a:pt x="289" y="982"/>
                    <a:pt x="288" y="983"/>
                    <a:pt x="287" y="984"/>
                  </a:cubicBezTo>
                  <a:cubicBezTo>
                    <a:pt x="287" y="984"/>
                    <a:pt x="287" y="984"/>
                    <a:pt x="287" y="984"/>
                  </a:cubicBezTo>
                  <a:cubicBezTo>
                    <a:pt x="287" y="984"/>
                    <a:pt x="287" y="984"/>
                    <a:pt x="287" y="984"/>
                  </a:cubicBezTo>
                  <a:cubicBezTo>
                    <a:pt x="287" y="984"/>
                    <a:pt x="287" y="984"/>
                    <a:pt x="287" y="984"/>
                  </a:cubicBezTo>
                  <a:cubicBezTo>
                    <a:pt x="286" y="984"/>
                    <a:pt x="285" y="983"/>
                    <a:pt x="285" y="982"/>
                  </a:cubicBezTo>
                  <a:close/>
                  <a:moveTo>
                    <a:pt x="332" y="979"/>
                  </a:moveTo>
                  <a:cubicBezTo>
                    <a:pt x="331" y="979"/>
                    <a:pt x="331" y="978"/>
                    <a:pt x="331" y="977"/>
                  </a:cubicBezTo>
                  <a:cubicBezTo>
                    <a:pt x="331" y="977"/>
                    <a:pt x="331" y="977"/>
                    <a:pt x="331" y="977"/>
                  </a:cubicBezTo>
                  <a:cubicBezTo>
                    <a:pt x="331" y="976"/>
                    <a:pt x="333" y="975"/>
                    <a:pt x="334" y="975"/>
                  </a:cubicBezTo>
                  <a:cubicBezTo>
                    <a:pt x="334" y="975"/>
                    <a:pt x="334" y="975"/>
                    <a:pt x="334" y="975"/>
                  </a:cubicBezTo>
                  <a:cubicBezTo>
                    <a:pt x="335" y="976"/>
                    <a:pt x="335" y="977"/>
                    <a:pt x="335" y="978"/>
                  </a:cubicBezTo>
                  <a:cubicBezTo>
                    <a:pt x="335" y="978"/>
                    <a:pt x="335" y="978"/>
                    <a:pt x="335" y="978"/>
                  </a:cubicBezTo>
                  <a:cubicBezTo>
                    <a:pt x="335" y="979"/>
                    <a:pt x="334" y="979"/>
                    <a:pt x="333" y="979"/>
                  </a:cubicBezTo>
                  <a:cubicBezTo>
                    <a:pt x="333" y="979"/>
                    <a:pt x="333" y="979"/>
                    <a:pt x="333" y="979"/>
                  </a:cubicBezTo>
                  <a:cubicBezTo>
                    <a:pt x="333" y="979"/>
                    <a:pt x="333" y="979"/>
                    <a:pt x="332" y="979"/>
                  </a:cubicBezTo>
                  <a:close/>
                  <a:moveTo>
                    <a:pt x="281" y="971"/>
                  </a:moveTo>
                  <a:cubicBezTo>
                    <a:pt x="281" y="970"/>
                    <a:pt x="281" y="969"/>
                    <a:pt x="282" y="969"/>
                  </a:cubicBezTo>
                  <a:cubicBezTo>
                    <a:pt x="282" y="969"/>
                    <a:pt x="282" y="969"/>
                    <a:pt x="282" y="969"/>
                  </a:cubicBezTo>
                  <a:cubicBezTo>
                    <a:pt x="283" y="968"/>
                    <a:pt x="284" y="969"/>
                    <a:pt x="285" y="970"/>
                  </a:cubicBezTo>
                  <a:cubicBezTo>
                    <a:pt x="285" y="970"/>
                    <a:pt x="285" y="970"/>
                    <a:pt x="285" y="970"/>
                  </a:cubicBezTo>
                  <a:cubicBezTo>
                    <a:pt x="285" y="971"/>
                    <a:pt x="285" y="972"/>
                    <a:pt x="284" y="972"/>
                  </a:cubicBezTo>
                  <a:cubicBezTo>
                    <a:pt x="284" y="972"/>
                    <a:pt x="284" y="972"/>
                    <a:pt x="284" y="972"/>
                  </a:cubicBezTo>
                  <a:cubicBezTo>
                    <a:pt x="283" y="972"/>
                    <a:pt x="283" y="972"/>
                    <a:pt x="283" y="972"/>
                  </a:cubicBezTo>
                  <a:cubicBezTo>
                    <a:pt x="283" y="972"/>
                    <a:pt x="283" y="972"/>
                    <a:pt x="283" y="972"/>
                  </a:cubicBezTo>
                  <a:cubicBezTo>
                    <a:pt x="282" y="972"/>
                    <a:pt x="281" y="972"/>
                    <a:pt x="281" y="971"/>
                  </a:cubicBezTo>
                  <a:close/>
                  <a:moveTo>
                    <a:pt x="336" y="968"/>
                  </a:moveTo>
                  <a:cubicBezTo>
                    <a:pt x="335" y="968"/>
                    <a:pt x="335" y="966"/>
                    <a:pt x="335" y="965"/>
                  </a:cubicBezTo>
                  <a:cubicBezTo>
                    <a:pt x="335" y="965"/>
                    <a:pt x="335" y="965"/>
                    <a:pt x="335" y="965"/>
                  </a:cubicBezTo>
                  <a:cubicBezTo>
                    <a:pt x="335" y="964"/>
                    <a:pt x="336" y="964"/>
                    <a:pt x="337" y="964"/>
                  </a:cubicBezTo>
                  <a:cubicBezTo>
                    <a:pt x="337" y="964"/>
                    <a:pt x="337" y="964"/>
                    <a:pt x="337" y="964"/>
                  </a:cubicBezTo>
                  <a:cubicBezTo>
                    <a:pt x="338" y="964"/>
                    <a:pt x="339" y="966"/>
                    <a:pt x="339" y="967"/>
                  </a:cubicBezTo>
                  <a:cubicBezTo>
                    <a:pt x="339" y="967"/>
                    <a:pt x="339" y="967"/>
                    <a:pt x="339" y="967"/>
                  </a:cubicBezTo>
                  <a:cubicBezTo>
                    <a:pt x="338" y="967"/>
                    <a:pt x="338" y="968"/>
                    <a:pt x="337" y="968"/>
                  </a:cubicBezTo>
                  <a:cubicBezTo>
                    <a:pt x="337" y="968"/>
                    <a:pt x="337" y="968"/>
                    <a:pt x="337" y="968"/>
                  </a:cubicBezTo>
                  <a:cubicBezTo>
                    <a:pt x="337" y="968"/>
                    <a:pt x="336" y="968"/>
                    <a:pt x="336" y="968"/>
                  </a:cubicBezTo>
                  <a:close/>
                  <a:moveTo>
                    <a:pt x="277" y="960"/>
                  </a:moveTo>
                  <a:cubicBezTo>
                    <a:pt x="277" y="959"/>
                    <a:pt x="277" y="958"/>
                    <a:pt x="278" y="957"/>
                  </a:cubicBezTo>
                  <a:cubicBezTo>
                    <a:pt x="278" y="957"/>
                    <a:pt x="278" y="957"/>
                    <a:pt x="278" y="957"/>
                  </a:cubicBezTo>
                  <a:cubicBezTo>
                    <a:pt x="279" y="957"/>
                    <a:pt x="281" y="957"/>
                    <a:pt x="281" y="958"/>
                  </a:cubicBezTo>
                  <a:cubicBezTo>
                    <a:pt x="281" y="958"/>
                    <a:pt x="281" y="958"/>
                    <a:pt x="281" y="958"/>
                  </a:cubicBezTo>
                  <a:cubicBezTo>
                    <a:pt x="281" y="959"/>
                    <a:pt x="281" y="961"/>
                    <a:pt x="280" y="961"/>
                  </a:cubicBezTo>
                  <a:cubicBezTo>
                    <a:pt x="280" y="961"/>
                    <a:pt x="280" y="961"/>
                    <a:pt x="280" y="961"/>
                  </a:cubicBezTo>
                  <a:cubicBezTo>
                    <a:pt x="279" y="961"/>
                    <a:pt x="279" y="961"/>
                    <a:pt x="279" y="961"/>
                  </a:cubicBezTo>
                  <a:cubicBezTo>
                    <a:pt x="279" y="961"/>
                    <a:pt x="279" y="961"/>
                    <a:pt x="279" y="961"/>
                  </a:cubicBezTo>
                  <a:cubicBezTo>
                    <a:pt x="278" y="961"/>
                    <a:pt x="277" y="961"/>
                    <a:pt x="277" y="960"/>
                  </a:cubicBezTo>
                  <a:close/>
                  <a:moveTo>
                    <a:pt x="340" y="957"/>
                  </a:moveTo>
                  <a:cubicBezTo>
                    <a:pt x="339" y="956"/>
                    <a:pt x="338" y="955"/>
                    <a:pt x="339" y="954"/>
                  </a:cubicBezTo>
                  <a:cubicBezTo>
                    <a:pt x="339" y="954"/>
                    <a:pt x="339" y="954"/>
                    <a:pt x="339" y="954"/>
                  </a:cubicBezTo>
                  <a:cubicBezTo>
                    <a:pt x="339" y="953"/>
                    <a:pt x="340" y="952"/>
                    <a:pt x="341" y="953"/>
                  </a:cubicBezTo>
                  <a:cubicBezTo>
                    <a:pt x="341" y="953"/>
                    <a:pt x="341" y="953"/>
                    <a:pt x="341" y="953"/>
                  </a:cubicBezTo>
                  <a:cubicBezTo>
                    <a:pt x="342" y="953"/>
                    <a:pt x="343" y="954"/>
                    <a:pt x="342" y="955"/>
                  </a:cubicBezTo>
                  <a:cubicBezTo>
                    <a:pt x="342" y="955"/>
                    <a:pt x="342" y="955"/>
                    <a:pt x="342" y="955"/>
                  </a:cubicBezTo>
                  <a:cubicBezTo>
                    <a:pt x="342" y="956"/>
                    <a:pt x="341" y="957"/>
                    <a:pt x="341" y="957"/>
                  </a:cubicBezTo>
                  <a:cubicBezTo>
                    <a:pt x="341" y="957"/>
                    <a:pt x="341" y="957"/>
                    <a:pt x="341" y="957"/>
                  </a:cubicBezTo>
                  <a:cubicBezTo>
                    <a:pt x="340" y="957"/>
                    <a:pt x="340" y="957"/>
                    <a:pt x="340" y="957"/>
                  </a:cubicBezTo>
                  <a:close/>
                  <a:moveTo>
                    <a:pt x="273" y="948"/>
                  </a:moveTo>
                  <a:cubicBezTo>
                    <a:pt x="273" y="947"/>
                    <a:pt x="274" y="946"/>
                    <a:pt x="275" y="946"/>
                  </a:cubicBezTo>
                  <a:cubicBezTo>
                    <a:pt x="275" y="946"/>
                    <a:pt x="275" y="946"/>
                    <a:pt x="275" y="946"/>
                  </a:cubicBezTo>
                  <a:cubicBezTo>
                    <a:pt x="276" y="945"/>
                    <a:pt x="277" y="946"/>
                    <a:pt x="277" y="947"/>
                  </a:cubicBezTo>
                  <a:cubicBezTo>
                    <a:pt x="277" y="947"/>
                    <a:pt x="277" y="947"/>
                    <a:pt x="277" y="947"/>
                  </a:cubicBezTo>
                  <a:cubicBezTo>
                    <a:pt x="278" y="948"/>
                    <a:pt x="277" y="949"/>
                    <a:pt x="276" y="950"/>
                  </a:cubicBezTo>
                  <a:cubicBezTo>
                    <a:pt x="276" y="950"/>
                    <a:pt x="276" y="950"/>
                    <a:pt x="276" y="950"/>
                  </a:cubicBezTo>
                  <a:cubicBezTo>
                    <a:pt x="276" y="950"/>
                    <a:pt x="276" y="950"/>
                    <a:pt x="275" y="950"/>
                  </a:cubicBezTo>
                  <a:cubicBezTo>
                    <a:pt x="275" y="950"/>
                    <a:pt x="275" y="950"/>
                    <a:pt x="275" y="950"/>
                  </a:cubicBezTo>
                  <a:cubicBezTo>
                    <a:pt x="274" y="950"/>
                    <a:pt x="274" y="949"/>
                    <a:pt x="273" y="948"/>
                  </a:cubicBezTo>
                  <a:close/>
                  <a:moveTo>
                    <a:pt x="344" y="945"/>
                  </a:moveTo>
                  <a:cubicBezTo>
                    <a:pt x="343" y="945"/>
                    <a:pt x="342" y="944"/>
                    <a:pt x="342" y="943"/>
                  </a:cubicBezTo>
                  <a:cubicBezTo>
                    <a:pt x="342" y="943"/>
                    <a:pt x="342" y="943"/>
                    <a:pt x="342" y="943"/>
                  </a:cubicBezTo>
                  <a:cubicBezTo>
                    <a:pt x="343" y="942"/>
                    <a:pt x="344" y="941"/>
                    <a:pt x="345" y="941"/>
                  </a:cubicBezTo>
                  <a:cubicBezTo>
                    <a:pt x="345" y="941"/>
                    <a:pt x="345" y="941"/>
                    <a:pt x="345" y="941"/>
                  </a:cubicBezTo>
                  <a:cubicBezTo>
                    <a:pt x="346" y="942"/>
                    <a:pt x="347" y="943"/>
                    <a:pt x="346" y="944"/>
                  </a:cubicBezTo>
                  <a:cubicBezTo>
                    <a:pt x="346" y="944"/>
                    <a:pt x="346" y="944"/>
                    <a:pt x="346" y="944"/>
                  </a:cubicBezTo>
                  <a:cubicBezTo>
                    <a:pt x="346" y="945"/>
                    <a:pt x="345" y="945"/>
                    <a:pt x="344" y="945"/>
                  </a:cubicBezTo>
                  <a:cubicBezTo>
                    <a:pt x="344" y="945"/>
                    <a:pt x="344" y="945"/>
                    <a:pt x="344" y="945"/>
                  </a:cubicBezTo>
                  <a:cubicBezTo>
                    <a:pt x="344" y="945"/>
                    <a:pt x="344" y="945"/>
                    <a:pt x="344" y="945"/>
                  </a:cubicBezTo>
                  <a:close/>
                  <a:moveTo>
                    <a:pt x="270" y="937"/>
                  </a:moveTo>
                  <a:cubicBezTo>
                    <a:pt x="269" y="936"/>
                    <a:pt x="270" y="935"/>
                    <a:pt x="271" y="934"/>
                  </a:cubicBezTo>
                  <a:cubicBezTo>
                    <a:pt x="271" y="934"/>
                    <a:pt x="271" y="934"/>
                    <a:pt x="271" y="934"/>
                  </a:cubicBezTo>
                  <a:cubicBezTo>
                    <a:pt x="272" y="934"/>
                    <a:pt x="273" y="935"/>
                    <a:pt x="273" y="936"/>
                  </a:cubicBezTo>
                  <a:cubicBezTo>
                    <a:pt x="273" y="936"/>
                    <a:pt x="273" y="936"/>
                    <a:pt x="273" y="936"/>
                  </a:cubicBezTo>
                  <a:cubicBezTo>
                    <a:pt x="274" y="937"/>
                    <a:pt x="273" y="938"/>
                    <a:pt x="272" y="938"/>
                  </a:cubicBezTo>
                  <a:cubicBezTo>
                    <a:pt x="272" y="938"/>
                    <a:pt x="272" y="938"/>
                    <a:pt x="272" y="938"/>
                  </a:cubicBezTo>
                  <a:cubicBezTo>
                    <a:pt x="272" y="938"/>
                    <a:pt x="272" y="938"/>
                    <a:pt x="272" y="938"/>
                  </a:cubicBezTo>
                  <a:cubicBezTo>
                    <a:pt x="272" y="938"/>
                    <a:pt x="272" y="938"/>
                    <a:pt x="272" y="938"/>
                  </a:cubicBezTo>
                  <a:cubicBezTo>
                    <a:pt x="271" y="938"/>
                    <a:pt x="270" y="938"/>
                    <a:pt x="270" y="937"/>
                  </a:cubicBezTo>
                  <a:close/>
                  <a:moveTo>
                    <a:pt x="347" y="934"/>
                  </a:moveTo>
                  <a:cubicBezTo>
                    <a:pt x="346" y="933"/>
                    <a:pt x="346" y="932"/>
                    <a:pt x="346" y="931"/>
                  </a:cubicBezTo>
                  <a:cubicBezTo>
                    <a:pt x="346" y="931"/>
                    <a:pt x="346" y="931"/>
                    <a:pt x="346" y="931"/>
                  </a:cubicBezTo>
                  <a:cubicBezTo>
                    <a:pt x="347" y="930"/>
                    <a:pt x="348" y="930"/>
                    <a:pt x="349" y="930"/>
                  </a:cubicBezTo>
                  <a:cubicBezTo>
                    <a:pt x="349" y="930"/>
                    <a:pt x="349" y="930"/>
                    <a:pt x="349" y="930"/>
                  </a:cubicBezTo>
                  <a:cubicBezTo>
                    <a:pt x="350" y="930"/>
                    <a:pt x="350" y="931"/>
                    <a:pt x="350" y="932"/>
                  </a:cubicBezTo>
                  <a:cubicBezTo>
                    <a:pt x="350" y="932"/>
                    <a:pt x="350" y="932"/>
                    <a:pt x="350" y="932"/>
                  </a:cubicBezTo>
                  <a:cubicBezTo>
                    <a:pt x="350" y="933"/>
                    <a:pt x="349" y="934"/>
                    <a:pt x="348" y="934"/>
                  </a:cubicBezTo>
                  <a:cubicBezTo>
                    <a:pt x="348" y="934"/>
                    <a:pt x="348" y="934"/>
                    <a:pt x="348" y="934"/>
                  </a:cubicBezTo>
                  <a:cubicBezTo>
                    <a:pt x="348" y="934"/>
                    <a:pt x="348" y="934"/>
                    <a:pt x="347" y="934"/>
                  </a:cubicBezTo>
                  <a:close/>
                  <a:moveTo>
                    <a:pt x="266" y="926"/>
                  </a:moveTo>
                  <a:cubicBezTo>
                    <a:pt x="265" y="924"/>
                    <a:pt x="266" y="923"/>
                    <a:pt x="267" y="923"/>
                  </a:cubicBezTo>
                  <a:cubicBezTo>
                    <a:pt x="267" y="923"/>
                    <a:pt x="267" y="923"/>
                    <a:pt x="267" y="923"/>
                  </a:cubicBezTo>
                  <a:cubicBezTo>
                    <a:pt x="268" y="923"/>
                    <a:pt x="269" y="923"/>
                    <a:pt x="270" y="924"/>
                  </a:cubicBezTo>
                  <a:cubicBezTo>
                    <a:pt x="270" y="924"/>
                    <a:pt x="270" y="924"/>
                    <a:pt x="270" y="924"/>
                  </a:cubicBezTo>
                  <a:cubicBezTo>
                    <a:pt x="270" y="925"/>
                    <a:pt x="269" y="926"/>
                    <a:pt x="268" y="927"/>
                  </a:cubicBezTo>
                  <a:cubicBezTo>
                    <a:pt x="268" y="927"/>
                    <a:pt x="268" y="927"/>
                    <a:pt x="268" y="927"/>
                  </a:cubicBezTo>
                  <a:cubicBezTo>
                    <a:pt x="268" y="927"/>
                    <a:pt x="268" y="927"/>
                    <a:pt x="268" y="927"/>
                  </a:cubicBezTo>
                  <a:cubicBezTo>
                    <a:pt x="268" y="927"/>
                    <a:pt x="268" y="927"/>
                    <a:pt x="268" y="927"/>
                  </a:cubicBezTo>
                  <a:cubicBezTo>
                    <a:pt x="267" y="927"/>
                    <a:pt x="266" y="926"/>
                    <a:pt x="266" y="926"/>
                  </a:cubicBezTo>
                  <a:close/>
                  <a:moveTo>
                    <a:pt x="351" y="922"/>
                  </a:moveTo>
                  <a:cubicBezTo>
                    <a:pt x="350" y="922"/>
                    <a:pt x="350" y="921"/>
                    <a:pt x="350" y="920"/>
                  </a:cubicBezTo>
                  <a:cubicBezTo>
                    <a:pt x="350" y="920"/>
                    <a:pt x="350" y="920"/>
                    <a:pt x="350" y="920"/>
                  </a:cubicBezTo>
                  <a:cubicBezTo>
                    <a:pt x="350" y="919"/>
                    <a:pt x="351" y="918"/>
                    <a:pt x="353" y="919"/>
                  </a:cubicBezTo>
                  <a:cubicBezTo>
                    <a:pt x="353" y="919"/>
                    <a:pt x="353" y="919"/>
                    <a:pt x="353" y="919"/>
                  </a:cubicBezTo>
                  <a:cubicBezTo>
                    <a:pt x="354" y="919"/>
                    <a:pt x="354" y="920"/>
                    <a:pt x="354" y="921"/>
                  </a:cubicBezTo>
                  <a:cubicBezTo>
                    <a:pt x="354" y="921"/>
                    <a:pt x="354" y="921"/>
                    <a:pt x="354" y="921"/>
                  </a:cubicBezTo>
                  <a:cubicBezTo>
                    <a:pt x="354" y="922"/>
                    <a:pt x="353" y="922"/>
                    <a:pt x="352" y="922"/>
                  </a:cubicBezTo>
                  <a:cubicBezTo>
                    <a:pt x="352" y="922"/>
                    <a:pt x="352" y="922"/>
                    <a:pt x="352" y="922"/>
                  </a:cubicBezTo>
                  <a:cubicBezTo>
                    <a:pt x="352" y="922"/>
                    <a:pt x="351" y="922"/>
                    <a:pt x="351" y="922"/>
                  </a:cubicBezTo>
                  <a:close/>
                  <a:moveTo>
                    <a:pt x="262" y="914"/>
                  </a:moveTo>
                  <a:cubicBezTo>
                    <a:pt x="262" y="913"/>
                    <a:pt x="262" y="912"/>
                    <a:pt x="263" y="912"/>
                  </a:cubicBezTo>
                  <a:cubicBezTo>
                    <a:pt x="263" y="912"/>
                    <a:pt x="263" y="912"/>
                    <a:pt x="263" y="912"/>
                  </a:cubicBezTo>
                  <a:cubicBezTo>
                    <a:pt x="264" y="911"/>
                    <a:pt x="265" y="912"/>
                    <a:pt x="266" y="913"/>
                  </a:cubicBezTo>
                  <a:cubicBezTo>
                    <a:pt x="266" y="913"/>
                    <a:pt x="266" y="913"/>
                    <a:pt x="266" y="913"/>
                  </a:cubicBezTo>
                  <a:cubicBezTo>
                    <a:pt x="266" y="914"/>
                    <a:pt x="266" y="915"/>
                    <a:pt x="265" y="915"/>
                  </a:cubicBezTo>
                  <a:cubicBezTo>
                    <a:pt x="265" y="915"/>
                    <a:pt x="265" y="915"/>
                    <a:pt x="265" y="915"/>
                  </a:cubicBezTo>
                  <a:cubicBezTo>
                    <a:pt x="264" y="915"/>
                    <a:pt x="264" y="916"/>
                    <a:pt x="264" y="916"/>
                  </a:cubicBezTo>
                  <a:cubicBezTo>
                    <a:pt x="264" y="916"/>
                    <a:pt x="264" y="916"/>
                    <a:pt x="264" y="916"/>
                  </a:cubicBezTo>
                  <a:cubicBezTo>
                    <a:pt x="263" y="916"/>
                    <a:pt x="262" y="915"/>
                    <a:pt x="262" y="914"/>
                  </a:cubicBezTo>
                  <a:close/>
                  <a:moveTo>
                    <a:pt x="355" y="911"/>
                  </a:moveTo>
                  <a:cubicBezTo>
                    <a:pt x="354" y="911"/>
                    <a:pt x="353" y="909"/>
                    <a:pt x="354" y="908"/>
                  </a:cubicBezTo>
                  <a:cubicBezTo>
                    <a:pt x="354" y="908"/>
                    <a:pt x="354" y="908"/>
                    <a:pt x="354" y="908"/>
                  </a:cubicBezTo>
                  <a:cubicBezTo>
                    <a:pt x="354" y="907"/>
                    <a:pt x="355" y="907"/>
                    <a:pt x="356" y="907"/>
                  </a:cubicBezTo>
                  <a:cubicBezTo>
                    <a:pt x="356" y="907"/>
                    <a:pt x="356" y="907"/>
                    <a:pt x="356" y="907"/>
                  </a:cubicBezTo>
                  <a:cubicBezTo>
                    <a:pt x="357" y="908"/>
                    <a:pt x="358" y="909"/>
                    <a:pt x="358" y="910"/>
                  </a:cubicBezTo>
                  <a:cubicBezTo>
                    <a:pt x="358" y="910"/>
                    <a:pt x="358" y="910"/>
                    <a:pt x="358" y="910"/>
                  </a:cubicBezTo>
                  <a:cubicBezTo>
                    <a:pt x="357" y="911"/>
                    <a:pt x="357" y="911"/>
                    <a:pt x="356" y="911"/>
                  </a:cubicBezTo>
                  <a:cubicBezTo>
                    <a:pt x="356" y="911"/>
                    <a:pt x="356" y="911"/>
                    <a:pt x="356" y="911"/>
                  </a:cubicBezTo>
                  <a:cubicBezTo>
                    <a:pt x="355" y="911"/>
                    <a:pt x="355" y="911"/>
                    <a:pt x="355" y="911"/>
                  </a:cubicBezTo>
                  <a:close/>
                  <a:moveTo>
                    <a:pt x="258" y="903"/>
                  </a:moveTo>
                  <a:cubicBezTo>
                    <a:pt x="258" y="902"/>
                    <a:pt x="258" y="901"/>
                    <a:pt x="260" y="900"/>
                  </a:cubicBezTo>
                  <a:cubicBezTo>
                    <a:pt x="260" y="900"/>
                    <a:pt x="260" y="900"/>
                    <a:pt x="260" y="900"/>
                  </a:cubicBezTo>
                  <a:cubicBezTo>
                    <a:pt x="261" y="900"/>
                    <a:pt x="262" y="900"/>
                    <a:pt x="262" y="901"/>
                  </a:cubicBezTo>
                  <a:cubicBezTo>
                    <a:pt x="262" y="901"/>
                    <a:pt x="262" y="901"/>
                    <a:pt x="262" y="901"/>
                  </a:cubicBezTo>
                  <a:cubicBezTo>
                    <a:pt x="262" y="903"/>
                    <a:pt x="262" y="904"/>
                    <a:pt x="261" y="904"/>
                  </a:cubicBezTo>
                  <a:cubicBezTo>
                    <a:pt x="261" y="904"/>
                    <a:pt x="261" y="904"/>
                    <a:pt x="261" y="904"/>
                  </a:cubicBezTo>
                  <a:cubicBezTo>
                    <a:pt x="261" y="904"/>
                    <a:pt x="260" y="904"/>
                    <a:pt x="260" y="904"/>
                  </a:cubicBezTo>
                  <a:cubicBezTo>
                    <a:pt x="260" y="904"/>
                    <a:pt x="260" y="904"/>
                    <a:pt x="260" y="904"/>
                  </a:cubicBezTo>
                  <a:cubicBezTo>
                    <a:pt x="259" y="904"/>
                    <a:pt x="259" y="904"/>
                    <a:pt x="258" y="903"/>
                  </a:cubicBezTo>
                  <a:close/>
                  <a:moveTo>
                    <a:pt x="359" y="900"/>
                  </a:moveTo>
                  <a:cubicBezTo>
                    <a:pt x="358" y="899"/>
                    <a:pt x="357" y="898"/>
                    <a:pt x="358" y="897"/>
                  </a:cubicBezTo>
                  <a:cubicBezTo>
                    <a:pt x="358" y="897"/>
                    <a:pt x="358" y="897"/>
                    <a:pt x="358" y="897"/>
                  </a:cubicBezTo>
                  <a:cubicBezTo>
                    <a:pt x="358" y="896"/>
                    <a:pt x="359" y="895"/>
                    <a:pt x="360" y="896"/>
                  </a:cubicBezTo>
                  <a:cubicBezTo>
                    <a:pt x="360" y="896"/>
                    <a:pt x="360" y="896"/>
                    <a:pt x="360" y="896"/>
                  </a:cubicBezTo>
                  <a:cubicBezTo>
                    <a:pt x="361" y="896"/>
                    <a:pt x="362" y="897"/>
                    <a:pt x="361" y="898"/>
                  </a:cubicBezTo>
                  <a:cubicBezTo>
                    <a:pt x="361" y="898"/>
                    <a:pt x="361" y="898"/>
                    <a:pt x="361" y="898"/>
                  </a:cubicBezTo>
                  <a:cubicBezTo>
                    <a:pt x="361" y="899"/>
                    <a:pt x="360" y="900"/>
                    <a:pt x="359" y="900"/>
                  </a:cubicBezTo>
                  <a:cubicBezTo>
                    <a:pt x="359" y="900"/>
                    <a:pt x="359" y="900"/>
                    <a:pt x="359" y="900"/>
                  </a:cubicBezTo>
                  <a:cubicBezTo>
                    <a:pt x="359" y="900"/>
                    <a:pt x="359" y="900"/>
                    <a:pt x="359" y="900"/>
                  </a:cubicBezTo>
                  <a:close/>
                  <a:moveTo>
                    <a:pt x="254" y="891"/>
                  </a:moveTo>
                  <a:cubicBezTo>
                    <a:pt x="254" y="890"/>
                    <a:pt x="255" y="889"/>
                    <a:pt x="256" y="889"/>
                  </a:cubicBezTo>
                  <a:cubicBezTo>
                    <a:pt x="256" y="889"/>
                    <a:pt x="256" y="889"/>
                    <a:pt x="256" y="889"/>
                  </a:cubicBezTo>
                  <a:cubicBezTo>
                    <a:pt x="257" y="888"/>
                    <a:pt x="258" y="889"/>
                    <a:pt x="258" y="890"/>
                  </a:cubicBezTo>
                  <a:cubicBezTo>
                    <a:pt x="258" y="890"/>
                    <a:pt x="258" y="890"/>
                    <a:pt x="258" y="890"/>
                  </a:cubicBezTo>
                  <a:cubicBezTo>
                    <a:pt x="259" y="891"/>
                    <a:pt x="258" y="892"/>
                    <a:pt x="257" y="893"/>
                  </a:cubicBezTo>
                  <a:cubicBezTo>
                    <a:pt x="257" y="893"/>
                    <a:pt x="257" y="893"/>
                    <a:pt x="257" y="893"/>
                  </a:cubicBezTo>
                  <a:cubicBezTo>
                    <a:pt x="257" y="893"/>
                    <a:pt x="257" y="893"/>
                    <a:pt x="256" y="893"/>
                  </a:cubicBezTo>
                  <a:cubicBezTo>
                    <a:pt x="256" y="893"/>
                    <a:pt x="256" y="893"/>
                    <a:pt x="256" y="893"/>
                  </a:cubicBezTo>
                  <a:cubicBezTo>
                    <a:pt x="256" y="893"/>
                    <a:pt x="255" y="892"/>
                    <a:pt x="254" y="891"/>
                  </a:cubicBezTo>
                  <a:close/>
                  <a:moveTo>
                    <a:pt x="363" y="888"/>
                  </a:moveTo>
                  <a:cubicBezTo>
                    <a:pt x="362" y="888"/>
                    <a:pt x="361" y="887"/>
                    <a:pt x="361" y="886"/>
                  </a:cubicBezTo>
                  <a:cubicBezTo>
                    <a:pt x="361" y="886"/>
                    <a:pt x="361" y="886"/>
                    <a:pt x="361" y="886"/>
                  </a:cubicBezTo>
                  <a:cubicBezTo>
                    <a:pt x="362" y="885"/>
                    <a:pt x="363" y="884"/>
                    <a:pt x="364" y="884"/>
                  </a:cubicBezTo>
                  <a:cubicBezTo>
                    <a:pt x="364" y="884"/>
                    <a:pt x="364" y="884"/>
                    <a:pt x="364" y="884"/>
                  </a:cubicBezTo>
                  <a:cubicBezTo>
                    <a:pt x="365" y="885"/>
                    <a:pt x="366" y="886"/>
                    <a:pt x="365" y="887"/>
                  </a:cubicBezTo>
                  <a:cubicBezTo>
                    <a:pt x="365" y="887"/>
                    <a:pt x="365" y="887"/>
                    <a:pt x="365" y="887"/>
                  </a:cubicBezTo>
                  <a:cubicBezTo>
                    <a:pt x="365" y="888"/>
                    <a:pt x="364" y="888"/>
                    <a:pt x="363" y="888"/>
                  </a:cubicBezTo>
                  <a:cubicBezTo>
                    <a:pt x="363" y="888"/>
                    <a:pt x="363" y="888"/>
                    <a:pt x="363" y="888"/>
                  </a:cubicBezTo>
                  <a:cubicBezTo>
                    <a:pt x="363" y="888"/>
                    <a:pt x="363" y="888"/>
                    <a:pt x="363" y="888"/>
                  </a:cubicBezTo>
                  <a:close/>
                  <a:moveTo>
                    <a:pt x="251" y="880"/>
                  </a:moveTo>
                  <a:cubicBezTo>
                    <a:pt x="250" y="879"/>
                    <a:pt x="251" y="878"/>
                    <a:pt x="252" y="877"/>
                  </a:cubicBezTo>
                  <a:cubicBezTo>
                    <a:pt x="252" y="877"/>
                    <a:pt x="252" y="877"/>
                    <a:pt x="252" y="877"/>
                  </a:cubicBezTo>
                  <a:cubicBezTo>
                    <a:pt x="253" y="877"/>
                    <a:pt x="254" y="878"/>
                    <a:pt x="254" y="879"/>
                  </a:cubicBezTo>
                  <a:cubicBezTo>
                    <a:pt x="254" y="879"/>
                    <a:pt x="254" y="879"/>
                    <a:pt x="254" y="879"/>
                  </a:cubicBezTo>
                  <a:cubicBezTo>
                    <a:pt x="255" y="880"/>
                    <a:pt x="254" y="881"/>
                    <a:pt x="253" y="881"/>
                  </a:cubicBezTo>
                  <a:cubicBezTo>
                    <a:pt x="253" y="881"/>
                    <a:pt x="253" y="881"/>
                    <a:pt x="253" y="881"/>
                  </a:cubicBezTo>
                  <a:cubicBezTo>
                    <a:pt x="253" y="881"/>
                    <a:pt x="253" y="881"/>
                    <a:pt x="253" y="881"/>
                  </a:cubicBezTo>
                  <a:cubicBezTo>
                    <a:pt x="253" y="881"/>
                    <a:pt x="253" y="881"/>
                    <a:pt x="253" y="881"/>
                  </a:cubicBezTo>
                  <a:cubicBezTo>
                    <a:pt x="252" y="881"/>
                    <a:pt x="251" y="881"/>
                    <a:pt x="251" y="880"/>
                  </a:cubicBezTo>
                  <a:close/>
                  <a:moveTo>
                    <a:pt x="366" y="877"/>
                  </a:moveTo>
                  <a:cubicBezTo>
                    <a:pt x="365" y="876"/>
                    <a:pt x="365" y="875"/>
                    <a:pt x="365" y="874"/>
                  </a:cubicBezTo>
                  <a:cubicBezTo>
                    <a:pt x="365" y="874"/>
                    <a:pt x="365" y="874"/>
                    <a:pt x="365" y="874"/>
                  </a:cubicBezTo>
                  <a:cubicBezTo>
                    <a:pt x="366" y="873"/>
                    <a:pt x="367" y="873"/>
                    <a:pt x="368" y="873"/>
                  </a:cubicBezTo>
                  <a:cubicBezTo>
                    <a:pt x="368" y="873"/>
                    <a:pt x="368" y="873"/>
                    <a:pt x="368" y="873"/>
                  </a:cubicBezTo>
                  <a:cubicBezTo>
                    <a:pt x="369" y="873"/>
                    <a:pt x="369" y="875"/>
                    <a:pt x="369" y="876"/>
                  </a:cubicBezTo>
                  <a:cubicBezTo>
                    <a:pt x="369" y="876"/>
                    <a:pt x="369" y="876"/>
                    <a:pt x="369" y="876"/>
                  </a:cubicBezTo>
                  <a:cubicBezTo>
                    <a:pt x="369" y="876"/>
                    <a:pt x="368" y="877"/>
                    <a:pt x="367" y="877"/>
                  </a:cubicBezTo>
                  <a:cubicBezTo>
                    <a:pt x="367" y="877"/>
                    <a:pt x="367" y="877"/>
                    <a:pt x="367" y="877"/>
                  </a:cubicBezTo>
                  <a:cubicBezTo>
                    <a:pt x="367" y="877"/>
                    <a:pt x="367" y="877"/>
                    <a:pt x="366" y="877"/>
                  </a:cubicBezTo>
                  <a:close/>
                  <a:moveTo>
                    <a:pt x="247" y="869"/>
                  </a:moveTo>
                  <a:cubicBezTo>
                    <a:pt x="247" y="868"/>
                    <a:pt x="247" y="866"/>
                    <a:pt x="248" y="866"/>
                  </a:cubicBezTo>
                  <a:cubicBezTo>
                    <a:pt x="248" y="866"/>
                    <a:pt x="248" y="866"/>
                    <a:pt x="248" y="866"/>
                  </a:cubicBezTo>
                  <a:cubicBezTo>
                    <a:pt x="249" y="866"/>
                    <a:pt x="250" y="866"/>
                    <a:pt x="251" y="867"/>
                  </a:cubicBezTo>
                  <a:cubicBezTo>
                    <a:pt x="251" y="867"/>
                    <a:pt x="251" y="867"/>
                    <a:pt x="251" y="867"/>
                  </a:cubicBezTo>
                  <a:cubicBezTo>
                    <a:pt x="251" y="868"/>
                    <a:pt x="250" y="870"/>
                    <a:pt x="249" y="870"/>
                  </a:cubicBezTo>
                  <a:cubicBezTo>
                    <a:pt x="249" y="870"/>
                    <a:pt x="249" y="870"/>
                    <a:pt x="249" y="870"/>
                  </a:cubicBezTo>
                  <a:cubicBezTo>
                    <a:pt x="249" y="870"/>
                    <a:pt x="249" y="870"/>
                    <a:pt x="249" y="870"/>
                  </a:cubicBezTo>
                  <a:cubicBezTo>
                    <a:pt x="249" y="870"/>
                    <a:pt x="249" y="870"/>
                    <a:pt x="249" y="870"/>
                  </a:cubicBezTo>
                  <a:cubicBezTo>
                    <a:pt x="248" y="870"/>
                    <a:pt x="247" y="869"/>
                    <a:pt x="247" y="869"/>
                  </a:cubicBezTo>
                  <a:close/>
                  <a:moveTo>
                    <a:pt x="370" y="865"/>
                  </a:moveTo>
                  <a:cubicBezTo>
                    <a:pt x="369" y="865"/>
                    <a:pt x="369" y="864"/>
                    <a:pt x="369" y="863"/>
                  </a:cubicBezTo>
                  <a:cubicBezTo>
                    <a:pt x="369" y="863"/>
                    <a:pt x="369" y="863"/>
                    <a:pt x="369" y="863"/>
                  </a:cubicBezTo>
                  <a:cubicBezTo>
                    <a:pt x="369" y="862"/>
                    <a:pt x="370" y="861"/>
                    <a:pt x="371" y="862"/>
                  </a:cubicBezTo>
                  <a:cubicBezTo>
                    <a:pt x="371" y="862"/>
                    <a:pt x="371" y="862"/>
                    <a:pt x="371" y="862"/>
                  </a:cubicBezTo>
                  <a:cubicBezTo>
                    <a:pt x="373" y="862"/>
                    <a:pt x="373" y="863"/>
                    <a:pt x="373" y="864"/>
                  </a:cubicBezTo>
                  <a:cubicBezTo>
                    <a:pt x="373" y="864"/>
                    <a:pt x="373" y="864"/>
                    <a:pt x="373" y="864"/>
                  </a:cubicBezTo>
                  <a:cubicBezTo>
                    <a:pt x="372" y="865"/>
                    <a:pt x="372" y="866"/>
                    <a:pt x="371" y="866"/>
                  </a:cubicBezTo>
                  <a:cubicBezTo>
                    <a:pt x="371" y="866"/>
                    <a:pt x="371" y="866"/>
                    <a:pt x="371" y="866"/>
                  </a:cubicBezTo>
                  <a:cubicBezTo>
                    <a:pt x="371" y="866"/>
                    <a:pt x="370" y="865"/>
                    <a:pt x="370" y="865"/>
                  </a:cubicBezTo>
                  <a:close/>
                  <a:moveTo>
                    <a:pt x="243" y="857"/>
                  </a:moveTo>
                  <a:cubicBezTo>
                    <a:pt x="243" y="856"/>
                    <a:pt x="243" y="855"/>
                    <a:pt x="244" y="855"/>
                  </a:cubicBezTo>
                  <a:cubicBezTo>
                    <a:pt x="244" y="855"/>
                    <a:pt x="244" y="855"/>
                    <a:pt x="244" y="855"/>
                  </a:cubicBezTo>
                  <a:cubicBezTo>
                    <a:pt x="245" y="854"/>
                    <a:pt x="247" y="855"/>
                    <a:pt x="247" y="856"/>
                  </a:cubicBezTo>
                  <a:cubicBezTo>
                    <a:pt x="247" y="856"/>
                    <a:pt x="247" y="856"/>
                    <a:pt x="247" y="856"/>
                  </a:cubicBezTo>
                  <a:cubicBezTo>
                    <a:pt x="247" y="857"/>
                    <a:pt x="247" y="858"/>
                    <a:pt x="246" y="858"/>
                  </a:cubicBezTo>
                  <a:cubicBezTo>
                    <a:pt x="246" y="858"/>
                    <a:pt x="246" y="858"/>
                    <a:pt x="246" y="858"/>
                  </a:cubicBezTo>
                  <a:cubicBezTo>
                    <a:pt x="245" y="859"/>
                    <a:pt x="245" y="859"/>
                    <a:pt x="245" y="859"/>
                  </a:cubicBezTo>
                  <a:cubicBezTo>
                    <a:pt x="245" y="859"/>
                    <a:pt x="245" y="859"/>
                    <a:pt x="245" y="859"/>
                  </a:cubicBezTo>
                  <a:cubicBezTo>
                    <a:pt x="244" y="859"/>
                    <a:pt x="243" y="858"/>
                    <a:pt x="243" y="857"/>
                  </a:cubicBezTo>
                  <a:close/>
                  <a:moveTo>
                    <a:pt x="374" y="854"/>
                  </a:moveTo>
                  <a:cubicBezTo>
                    <a:pt x="373" y="854"/>
                    <a:pt x="372" y="853"/>
                    <a:pt x="373" y="852"/>
                  </a:cubicBezTo>
                  <a:cubicBezTo>
                    <a:pt x="373" y="852"/>
                    <a:pt x="373" y="852"/>
                    <a:pt x="373" y="852"/>
                  </a:cubicBezTo>
                  <a:cubicBezTo>
                    <a:pt x="373" y="850"/>
                    <a:pt x="374" y="850"/>
                    <a:pt x="375" y="850"/>
                  </a:cubicBezTo>
                  <a:cubicBezTo>
                    <a:pt x="375" y="850"/>
                    <a:pt x="375" y="850"/>
                    <a:pt x="375" y="850"/>
                  </a:cubicBezTo>
                  <a:cubicBezTo>
                    <a:pt x="376" y="851"/>
                    <a:pt x="377" y="852"/>
                    <a:pt x="377" y="853"/>
                  </a:cubicBezTo>
                  <a:cubicBezTo>
                    <a:pt x="377" y="853"/>
                    <a:pt x="377" y="853"/>
                    <a:pt x="377" y="853"/>
                  </a:cubicBezTo>
                  <a:cubicBezTo>
                    <a:pt x="376" y="854"/>
                    <a:pt x="375" y="854"/>
                    <a:pt x="375" y="854"/>
                  </a:cubicBezTo>
                  <a:cubicBezTo>
                    <a:pt x="375" y="854"/>
                    <a:pt x="375" y="854"/>
                    <a:pt x="375" y="854"/>
                  </a:cubicBezTo>
                  <a:cubicBezTo>
                    <a:pt x="374" y="854"/>
                    <a:pt x="374" y="854"/>
                    <a:pt x="374" y="854"/>
                  </a:cubicBezTo>
                  <a:close/>
                  <a:moveTo>
                    <a:pt x="239" y="846"/>
                  </a:moveTo>
                  <a:cubicBezTo>
                    <a:pt x="239" y="845"/>
                    <a:pt x="240" y="844"/>
                    <a:pt x="241" y="843"/>
                  </a:cubicBezTo>
                  <a:cubicBezTo>
                    <a:pt x="241" y="843"/>
                    <a:pt x="241" y="843"/>
                    <a:pt x="241" y="843"/>
                  </a:cubicBezTo>
                  <a:cubicBezTo>
                    <a:pt x="242" y="843"/>
                    <a:pt x="243" y="844"/>
                    <a:pt x="243" y="845"/>
                  </a:cubicBezTo>
                  <a:cubicBezTo>
                    <a:pt x="243" y="845"/>
                    <a:pt x="243" y="845"/>
                    <a:pt x="243" y="845"/>
                  </a:cubicBezTo>
                  <a:cubicBezTo>
                    <a:pt x="243" y="846"/>
                    <a:pt x="243" y="847"/>
                    <a:pt x="242" y="847"/>
                  </a:cubicBezTo>
                  <a:cubicBezTo>
                    <a:pt x="242" y="847"/>
                    <a:pt x="242" y="847"/>
                    <a:pt x="242" y="847"/>
                  </a:cubicBezTo>
                  <a:cubicBezTo>
                    <a:pt x="242" y="847"/>
                    <a:pt x="241" y="847"/>
                    <a:pt x="241" y="847"/>
                  </a:cubicBezTo>
                  <a:cubicBezTo>
                    <a:pt x="241" y="847"/>
                    <a:pt x="241" y="847"/>
                    <a:pt x="241" y="847"/>
                  </a:cubicBezTo>
                  <a:cubicBezTo>
                    <a:pt x="240" y="847"/>
                    <a:pt x="240" y="847"/>
                    <a:pt x="239" y="846"/>
                  </a:cubicBezTo>
                  <a:close/>
                  <a:moveTo>
                    <a:pt x="378" y="843"/>
                  </a:moveTo>
                  <a:cubicBezTo>
                    <a:pt x="377" y="842"/>
                    <a:pt x="376" y="841"/>
                    <a:pt x="377" y="840"/>
                  </a:cubicBezTo>
                  <a:cubicBezTo>
                    <a:pt x="377" y="840"/>
                    <a:pt x="377" y="840"/>
                    <a:pt x="377" y="840"/>
                  </a:cubicBezTo>
                  <a:cubicBezTo>
                    <a:pt x="377" y="839"/>
                    <a:pt x="378" y="839"/>
                    <a:pt x="379" y="839"/>
                  </a:cubicBezTo>
                  <a:cubicBezTo>
                    <a:pt x="379" y="839"/>
                    <a:pt x="379" y="839"/>
                    <a:pt x="379" y="839"/>
                  </a:cubicBezTo>
                  <a:cubicBezTo>
                    <a:pt x="380" y="839"/>
                    <a:pt x="381" y="840"/>
                    <a:pt x="380" y="841"/>
                  </a:cubicBezTo>
                  <a:cubicBezTo>
                    <a:pt x="380" y="841"/>
                    <a:pt x="380" y="841"/>
                    <a:pt x="380" y="841"/>
                  </a:cubicBezTo>
                  <a:cubicBezTo>
                    <a:pt x="380" y="842"/>
                    <a:pt x="379" y="843"/>
                    <a:pt x="378" y="843"/>
                  </a:cubicBezTo>
                  <a:cubicBezTo>
                    <a:pt x="378" y="843"/>
                    <a:pt x="378" y="843"/>
                    <a:pt x="378" y="843"/>
                  </a:cubicBezTo>
                  <a:cubicBezTo>
                    <a:pt x="378" y="843"/>
                    <a:pt x="378" y="843"/>
                    <a:pt x="378" y="843"/>
                  </a:cubicBezTo>
                  <a:close/>
                  <a:moveTo>
                    <a:pt x="236" y="834"/>
                  </a:moveTo>
                  <a:cubicBezTo>
                    <a:pt x="235" y="833"/>
                    <a:pt x="236" y="832"/>
                    <a:pt x="237" y="832"/>
                  </a:cubicBezTo>
                  <a:cubicBezTo>
                    <a:pt x="237" y="832"/>
                    <a:pt x="237" y="832"/>
                    <a:pt x="237" y="832"/>
                  </a:cubicBezTo>
                  <a:cubicBezTo>
                    <a:pt x="238" y="832"/>
                    <a:pt x="239" y="832"/>
                    <a:pt x="239" y="833"/>
                  </a:cubicBezTo>
                  <a:cubicBezTo>
                    <a:pt x="239" y="833"/>
                    <a:pt x="239" y="833"/>
                    <a:pt x="239" y="833"/>
                  </a:cubicBezTo>
                  <a:cubicBezTo>
                    <a:pt x="240" y="834"/>
                    <a:pt x="239" y="835"/>
                    <a:pt x="238" y="836"/>
                  </a:cubicBezTo>
                  <a:cubicBezTo>
                    <a:pt x="238" y="836"/>
                    <a:pt x="238" y="836"/>
                    <a:pt x="238" y="836"/>
                  </a:cubicBezTo>
                  <a:cubicBezTo>
                    <a:pt x="238" y="836"/>
                    <a:pt x="238" y="836"/>
                    <a:pt x="237" y="836"/>
                  </a:cubicBezTo>
                  <a:cubicBezTo>
                    <a:pt x="237" y="836"/>
                    <a:pt x="237" y="836"/>
                    <a:pt x="237" y="836"/>
                  </a:cubicBezTo>
                  <a:cubicBezTo>
                    <a:pt x="237" y="836"/>
                    <a:pt x="236" y="835"/>
                    <a:pt x="236" y="834"/>
                  </a:cubicBezTo>
                  <a:close/>
                  <a:moveTo>
                    <a:pt x="382" y="831"/>
                  </a:moveTo>
                  <a:cubicBezTo>
                    <a:pt x="381" y="831"/>
                    <a:pt x="380" y="830"/>
                    <a:pt x="380" y="829"/>
                  </a:cubicBezTo>
                  <a:cubicBezTo>
                    <a:pt x="380" y="829"/>
                    <a:pt x="380" y="829"/>
                    <a:pt x="380" y="829"/>
                  </a:cubicBezTo>
                  <a:cubicBezTo>
                    <a:pt x="381" y="828"/>
                    <a:pt x="382" y="827"/>
                    <a:pt x="383" y="827"/>
                  </a:cubicBezTo>
                  <a:cubicBezTo>
                    <a:pt x="383" y="827"/>
                    <a:pt x="383" y="827"/>
                    <a:pt x="383" y="827"/>
                  </a:cubicBezTo>
                  <a:cubicBezTo>
                    <a:pt x="384" y="828"/>
                    <a:pt x="384" y="829"/>
                    <a:pt x="384" y="830"/>
                  </a:cubicBezTo>
                  <a:cubicBezTo>
                    <a:pt x="384" y="830"/>
                    <a:pt x="384" y="830"/>
                    <a:pt x="384" y="830"/>
                  </a:cubicBezTo>
                  <a:cubicBezTo>
                    <a:pt x="384" y="831"/>
                    <a:pt x="383" y="831"/>
                    <a:pt x="382" y="831"/>
                  </a:cubicBezTo>
                  <a:cubicBezTo>
                    <a:pt x="382" y="831"/>
                    <a:pt x="382" y="831"/>
                    <a:pt x="382" y="831"/>
                  </a:cubicBezTo>
                  <a:cubicBezTo>
                    <a:pt x="382" y="831"/>
                    <a:pt x="382" y="831"/>
                    <a:pt x="382" y="831"/>
                  </a:cubicBezTo>
                  <a:close/>
                  <a:moveTo>
                    <a:pt x="232" y="823"/>
                  </a:moveTo>
                  <a:cubicBezTo>
                    <a:pt x="231" y="822"/>
                    <a:pt x="232" y="821"/>
                    <a:pt x="233" y="821"/>
                  </a:cubicBezTo>
                  <a:cubicBezTo>
                    <a:pt x="233" y="821"/>
                    <a:pt x="233" y="821"/>
                    <a:pt x="233" y="821"/>
                  </a:cubicBezTo>
                  <a:cubicBezTo>
                    <a:pt x="234" y="820"/>
                    <a:pt x="235" y="821"/>
                    <a:pt x="236" y="822"/>
                  </a:cubicBezTo>
                  <a:cubicBezTo>
                    <a:pt x="236" y="822"/>
                    <a:pt x="236" y="822"/>
                    <a:pt x="236" y="822"/>
                  </a:cubicBezTo>
                  <a:cubicBezTo>
                    <a:pt x="236" y="823"/>
                    <a:pt x="235" y="824"/>
                    <a:pt x="234" y="824"/>
                  </a:cubicBezTo>
                  <a:cubicBezTo>
                    <a:pt x="234" y="824"/>
                    <a:pt x="234" y="824"/>
                    <a:pt x="234" y="824"/>
                  </a:cubicBezTo>
                  <a:cubicBezTo>
                    <a:pt x="234" y="824"/>
                    <a:pt x="234" y="824"/>
                    <a:pt x="234" y="824"/>
                  </a:cubicBezTo>
                  <a:cubicBezTo>
                    <a:pt x="234" y="824"/>
                    <a:pt x="234" y="824"/>
                    <a:pt x="234" y="824"/>
                  </a:cubicBezTo>
                  <a:cubicBezTo>
                    <a:pt x="233" y="824"/>
                    <a:pt x="232" y="824"/>
                    <a:pt x="232" y="823"/>
                  </a:cubicBezTo>
                  <a:close/>
                  <a:moveTo>
                    <a:pt x="385" y="820"/>
                  </a:moveTo>
                  <a:cubicBezTo>
                    <a:pt x="384" y="820"/>
                    <a:pt x="384" y="818"/>
                    <a:pt x="384" y="817"/>
                  </a:cubicBezTo>
                  <a:cubicBezTo>
                    <a:pt x="384" y="817"/>
                    <a:pt x="384" y="817"/>
                    <a:pt x="384" y="817"/>
                  </a:cubicBezTo>
                  <a:cubicBezTo>
                    <a:pt x="384" y="816"/>
                    <a:pt x="386" y="816"/>
                    <a:pt x="387" y="816"/>
                  </a:cubicBezTo>
                  <a:cubicBezTo>
                    <a:pt x="387" y="816"/>
                    <a:pt x="387" y="816"/>
                    <a:pt x="387" y="816"/>
                  </a:cubicBezTo>
                  <a:cubicBezTo>
                    <a:pt x="388" y="816"/>
                    <a:pt x="388" y="818"/>
                    <a:pt x="388" y="819"/>
                  </a:cubicBezTo>
                  <a:cubicBezTo>
                    <a:pt x="388" y="819"/>
                    <a:pt x="388" y="819"/>
                    <a:pt x="388" y="819"/>
                  </a:cubicBezTo>
                  <a:cubicBezTo>
                    <a:pt x="388" y="819"/>
                    <a:pt x="387" y="820"/>
                    <a:pt x="386" y="820"/>
                  </a:cubicBezTo>
                  <a:cubicBezTo>
                    <a:pt x="386" y="820"/>
                    <a:pt x="386" y="820"/>
                    <a:pt x="386" y="820"/>
                  </a:cubicBezTo>
                  <a:cubicBezTo>
                    <a:pt x="386" y="820"/>
                    <a:pt x="386" y="820"/>
                    <a:pt x="385" y="820"/>
                  </a:cubicBezTo>
                  <a:close/>
                  <a:moveTo>
                    <a:pt x="228" y="812"/>
                  </a:moveTo>
                  <a:cubicBezTo>
                    <a:pt x="228" y="811"/>
                    <a:pt x="228" y="809"/>
                    <a:pt x="229" y="809"/>
                  </a:cubicBezTo>
                  <a:cubicBezTo>
                    <a:pt x="229" y="809"/>
                    <a:pt x="229" y="809"/>
                    <a:pt x="229" y="809"/>
                  </a:cubicBezTo>
                  <a:cubicBezTo>
                    <a:pt x="230" y="809"/>
                    <a:pt x="231" y="809"/>
                    <a:pt x="232" y="810"/>
                  </a:cubicBezTo>
                  <a:cubicBezTo>
                    <a:pt x="232" y="810"/>
                    <a:pt x="232" y="810"/>
                    <a:pt x="232" y="810"/>
                  </a:cubicBezTo>
                  <a:cubicBezTo>
                    <a:pt x="232" y="811"/>
                    <a:pt x="232" y="813"/>
                    <a:pt x="230" y="813"/>
                  </a:cubicBezTo>
                  <a:cubicBezTo>
                    <a:pt x="230" y="813"/>
                    <a:pt x="230" y="813"/>
                    <a:pt x="230" y="813"/>
                  </a:cubicBezTo>
                  <a:cubicBezTo>
                    <a:pt x="230" y="813"/>
                    <a:pt x="230" y="813"/>
                    <a:pt x="230" y="813"/>
                  </a:cubicBezTo>
                  <a:cubicBezTo>
                    <a:pt x="230" y="813"/>
                    <a:pt x="230" y="813"/>
                    <a:pt x="230" y="813"/>
                  </a:cubicBezTo>
                  <a:cubicBezTo>
                    <a:pt x="229" y="813"/>
                    <a:pt x="228" y="813"/>
                    <a:pt x="228" y="812"/>
                  </a:cubicBezTo>
                  <a:close/>
                  <a:moveTo>
                    <a:pt x="389" y="808"/>
                  </a:moveTo>
                  <a:cubicBezTo>
                    <a:pt x="388" y="808"/>
                    <a:pt x="388" y="807"/>
                    <a:pt x="388" y="806"/>
                  </a:cubicBezTo>
                  <a:cubicBezTo>
                    <a:pt x="388" y="806"/>
                    <a:pt x="388" y="806"/>
                    <a:pt x="388" y="806"/>
                  </a:cubicBezTo>
                  <a:cubicBezTo>
                    <a:pt x="388" y="805"/>
                    <a:pt x="389" y="804"/>
                    <a:pt x="390" y="805"/>
                  </a:cubicBezTo>
                  <a:cubicBezTo>
                    <a:pt x="390" y="805"/>
                    <a:pt x="390" y="805"/>
                    <a:pt x="390" y="805"/>
                  </a:cubicBezTo>
                  <a:cubicBezTo>
                    <a:pt x="391" y="805"/>
                    <a:pt x="392" y="806"/>
                    <a:pt x="392" y="807"/>
                  </a:cubicBezTo>
                  <a:cubicBezTo>
                    <a:pt x="392" y="807"/>
                    <a:pt x="392" y="807"/>
                    <a:pt x="392" y="807"/>
                  </a:cubicBezTo>
                  <a:cubicBezTo>
                    <a:pt x="391" y="808"/>
                    <a:pt x="391" y="809"/>
                    <a:pt x="390" y="809"/>
                  </a:cubicBezTo>
                  <a:cubicBezTo>
                    <a:pt x="390" y="809"/>
                    <a:pt x="390" y="809"/>
                    <a:pt x="390" y="809"/>
                  </a:cubicBezTo>
                  <a:cubicBezTo>
                    <a:pt x="390" y="809"/>
                    <a:pt x="389" y="809"/>
                    <a:pt x="389" y="808"/>
                  </a:cubicBezTo>
                  <a:close/>
                  <a:moveTo>
                    <a:pt x="224" y="800"/>
                  </a:moveTo>
                  <a:cubicBezTo>
                    <a:pt x="224" y="799"/>
                    <a:pt x="224" y="798"/>
                    <a:pt x="225" y="798"/>
                  </a:cubicBezTo>
                  <a:cubicBezTo>
                    <a:pt x="225" y="798"/>
                    <a:pt x="225" y="798"/>
                    <a:pt x="225" y="798"/>
                  </a:cubicBezTo>
                  <a:cubicBezTo>
                    <a:pt x="226" y="797"/>
                    <a:pt x="228" y="798"/>
                    <a:pt x="228" y="799"/>
                  </a:cubicBezTo>
                  <a:cubicBezTo>
                    <a:pt x="228" y="799"/>
                    <a:pt x="228" y="799"/>
                    <a:pt x="228" y="799"/>
                  </a:cubicBezTo>
                  <a:cubicBezTo>
                    <a:pt x="228" y="800"/>
                    <a:pt x="228" y="801"/>
                    <a:pt x="227" y="802"/>
                  </a:cubicBezTo>
                  <a:cubicBezTo>
                    <a:pt x="227" y="802"/>
                    <a:pt x="227" y="802"/>
                    <a:pt x="227" y="802"/>
                  </a:cubicBezTo>
                  <a:cubicBezTo>
                    <a:pt x="226" y="802"/>
                    <a:pt x="226" y="802"/>
                    <a:pt x="226" y="802"/>
                  </a:cubicBezTo>
                  <a:cubicBezTo>
                    <a:pt x="226" y="802"/>
                    <a:pt x="226" y="802"/>
                    <a:pt x="226" y="802"/>
                  </a:cubicBezTo>
                  <a:cubicBezTo>
                    <a:pt x="225" y="802"/>
                    <a:pt x="224" y="801"/>
                    <a:pt x="224" y="800"/>
                  </a:cubicBezTo>
                  <a:close/>
                  <a:moveTo>
                    <a:pt x="393" y="797"/>
                  </a:moveTo>
                  <a:cubicBezTo>
                    <a:pt x="392" y="797"/>
                    <a:pt x="391" y="796"/>
                    <a:pt x="392" y="795"/>
                  </a:cubicBezTo>
                  <a:cubicBezTo>
                    <a:pt x="392" y="795"/>
                    <a:pt x="392" y="795"/>
                    <a:pt x="392" y="795"/>
                  </a:cubicBezTo>
                  <a:cubicBezTo>
                    <a:pt x="392" y="794"/>
                    <a:pt x="393" y="793"/>
                    <a:pt x="394" y="793"/>
                  </a:cubicBezTo>
                  <a:cubicBezTo>
                    <a:pt x="394" y="793"/>
                    <a:pt x="394" y="793"/>
                    <a:pt x="394" y="793"/>
                  </a:cubicBezTo>
                  <a:cubicBezTo>
                    <a:pt x="395" y="794"/>
                    <a:pt x="396" y="795"/>
                    <a:pt x="395" y="796"/>
                  </a:cubicBezTo>
                  <a:cubicBezTo>
                    <a:pt x="395" y="796"/>
                    <a:pt x="395" y="796"/>
                    <a:pt x="395" y="796"/>
                  </a:cubicBezTo>
                  <a:cubicBezTo>
                    <a:pt x="395" y="797"/>
                    <a:pt x="394" y="797"/>
                    <a:pt x="394" y="797"/>
                  </a:cubicBezTo>
                  <a:cubicBezTo>
                    <a:pt x="394" y="797"/>
                    <a:pt x="394" y="797"/>
                    <a:pt x="394" y="797"/>
                  </a:cubicBezTo>
                  <a:cubicBezTo>
                    <a:pt x="393" y="797"/>
                    <a:pt x="393" y="797"/>
                    <a:pt x="393" y="797"/>
                  </a:cubicBezTo>
                  <a:close/>
                  <a:moveTo>
                    <a:pt x="220" y="789"/>
                  </a:moveTo>
                  <a:cubicBezTo>
                    <a:pt x="220" y="788"/>
                    <a:pt x="221" y="787"/>
                    <a:pt x="222" y="786"/>
                  </a:cubicBezTo>
                  <a:cubicBezTo>
                    <a:pt x="222" y="786"/>
                    <a:pt x="222" y="786"/>
                    <a:pt x="222" y="786"/>
                  </a:cubicBezTo>
                  <a:cubicBezTo>
                    <a:pt x="223" y="786"/>
                    <a:pt x="224" y="787"/>
                    <a:pt x="224" y="788"/>
                  </a:cubicBezTo>
                  <a:cubicBezTo>
                    <a:pt x="224" y="788"/>
                    <a:pt x="224" y="788"/>
                    <a:pt x="224" y="788"/>
                  </a:cubicBezTo>
                  <a:cubicBezTo>
                    <a:pt x="225" y="789"/>
                    <a:pt x="224" y="790"/>
                    <a:pt x="223" y="790"/>
                  </a:cubicBezTo>
                  <a:cubicBezTo>
                    <a:pt x="223" y="790"/>
                    <a:pt x="223" y="790"/>
                    <a:pt x="223" y="790"/>
                  </a:cubicBezTo>
                  <a:cubicBezTo>
                    <a:pt x="223" y="790"/>
                    <a:pt x="222" y="790"/>
                    <a:pt x="222" y="790"/>
                  </a:cubicBezTo>
                  <a:cubicBezTo>
                    <a:pt x="222" y="790"/>
                    <a:pt x="222" y="790"/>
                    <a:pt x="222" y="790"/>
                  </a:cubicBezTo>
                  <a:cubicBezTo>
                    <a:pt x="221" y="790"/>
                    <a:pt x="221" y="790"/>
                    <a:pt x="220" y="789"/>
                  </a:cubicBezTo>
                  <a:close/>
                  <a:moveTo>
                    <a:pt x="397" y="786"/>
                  </a:moveTo>
                  <a:cubicBezTo>
                    <a:pt x="396" y="785"/>
                    <a:pt x="395" y="784"/>
                    <a:pt x="395" y="783"/>
                  </a:cubicBezTo>
                  <a:cubicBezTo>
                    <a:pt x="395" y="783"/>
                    <a:pt x="395" y="783"/>
                    <a:pt x="395" y="783"/>
                  </a:cubicBezTo>
                  <a:cubicBezTo>
                    <a:pt x="396" y="782"/>
                    <a:pt x="397" y="782"/>
                    <a:pt x="398" y="782"/>
                  </a:cubicBezTo>
                  <a:cubicBezTo>
                    <a:pt x="398" y="782"/>
                    <a:pt x="398" y="782"/>
                    <a:pt x="398" y="782"/>
                  </a:cubicBezTo>
                  <a:cubicBezTo>
                    <a:pt x="399" y="782"/>
                    <a:pt x="400" y="783"/>
                    <a:pt x="399" y="784"/>
                  </a:cubicBezTo>
                  <a:cubicBezTo>
                    <a:pt x="399" y="784"/>
                    <a:pt x="399" y="784"/>
                    <a:pt x="399" y="784"/>
                  </a:cubicBezTo>
                  <a:cubicBezTo>
                    <a:pt x="399" y="785"/>
                    <a:pt x="398" y="786"/>
                    <a:pt x="397" y="786"/>
                  </a:cubicBezTo>
                  <a:cubicBezTo>
                    <a:pt x="397" y="786"/>
                    <a:pt x="397" y="786"/>
                    <a:pt x="397" y="786"/>
                  </a:cubicBezTo>
                  <a:cubicBezTo>
                    <a:pt x="397" y="786"/>
                    <a:pt x="397" y="786"/>
                    <a:pt x="397" y="786"/>
                  </a:cubicBezTo>
                  <a:close/>
                  <a:moveTo>
                    <a:pt x="217" y="778"/>
                  </a:moveTo>
                  <a:cubicBezTo>
                    <a:pt x="216" y="776"/>
                    <a:pt x="217" y="775"/>
                    <a:pt x="218" y="775"/>
                  </a:cubicBezTo>
                  <a:cubicBezTo>
                    <a:pt x="218" y="775"/>
                    <a:pt x="218" y="775"/>
                    <a:pt x="218" y="775"/>
                  </a:cubicBezTo>
                  <a:cubicBezTo>
                    <a:pt x="219" y="775"/>
                    <a:pt x="220" y="775"/>
                    <a:pt x="220" y="776"/>
                  </a:cubicBezTo>
                  <a:cubicBezTo>
                    <a:pt x="220" y="776"/>
                    <a:pt x="220" y="776"/>
                    <a:pt x="220" y="776"/>
                  </a:cubicBezTo>
                  <a:cubicBezTo>
                    <a:pt x="221" y="777"/>
                    <a:pt x="220" y="778"/>
                    <a:pt x="219" y="779"/>
                  </a:cubicBezTo>
                  <a:cubicBezTo>
                    <a:pt x="219" y="779"/>
                    <a:pt x="219" y="779"/>
                    <a:pt x="219" y="779"/>
                  </a:cubicBezTo>
                  <a:cubicBezTo>
                    <a:pt x="219" y="779"/>
                    <a:pt x="219" y="779"/>
                    <a:pt x="218" y="779"/>
                  </a:cubicBezTo>
                  <a:cubicBezTo>
                    <a:pt x="218" y="779"/>
                    <a:pt x="218" y="779"/>
                    <a:pt x="218" y="779"/>
                  </a:cubicBezTo>
                  <a:cubicBezTo>
                    <a:pt x="218" y="779"/>
                    <a:pt x="217" y="778"/>
                    <a:pt x="217" y="778"/>
                  </a:cubicBezTo>
                  <a:close/>
                  <a:moveTo>
                    <a:pt x="401" y="774"/>
                  </a:moveTo>
                  <a:cubicBezTo>
                    <a:pt x="399" y="774"/>
                    <a:pt x="399" y="773"/>
                    <a:pt x="399" y="772"/>
                  </a:cubicBezTo>
                  <a:cubicBezTo>
                    <a:pt x="399" y="772"/>
                    <a:pt x="399" y="772"/>
                    <a:pt x="399" y="772"/>
                  </a:cubicBezTo>
                  <a:cubicBezTo>
                    <a:pt x="400" y="771"/>
                    <a:pt x="401" y="770"/>
                    <a:pt x="402" y="771"/>
                  </a:cubicBezTo>
                  <a:cubicBezTo>
                    <a:pt x="402" y="771"/>
                    <a:pt x="402" y="771"/>
                    <a:pt x="402" y="771"/>
                  </a:cubicBezTo>
                  <a:cubicBezTo>
                    <a:pt x="403" y="771"/>
                    <a:pt x="403" y="772"/>
                    <a:pt x="403" y="773"/>
                  </a:cubicBezTo>
                  <a:cubicBezTo>
                    <a:pt x="403" y="773"/>
                    <a:pt x="403" y="773"/>
                    <a:pt x="403" y="773"/>
                  </a:cubicBezTo>
                  <a:cubicBezTo>
                    <a:pt x="403" y="774"/>
                    <a:pt x="402" y="774"/>
                    <a:pt x="401" y="774"/>
                  </a:cubicBezTo>
                  <a:cubicBezTo>
                    <a:pt x="401" y="774"/>
                    <a:pt x="401" y="774"/>
                    <a:pt x="401" y="774"/>
                  </a:cubicBezTo>
                  <a:cubicBezTo>
                    <a:pt x="401" y="774"/>
                    <a:pt x="401" y="774"/>
                    <a:pt x="401" y="774"/>
                  </a:cubicBezTo>
                  <a:close/>
                  <a:moveTo>
                    <a:pt x="213" y="766"/>
                  </a:moveTo>
                  <a:cubicBezTo>
                    <a:pt x="212" y="765"/>
                    <a:pt x="213" y="764"/>
                    <a:pt x="214" y="764"/>
                  </a:cubicBezTo>
                  <a:cubicBezTo>
                    <a:pt x="214" y="764"/>
                    <a:pt x="214" y="764"/>
                    <a:pt x="214" y="764"/>
                  </a:cubicBezTo>
                  <a:cubicBezTo>
                    <a:pt x="215" y="763"/>
                    <a:pt x="216" y="764"/>
                    <a:pt x="217" y="765"/>
                  </a:cubicBezTo>
                  <a:cubicBezTo>
                    <a:pt x="217" y="765"/>
                    <a:pt x="217" y="765"/>
                    <a:pt x="217" y="765"/>
                  </a:cubicBezTo>
                  <a:cubicBezTo>
                    <a:pt x="217" y="766"/>
                    <a:pt x="216" y="767"/>
                    <a:pt x="215" y="767"/>
                  </a:cubicBezTo>
                  <a:cubicBezTo>
                    <a:pt x="215" y="767"/>
                    <a:pt x="215" y="767"/>
                    <a:pt x="215" y="767"/>
                  </a:cubicBezTo>
                  <a:cubicBezTo>
                    <a:pt x="215" y="767"/>
                    <a:pt x="215" y="767"/>
                    <a:pt x="215" y="767"/>
                  </a:cubicBezTo>
                  <a:cubicBezTo>
                    <a:pt x="215" y="767"/>
                    <a:pt x="215" y="767"/>
                    <a:pt x="215" y="767"/>
                  </a:cubicBezTo>
                  <a:cubicBezTo>
                    <a:pt x="214" y="767"/>
                    <a:pt x="213" y="767"/>
                    <a:pt x="213" y="766"/>
                  </a:cubicBezTo>
                  <a:close/>
                  <a:moveTo>
                    <a:pt x="404" y="763"/>
                  </a:moveTo>
                  <a:cubicBezTo>
                    <a:pt x="403" y="763"/>
                    <a:pt x="403" y="761"/>
                    <a:pt x="403" y="760"/>
                  </a:cubicBezTo>
                  <a:cubicBezTo>
                    <a:pt x="403" y="760"/>
                    <a:pt x="403" y="760"/>
                    <a:pt x="403" y="760"/>
                  </a:cubicBezTo>
                  <a:cubicBezTo>
                    <a:pt x="403" y="759"/>
                    <a:pt x="405" y="759"/>
                    <a:pt x="406" y="759"/>
                  </a:cubicBezTo>
                  <a:cubicBezTo>
                    <a:pt x="406" y="759"/>
                    <a:pt x="406" y="759"/>
                    <a:pt x="406" y="759"/>
                  </a:cubicBezTo>
                  <a:cubicBezTo>
                    <a:pt x="407" y="759"/>
                    <a:pt x="407" y="761"/>
                    <a:pt x="407" y="762"/>
                  </a:cubicBezTo>
                  <a:cubicBezTo>
                    <a:pt x="407" y="762"/>
                    <a:pt x="407" y="762"/>
                    <a:pt x="407" y="762"/>
                  </a:cubicBezTo>
                  <a:cubicBezTo>
                    <a:pt x="407" y="763"/>
                    <a:pt x="406" y="763"/>
                    <a:pt x="405" y="763"/>
                  </a:cubicBezTo>
                  <a:cubicBezTo>
                    <a:pt x="405" y="763"/>
                    <a:pt x="405" y="763"/>
                    <a:pt x="405" y="763"/>
                  </a:cubicBezTo>
                  <a:cubicBezTo>
                    <a:pt x="405" y="763"/>
                    <a:pt x="405" y="763"/>
                    <a:pt x="404" y="763"/>
                  </a:cubicBezTo>
                  <a:close/>
                  <a:moveTo>
                    <a:pt x="209" y="755"/>
                  </a:moveTo>
                  <a:cubicBezTo>
                    <a:pt x="209" y="754"/>
                    <a:pt x="209" y="753"/>
                    <a:pt x="210" y="752"/>
                  </a:cubicBezTo>
                  <a:cubicBezTo>
                    <a:pt x="210" y="752"/>
                    <a:pt x="210" y="752"/>
                    <a:pt x="210" y="752"/>
                  </a:cubicBezTo>
                  <a:cubicBezTo>
                    <a:pt x="211" y="752"/>
                    <a:pt x="212" y="752"/>
                    <a:pt x="213" y="753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213" y="755"/>
                    <a:pt x="213" y="756"/>
                    <a:pt x="212" y="756"/>
                  </a:cubicBezTo>
                  <a:cubicBezTo>
                    <a:pt x="212" y="756"/>
                    <a:pt x="212" y="756"/>
                    <a:pt x="212" y="756"/>
                  </a:cubicBezTo>
                  <a:cubicBezTo>
                    <a:pt x="211" y="756"/>
                    <a:pt x="211" y="756"/>
                    <a:pt x="211" y="756"/>
                  </a:cubicBezTo>
                  <a:cubicBezTo>
                    <a:pt x="211" y="756"/>
                    <a:pt x="211" y="756"/>
                    <a:pt x="211" y="756"/>
                  </a:cubicBezTo>
                  <a:cubicBezTo>
                    <a:pt x="210" y="756"/>
                    <a:pt x="209" y="756"/>
                    <a:pt x="209" y="755"/>
                  </a:cubicBezTo>
                  <a:close/>
                  <a:moveTo>
                    <a:pt x="408" y="752"/>
                  </a:moveTo>
                  <a:cubicBezTo>
                    <a:pt x="407" y="751"/>
                    <a:pt x="406" y="750"/>
                    <a:pt x="407" y="749"/>
                  </a:cubicBezTo>
                  <a:cubicBezTo>
                    <a:pt x="407" y="749"/>
                    <a:pt x="407" y="749"/>
                    <a:pt x="407" y="749"/>
                  </a:cubicBezTo>
                  <a:cubicBezTo>
                    <a:pt x="407" y="748"/>
                    <a:pt x="408" y="747"/>
                    <a:pt x="409" y="748"/>
                  </a:cubicBezTo>
                  <a:cubicBezTo>
                    <a:pt x="409" y="748"/>
                    <a:pt x="409" y="748"/>
                    <a:pt x="409" y="748"/>
                  </a:cubicBezTo>
                  <a:cubicBezTo>
                    <a:pt x="410" y="748"/>
                    <a:pt x="411" y="749"/>
                    <a:pt x="411" y="750"/>
                  </a:cubicBezTo>
                  <a:cubicBezTo>
                    <a:pt x="411" y="750"/>
                    <a:pt x="411" y="750"/>
                    <a:pt x="411" y="750"/>
                  </a:cubicBezTo>
                  <a:cubicBezTo>
                    <a:pt x="410" y="751"/>
                    <a:pt x="410" y="752"/>
                    <a:pt x="409" y="752"/>
                  </a:cubicBezTo>
                  <a:cubicBezTo>
                    <a:pt x="409" y="752"/>
                    <a:pt x="409" y="752"/>
                    <a:pt x="409" y="752"/>
                  </a:cubicBezTo>
                  <a:cubicBezTo>
                    <a:pt x="409" y="752"/>
                    <a:pt x="408" y="752"/>
                    <a:pt x="408" y="752"/>
                  </a:cubicBezTo>
                  <a:close/>
                  <a:moveTo>
                    <a:pt x="205" y="743"/>
                  </a:moveTo>
                  <a:cubicBezTo>
                    <a:pt x="205" y="742"/>
                    <a:pt x="205" y="741"/>
                    <a:pt x="206" y="741"/>
                  </a:cubicBezTo>
                  <a:cubicBezTo>
                    <a:pt x="206" y="741"/>
                    <a:pt x="206" y="741"/>
                    <a:pt x="206" y="741"/>
                  </a:cubicBezTo>
                  <a:cubicBezTo>
                    <a:pt x="208" y="740"/>
                    <a:pt x="209" y="741"/>
                    <a:pt x="209" y="742"/>
                  </a:cubicBezTo>
                  <a:cubicBezTo>
                    <a:pt x="209" y="742"/>
                    <a:pt x="209" y="742"/>
                    <a:pt x="209" y="742"/>
                  </a:cubicBezTo>
                  <a:cubicBezTo>
                    <a:pt x="209" y="743"/>
                    <a:pt x="209" y="744"/>
                    <a:pt x="208" y="745"/>
                  </a:cubicBezTo>
                  <a:cubicBezTo>
                    <a:pt x="208" y="745"/>
                    <a:pt x="208" y="745"/>
                    <a:pt x="208" y="745"/>
                  </a:cubicBezTo>
                  <a:cubicBezTo>
                    <a:pt x="208" y="745"/>
                    <a:pt x="207" y="745"/>
                    <a:pt x="207" y="745"/>
                  </a:cubicBezTo>
                  <a:cubicBezTo>
                    <a:pt x="207" y="745"/>
                    <a:pt x="207" y="745"/>
                    <a:pt x="207" y="745"/>
                  </a:cubicBezTo>
                  <a:cubicBezTo>
                    <a:pt x="206" y="745"/>
                    <a:pt x="205" y="744"/>
                    <a:pt x="205" y="743"/>
                  </a:cubicBezTo>
                  <a:close/>
                  <a:moveTo>
                    <a:pt x="412" y="740"/>
                  </a:moveTo>
                  <a:cubicBezTo>
                    <a:pt x="411" y="740"/>
                    <a:pt x="410" y="739"/>
                    <a:pt x="411" y="738"/>
                  </a:cubicBezTo>
                  <a:cubicBezTo>
                    <a:pt x="411" y="738"/>
                    <a:pt x="411" y="738"/>
                    <a:pt x="411" y="738"/>
                  </a:cubicBezTo>
                  <a:cubicBezTo>
                    <a:pt x="411" y="737"/>
                    <a:pt x="412" y="736"/>
                    <a:pt x="413" y="736"/>
                  </a:cubicBezTo>
                  <a:cubicBezTo>
                    <a:pt x="413" y="736"/>
                    <a:pt x="413" y="736"/>
                    <a:pt x="413" y="736"/>
                  </a:cubicBezTo>
                  <a:cubicBezTo>
                    <a:pt x="414" y="737"/>
                    <a:pt x="415" y="738"/>
                    <a:pt x="414" y="739"/>
                  </a:cubicBezTo>
                  <a:cubicBezTo>
                    <a:pt x="414" y="739"/>
                    <a:pt x="414" y="739"/>
                    <a:pt x="414" y="739"/>
                  </a:cubicBezTo>
                  <a:cubicBezTo>
                    <a:pt x="414" y="740"/>
                    <a:pt x="413" y="740"/>
                    <a:pt x="413" y="740"/>
                  </a:cubicBezTo>
                  <a:cubicBezTo>
                    <a:pt x="413" y="740"/>
                    <a:pt x="413" y="740"/>
                    <a:pt x="413" y="740"/>
                  </a:cubicBezTo>
                  <a:cubicBezTo>
                    <a:pt x="412" y="740"/>
                    <a:pt x="412" y="740"/>
                    <a:pt x="412" y="740"/>
                  </a:cubicBezTo>
                  <a:close/>
                  <a:moveTo>
                    <a:pt x="201" y="732"/>
                  </a:moveTo>
                  <a:cubicBezTo>
                    <a:pt x="201" y="731"/>
                    <a:pt x="202" y="730"/>
                    <a:pt x="203" y="729"/>
                  </a:cubicBezTo>
                  <a:cubicBezTo>
                    <a:pt x="203" y="729"/>
                    <a:pt x="203" y="729"/>
                    <a:pt x="203" y="729"/>
                  </a:cubicBezTo>
                  <a:cubicBezTo>
                    <a:pt x="204" y="729"/>
                    <a:pt x="205" y="730"/>
                    <a:pt x="205" y="731"/>
                  </a:cubicBezTo>
                  <a:cubicBezTo>
                    <a:pt x="205" y="731"/>
                    <a:pt x="205" y="731"/>
                    <a:pt x="205" y="731"/>
                  </a:cubicBezTo>
                  <a:cubicBezTo>
                    <a:pt x="206" y="732"/>
                    <a:pt x="205" y="733"/>
                    <a:pt x="204" y="733"/>
                  </a:cubicBezTo>
                  <a:cubicBezTo>
                    <a:pt x="204" y="733"/>
                    <a:pt x="204" y="733"/>
                    <a:pt x="204" y="733"/>
                  </a:cubicBezTo>
                  <a:cubicBezTo>
                    <a:pt x="204" y="733"/>
                    <a:pt x="204" y="733"/>
                    <a:pt x="203" y="733"/>
                  </a:cubicBezTo>
                  <a:cubicBezTo>
                    <a:pt x="203" y="733"/>
                    <a:pt x="203" y="733"/>
                    <a:pt x="203" y="733"/>
                  </a:cubicBezTo>
                  <a:cubicBezTo>
                    <a:pt x="202" y="733"/>
                    <a:pt x="202" y="733"/>
                    <a:pt x="201" y="732"/>
                  </a:cubicBezTo>
                  <a:close/>
                  <a:moveTo>
                    <a:pt x="416" y="729"/>
                  </a:moveTo>
                  <a:cubicBezTo>
                    <a:pt x="415" y="728"/>
                    <a:pt x="414" y="727"/>
                    <a:pt x="414" y="726"/>
                  </a:cubicBezTo>
                  <a:cubicBezTo>
                    <a:pt x="414" y="726"/>
                    <a:pt x="414" y="726"/>
                    <a:pt x="414" y="726"/>
                  </a:cubicBezTo>
                  <a:cubicBezTo>
                    <a:pt x="415" y="725"/>
                    <a:pt x="416" y="725"/>
                    <a:pt x="417" y="725"/>
                  </a:cubicBezTo>
                  <a:cubicBezTo>
                    <a:pt x="417" y="725"/>
                    <a:pt x="417" y="725"/>
                    <a:pt x="417" y="725"/>
                  </a:cubicBezTo>
                  <a:cubicBezTo>
                    <a:pt x="418" y="725"/>
                    <a:pt x="419" y="726"/>
                    <a:pt x="418" y="728"/>
                  </a:cubicBezTo>
                  <a:cubicBezTo>
                    <a:pt x="418" y="728"/>
                    <a:pt x="418" y="728"/>
                    <a:pt x="418" y="728"/>
                  </a:cubicBezTo>
                  <a:cubicBezTo>
                    <a:pt x="418" y="728"/>
                    <a:pt x="417" y="729"/>
                    <a:pt x="416" y="729"/>
                  </a:cubicBezTo>
                  <a:cubicBezTo>
                    <a:pt x="416" y="729"/>
                    <a:pt x="416" y="729"/>
                    <a:pt x="416" y="729"/>
                  </a:cubicBezTo>
                  <a:cubicBezTo>
                    <a:pt x="416" y="729"/>
                    <a:pt x="416" y="729"/>
                    <a:pt x="416" y="729"/>
                  </a:cubicBezTo>
                  <a:close/>
                  <a:moveTo>
                    <a:pt x="198" y="721"/>
                  </a:moveTo>
                  <a:cubicBezTo>
                    <a:pt x="197" y="720"/>
                    <a:pt x="198" y="718"/>
                    <a:pt x="199" y="718"/>
                  </a:cubicBezTo>
                  <a:cubicBezTo>
                    <a:pt x="199" y="718"/>
                    <a:pt x="199" y="718"/>
                    <a:pt x="199" y="718"/>
                  </a:cubicBezTo>
                  <a:cubicBezTo>
                    <a:pt x="200" y="718"/>
                    <a:pt x="201" y="718"/>
                    <a:pt x="201" y="719"/>
                  </a:cubicBezTo>
                  <a:cubicBezTo>
                    <a:pt x="201" y="719"/>
                    <a:pt x="201" y="719"/>
                    <a:pt x="201" y="719"/>
                  </a:cubicBezTo>
                  <a:cubicBezTo>
                    <a:pt x="202" y="720"/>
                    <a:pt x="201" y="721"/>
                    <a:pt x="200" y="722"/>
                  </a:cubicBezTo>
                  <a:cubicBezTo>
                    <a:pt x="200" y="722"/>
                    <a:pt x="200" y="722"/>
                    <a:pt x="200" y="722"/>
                  </a:cubicBezTo>
                  <a:cubicBezTo>
                    <a:pt x="200" y="722"/>
                    <a:pt x="200" y="722"/>
                    <a:pt x="200" y="722"/>
                  </a:cubicBezTo>
                  <a:cubicBezTo>
                    <a:pt x="200" y="722"/>
                    <a:pt x="200" y="722"/>
                    <a:pt x="200" y="722"/>
                  </a:cubicBezTo>
                  <a:cubicBezTo>
                    <a:pt x="199" y="722"/>
                    <a:pt x="198" y="721"/>
                    <a:pt x="198" y="721"/>
                  </a:cubicBezTo>
                  <a:close/>
                  <a:moveTo>
                    <a:pt x="419" y="717"/>
                  </a:moveTo>
                  <a:cubicBezTo>
                    <a:pt x="418" y="717"/>
                    <a:pt x="418" y="716"/>
                    <a:pt x="418" y="715"/>
                  </a:cubicBezTo>
                  <a:cubicBezTo>
                    <a:pt x="418" y="715"/>
                    <a:pt x="418" y="715"/>
                    <a:pt x="418" y="715"/>
                  </a:cubicBezTo>
                  <a:cubicBezTo>
                    <a:pt x="419" y="714"/>
                    <a:pt x="420" y="713"/>
                    <a:pt x="421" y="714"/>
                  </a:cubicBezTo>
                  <a:cubicBezTo>
                    <a:pt x="421" y="714"/>
                    <a:pt x="421" y="714"/>
                    <a:pt x="421" y="714"/>
                  </a:cubicBezTo>
                  <a:cubicBezTo>
                    <a:pt x="422" y="714"/>
                    <a:pt x="422" y="715"/>
                    <a:pt x="422" y="716"/>
                  </a:cubicBezTo>
                  <a:cubicBezTo>
                    <a:pt x="422" y="716"/>
                    <a:pt x="422" y="716"/>
                    <a:pt x="422" y="716"/>
                  </a:cubicBezTo>
                  <a:cubicBezTo>
                    <a:pt x="422" y="717"/>
                    <a:pt x="421" y="717"/>
                    <a:pt x="420" y="717"/>
                  </a:cubicBezTo>
                  <a:cubicBezTo>
                    <a:pt x="420" y="717"/>
                    <a:pt x="420" y="717"/>
                    <a:pt x="420" y="717"/>
                  </a:cubicBezTo>
                  <a:cubicBezTo>
                    <a:pt x="420" y="717"/>
                    <a:pt x="420" y="717"/>
                    <a:pt x="419" y="717"/>
                  </a:cubicBezTo>
                  <a:close/>
                  <a:moveTo>
                    <a:pt x="194" y="709"/>
                  </a:moveTo>
                  <a:cubicBezTo>
                    <a:pt x="194" y="708"/>
                    <a:pt x="194" y="707"/>
                    <a:pt x="195" y="707"/>
                  </a:cubicBezTo>
                  <a:cubicBezTo>
                    <a:pt x="195" y="707"/>
                    <a:pt x="195" y="707"/>
                    <a:pt x="195" y="707"/>
                  </a:cubicBezTo>
                  <a:cubicBezTo>
                    <a:pt x="196" y="706"/>
                    <a:pt x="197" y="707"/>
                    <a:pt x="198" y="708"/>
                  </a:cubicBezTo>
                  <a:cubicBezTo>
                    <a:pt x="198" y="708"/>
                    <a:pt x="198" y="708"/>
                    <a:pt x="198" y="708"/>
                  </a:cubicBezTo>
                  <a:cubicBezTo>
                    <a:pt x="198" y="709"/>
                    <a:pt x="197" y="710"/>
                    <a:pt x="196" y="710"/>
                  </a:cubicBezTo>
                  <a:cubicBezTo>
                    <a:pt x="196" y="710"/>
                    <a:pt x="196" y="710"/>
                    <a:pt x="196" y="710"/>
                  </a:cubicBezTo>
                  <a:cubicBezTo>
                    <a:pt x="196" y="711"/>
                    <a:pt x="196" y="711"/>
                    <a:pt x="196" y="711"/>
                  </a:cubicBezTo>
                  <a:cubicBezTo>
                    <a:pt x="196" y="711"/>
                    <a:pt x="196" y="711"/>
                    <a:pt x="196" y="711"/>
                  </a:cubicBezTo>
                  <a:cubicBezTo>
                    <a:pt x="195" y="711"/>
                    <a:pt x="194" y="710"/>
                    <a:pt x="194" y="709"/>
                  </a:cubicBezTo>
                  <a:close/>
                  <a:moveTo>
                    <a:pt x="423" y="706"/>
                  </a:moveTo>
                  <a:cubicBezTo>
                    <a:pt x="422" y="706"/>
                    <a:pt x="422" y="705"/>
                    <a:pt x="422" y="703"/>
                  </a:cubicBezTo>
                  <a:cubicBezTo>
                    <a:pt x="422" y="703"/>
                    <a:pt x="422" y="703"/>
                    <a:pt x="422" y="703"/>
                  </a:cubicBezTo>
                  <a:cubicBezTo>
                    <a:pt x="422" y="702"/>
                    <a:pt x="423" y="702"/>
                    <a:pt x="424" y="702"/>
                  </a:cubicBezTo>
                  <a:cubicBezTo>
                    <a:pt x="424" y="702"/>
                    <a:pt x="424" y="702"/>
                    <a:pt x="424" y="702"/>
                  </a:cubicBezTo>
                  <a:cubicBezTo>
                    <a:pt x="426" y="703"/>
                    <a:pt x="426" y="704"/>
                    <a:pt x="426" y="705"/>
                  </a:cubicBezTo>
                  <a:cubicBezTo>
                    <a:pt x="426" y="705"/>
                    <a:pt x="426" y="705"/>
                    <a:pt x="426" y="705"/>
                  </a:cubicBezTo>
                  <a:cubicBezTo>
                    <a:pt x="425" y="706"/>
                    <a:pt x="425" y="706"/>
                    <a:pt x="424" y="706"/>
                  </a:cubicBezTo>
                  <a:cubicBezTo>
                    <a:pt x="424" y="706"/>
                    <a:pt x="424" y="706"/>
                    <a:pt x="424" y="706"/>
                  </a:cubicBezTo>
                  <a:cubicBezTo>
                    <a:pt x="424" y="706"/>
                    <a:pt x="423" y="706"/>
                    <a:pt x="423" y="706"/>
                  </a:cubicBezTo>
                  <a:close/>
                  <a:moveTo>
                    <a:pt x="190" y="698"/>
                  </a:moveTo>
                  <a:cubicBezTo>
                    <a:pt x="190" y="697"/>
                    <a:pt x="190" y="696"/>
                    <a:pt x="191" y="695"/>
                  </a:cubicBezTo>
                  <a:cubicBezTo>
                    <a:pt x="191" y="695"/>
                    <a:pt x="191" y="695"/>
                    <a:pt x="191" y="695"/>
                  </a:cubicBezTo>
                  <a:cubicBezTo>
                    <a:pt x="192" y="695"/>
                    <a:pt x="194" y="695"/>
                    <a:pt x="194" y="697"/>
                  </a:cubicBezTo>
                  <a:cubicBezTo>
                    <a:pt x="194" y="697"/>
                    <a:pt x="194" y="697"/>
                    <a:pt x="194" y="697"/>
                  </a:cubicBezTo>
                  <a:cubicBezTo>
                    <a:pt x="194" y="698"/>
                    <a:pt x="194" y="699"/>
                    <a:pt x="193" y="699"/>
                  </a:cubicBezTo>
                  <a:cubicBezTo>
                    <a:pt x="193" y="699"/>
                    <a:pt x="193" y="699"/>
                    <a:pt x="193" y="699"/>
                  </a:cubicBezTo>
                  <a:cubicBezTo>
                    <a:pt x="192" y="699"/>
                    <a:pt x="192" y="699"/>
                    <a:pt x="192" y="699"/>
                  </a:cubicBezTo>
                  <a:cubicBezTo>
                    <a:pt x="192" y="699"/>
                    <a:pt x="192" y="699"/>
                    <a:pt x="192" y="699"/>
                  </a:cubicBezTo>
                  <a:cubicBezTo>
                    <a:pt x="191" y="699"/>
                    <a:pt x="190" y="699"/>
                    <a:pt x="190" y="698"/>
                  </a:cubicBezTo>
                  <a:close/>
                  <a:moveTo>
                    <a:pt x="427" y="695"/>
                  </a:moveTo>
                  <a:cubicBezTo>
                    <a:pt x="426" y="694"/>
                    <a:pt x="425" y="693"/>
                    <a:pt x="426" y="692"/>
                  </a:cubicBezTo>
                  <a:cubicBezTo>
                    <a:pt x="426" y="692"/>
                    <a:pt x="426" y="692"/>
                    <a:pt x="426" y="692"/>
                  </a:cubicBezTo>
                  <a:cubicBezTo>
                    <a:pt x="426" y="691"/>
                    <a:pt x="427" y="690"/>
                    <a:pt x="428" y="691"/>
                  </a:cubicBezTo>
                  <a:cubicBezTo>
                    <a:pt x="428" y="691"/>
                    <a:pt x="428" y="691"/>
                    <a:pt x="428" y="691"/>
                  </a:cubicBezTo>
                  <a:cubicBezTo>
                    <a:pt x="429" y="691"/>
                    <a:pt x="430" y="692"/>
                    <a:pt x="430" y="693"/>
                  </a:cubicBezTo>
                  <a:cubicBezTo>
                    <a:pt x="430" y="693"/>
                    <a:pt x="430" y="693"/>
                    <a:pt x="430" y="693"/>
                  </a:cubicBezTo>
                  <a:cubicBezTo>
                    <a:pt x="429" y="694"/>
                    <a:pt x="428" y="695"/>
                    <a:pt x="428" y="695"/>
                  </a:cubicBezTo>
                  <a:cubicBezTo>
                    <a:pt x="428" y="695"/>
                    <a:pt x="428" y="695"/>
                    <a:pt x="428" y="695"/>
                  </a:cubicBezTo>
                  <a:cubicBezTo>
                    <a:pt x="427" y="695"/>
                    <a:pt x="427" y="695"/>
                    <a:pt x="427" y="695"/>
                  </a:cubicBezTo>
                  <a:close/>
                  <a:moveTo>
                    <a:pt x="186" y="686"/>
                  </a:moveTo>
                  <a:cubicBezTo>
                    <a:pt x="186" y="685"/>
                    <a:pt x="187" y="684"/>
                    <a:pt x="188" y="684"/>
                  </a:cubicBezTo>
                  <a:cubicBezTo>
                    <a:pt x="188" y="684"/>
                    <a:pt x="188" y="684"/>
                    <a:pt x="188" y="684"/>
                  </a:cubicBezTo>
                  <a:cubicBezTo>
                    <a:pt x="189" y="684"/>
                    <a:pt x="190" y="684"/>
                    <a:pt x="190" y="685"/>
                  </a:cubicBezTo>
                  <a:cubicBezTo>
                    <a:pt x="190" y="685"/>
                    <a:pt x="190" y="685"/>
                    <a:pt x="190" y="685"/>
                  </a:cubicBezTo>
                  <a:cubicBezTo>
                    <a:pt x="190" y="686"/>
                    <a:pt x="190" y="687"/>
                    <a:pt x="189" y="688"/>
                  </a:cubicBezTo>
                  <a:cubicBezTo>
                    <a:pt x="189" y="688"/>
                    <a:pt x="189" y="688"/>
                    <a:pt x="189" y="688"/>
                  </a:cubicBezTo>
                  <a:cubicBezTo>
                    <a:pt x="189" y="688"/>
                    <a:pt x="188" y="688"/>
                    <a:pt x="188" y="688"/>
                  </a:cubicBezTo>
                  <a:cubicBezTo>
                    <a:pt x="188" y="688"/>
                    <a:pt x="188" y="688"/>
                    <a:pt x="188" y="688"/>
                  </a:cubicBezTo>
                  <a:cubicBezTo>
                    <a:pt x="187" y="688"/>
                    <a:pt x="187" y="687"/>
                    <a:pt x="186" y="686"/>
                  </a:cubicBezTo>
                  <a:close/>
                  <a:moveTo>
                    <a:pt x="431" y="683"/>
                  </a:moveTo>
                  <a:cubicBezTo>
                    <a:pt x="430" y="683"/>
                    <a:pt x="429" y="682"/>
                    <a:pt x="430" y="681"/>
                  </a:cubicBezTo>
                  <a:cubicBezTo>
                    <a:pt x="430" y="681"/>
                    <a:pt x="430" y="681"/>
                    <a:pt x="430" y="681"/>
                  </a:cubicBezTo>
                  <a:cubicBezTo>
                    <a:pt x="430" y="680"/>
                    <a:pt x="431" y="679"/>
                    <a:pt x="432" y="679"/>
                  </a:cubicBezTo>
                  <a:cubicBezTo>
                    <a:pt x="432" y="679"/>
                    <a:pt x="432" y="679"/>
                    <a:pt x="432" y="679"/>
                  </a:cubicBezTo>
                  <a:cubicBezTo>
                    <a:pt x="433" y="680"/>
                    <a:pt x="434" y="681"/>
                    <a:pt x="433" y="682"/>
                  </a:cubicBezTo>
                  <a:cubicBezTo>
                    <a:pt x="433" y="682"/>
                    <a:pt x="433" y="682"/>
                    <a:pt x="433" y="682"/>
                  </a:cubicBezTo>
                  <a:cubicBezTo>
                    <a:pt x="433" y="683"/>
                    <a:pt x="432" y="683"/>
                    <a:pt x="431" y="683"/>
                  </a:cubicBezTo>
                  <a:cubicBezTo>
                    <a:pt x="431" y="683"/>
                    <a:pt x="431" y="683"/>
                    <a:pt x="431" y="683"/>
                  </a:cubicBezTo>
                  <a:cubicBezTo>
                    <a:pt x="431" y="683"/>
                    <a:pt x="431" y="683"/>
                    <a:pt x="431" y="683"/>
                  </a:cubicBezTo>
                  <a:close/>
                  <a:moveTo>
                    <a:pt x="182" y="675"/>
                  </a:moveTo>
                  <a:cubicBezTo>
                    <a:pt x="182" y="674"/>
                    <a:pt x="183" y="673"/>
                    <a:pt x="184" y="673"/>
                  </a:cubicBezTo>
                  <a:cubicBezTo>
                    <a:pt x="184" y="673"/>
                    <a:pt x="184" y="673"/>
                    <a:pt x="184" y="673"/>
                  </a:cubicBezTo>
                  <a:cubicBezTo>
                    <a:pt x="185" y="672"/>
                    <a:pt x="186" y="673"/>
                    <a:pt x="186" y="674"/>
                  </a:cubicBezTo>
                  <a:cubicBezTo>
                    <a:pt x="186" y="674"/>
                    <a:pt x="186" y="674"/>
                    <a:pt x="186" y="674"/>
                  </a:cubicBezTo>
                  <a:cubicBezTo>
                    <a:pt x="187" y="675"/>
                    <a:pt x="186" y="676"/>
                    <a:pt x="185" y="676"/>
                  </a:cubicBezTo>
                  <a:cubicBezTo>
                    <a:pt x="185" y="676"/>
                    <a:pt x="185" y="676"/>
                    <a:pt x="185" y="676"/>
                  </a:cubicBezTo>
                  <a:cubicBezTo>
                    <a:pt x="185" y="676"/>
                    <a:pt x="185" y="676"/>
                    <a:pt x="184" y="676"/>
                  </a:cubicBezTo>
                  <a:cubicBezTo>
                    <a:pt x="184" y="676"/>
                    <a:pt x="184" y="676"/>
                    <a:pt x="184" y="676"/>
                  </a:cubicBezTo>
                  <a:cubicBezTo>
                    <a:pt x="184" y="676"/>
                    <a:pt x="183" y="676"/>
                    <a:pt x="182" y="675"/>
                  </a:cubicBezTo>
                  <a:close/>
                  <a:moveTo>
                    <a:pt x="435" y="672"/>
                  </a:moveTo>
                  <a:cubicBezTo>
                    <a:pt x="434" y="671"/>
                    <a:pt x="433" y="670"/>
                    <a:pt x="433" y="669"/>
                  </a:cubicBezTo>
                  <a:cubicBezTo>
                    <a:pt x="433" y="669"/>
                    <a:pt x="433" y="669"/>
                    <a:pt x="433" y="669"/>
                  </a:cubicBezTo>
                  <a:cubicBezTo>
                    <a:pt x="434" y="668"/>
                    <a:pt x="435" y="668"/>
                    <a:pt x="436" y="668"/>
                  </a:cubicBezTo>
                  <a:cubicBezTo>
                    <a:pt x="436" y="668"/>
                    <a:pt x="436" y="668"/>
                    <a:pt x="436" y="668"/>
                  </a:cubicBezTo>
                  <a:cubicBezTo>
                    <a:pt x="437" y="668"/>
                    <a:pt x="437" y="670"/>
                    <a:pt x="437" y="671"/>
                  </a:cubicBezTo>
                  <a:cubicBezTo>
                    <a:pt x="437" y="671"/>
                    <a:pt x="437" y="671"/>
                    <a:pt x="437" y="671"/>
                  </a:cubicBezTo>
                  <a:cubicBezTo>
                    <a:pt x="437" y="671"/>
                    <a:pt x="436" y="672"/>
                    <a:pt x="435" y="672"/>
                  </a:cubicBezTo>
                  <a:cubicBezTo>
                    <a:pt x="435" y="672"/>
                    <a:pt x="435" y="672"/>
                    <a:pt x="435" y="672"/>
                  </a:cubicBezTo>
                  <a:cubicBezTo>
                    <a:pt x="435" y="672"/>
                    <a:pt x="435" y="672"/>
                    <a:pt x="435" y="672"/>
                  </a:cubicBezTo>
                  <a:close/>
                  <a:moveTo>
                    <a:pt x="179" y="664"/>
                  </a:moveTo>
                  <a:cubicBezTo>
                    <a:pt x="178" y="663"/>
                    <a:pt x="179" y="661"/>
                    <a:pt x="180" y="661"/>
                  </a:cubicBezTo>
                  <a:cubicBezTo>
                    <a:pt x="180" y="661"/>
                    <a:pt x="180" y="661"/>
                    <a:pt x="180" y="661"/>
                  </a:cubicBezTo>
                  <a:cubicBezTo>
                    <a:pt x="181" y="661"/>
                    <a:pt x="182" y="661"/>
                    <a:pt x="183" y="662"/>
                  </a:cubicBezTo>
                  <a:cubicBezTo>
                    <a:pt x="183" y="662"/>
                    <a:pt x="183" y="662"/>
                    <a:pt x="183" y="662"/>
                  </a:cubicBezTo>
                  <a:cubicBezTo>
                    <a:pt x="183" y="663"/>
                    <a:pt x="182" y="665"/>
                    <a:pt x="181" y="665"/>
                  </a:cubicBezTo>
                  <a:cubicBezTo>
                    <a:pt x="181" y="665"/>
                    <a:pt x="181" y="665"/>
                    <a:pt x="181" y="665"/>
                  </a:cubicBezTo>
                  <a:cubicBezTo>
                    <a:pt x="181" y="665"/>
                    <a:pt x="181" y="665"/>
                    <a:pt x="181" y="665"/>
                  </a:cubicBezTo>
                  <a:cubicBezTo>
                    <a:pt x="181" y="665"/>
                    <a:pt x="181" y="665"/>
                    <a:pt x="181" y="665"/>
                  </a:cubicBezTo>
                  <a:cubicBezTo>
                    <a:pt x="180" y="665"/>
                    <a:pt x="179" y="664"/>
                    <a:pt x="179" y="664"/>
                  </a:cubicBezTo>
                  <a:close/>
                  <a:moveTo>
                    <a:pt x="438" y="660"/>
                  </a:moveTo>
                  <a:cubicBezTo>
                    <a:pt x="437" y="660"/>
                    <a:pt x="437" y="659"/>
                    <a:pt x="437" y="658"/>
                  </a:cubicBezTo>
                  <a:cubicBezTo>
                    <a:pt x="437" y="658"/>
                    <a:pt x="437" y="658"/>
                    <a:pt x="437" y="658"/>
                  </a:cubicBezTo>
                  <a:cubicBezTo>
                    <a:pt x="437" y="657"/>
                    <a:pt x="439" y="656"/>
                    <a:pt x="440" y="657"/>
                  </a:cubicBezTo>
                  <a:cubicBezTo>
                    <a:pt x="440" y="657"/>
                    <a:pt x="440" y="657"/>
                    <a:pt x="440" y="657"/>
                  </a:cubicBezTo>
                  <a:cubicBezTo>
                    <a:pt x="441" y="657"/>
                    <a:pt x="441" y="658"/>
                    <a:pt x="441" y="659"/>
                  </a:cubicBezTo>
                  <a:cubicBezTo>
                    <a:pt x="441" y="659"/>
                    <a:pt x="441" y="659"/>
                    <a:pt x="441" y="659"/>
                  </a:cubicBezTo>
                  <a:cubicBezTo>
                    <a:pt x="441" y="660"/>
                    <a:pt x="440" y="661"/>
                    <a:pt x="439" y="661"/>
                  </a:cubicBezTo>
                  <a:cubicBezTo>
                    <a:pt x="439" y="661"/>
                    <a:pt x="439" y="661"/>
                    <a:pt x="439" y="661"/>
                  </a:cubicBezTo>
                  <a:cubicBezTo>
                    <a:pt x="439" y="661"/>
                    <a:pt x="439" y="661"/>
                    <a:pt x="438" y="660"/>
                  </a:cubicBezTo>
                  <a:close/>
                  <a:moveTo>
                    <a:pt x="175" y="652"/>
                  </a:moveTo>
                  <a:cubicBezTo>
                    <a:pt x="175" y="651"/>
                    <a:pt x="175" y="650"/>
                    <a:pt x="176" y="650"/>
                  </a:cubicBezTo>
                  <a:cubicBezTo>
                    <a:pt x="176" y="650"/>
                    <a:pt x="176" y="650"/>
                    <a:pt x="176" y="650"/>
                  </a:cubicBezTo>
                  <a:cubicBezTo>
                    <a:pt x="177" y="649"/>
                    <a:pt x="178" y="650"/>
                    <a:pt x="179" y="651"/>
                  </a:cubicBezTo>
                  <a:cubicBezTo>
                    <a:pt x="179" y="651"/>
                    <a:pt x="179" y="651"/>
                    <a:pt x="179" y="651"/>
                  </a:cubicBezTo>
                  <a:cubicBezTo>
                    <a:pt x="179" y="652"/>
                    <a:pt x="178" y="653"/>
                    <a:pt x="177" y="654"/>
                  </a:cubicBezTo>
                  <a:cubicBezTo>
                    <a:pt x="177" y="654"/>
                    <a:pt x="177" y="654"/>
                    <a:pt x="177" y="654"/>
                  </a:cubicBezTo>
                  <a:cubicBezTo>
                    <a:pt x="177" y="654"/>
                    <a:pt x="177" y="654"/>
                    <a:pt x="177" y="654"/>
                  </a:cubicBezTo>
                  <a:cubicBezTo>
                    <a:pt x="177" y="654"/>
                    <a:pt x="177" y="654"/>
                    <a:pt x="177" y="654"/>
                  </a:cubicBezTo>
                  <a:cubicBezTo>
                    <a:pt x="176" y="654"/>
                    <a:pt x="175" y="653"/>
                    <a:pt x="175" y="652"/>
                  </a:cubicBezTo>
                  <a:close/>
                  <a:moveTo>
                    <a:pt x="442" y="649"/>
                  </a:moveTo>
                  <a:cubicBezTo>
                    <a:pt x="441" y="649"/>
                    <a:pt x="441" y="648"/>
                    <a:pt x="441" y="647"/>
                  </a:cubicBezTo>
                  <a:cubicBezTo>
                    <a:pt x="441" y="647"/>
                    <a:pt x="441" y="647"/>
                    <a:pt x="441" y="647"/>
                  </a:cubicBezTo>
                  <a:cubicBezTo>
                    <a:pt x="441" y="646"/>
                    <a:pt x="442" y="645"/>
                    <a:pt x="443" y="645"/>
                  </a:cubicBezTo>
                  <a:cubicBezTo>
                    <a:pt x="443" y="645"/>
                    <a:pt x="443" y="645"/>
                    <a:pt x="443" y="645"/>
                  </a:cubicBezTo>
                  <a:cubicBezTo>
                    <a:pt x="444" y="646"/>
                    <a:pt x="445" y="647"/>
                    <a:pt x="445" y="648"/>
                  </a:cubicBezTo>
                  <a:cubicBezTo>
                    <a:pt x="445" y="648"/>
                    <a:pt x="445" y="648"/>
                    <a:pt x="445" y="648"/>
                  </a:cubicBezTo>
                  <a:cubicBezTo>
                    <a:pt x="444" y="649"/>
                    <a:pt x="444" y="649"/>
                    <a:pt x="443" y="649"/>
                  </a:cubicBezTo>
                  <a:cubicBezTo>
                    <a:pt x="443" y="649"/>
                    <a:pt x="443" y="649"/>
                    <a:pt x="443" y="649"/>
                  </a:cubicBezTo>
                  <a:cubicBezTo>
                    <a:pt x="443" y="649"/>
                    <a:pt x="442" y="649"/>
                    <a:pt x="442" y="649"/>
                  </a:cubicBezTo>
                  <a:close/>
                  <a:moveTo>
                    <a:pt x="171" y="641"/>
                  </a:moveTo>
                  <a:cubicBezTo>
                    <a:pt x="171" y="640"/>
                    <a:pt x="171" y="639"/>
                    <a:pt x="172" y="638"/>
                  </a:cubicBezTo>
                  <a:cubicBezTo>
                    <a:pt x="172" y="638"/>
                    <a:pt x="172" y="638"/>
                    <a:pt x="172" y="638"/>
                  </a:cubicBezTo>
                  <a:cubicBezTo>
                    <a:pt x="173" y="638"/>
                    <a:pt x="175" y="639"/>
                    <a:pt x="175" y="640"/>
                  </a:cubicBezTo>
                  <a:cubicBezTo>
                    <a:pt x="175" y="640"/>
                    <a:pt x="175" y="640"/>
                    <a:pt x="175" y="640"/>
                  </a:cubicBezTo>
                  <a:cubicBezTo>
                    <a:pt x="175" y="641"/>
                    <a:pt x="175" y="642"/>
                    <a:pt x="174" y="642"/>
                  </a:cubicBezTo>
                  <a:cubicBezTo>
                    <a:pt x="174" y="642"/>
                    <a:pt x="174" y="642"/>
                    <a:pt x="174" y="642"/>
                  </a:cubicBezTo>
                  <a:cubicBezTo>
                    <a:pt x="173" y="642"/>
                    <a:pt x="173" y="642"/>
                    <a:pt x="173" y="642"/>
                  </a:cubicBezTo>
                  <a:cubicBezTo>
                    <a:pt x="173" y="642"/>
                    <a:pt x="173" y="642"/>
                    <a:pt x="173" y="642"/>
                  </a:cubicBezTo>
                  <a:cubicBezTo>
                    <a:pt x="172" y="642"/>
                    <a:pt x="171" y="642"/>
                    <a:pt x="171" y="641"/>
                  </a:cubicBezTo>
                  <a:close/>
                  <a:moveTo>
                    <a:pt x="446" y="638"/>
                  </a:moveTo>
                  <a:cubicBezTo>
                    <a:pt x="445" y="637"/>
                    <a:pt x="444" y="636"/>
                    <a:pt x="445" y="635"/>
                  </a:cubicBezTo>
                  <a:cubicBezTo>
                    <a:pt x="445" y="635"/>
                    <a:pt x="445" y="635"/>
                    <a:pt x="445" y="635"/>
                  </a:cubicBezTo>
                  <a:cubicBezTo>
                    <a:pt x="445" y="634"/>
                    <a:pt x="446" y="634"/>
                    <a:pt x="447" y="634"/>
                  </a:cubicBezTo>
                  <a:cubicBezTo>
                    <a:pt x="447" y="634"/>
                    <a:pt x="447" y="634"/>
                    <a:pt x="447" y="634"/>
                  </a:cubicBezTo>
                  <a:cubicBezTo>
                    <a:pt x="448" y="634"/>
                    <a:pt x="449" y="635"/>
                    <a:pt x="448" y="636"/>
                  </a:cubicBezTo>
                  <a:cubicBezTo>
                    <a:pt x="448" y="636"/>
                    <a:pt x="448" y="636"/>
                    <a:pt x="448" y="636"/>
                  </a:cubicBezTo>
                  <a:cubicBezTo>
                    <a:pt x="448" y="637"/>
                    <a:pt x="447" y="638"/>
                    <a:pt x="447" y="638"/>
                  </a:cubicBezTo>
                  <a:cubicBezTo>
                    <a:pt x="447" y="638"/>
                    <a:pt x="447" y="638"/>
                    <a:pt x="447" y="638"/>
                  </a:cubicBezTo>
                  <a:cubicBezTo>
                    <a:pt x="446" y="638"/>
                    <a:pt x="446" y="638"/>
                    <a:pt x="446" y="638"/>
                  </a:cubicBezTo>
                  <a:close/>
                  <a:moveTo>
                    <a:pt x="167" y="629"/>
                  </a:moveTo>
                  <a:cubicBezTo>
                    <a:pt x="167" y="628"/>
                    <a:pt x="168" y="627"/>
                    <a:pt x="169" y="627"/>
                  </a:cubicBezTo>
                  <a:cubicBezTo>
                    <a:pt x="169" y="627"/>
                    <a:pt x="169" y="627"/>
                    <a:pt x="169" y="627"/>
                  </a:cubicBezTo>
                  <a:cubicBezTo>
                    <a:pt x="170" y="627"/>
                    <a:pt x="171" y="627"/>
                    <a:pt x="171" y="628"/>
                  </a:cubicBezTo>
                  <a:cubicBezTo>
                    <a:pt x="171" y="628"/>
                    <a:pt x="171" y="628"/>
                    <a:pt x="171" y="628"/>
                  </a:cubicBezTo>
                  <a:cubicBezTo>
                    <a:pt x="171" y="629"/>
                    <a:pt x="171" y="630"/>
                    <a:pt x="170" y="631"/>
                  </a:cubicBezTo>
                  <a:cubicBezTo>
                    <a:pt x="170" y="631"/>
                    <a:pt x="170" y="631"/>
                    <a:pt x="170" y="631"/>
                  </a:cubicBezTo>
                  <a:cubicBezTo>
                    <a:pt x="170" y="631"/>
                    <a:pt x="169" y="631"/>
                    <a:pt x="169" y="631"/>
                  </a:cubicBezTo>
                  <a:cubicBezTo>
                    <a:pt x="169" y="631"/>
                    <a:pt x="169" y="631"/>
                    <a:pt x="169" y="631"/>
                  </a:cubicBezTo>
                  <a:cubicBezTo>
                    <a:pt x="168" y="631"/>
                    <a:pt x="168" y="630"/>
                    <a:pt x="167" y="629"/>
                  </a:cubicBezTo>
                  <a:close/>
                  <a:moveTo>
                    <a:pt x="450" y="626"/>
                  </a:moveTo>
                  <a:cubicBezTo>
                    <a:pt x="449" y="626"/>
                    <a:pt x="448" y="625"/>
                    <a:pt x="448" y="624"/>
                  </a:cubicBezTo>
                  <a:cubicBezTo>
                    <a:pt x="448" y="624"/>
                    <a:pt x="448" y="624"/>
                    <a:pt x="448" y="624"/>
                  </a:cubicBezTo>
                  <a:cubicBezTo>
                    <a:pt x="449" y="623"/>
                    <a:pt x="450" y="622"/>
                    <a:pt x="451" y="623"/>
                  </a:cubicBezTo>
                  <a:cubicBezTo>
                    <a:pt x="451" y="623"/>
                    <a:pt x="451" y="623"/>
                    <a:pt x="451" y="623"/>
                  </a:cubicBezTo>
                  <a:cubicBezTo>
                    <a:pt x="452" y="623"/>
                    <a:pt x="453" y="624"/>
                    <a:pt x="452" y="625"/>
                  </a:cubicBezTo>
                  <a:cubicBezTo>
                    <a:pt x="452" y="625"/>
                    <a:pt x="452" y="625"/>
                    <a:pt x="452" y="625"/>
                  </a:cubicBezTo>
                  <a:cubicBezTo>
                    <a:pt x="452" y="626"/>
                    <a:pt x="451" y="626"/>
                    <a:pt x="450" y="626"/>
                  </a:cubicBezTo>
                  <a:cubicBezTo>
                    <a:pt x="450" y="626"/>
                    <a:pt x="450" y="626"/>
                    <a:pt x="450" y="626"/>
                  </a:cubicBezTo>
                  <a:cubicBezTo>
                    <a:pt x="450" y="626"/>
                    <a:pt x="450" y="626"/>
                    <a:pt x="450" y="626"/>
                  </a:cubicBezTo>
                  <a:close/>
                  <a:moveTo>
                    <a:pt x="164" y="618"/>
                  </a:moveTo>
                  <a:cubicBezTo>
                    <a:pt x="163" y="617"/>
                    <a:pt x="164" y="616"/>
                    <a:pt x="165" y="616"/>
                  </a:cubicBezTo>
                  <a:cubicBezTo>
                    <a:pt x="165" y="616"/>
                    <a:pt x="165" y="616"/>
                    <a:pt x="165" y="616"/>
                  </a:cubicBezTo>
                  <a:cubicBezTo>
                    <a:pt x="166" y="615"/>
                    <a:pt x="167" y="616"/>
                    <a:pt x="167" y="617"/>
                  </a:cubicBezTo>
                  <a:cubicBezTo>
                    <a:pt x="167" y="617"/>
                    <a:pt x="167" y="617"/>
                    <a:pt x="167" y="617"/>
                  </a:cubicBezTo>
                  <a:cubicBezTo>
                    <a:pt x="168" y="618"/>
                    <a:pt x="167" y="619"/>
                    <a:pt x="166" y="619"/>
                  </a:cubicBezTo>
                  <a:cubicBezTo>
                    <a:pt x="166" y="619"/>
                    <a:pt x="166" y="619"/>
                    <a:pt x="166" y="619"/>
                  </a:cubicBezTo>
                  <a:cubicBezTo>
                    <a:pt x="166" y="619"/>
                    <a:pt x="166" y="619"/>
                    <a:pt x="165" y="619"/>
                  </a:cubicBezTo>
                  <a:cubicBezTo>
                    <a:pt x="165" y="619"/>
                    <a:pt x="165" y="619"/>
                    <a:pt x="165" y="619"/>
                  </a:cubicBezTo>
                  <a:cubicBezTo>
                    <a:pt x="165" y="619"/>
                    <a:pt x="164" y="619"/>
                    <a:pt x="164" y="618"/>
                  </a:cubicBezTo>
                  <a:close/>
                  <a:moveTo>
                    <a:pt x="454" y="615"/>
                  </a:moveTo>
                  <a:cubicBezTo>
                    <a:pt x="452" y="615"/>
                    <a:pt x="452" y="613"/>
                    <a:pt x="452" y="612"/>
                  </a:cubicBezTo>
                  <a:cubicBezTo>
                    <a:pt x="452" y="612"/>
                    <a:pt x="452" y="612"/>
                    <a:pt x="452" y="612"/>
                  </a:cubicBezTo>
                  <a:cubicBezTo>
                    <a:pt x="453" y="611"/>
                    <a:pt x="454" y="611"/>
                    <a:pt x="455" y="611"/>
                  </a:cubicBezTo>
                  <a:cubicBezTo>
                    <a:pt x="455" y="611"/>
                    <a:pt x="455" y="611"/>
                    <a:pt x="455" y="611"/>
                  </a:cubicBezTo>
                  <a:cubicBezTo>
                    <a:pt x="456" y="611"/>
                    <a:pt x="456" y="613"/>
                    <a:pt x="456" y="614"/>
                  </a:cubicBezTo>
                  <a:cubicBezTo>
                    <a:pt x="456" y="614"/>
                    <a:pt x="456" y="614"/>
                    <a:pt x="456" y="614"/>
                  </a:cubicBezTo>
                  <a:cubicBezTo>
                    <a:pt x="456" y="614"/>
                    <a:pt x="455" y="615"/>
                    <a:pt x="454" y="615"/>
                  </a:cubicBezTo>
                  <a:cubicBezTo>
                    <a:pt x="454" y="615"/>
                    <a:pt x="454" y="615"/>
                    <a:pt x="454" y="615"/>
                  </a:cubicBezTo>
                  <a:cubicBezTo>
                    <a:pt x="454" y="615"/>
                    <a:pt x="454" y="615"/>
                    <a:pt x="454" y="615"/>
                  </a:cubicBezTo>
                  <a:close/>
                  <a:moveTo>
                    <a:pt x="160" y="607"/>
                  </a:moveTo>
                  <a:cubicBezTo>
                    <a:pt x="159" y="606"/>
                    <a:pt x="160" y="605"/>
                    <a:pt x="161" y="604"/>
                  </a:cubicBezTo>
                  <a:cubicBezTo>
                    <a:pt x="161" y="604"/>
                    <a:pt x="161" y="604"/>
                    <a:pt x="161" y="604"/>
                  </a:cubicBezTo>
                  <a:cubicBezTo>
                    <a:pt x="162" y="604"/>
                    <a:pt x="163" y="604"/>
                    <a:pt x="164" y="605"/>
                  </a:cubicBezTo>
                  <a:cubicBezTo>
                    <a:pt x="164" y="605"/>
                    <a:pt x="164" y="605"/>
                    <a:pt x="164" y="605"/>
                  </a:cubicBezTo>
                  <a:cubicBezTo>
                    <a:pt x="164" y="606"/>
                    <a:pt x="163" y="608"/>
                    <a:pt x="162" y="608"/>
                  </a:cubicBezTo>
                  <a:cubicBezTo>
                    <a:pt x="162" y="608"/>
                    <a:pt x="162" y="608"/>
                    <a:pt x="162" y="608"/>
                  </a:cubicBezTo>
                  <a:cubicBezTo>
                    <a:pt x="162" y="608"/>
                    <a:pt x="162" y="608"/>
                    <a:pt x="162" y="608"/>
                  </a:cubicBezTo>
                  <a:cubicBezTo>
                    <a:pt x="162" y="608"/>
                    <a:pt x="162" y="608"/>
                    <a:pt x="162" y="608"/>
                  </a:cubicBezTo>
                  <a:cubicBezTo>
                    <a:pt x="161" y="608"/>
                    <a:pt x="160" y="608"/>
                    <a:pt x="160" y="607"/>
                  </a:cubicBezTo>
                  <a:close/>
                  <a:moveTo>
                    <a:pt x="457" y="604"/>
                  </a:moveTo>
                  <a:cubicBezTo>
                    <a:pt x="456" y="603"/>
                    <a:pt x="456" y="602"/>
                    <a:pt x="456" y="601"/>
                  </a:cubicBezTo>
                  <a:cubicBezTo>
                    <a:pt x="456" y="601"/>
                    <a:pt x="456" y="601"/>
                    <a:pt x="456" y="601"/>
                  </a:cubicBezTo>
                  <a:cubicBezTo>
                    <a:pt x="456" y="600"/>
                    <a:pt x="458" y="599"/>
                    <a:pt x="459" y="600"/>
                  </a:cubicBezTo>
                  <a:cubicBezTo>
                    <a:pt x="459" y="600"/>
                    <a:pt x="459" y="600"/>
                    <a:pt x="459" y="600"/>
                  </a:cubicBezTo>
                  <a:cubicBezTo>
                    <a:pt x="460" y="600"/>
                    <a:pt x="460" y="601"/>
                    <a:pt x="460" y="602"/>
                  </a:cubicBezTo>
                  <a:cubicBezTo>
                    <a:pt x="460" y="602"/>
                    <a:pt x="460" y="602"/>
                    <a:pt x="460" y="602"/>
                  </a:cubicBezTo>
                  <a:cubicBezTo>
                    <a:pt x="460" y="603"/>
                    <a:pt x="459" y="604"/>
                    <a:pt x="458" y="604"/>
                  </a:cubicBezTo>
                  <a:cubicBezTo>
                    <a:pt x="458" y="604"/>
                    <a:pt x="458" y="604"/>
                    <a:pt x="458" y="604"/>
                  </a:cubicBezTo>
                  <a:cubicBezTo>
                    <a:pt x="458" y="604"/>
                    <a:pt x="458" y="604"/>
                    <a:pt x="457" y="604"/>
                  </a:cubicBezTo>
                  <a:close/>
                  <a:moveTo>
                    <a:pt x="156" y="595"/>
                  </a:moveTo>
                  <a:cubicBezTo>
                    <a:pt x="156" y="594"/>
                    <a:pt x="156" y="593"/>
                    <a:pt x="157" y="593"/>
                  </a:cubicBezTo>
                  <a:cubicBezTo>
                    <a:pt x="157" y="593"/>
                    <a:pt x="157" y="593"/>
                    <a:pt x="157" y="593"/>
                  </a:cubicBezTo>
                  <a:cubicBezTo>
                    <a:pt x="158" y="592"/>
                    <a:pt x="159" y="593"/>
                    <a:pt x="160" y="594"/>
                  </a:cubicBezTo>
                  <a:cubicBezTo>
                    <a:pt x="160" y="594"/>
                    <a:pt x="160" y="594"/>
                    <a:pt x="160" y="594"/>
                  </a:cubicBezTo>
                  <a:cubicBezTo>
                    <a:pt x="160" y="595"/>
                    <a:pt x="160" y="596"/>
                    <a:pt x="159" y="597"/>
                  </a:cubicBezTo>
                  <a:cubicBezTo>
                    <a:pt x="159" y="597"/>
                    <a:pt x="159" y="597"/>
                    <a:pt x="159" y="597"/>
                  </a:cubicBezTo>
                  <a:cubicBezTo>
                    <a:pt x="158" y="597"/>
                    <a:pt x="158" y="597"/>
                    <a:pt x="158" y="597"/>
                  </a:cubicBezTo>
                  <a:cubicBezTo>
                    <a:pt x="158" y="597"/>
                    <a:pt x="158" y="597"/>
                    <a:pt x="158" y="597"/>
                  </a:cubicBezTo>
                  <a:cubicBezTo>
                    <a:pt x="157" y="597"/>
                    <a:pt x="156" y="596"/>
                    <a:pt x="156" y="595"/>
                  </a:cubicBezTo>
                  <a:close/>
                  <a:moveTo>
                    <a:pt x="461" y="592"/>
                  </a:moveTo>
                  <a:cubicBezTo>
                    <a:pt x="460" y="592"/>
                    <a:pt x="459" y="591"/>
                    <a:pt x="460" y="590"/>
                  </a:cubicBezTo>
                  <a:cubicBezTo>
                    <a:pt x="460" y="590"/>
                    <a:pt x="460" y="590"/>
                    <a:pt x="460" y="590"/>
                  </a:cubicBezTo>
                  <a:cubicBezTo>
                    <a:pt x="460" y="589"/>
                    <a:pt x="461" y="588"/>
                    <a:pt x="462" y="588"/>
                  </a:cubicBezTo>
                  <a:cubicBezTo>
                    <a:pt x="462" y="588"/>
                    <a:pt x="462" y="588"/>
                    <a:pt x="462" y="588"/>
                  </a:cubicBezTo>
                  <a:cubicBezTo>
                    <a:pt x="463" y="589"/>
                    <a:pt x="464" y="590"/>
                    <a:pt x="464" y="591"/>
                  </a:cubicBezTo>
                  <a:cubicBezTo>
                    <a:pt x="464" y="591"/>
                    <a:pt x="464" y="591"/>
                    <a:pt x="464" y="591"/>
                  </a:cubicBezTo>
                  <a:cubicBezTo>
                    <a:pt x="463" y="592"/>
                    <a:pt x="463" y="592"/>
                    <a:pt x="462" y="592"/>
                  </a:cubicBezTo>
                  <a:cubicBezTo>
                    <a:pt x="462" y="592"/>
                    <a:pt x="462" y="592"/>
                    <a:pt x="462" y="592"/>
                  </a:cubicBezTo>
                  <a:cubicBezTo>
                    <a:pt x="462" y="592"/>
                    <a:pt x="461" y="592"/>
                    <a:pt x="461" y="592"/>
                  </a:cubicBezTo>
                  <a:close/>
                  <a:moveTo>
                    <a:pt x="152" y="584"/>
                  </a:moveTo>
                  <a:cubicBezTo>
                    <a:pt x="152" y="583"/>
                    <a:pt x="152" y="582"/>
                    <a:pt x="153" y="581"/>
                  </a:cubicBezTo>
                  <a:cubicBezTo>
                    <a:pt x="153" y="581"/>
                    <a:pt x="153" y="581"/>
                    <a:pt x="153" y="581"/>
                  </a:cubicBezTo>
                  <a:cubicBezTo>
                    <a:pt x="155" y="581"/>
                    <a:pt x="156" y="582"/>
                    <a:pt x="156" y="583"/>
                  </a:cubicBezTo>
                  <a:cubicBezTo>
                    <a:pt x="156" y="583"/>
                    <a:pt x="156" y="583"/>
                    <a:pt x="156" y="583"/>
                  </a:cubicBezTo>
                  <a:cubicBezTo>
                    <a:pt x="156" y="584"/>
                    <a:pt x="156" y="585"/>
                    <a:pt x="155" y="585"/>
                  </a:cubicBezTo>
                  <a:cubicBezTo>
                    <a:pt x="155" y="585"/>
                    <a:pt x="155" y="585"/>
                    <a:pt x="155" y="585"/>
                  </a:cubicBezTo>
                  <a:cubicBezTo>
                    <a:pt x="155" y="585"/>
                    <a:pt x="154" y="585"/>
                    <a:pt x="154" y="585"/>
                  </a:cubicBezTo>
                  <a:cubicBezTo>
                    <a:pt x="154" y="585"/>
                    <a:pt x="154" y="585"/>
                    <a:pt x="154" y="585"/>
                  </a:cubicBezTo>
                  <a:cubicBezTo>
                    <a:pt x="153" y="585"/>
                    <a:pt x="152" y="585"/>
                    <a:pt x="152" y="584"/>
                  </a:cubicBezTo>
                  <a:close/>
                  <a:moveTo>
                    <a:pt x="465" y="581"/>
                  </a:moveTo>
                  <a:cubicBezTo>
                    <a:pt x="464" y="580"/>
                    <a:pt x="463" y="579"/>
                    <a:pt x="464" y="578"/>
                  </a:cubicBezTo>
                  <a:cubicBezTo>
                    <a:pt x="464" y="578"/>
                    <a:pt x="464" y="578"/>
                    <a:pt x="464" y="578"/>
                  </a:cubicBezTo>
                  <a:cubicBezTo>
                    <a:pt x="464" y="577"/>
                    <a:pt x="465" y="577"/>
                    <a:pt x="466" y="577"/>
                  </a:cubicBezTo>
                  <a:cubicBezTo>
                    <a:pt x="466" y="577"/>
                    <a:pt x="466" y="577"/>
                    <a:pt x="466" y="577"/>
                  </a:cubicBezTo>
                  <a:cubicBezTo>
                    <a:pt x="467" y="577"/>
                    <a:pt x="468" y="578"/>
                    <a:pt x="467" y="579"/>
                  </a:cubicBezTo>
                  <a:cubicBezTo>
                    <a:pt x="467" y="579"/>
                    <a:pt x="467" y="579"/>
                    <a:pt x="467" y="579"/>
                  </a:cubicBezTo>
                  <a:cubicBezTo>
                    <a:pt x="467" y="580"/>
                    <a:pt x="466" y="581"/>
                    <a:pt x="466" y="581"/>
                  </a:cubicBezTo>
                  <a:cubicBezTo>
                    <a:pt x="466" y="581"/>
                    <a:pt x="466" y="581"/>
                    <a:pt x="466" y="581"/>
                  </a:cubicBezTo>
                  <a:cubicBezTo>
                    <a:pt x="465" y="581"/>
                    <a:pt x="465" y="581"/>
                    <a:pt x="465" y="581"/>
                  </a:cubicBezTo>
                  <a:close/>
                  <a:moveTo>
                    <a:pt x="148" y="573"/>
                  </a:moveTo>
                  <a:cubicBezTo>
                    <a:pt x="148" y="571"/>
                    <a:pt x="149" y="570"/>
                    <a:pt x="150" y="570"/>
                  </a:cubicBezTo>
                  <a:cubicBezTo>
                    <a:pt x="150" y="570"/>
                    <a:pt x="150" y="570"/>
                    <a:pt x="150" y="570"/>
                  </a:cubicBezTo>
                  <a:cubicBezTo>
                    <a:pt x="151" y="570"/>
                    <a:pt x="152" y="570"/>
                    <a:pt x="152" y="571"/>
                  </a:cubicBezTo>
                  <a:cubicBezTo>
                    <a:pt x="152" y="571"/>
                    <a:pt x="152" y="571"/>
                    <a:pt x="152" y="571"/>
                  </a:cubicBezTo>
                  <a:cubicBezTo>
                    <a:pt x="153" y="572"/>
                    <a:pt x="152" y="573"/>
                    <a:pt x="151" y="574"/>
                  </a:cubicBezTo>
                  <a:cubicBezTo>
                    <a:pt x="151" y="574"/>
                    <a:pt x="151" y="574"/>
                    <a:pt x="151" y="574"/>
                  </a:cubicBezTo>
                  <a:cubicBezTo>
                    <a:pt x="151" y="574"/>
                    <a:pt x="151" y="574"/>
                    <a:pt x="150" y="574"/>
                  </a:cubicBezTo>
                  <a:cubicBezTo>
                    <a:pt x="150" y="574"/>
                    <a:pt x="150" y="574"/>
                    <a:pt x="150" y="574"/>
                  </a:cubicBezTo>
                  <a:cubicBezTo>
                    <a:pt x="149" y="574"/>
                    <a:pt x="149" y="573"/>
                    <a:pt x="148" y="573"/>
                  </a:cubicBezTo>
                  <a:close/>
                  <a:moveTo>
                    <a:pt x="469" y="569"/>
                  </a:moveTo>
                  <a:cubicBezTo>
                    <a:pt x="468" y="569"/>
                    <a:pt x="467" y="568"/>
                    <a:pt x="467" y="567"/>
                  </a:cubicBezTo>
                  <a:cubicBezTo>
                    <a:pt x="467" y="567"/>
                    <a:pt x="467" y="567"/>
                    <a:pt x="467" y="567"/>
                  </a:cubicBezTo>
                  <a:cubicBezTo>
                    <a:pt x="468" y="566"/>
                    <a:pt x="469" y="565"/>
                    <a:pt x="470" y="566"/>
                  </a:cubicBezTo>
                  <a:cubicBezTo>
                    <a:pt x="470" y="566"/>
                    <a:pt x="470" y="566"/>
                    <a:pt x="470" y="566"/>
                  </a:cubicBezTo>
                  <a:cubicBezTo>
                    <a:pt x="471" y="566"/>
                    <a:pt x="472" y="567"/>
                    <a:pt x="471" y="568"/>
                  </a:cubicBezTo>
                  <a:cubicBezTo>
                    <a:pt x="471" y="568"/>
                    <a:pt x="471" y="568"/>
                    <a:pt x="471" y="568"/>
                  </a:cubicBezTo>
                  <a:cubicBezTo>
                    <a:pt x="471" y="569"/>
                    <a:pt x="470" y="569"/>
                    <a:pt x="469" y="569"/>
                  </a:cubicBezTo>
                  <a:cubicBezTo>
                    <a:pt x="469" y="569"/>
                    <a:pt x="469" y="569"/>
                    <a:pt x="469" y="569"/>
                  </a:cubicBezTo>
                  <a:cubicBezTo>
                    <a:pt x="469" y="569"/>
                    <a:pt x="469" y="569"/>
                    <a:pt x="469" y="569"/>
                  </a:cubicBezTo>
                  <a:close/>
                  <a:moveTo>
                    <a:pt x="145" y="561"/>
                  </a:moveTo>
                  <a:cubicBezTo>
                    <a:pt x="144" y="560"/>
                    <a:pt x="145" y="559"/>
                    <a:pt x="146" y="559"/>
                  </a:cubicBezTo>
                  <a:cubicBezTo>
                    <a:pt x="146" y="559"/>
                    <a:pt x="146" y="559"/>
                    <a:pt x="146" y="559"/>
                  </a:cubicBezTo>
                  <a:cubicBezTo>
                    <a:pt x="147" y="558"/>
                    <a:pt x="148" y="559"/>
                    <a:pt x="148" y="560"/>
                  </a:cubicBezTo>
                  <a:cubicBezTo>
                    <a:pt x="148" y="560"/>
                    <a:pt x="148" y="560"/>
                    <a:pt x="148" y="560"/>
                  </a:cubicBezTo>
                  <a:cubicBezTo>
                    <a:pt x="149" y="561"/>
                    <a:pt x="148" y="562"/>
                    <a:pt x="147" y="562"/>
                  </a:cubicBezTo>
                  <a:cubicBezTo>
                    <a:pt x="147" y="562"/>
                    <a:pt x="147" y="562"/>
                    <a:pt x="147" y="562"/>
                  </a:cubicBezTo>
                  <a:cubicBezTo>
                    <a:pt x="147" y="562"/>
                    <a:pt x="147" y="563"/>
                    <a:pt x="147" y="563"/>
                  </a:cubicBezTo>
                  <a:cubicBezTo>
                    <a:pt x="147" y="563"/>
                    <a:pt x="147" y="563"/>
                    <a:pt x="147" y="563"/>
                  </a:cubicBezTo>
                  <a:cubicBezTo>
                    <a:pt x="146" y="563"/>
                    <a:pt x="145" y="562"/>
                    <a:pt x="145" y="561"/>
                  </a:cubicBezTo>
                  <a:close/>
                  <a:moveTo>
                    <a:pt x="472" y="558"/>
                  </a:moveTo>
                  <a:cubicBezTo>
                    <a:pt x="471" y="558"/>
                    <a:pt x="471" y="557"/>
                    <a:pt x="471" y="555"/>
                  </a:cubicBezTo>
                  <a:cubicBezTo>
                    <a:pt x="471" y="555"/>
                    <a:pt x="471" y="555"/>
                    <a:pt x="471" y="555"/>
                  </a:cubicBezTo>
                  <a:cubicBezTo>
                    <a:pt x="472" y="554"/>
                    <a:pt x="473" y="554"/>
                    <a:pt x="474" y="554"/>
                  </a:cubicBezTo>
                  <a:cubicBezTo>
                    <a:pt x="474" y="554"/>
                    <a:pt x="474" y="554"/>
                    <a:pt x="474" y="554"/>
                  </a:cubicBezTo>
                  <a:cubicBezTo>
                    <a:pt x="475" y="555"/>
                    <a:pt x="475" y="556"/>
                    <a:pt x="475" y="557"/>
                  </a:cubicBezTo>
                  <a:cubicBezTo>
                    <a:pt x="475" y="557"/>
                    <a:pt x="475" y="557"/>
                    <a:pt x="475" y="557"/>
                  </a:cubicBezTo>
                  <a:cubicBezTo>
                    <a:pt x="475" y="558"/>
                    <a:pt x="474" y="558"/>
                    <a:pt x="473" y="558"/>
                  </a:cubicBezTo>
                  <a:cubicBezTo>
                    <a:pt x="473" y="558"/>
                    <a:pt x="473" y="558"/>
                    <a:pt x="473" y="558"/>
                  </a:cubicBezTo>
                  <a:cubicBezTo>
                    <a:pt x="473" y="558"/>
                    <a:pt x="473" y="558"/>
                    <a:pt x="472" y="558"/>
                  </a:cubicBezTo>
                  <a:close/>
                  <a:moveTo>
                    <a:pt x="141" y="550"/>
                  </a:moveTo>
                  <a:cubicBezTo>
                    <a:pt x="140" y="549"/>
                    <a:pt x="141" y="548"/>
                    <a:pt x="142" y="547"/>
                  </a:cubicBezTo>
                  <a:cubicBezTo>
                    <a:pt x="142" y="547"/>
                    <a:pt x="142" y="547"/>
                    <a:pt x="142" y="547"/>
                  </a:cubicBezTo>
                  <a:cubicBezTo>
                    <a:pt x="143" y="547"/>
                    <a:pt x="144" y="547"/>
                    <a:pt x="145" y="549"/>
                  </a:cubicBezTo>
                  <a:cubicBezTo>
                    <a:pt x="145" y="549"/>
                    <a:pt x="145" y="549"/>
                    <a:pt x="145" y="549"/>
                  </a:cubicBezTo>
                  <a:cubicBezTo>
                    <a:pt x="145" y="550"/>
                    <a:pt x="144" y="551"/>
                    <a:pt x="143" y="551"/>
                  </a:cubicBezTo>
                  <a:cubicBezTo>
                    <a:pt x="143" y="551"/>
                    <a:pt x="143" y="551"/>
                    <a:pt x="143" y="551"/>
                  </a:cubicBezTo>
                  <a:cubicBezTo>
                    <a:pt x="143" y="551"/>
                    <a:pt x="143" y="551"/>
                    <a:pt x="143" y="551"/>
                  </a:cubicBezTo>
                  <a:cubicBezTo>
                    <a:pt x="143" y="551"/>
                    <a:pt x="143" y="551"/>
                    <a:pt x="143" y="551"/>
                  </a:cubicBezTo>
                  <a:cubicBezTo>
                    <a:pt x="142" y="551"/>
                    <a:pt x="141" y="551"/>
                    <a:pt x="141" y="550"/>
                  </a:cubicBezTo>
                  <a:close/>
                  <a:moveTo>
                    <a:pt x="476" y="547"/>
                  </a:moveTo>
                  <a:cubicBezTo>
                    <a:pt x="475" y="546"/>
                    <a:pt x="475" y="545"/>
                    <a:pt x="475" y="544"/>
                  </a:cubicBezTo>
                  <a:cubicBezTo>
                    <a:pt x="475" y="544"/>
                    <a:pt x="475" y="544"/>
                    <a:pt x="475" y="544"/>
                  </a:cubicBezTo>
                  <a:cubicBezTo>
                    <a:pt x="475" y="543"/>
                    <a:pt x="476" y="542"/>
                    <a:pt x="478" y="543"/>
                  </a:cubicBezTo>
                  <a:cubicBezTo>
                    <a:pt x="478" y="543"/>
                    <a:pt x="478" y="543"/>
                    <a:pt x="478" y="543"/>
                  </a:cubicBezTo>
                  <a:cubicBezTo>
                    <a:pt x="479" y="543"/>
                    <a:pt x="479" y="544"/>
                    <a:pt x="479" y="545"/>
                  </a:cubicBezTo>
                  <a:cubicBezTo>
                    <a:pt x="479" y="545"/>
                    <a:pt x="479" y="545"/>
                    <a:pt x="479" y="545"/>
                  </a:cubicBezTo>
                  <a:cubicBezTo>
                    <a:pt x="478" y="546"/>
                    <a:pt x="478" y="547"/>
                    <a:pt x="477" y="547"/>
                  </a:cubicBezTo>
                  <a:cubicBezTo>
                    <a:pt x="477" y="547"/>
                    <a:pt x="477" y="547"/>
                    <a:pt x="477" y="547"/>
                  </a:cubicBezTo>
                  <a:cubicBezTo>
                    <a:pt x="477" y="547"/>
                    <a:pt x="476" y="547"/>
                    <a:pt x="476" y="547"/>
                  </a:cubicBezTo>
                  <a:close/>
                  <a:moveTo>
                    <a:pt x="137" y="538"/>
                  </a:moveTo>
                  <a:cubicBezTo>
                    <a:pt x="137" y="537"/>
                    <a:pt x="137" y="536"/>
                    <a:pt x="138" y="536"/>
                  </a:cubicBezTo>
                  <a:cubicBezTo>
                    <a:pt x="138" y="536"/>
                    <a:pt x="138" y="536"/>
                    <a:pt x="138" y="536"/>
                  </a:cubicBezTo>
                  <a:cubicBezTo>
                    <a:pt x="139" y="535"/>
                    <a:pt x="140" y="536"/>
                    <a:pt x="141" y="537"/>
                  </a:cubicBezTo>
                  <a:cubicBezTo>
                    <a:pt x="141" y="537"/>
                    <a:pt x="141" y="537"/>
                    <a:pt x="141" y="537"/>
                  </a:cubicBezTo>
                  <a:cubicBezTo>
                    <a:pt x="141" y="538"/>
                    <a:pt x="141" y="539"/>
                    <a:pt x="140" y="540"/>
                  </a:cubicBezTo>
                  <a:cubicBezTo>
                    <a:pt x="140" y="540"/>
                    <a:pt x="140" y="540"/>
                    <a:pt x="140" y="540"/>
                  </a:cubicBezTo>
                  <a:cubicBezTo>
                    <a:pt x="139" y="540"/>
                    <a:pt x="139" y="540"/>
                    <a:pt x="139" y="540"/>
                  </a:cubicBezTo>
                  <a:cubicBezTo>
                    <a:pt x="139" y="540"/>
                    <a:pt x="139" y="540"/>
                    <a:pt x="139" y="540"/>
                  </a:cubicBezTo>
                  <a:cubicBezTo>
                    <a:pt x="138" y="540"/>
                    <a:pt x="137" y="539"/>
                    <a:pt x="137" y="538"/>
                  </a:cubicBezTo>
                  <a:close/>
                  <a:moveTo>
                    <a:pt x="480" y="535"/>
                  </a:moveTo>
                  <a:cubicBezTo>
                    <a:pt x="479" y="535"/>
                    <a:pt x="478" y="534"/>
                    <a:pt x="479" y="533"/>
                  </a:cubicBezTo>
                  <a:cubicBezTo>
                    <a:pt x="479" y="533"/>
                    <a:pt x="479" y="533"/>
                    <a:pt x="479" y="533"/>
                  </a:cubicBezTo>
                  <a:cubicBezTo>
                    <a:pt x="479" y="532"/>
                    <a:pt x="480" y="531"/>
                    <a:pt x="481" y="531"/>
                  </a:cubicBezTo>
                  <a:cubicBezTo>
                    <a:pt x="481" y="531"/>
                    <a:pt x="481" y="531"/>
                    <a:pt x="481" y="531"/>
                  </a:cubicBezTo>
                  <a:cubicBezTo>
                    <a:pt x="482" y="532"/>
                    <a:pt x="483" y="533"/>
                    <a:pt x="483" y="534"/>
                  </a:cubicBezTo>
                  <a:cubicBezTo>
                    <a:pt x="483" y="534"/>
                    <a:pt x="483" y="534"/>
                    <a:pt x="483" y="534"/>
                  </a:cubicBezTo>
                  <a:cubicBezTo>
                    <a:pt x="482" y="535"/>
                    <a:pt x="482" y="535"/>
                    <a:pt x="481" y="535"/>
                  </a:cubicBezTo>
                  <a:cubicBezTo>
                    <a:pt x="481" y="535"/>
                    <a:pt x="481" y="535"/>
                    <a:pt x="481" y="535"/>
                  </a:cubicBezTo>
                  <a:cubicBezTo>
                    <a:pt x="480" y="535"/>
                    <a:pt x="480" y="535"/>
                    <a:pt x="480" y="535"/>
                  </a:cubicBezTo>
                  <a:close/>
                  <a:moveTo>
                    <a:pt x="133" y="527"/>
                  </a:moveTo>
                  <a:cubicBezTo>
                    <a:pt x="133" y="526"/>
                    <a:pt x="133" y="525"/>
                    <a:pt x="135" y="524"/>
                  </a:cubicBezTo>
                  <a:cubicBezTo>
                    <a:pt x="135" y="524"/>
                    <a:pt x="135" y="524"/>
                    <a:pt x="135" y="524"/>
                  </a:cubicBezTo>
                  <a:cubicBezTo>
                    <a:pt x="136" y="524"/>
                    <a:pt x="137" y="525"/>
                    <a:pt x="137" y="526"/>
                  </a:cubicBezTo>
                  <a:cubicBezTo>
                    <a:pt x="137" y="526"/>
                    <a:pt x="137" y="526"/>
                    <a:pt x="137" y="526"/>
                  </a:cubicBezTo>
                  <a:cubicBezTo>
                    <a:pt x="137" y="527"/>
                    <a:pt x="137" y="528"/>
                    <a:pt x="136" y="528"/>
                  </a:cubicBezTo>
                  <a:cubicBezTo>
                    <a:pt x="136" y="528"/>
                    <a:pt x="136" y="528"/>
                    <a:pt x="136" y="528"/>
                  </a:cubicBezTo>
                  <a:cubicBezTo>
                    <a:pt x="136" y="528"/>
                    <a:pt x="135" y="528"/>
                    <a:pt x="135" y="528"/>
                  </a:cubicBezTo>
                  <a:cubicBezTo>
                    <a:pt x="135" y="528"/>
                    <a:pt x="135" y="528"/>
                    <a:pt x="135" y="528"/>
                  </a:cubicBezTo>
                  <a:cubicBezTo>
                    <a:pt x="134" y="528"/>
                    <a:pt x="134" y="528"/>
                    <a:pt x="133" y="527"/>
                  </a:cubicBezTo>
                  <a:close/>
                  <a:moveTo>
                    <a:pt x="484" y="524"/>
                  </a:moveTo>
                  <a:cubicBezTo>
                    <a:pt x="483" y="523"/>
                    <a:pt x="482" y="522"/>
                    <a:pt x="483" y="521"/>
                  </a:cubicBezTo>
                  <a:cubicBezTo>
                    <a:pt x="483" y="521"/>
                    <a:pt x="483" y="521"/>
                    <a:pt x="483" y="521"/>
                  </a:cubicBezTo>
                  <a:cubicBezTo>
                    <a:pt x="483" y="520"/>
                    <a:pt x="484" y="520"/>
                    <a:pt x="485" y="520"/>
                  </a:cubicBezTo>
                  <a:cubicBezTo>
                    <a:pt x="485" y="520"/>
                    <a:pt x="485" y="520"/>
                    <a:pt x="485" y="520"/>
                  </a:cubicBezTo>
                  <a:cubicBezTo>
                    <a:pt x="486" y="520"/>
                    <a:pt x="487" y="522"/>
                    <a:pt x="486" y="523"/>
                  </a:cubicBezTo>
                  <a:cubicBezTo>
                    <a:pt x="486" y="523"/>
                    <a:pt x="486" y="523"/>
                    <a:pt x="486" y="523"/>
                  </a:cubicBezTo>
                  <a:cubicBezTo>
                    <a:pt x="486" y="523"/>
                    <a:pt x="485" y="524"/>
                    <a:pt x="484" y="524"/>
                  </a:cubicBezTo>
                  <a:cubicBezTo>
                    <a:pt x="484" y="524"/>
                    <a:pt x="484" y="524"/>
                    <a:pt x="484" y="524"/>
                  </a:cubicBezTo>
                  <a:cubicBezTo>
                    <a:pt x="484" y="524"/>
                    <a:pt x="484" y="524"/>
                    <a:pt x="484" y="524"/>
                  </a:cubicBezTo>
                  <a:close/>
                  <a:moveTo>
                    <a:pt x="129" y="516"/>
                  </a:moveTo>
                  <a:cubicBezTo>
                    <a:pt x="129" y="515"/>
                    <a:pt x="130" y="513"/>
                    <a:pt x="131" y="513"/>
                  </a:cubicBezTo>
                  <a:cubicBezTo>
                    <a:pt x="131" y="513"/>
                    <a:pt x="131" y="513"/>
                    <a:pt x="131" y="513"/>
                  </a:cubicBezTo>
                  <a:cubicBezTo>
                    <a:pt x="132" y="513"/>
                    <a:pt x="133" y="513"/>
                    <a:pt x="133" y="514"/>
                  </a:cubicBezTo>
                  <a:cubicBezTo>
                    <a:pt x="133" y="514"/>
                    <a:pt x="133" y="514"/>
                    <a:pt x="133" y="514"/>
                  </a:cubicBezTo>
                  <a:cubicBezTo>
                    <a:pt x="134" y="515"/>
                    <a:pt x="133" y="517"/>
                    <a:pt x="132" y="517"/>
                  </a:cubicBezTo>
                  <a:cubicBezTo>
                    <a:pt x="132" y="517"/>
                    <a:pt x="132" y="517"/>
                    <a:pt x="132" y="517"/>
                  </a:cubicBezTo>
                  <a:cubicBezTo>
                    <a:pt x="132" y="517"/>
                    <a:pt x="132" y="517"/>
                    <a:pt x="131" y="517"/>
                  </a:cubicBezTo>
                  <a:cubicBezTo>
                    <a:pt x="131" y="517"/>
                    <a:pt x="131" y="517"/>
                    <a:pt x="131" y="517"/>
                  </a:cubicBezTo>
                  <a:cubicBezTo>
                    <a:pt x="131" y="517"/>
                    <a:pt x="130" y="516"/>
                    <a:pt x="129" y="516"/>
                  </a:cubicBezTo>
                  <a:close/>
                  <a:moveTo>
                    <a:pt x="488" y="512"/>
                  </a:moveTo>
                  <a:cubicBezTo>
                    <a:pt x="487" y="512"/>
                    <a:pt x="486" y="511"/>
                    <a:pt x="486" y="510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7" y="509"/>
                    <a:pt x="488" y="508"/>
                    <a:pt x="489" y="509"/>
                  </a:cubicBezTo>
                  <a:cubicBezTo>
                    <a:pt x="489" y="509"/>
                    <a:pt x="489" y="509"/>
                    <a:pt x="489" y="509"/>
                  </a:cubicBezTo>
                  <a:cubicBezTo>
                    <a:pt x="490" y="509"/>
                    <a:pt x="490" y="510"/>
                    <a:pt x="490" y="511"/>
                  </a:cubicBezTo>
                  <a:cubicBezTo>
                    <a:pt x="490" y="511"/>
                    <a:pt x="490" y="511"/>
                    <a:pt x="490" y="511"/>
                  </a:cubicBezTo>
                  <a:cubicBezTo>
                    <a:pt x="490" y="512"/>
                    <a:pt x="489" y="513"/>
                    <a:pt x="488" y="513"/>
                  </a:cubicBezTo>
                  <a:cubicBezTo>
                    <a:pt x="488" y="513"/>
                    <a:pt x="488" y="513"/>
                    <a:pt x="488" y="513"/>
                  </a:cubicBezTo>
                  <a:cubicBezTo>
                    <a:pt x="488" y="513"/>
                    <a:pt x="488" y="513"/>
                    <a:pt x="488" y="512"/>
                  </a:cubicBezTo>
                  <a:close/>
                  <a:moveTo>
                    <a:pt x="126" y="504"/>
                  </a:moveTo>
                  <a:cubicBezTo>
                    <a:pt x="125" y="503"/>
                    <a:pt x="126" y="502"/>
                    <a:pt x="127" y="502"/>
                  </a:cubicBezTo>
                  <a:cubicBezTo>
                    <a:pt x="127" y="502"/>
                    <a:pt x="127" y="502"/>
                    <a:pt x="127" y="502"/>
                  </a:cubicBezTo>
                  <a:cubicBezTo>
                    <a:pt x="128" y="501"/>
                    <a:pt x="129" y="502"/>
                    <a:pt x="129" y="503"/>
                  </a:cubicBezTo>
                  <a:cubicBezTo>
                    <a:pt x="129" y="503"/>
                    <a:pt x="129" y="503"/>
                    <a:pt x="129" y="503"/>
                  </a:cubicBezTo>
                  <a:cubicBezTo>
                    <a:pt x="130" y="504"/>
                    <a:pt x="129" y="505"/>
                    <a:pt x="128" y="505"/>
                  </a:cubicBezTo>
                  <a:cubicBezTo>
                    <a:pt x="128" y="505"/>
                    <a:pt x="128" y="505"/>
                    <a:pt x="128" y="505"/>
                  </a:cubicBezTo>
                  <a:cubicBezTo>
                    <a:pt x="128" y="506"/>
                    <a:pt x="128" y="506"/>
                    <a:pt x="128" y="506"/>
                  </a:cubicBezTo>
                  <a:cubicBezTo>
                    <a:pt x="128" y="506"/>
                    <a:pt x="128" y="506"/>
                    <a:pt x="128" y="506"/>
                  </a:cubicBezTo>
                  <a:cubicBezTo>
                    <a:pt x="127" y="506"/>
                    <a:pt x="126" y="505"/>
                    <a:pt x="126" y="504"/>
                  </a:cubicBezTo>
                  <a:close/>
                  <a:moveTo>
                    <a:pt x="491" y="501"/>
                  </a:moveTo>
                  <a:cubicBezTo>
                    <a:pt x="490" y="501"/>
                    <a:pt x="490" y="500"/>
                    <a:pt x="490" y="499"/>
                  </a:cubicBezTo>
                  <a:cubicBezTo>
                    <a:pt x="490" y="499"/>
                    <a:pt x="490" y="499"/>
                    <a:pt x="490" y="499"/>
                  </a:cubicBezTo>
                  <a:cubicBezTo>
                    <a:pt x="490" y="497"/>
                    <a:pt x="492" y="497"/>
                    <a:pt x="493" y="497"/>
                  </a:cubicBezTo>
                  <a:cubicBezTo>
                    <a:pt x="493" y="497"/>
                    <a:pt x="493" y="497"/>
                    <a:pt x="493" y="497"/>
                  </a:cubicBezTo>
                  <a:cubicBezTo>
                    <a:pt x="494" y="498"/>
                    <a:pt x="494" y="499"/>
                    <a:pt x="494" y="500"/>
                  </a:cubicBezTo>
                  <a:cubicBezTo>
                    <a:pt x="494" y="500"/>
                    <a:pt x="494" y="500"/>
                    <a:pt x="494" y="500"/>
                  </a:cubicBezTo>
                  <a:cubicBezTo>
                    <a:pt x="494" y="501"/>
                    <a:pt x="493" y="501"/>
                    <a:pt x="492" y="501"/>
                  </a:cubicBezTo>
                  <a:cubicBezTo>
                    <a:pt x="492" y="501"/>
                    <a:pt x="492" y="501"/>
                    <a:pt x="492" y="501"/>
                  </a:cubicBezTo>
                  <a:cubicBezTo>
                    <a:pt x="492" y="501"/>
                    <a:pt x="492" y="501"/>
                    <a:pt x="491" y="501"/>
                  </a:cubicBezTo>
                  <a:close/>
                  <a:moveTo>
                    <a:pt x="122" y="493"/>
                  </a:moveTo>
                  <a:cubicBezTo>
                    <a:pt x="122" y="492"/>
                    <a:pt x="122" y="491"/>
                    <a:pt x="123" y="490"/>
                  </a:cubicBezTo>
                  <a:cubicBezTo>
                    <a:pt x="123" y="490"/>
                    <a:pt x="123" y="490"/>
                    <a:pt x="123" y="490"/>
                  </a:cubicBezTo>
                  <a:cubicBezTo>
                    <a:pt x="124" y="490"/>
                    <a:pt x="125" y="491"/>
                    <a:pt x="126" y="492"/>
                  </a:cubicBezTo>
                  <a:cubicBezTo>
                    <a:pt x="126" y="492"/>
                    <a:pt x="126" y="492"/>
                    <a:pt x="126" y="492"/>
                  </a:cubicBezTo>
                  <a:cubicBezTo>
                    <a:pt x="126" y="493"/>
                    <a:pt x="125" y="494"/>
                    <a:pt x="124" y="494"/>
                  </a:cubicBezTo>
                  <a:cubicBezTo>
                    <a:pt x="124" y="494"/>
                    <a:pt x="124" y="494"/>
                    <a:pt x="124" y="494"/>
                  </a:cubicBezTo>
                  <a:cubicBezTo>
                    <a:pt x="124" y="494"/>
                    <a:pt x="124" y="494"/>
                    <a:pt x="124" y="494"/>
                  </a:cubicBezTo>
                  <a:cubicBezTo>
                    <a:pt x="124" y="494"/>
                    <a:pt x="124" y="494"/>
                    <a:pt x="124" y="494"/>
                  </a:cubicBezTo>
                  <a:cubicBezTo>
                    <a:pt x="123" y="494"/>
                    <a:pt x="122" y="494"/>
                    <a:pt x="122" y="493"/>
                  </a:cubicBezTo>
                  <a:close/>
                  <a:moveTo>
                    <a:pt x="495" y="490"/>
                  </a:moveTo>
                  <a:cubicBezTo>
                    <a:pt x="494" y="489"/>
                    <a:pt x="494" y="488"/>
                    <a:pt x="494" y="487"/>
                  </a:cubicBezTo>
                  <a:cubicBezTo>
                    <a:pt x="494" y="487"/>
                    <a:pt x="494" y="487"/>
                    <a:pt x="494" y="487"/>
                  </a:cubicBezTo>
                  <a:cubicBezTo>
                    <a:pt x="494" y="486"/>
                    <a:pt x="495" y="486"/>
                    <a:pt x="496" y="486"/>
                  </a:cubicBezTo>
                  <a:cubicBezTo>
                    <a:pt x="496" y="486"/>
                    <a:pt x="496" y="486"/>
                    <a:pt x="496" y="486"/>
                  </a:cubicBezTo>
                  <a:cubicBezTo>
                    <a:pt x="498" y="486"/>
                    <a:pt x="498" y="487"/>
                    <a:pt x="498" y="488"/>
                  </a:cubicBezTo>
                  <a:cubicBezTo>
                    <a:pt x="498" y="488"/>
                    <a:pt x="498" y="488"/>
                    <a:pt x="498" y="488"/>
                  </a:cubicBezTo>
                  <a:cubicBezTo>
                    <a:pt x="497" y="489"/>
                    <a:pt x="497" y="490"/>
                    <a:pt x="496" y="490"/>
                  </a:cubicBezTo>
                  <a:cubicBezTo>
                    <a:pt x="496" y="490"/>
                    <a:pt x="496" y="490"/>
                    <a:pt x="496" y="490"/>
                  </a:cubicBezTo>
                  <a:cubicBezTo>
                    <a:pt x="496" y="490"/>
                    <a:pt x="495" y="490"/>
                    <a:pt x="495" y="490"/>
                  </a:cubicBezTo>
                  <a:close/>
                  <a:moveTo>
                    <a:pt x="118" y="481"/>
                  </a:moveTo>
                  <a:cubicBezTo>
                    <a:pt x="118" y="480"/>
                    <a:pt x="118" y="479"/>
                    <a:pt x="119" y="479"/>
                  </a:cubicBezTo>
                  <a:cubicBezTo>
                    <a:pt x="119" y="479"/>
                    <a:pt x="119" y="479"/>
                    <a:pt x="119" y="479"/>
                  </a:cubicBezTo>
                  <a:cubicBezTo>
                    <a:pt x="120" y="479"/>
                    <a:pt x="122" y="479"/>
                    <a:pt x="122" y="480"/>
                  </a:cubicBezTo>
                  <a:cubicBezTo>
                    <a:pt x="122" y="480"/>
                    <a:pt x="122" y="480"/>
                    <a:pt x="122" y="480"/>
                  </a:cubicBezTo>
                  <a:cubicBezTo>
                    <a:pt x="122" y="481"/>
                    <a:pt x="122" y="482"/>
                    <a:pt x="121" y="483"/>
                  </a:cubicBezTo>
                  <a:cubicBezTo>
                    <a:pt x="121" y="483"/>
                    <a:pt x="121" y="483"/>
                    <a:pt x="121" y="483"/>
                  </a:cubicBezTo>
                  <a:cubicBezTo>
                    <a:pt x="120" y="483"/>
                    <a:pt x="120" y="483"/>
                    <a:pt x="120" y="483"/>
                  </a:cubicBezTo>
                  <a:cubicBezTo>
                    <a:pt x="120" y="483"/>
                    <a:pt x="120" y="483"/>
                    <a:pt x="120" y="483"/>
                  </a:cubicBezTo>
                  <a:cubicBezTo>
                    <a:pt x="119" y="483"/>
                    <a:pt x="118" y="482"/>
                    <a:pt x="118" y="481"/>
                  </a:cubicBezTo>
                  <a:close/>
                  <a:moveTo>
                    <a:pt x="499" y="478"/>
                  </a:moveTo>
                  <a:cubicBezTo>
                    <a:pt x="498" y="478"/>
                    <a:pt x="497" y="477"/>
                    <a:pt x="498" y="476"/>
                  </a:cubicBezTo>
                  <a:cubicBezTo>
                    <a:pt x="498" y="476"/>
                    <a:pt x="498" y="476"/>
                    <a:pt x="498" y="476"/>
                  </a:cubicBezTo>
                  <a:cubicBezTo>
                    <a:pt x="498" y="475"/>
                    <a:pt x="499" y="474"/>
                    <a:pt x="500" y="474"/>
                  </a:cubicBezTo>
                  <a:cubicBezTo>
                    <a:pt x="500" y="474"/>
                    <a:pt x="500" y="474"/>
                    <a:pt x="500" y="474"/>
                  </a:cubicBezTo>
                  <a:cubicBezTo>
                    <a:pt x="501" y="475"/>
                    <a:pt x="502" y="476"/>
                    <a:pt x="502" y="477"/>
                  </a:cubicBezTo>
                  <a:cubicBezTo>
                    <a:pt x="502" y="477"/>
                    <a:pt x="502" y="477"/>
                    <a:pt x="502" y="477"/>
                  </a:cubicBezTo>
                  <a:cubicBezTo>
                    <a:pt x="501" y="478"/>
                    <a:pt x="500" y="478"/>
                    <a:pt x="500" y="478"/>
                  </a:cubicBezTo>
                  <a:cubicBezTo>
                    <a:pt x="500" y="478"/>
                    <a:pt x="500" y="478"/>
                    <a:pt x="500" y="478"/>
                  </a:cubicBezTo>
                  <a:cubicBezTo>
                    <a:pt x="499" y="478"/>
                    <a:pt x="499" y="478"/>
                    <a:pt x="499" y="478"/>
                  </a:cubicBezTo>
                  <a:close/>
                  <a:moveTo>
                    <a:pt x="114" y="470"/>
                  </a:moveTo>
                  <a:cubicBezTo>
                    <a:pt x="114" y="469"/>
                    <a:pt x="115" y="468"/>
                    <a:pt x="116" y="468"/>
                  </a:cubicBezTo>
                  <a:cubicBezTo>
                    <a:pt x="116" y="468"/>
                    <a:pt x="116" y="468"/>
                    <a:pt x="116" y="468"/>
                  </a:cubicBezTo>
                  <a:cubicBezTo>
                    <a:pt x="117" y="467"/>
                    <a:pt x="118" y="468"/>
                    <a:pt x="118" y="469"/>
                  </a:cubicBezTo>
                  <a:cubicBezTo>
                    <a:pt x="118" y="469"/>
                    <a:pt x="118" y="469"/>
                    <a:pt x="118" y="469"/>
                  </a:cubicBezTo>
                  <a:cubicBezTo>
                    <a:pt x="118" y="470"/>
                    <a:pt x="118" y="471"/>
                    <a:pt x="117" y="471"/>
                  </a:cubicBezTo>
                  <a:cubicBezTo>
                    <a:pt x="117" y="471"/>
                    <a:pt x="117" y="471"/>
                    <a:pt x="117" y="471"/>
                  </a:cubicBezTo>
                  <a:cubicBezTo>
                    <a:pt x="117" y="471"/>
                    <a:pt x="116" y="471"/>
                    <a:pt x="116" y="471"/>
                  </a:cubicBezTo>
                  <a:cubicBezTo>
                    <a:pt x="116" y="471"/>
                    <a:pt x="116" y="471"/>
                    <a:pt x="116" y="471"/>
                  </a:cubicBezTo>
                  <a:cubicBezTo>
                    <a:pt x="115" y="471"/>
                    <a:pt x="115" y="471"/>
                    <a:pt x="114" y="470"/>
                  </a:cubicBezTo>
                  <a:close/>
                  <a:moveTo>
                    <a:pt x="503" y="467"/>
                  </a:moveTo>
                  <a:cubicBezTo>
                    <a:pt x="502" y="467"/>
                    <a:pt x="501" y="465"/>
                    <a:pt x="502" y="464"/>
                  </a:cubicBezTo>
                  <a:cubicBezTo>
                    <a:pt x="502" y="464"/>
                    <a:pt x="502" y="464"/>
                    <a:pt x="502" y="464"/>
                  </a:cubicBezTo>
                  <a:cubicBezTo>
                    <a:pt x="502" y="463"/>
                    <a:pt x="503" y="463"/>
                    <a:pt x="504" y="463"/>
                  </a:cubicBezTo>
                  <a:cubicBezTo>
                    <a:pt x="504" y="463"/>
                    <a:pt x="504" y="463"/>
                    <a:pt x="504" y="463"/>
                  </a:cubicBezTo>
                  <a:cubicBezTo>
                    <a:pt x="505" y="463"/>
                    <a:pt x="506" y="465"/>
                    <a:pt x="505" y="466"/>
                  </a:cubicBezTo>
                  <a:cubicBezTo>
                    <a:pt x="505" y="466"/>
                    <a:pt x="505" y="466"/>
                    <a:pt x="505" y="466"/>
                  </a:cubicBezTo>
                  <a:cubicBezTo>
                    <a:pt x="505" y="466"/>
                    <a:pt x="504" y="467"/>
                    <a:pt x="503" y="467"/>
                  </a:cubicBezTo>
                  <a:cubicBezTo>
                    <a:pt x="503" y="467"/>
                    <a:pt x="503" y="467"/>
                    <a:pt x="503" y="467"/>
                  </a:cubicBezTo>
                  <a:cubicBezTo>
                    <a:pt x="503" y="467"/>
                    <a:pt x="503" y="467"/>
                    <a:pt x="503" y="467"/>
                  </a:cubicBezTo>
                  <a:close/>
                  <a:moveTo>
                    <a:pt x="111" y="459"/>
                  </a:moveTo>
                  <a:cubicBezTo>
                    <a:pt x="110" y="458"/>
                    <a:pt x="111" y="456"/>
                    <a:pt x="112" y="456"/>
                  </a:cubicBezTo>
                  <a:cubicBezTo>
                    <a:pt x="112" y="456"/>
                    <a:pt x="112" y="456"/>
                    <a:pt x="112" y="456"/>
                  </a:cubicBezTo>
                  <a:cubicBezTo>
                    <a:pt x="113" y="456"/>
                    <a:pt x="114" y="456"/>
                    <a:pt x="114" y="457"/>
                  </a:cubicBezTo>
                  <a:cubicBezTo>
                    <a:pt x="114" y="457"/>
                    <a:pt x="114" y="457"/>
                    <a:pt x="114" y="457"/>
                  </a:cubicBezTo>
                  <a:cubicBezTo>
                    <a:pt x="115" y="458"/>
                    <a:pt x="114" y="460"/>
                    <a:pt x="113" y="460"/>
                  </a:cubicBezTo>
                  <a:cubicBezTo>
                    <a:pt x="113" y="460"/>
                    <a:pt x="113" y="460"/>
                    <a:pt x="113" y="460"/>
                  </a:cubicBezTo>
                  <a:cubicBezTo>
                    <a:pt x="113" y="460"/>
                    <a:pt x="113" y="460"/>
                    <a:pt x="112" y="460"/>
                  </a:cubicBezTo>
                  <a:cubicBezTo>
                    <a:pt x="112" y="460"/>
                    <a:pt x="112" y="460"/>
                    <a:pt x="112" y="460"/>
                  </a:cubicBezTo>
                  <a:cubicBezTo>
                    <a:pt x="112" y="460"/>
                    <a:pt x="111" y="460"/>
                    <a:pt x="111" y="459"/>
                  </a:cubicBezTo>
                  <a:close/>
                  <a:moveTo>
                    <a:pt x="507" y="456"/>
                  </a:moveTo>
                  <a:cubicBezTo>
                    <a:pt x="506" y="455"/>
                    <a:pt x="505" y="454"/>
                    <a:pt x="505" y="453"/>
                  </a:cubicBezTo>
                  <a:cubicBezTo>
                    <a:pt x="505" y="453"/>
                    <a:pt x="505" y="453"/>
                    <a:pt x="505" y="453"/>
                  </a:cubicBezTo>
                  <a:cubicBezTo>
                    <a:pt x="506" y="452"/>
                    <a:pt x="507" y="451"/>
                    <a:pt x="508" y="452"/>
                  </a:cubicBezTo>
                  <a:cubicBezTo>
                    <a:pt x="508" y="452"/>
                    <a:pt x="508" y="452"/>
                    <a:pt x="508" y="452"/>
                  </a:cubicBezTo>
                  <a:cubicBezTo>
                    <a:pt x="509" y="452"/>
                    <a:pt x="509" y="453"/>
                    <a:pt x="509" y="454"/>
                  </a:cubicBezTo>
                  <a:cubicBezTo>
                    <a:pt x="509" y="454"/>
                    <a:pt x="509" y="454"/>
                    <a:pt x="509" y="454"/>
                  </a:cubicBezTo>
                  <a:cubicBezTo>
                    <a:pt x="509" y="455"/>
                    <a:pt x="508" y="456"/>
                    <a:pt x="507" y="456"/>
                  </a:cubicBezTo>
                  <a:cubicBezTo>
                    <a:pt x="507" y="456"/>
                    <a:pt x="507" y="456"/>
                    <a:pt x="507" y="456"/>
                  </a:cubicBezTo>
                  <a:cubicBezTo>
                    <a:pt x="507" y="456"/>
                    <a:pt x="507" y="456"/>
                    <a:pt x="507" y="456"/>
                  </a:cubicBezTo>
                  <a:close/>
                  <a:moveTo>
                    <a:pt x="107" y="447"/>
                  </a:moveTo>
                  <a:cubicBezTo>
                    <a:pt x="106" y="446"/>
                    <a:pt x="107" y="445"/>
                    <a:pt x="108" y="445"/>
                  </a:cubicBezTo>
                  <a:cubicBezTo>
                    <a:pt x="108" y="445"/>
                    <a:pt x="108" y="445"/>
                    <a:pt x="108" y="445"/>
                  </a:cubicBezTo>
                  <a:cubicBezTo>
                    <a:pt x="109" y="444"/>
                    <a:pt x="110" y="445"/>
                    <a:pt x="111" y="446"/>
                  </a:cubicBezTo>
                  <a:cubicBezTo>
                    <a:pt x="111" y="446"/>
                    <a:pt x="111" y="446"/>
                    <a:pt x="111" y="446"/>
                  </a:cubicBezTo>
                  <a:cubicBezTo>
                    <a:pt x="111" y="447"/>
                    <a:pt x="110" y="448"/>
                    <a:pt x="109" y="449"/>
                  </a:cubicBezTo>
                  <a:cubicBezTo>
                    <a:pt x="109" y="449"/>
                    <a:pt x="109" y="449"/>
                    <a:pt x="109" y="449"/>
                  </a:cubicBezTo>
                  <a:cubicBezTo>
                    <a:pt x="109" y="449"/>
                    <a:pt x="109" y="449"/>
                    <a:pt x="109" y="449"/>
                  </a:cubicBezTo>
                  <a:cubicBezTo>
                    <a:pt x="109" y="449"/>
                    <a:pt x="109" y="449"/>
                    <a:pt x="109" y="449"/>
                  </a:cubicBezTo>
                  <a:cubicBezTo>
                    <a:pt x="108" y="449"/>
                    <a:pt x="107" y="448"/>
                    <a:pt x="107" y="447"/>
                  </a:cubicBezTo>
                  <a:close/>
                  <a:moveTo>
                    <a:pt x="510" y="444"/>
                  </a:moveTo>
                  <a:cubicBezTo>
                    <a:pt x="509" y="444"/>
                    <a:pt x="509" y="443"/>
                    <a:pt x="509" y="442"/>
                  </a:cubicBezTo>
                  <a:cubicBezTo>
                    <a:pt x="509" y="442"/>
                    <a:pt x="509" y="442"/>
                    <a:pt x="509" y="442"/>
                  </a:cubicBezTo>
                  <a:cubicBezTo>
                    <a:pt x="509" y="441"/>
                    <a:pt x="511" y="440"/>
                    <a:pt x="512" y="440"/>
                  </a:cubicBezTo>
                  <a:cubicBezTo>
                    <a:pt x="512" y="440"/>
                    <a:pt x="512" y="440"/>
                    <a:pt x="512" y="440"/>
                  </a:cubicBezTo>
                  <a:cubicBezTo>
                    <a:pt x="513" y="441"/>
                    <a:pt x="513" y="442"/>
                    <a:pt x="513" y="443"/>
                  </a:cubicBezTo>
                  <a:cubicBezTo>
                    <a:pt x="513" y="443"/>
                    <a:pt x="513" y="443"/>
                    <a:pt x="513" y="443"/>
                  </a:cubicBezTo>
                  <a:cubicBezTo>
                    <a:pt x="513" y="444"/>
                    <a:pt x="512" y="444"/>
                    <a:pt x="511" y="444"/>
                  </a:cubicBezTo>
                  <a:cubicBezTo>
                    <a:pt x="511" y="444"/>
                    <a:pt x="511" y="444"/>
                    <a:pt x="511" y="444"/>
                  </a:cubicBezTo>
                  <a:cubicBezTo>
                    <a:pt x="511" y="444"/>
                    <a:pt x="511" y="444"/>
                    <a:pt x="510" y="444"/>
                  </a:cubicBezTo>
                  <a:close/>
                  <a:moveTo>
                    <a:pt x="103" y="436"/>
                  </a:moveTo>
                  <a:cubicBezTo>
                    <a:pt x="103" y="435"/>
                    <a:pt x="103" y="434"/>
                    <a:pt x="104" y="433"/>
                  </a:cubicBezTo>
                  <a:cubicBezTo>
                    <a:pt x="104" y="433"/>
                    <a:pt x="104" y="433"/>
                    <a:pt x="104" y="433"/>
                  </a:cubicBezTo>
                  <a:cubicBezTo>
                    <a:pt x="105" y="433"/>
                    <a:pt x="106" y="434"/>
                    <a:pt x="107" y="435"/>
                  </a:cubicBezTo>
                  <a:cubicBezTo>
                    <a:pt x="107" y="435"/>
                    <a:pt x="107" y="435"/>
                    <a:pt x="107" y="435"/>
                  </a:cubicBezTo>
                  <a:cubicBezTo>
                    <a:pt x="107" y="436"/>
                    <a:pt x="107" y="437"/>
                    <a:pt x="105" y="437"/>
                  </a:cubicBezTo>
                  <a:cubicBezTo>
                    <a:pt x="105" y="437"/>
                    <a:pt x="105" y="437"/>
                    <a:pt x="105" y="437"/>
                  </a:cubicBezTo>
                  <a:cubicBezTo>
                    <a:pt x="105" y="437"/>
                    <a:pt x="105" y="437"/>
                    <a:pt x="105" y="437"/>
                  </a:cubicBezTo>
                  <a:cubicBezTo>
                    <a:pt x="105" y="437"/>
                    <a:pt x="105" y="437"/>
                    <a:pt x="105" y="437"/>
                  </a:cubicBezTo>
                  <a:cubicBezTo>
                    <a:pt x="104" y="437"/>
                    <a:pt x="103" y="437"/>
                    <a:pt x="103" y="436"/>
                  </a:cubicBezTo>
                  <a:close/>
                  <a:moveTo>
                    <a:pt x="514" y="433"/>
                  </a:moveTo>
                  <a:cubicBezTo>
                    <a:pt x="513" y="432"/>
                    <a:pt x="513" y="431"/>
                    <a:pt x="513" y="430"/>
                  </a:cubicBezTo>
                  <a:cubicBezTo>
                    <a:pt x="513" y="430"/>
                    <a:pt x="513" y="430"/>
                    <a:pt x="513" y="430"/>
                  </a:cubicBezTo>
                  <a:cubicBezTo>
                    <a:pt x="513" y="429"/>
                    <a:pt x="514" y="429"/>
                    <a:pt x="515" y="429"/>
                  </a:cubicBezTo>
                  <a:cubicBezTo>
                    <a:pt x="515" y="429"/>
                    <a:pt x="515" y="429"/>
                    <a:pt x="515" y="429"/>
                  </a:cubicBezTo>
                  <a:cubicBezTo>
                    <a:pt x="516" y="429"/>
                    <a:pt x="517" y="430"/>
                    <a:pt x="517" y="431"/>
                  </a:cubicBezTo>
                  <a:cubicBezTo>
                    <a:pt x="517" y="431"/>
                    <a:pt x="517" y="431"/>
                    <a:pt x="517" y="431"/>
                  </a:cubicBezTo>
                  <a:cubicBezTo>
                    <a:pt x="516" y="432"/>
                    <a:pt x="516" y="433"/>
                    <a:pt x="515" y="433"/>
                  </a:cubicBezTo>
                  <a:cubicBezTo>
                    <a:pt x="515" y="433"/>
                    <a:pt x="515" y="433"/>
                    <a:pt x="515" y="433"/>
                  </a:cubicBezTo>
                  <a:cubicBezTo>
                    <a:pt x="515" y="433"/>
                    <a:pt x="514" y="433"/>
                    <a:pt x="514" y="433"/>
                  </a:cubicBezTo>
                  <a:close/>
                  <a:moveTo>
                    <a:pt x="99" y="425"/>
                  </a:moveTo>
                  <a:cubicBezTo>
                    <a:pt x="99" y="423"/>
                    <a:pt x="99" y="422"/>
                    <a:pt x="100" y="422"/>
                  </a:cubicBezTo>
                  <a:cubicBezTo>
                    <a:pt x="100" y="422"/>
                    <a:pt x="100" y="422"/>
                    <a:pt x="100" y="422"/>
                  </a:cubicBezTo>
                  <a:cubicBezTo>
                    <a:pt x="101" y="422"/>
                    <a:pt x="103" y="422"/>
                    <a:pt x="103" y="423"/>
                  </a:cubicBezTo>
                  <a:cubicBezTo>
                    <a:pt x="103" y="423"/>
                    <a:pt x="103" y="423"/>
                    <a:pt x="103" y="423"/>
                  </a:cubicBezTo>
                  <a:cubicBezTo>
                    <a:pt x="103" y="424"/>
                    <a:pt x="103" y="425"/>
                    <a:pt x="102" y="426"/>
                  </a:cubicBezTo>
                  <a:cubicBezTo>
                    <a:pt x="102" y="426"/>
                    <a:pt x="102" y="426"/>
                    <a:pt x="102" y="426"/>
                  </a:cubicBezTo>
                  <a:cubicBezTo>
                    <a:pt x="101" y="426"/>
                    <a:pt x="101" y="426"/>
                    <a:pt x="101" y="426"/>
                  </a:cubicBezTo>
                  <a:cubicBezTo>
                    <a:pt x="101" y="426"/>
                    <a:pt x="101" y="426"/>
                    <a:pt x="101" y="426"/>
                  </a:cubicBezTo>
                  <a:cubicBezTo>
                    <a:pt x="100" y="426"/>
                    <a:pt x="99" y="425"/>
                    <a:pt x="99" y="425"/>
                  </a:cubicBezTo>
                  <a:close/>
                  <a:moveTo>
                    <a:pt x="518" y="421"/>
                  </a:moveTo>
                  <a:cubicBezTo>
                    <a:pt x="517" y="421"/>
                    <a:pt x="516" y="420"/>
                    <a:pt x="517" y="419"/>
                  </a:cubicBezTo>
                  <a:cubicBezTo>
                    <a:pt x="517" y="419"/>
                    <a:pt x="517" y="419"/>
                    <a:pt x="517" y="419"/>
                  </a:cubicBezTo>
                  <a:cubicBezTo>
                    <a:pt x="517" y="419"/>
                    <a:pt x="517" y="419"/>
                    <a:pt x="517" y="419"/>
                  </a:cubicBezTo>
                  <a:cubicBezTo>
                    <a:pt x="517" y="419"/>
                    <a:pt x="517" y="419"/>
                    <a:pt x="517" y="419"/>
                  </a:cubicBezTo>
                  <a:cubicBezTo>
                    <a:pt x="517" y="418"/>
                    <a:pt x="518" y="417"/>
                    <a:pt x="519" y="418"/>
                  </a:cubicBezTo>
                  <a:cubicBezTo>
                    <a:pt x="519" y="418"/>
                    <a:pt x="519" y="418"/>
                    <a:pt x="519" y="418"/>
                  </a:cubicBezTo>
                  <a:cubicBezTo>
                    <a:pt x="520" y="418"/>
                    <a:pt x="521" y="419"/>
                    <a:pt x="520" y="420"/>
                  </a:cubicBezTo>
                  <a:cubicBezTo>
                    <a:pt x="520" y="420"/>
                    <a:pt x="520" y="420"/>
                    <a:pt x="520" y="420"/>
                  </a:cubicBezTo>
                  <a:cubicBezTo>
                    <a:pt x="520" y="421"/>
                    <a:pt x="519" y="421"/>
                    <a:pt x="519" y="421"/>
                  </a:cubicBezTo>
                  <a:cubicBezTo>
                    <a:pt x="519" y="421"/>
                    <a:pt x="519" y="421"/>
                    <a:pt x="519" y="421"/>
                  </a:cubicBezTo>
                  <a:cubicBezTo>
                    <a:pt x="518" y="421"/>
                    <a:pt x="518" y="421"/>
                    <a:pt x="518" y="421"/>
                  </a:cubicBezTo>
                  <a:close/>
                  <a:moveTo>
                    <a:pt x="96" y="413"/>
                  </a:moveTo>
                  <a:cubicBezTo>
                    <a:pt x="95" y="412"/>
                    <a:pt x="96" y="411"/>
                    <a:pt x="97" y="410"/>
                  </a:cubicBezTo>
                  <a:cubicBezTo>
                    <a:pt x="97" y="410"/>
                    <a:pt x="97" y="410"/>
                    <a:pt x="97" y="410"/>
                  </a:cubicBezTo>
                  <a:cubicBezTo>
                    <a:pt x="98" y="410"/>
                    <a:pt x="99" y="411"/>
                    <a:pt x="99" y="412"/>
                  </a:cubicBezTo>
                  <a:cubicBezTo>
                    <a:pt x="99" y="412"/>
                    <a:pt x="99" y="412"/>
                    <a:pt x="99" y="412"/>
                  </a:cubicBezTo>
                  <a:cubicBezTo>
                    <a:pt x="100" y="413"/>
                    <a:pt x="99" y="414"/>
                    <a:pt x="98" y="414"/>
                  </a:cubicBezTo>
                  <a:cubicBezTo>
                    <a:pt x="98" y="414"/>
                    <a:pt x="98" y="414"/>
                    <a:pt x="98" y="414"/>
                  </a:cubicBezTo>
                  <a:cubicBezTo>
                    <a:pt x="98" y="414"/>
                    <a:pt x="98" y="414"/>
                    <a:pt x="98" y="414"/>
                  </a:cubicBezTo>
                  <a:cubicBezTo>
                    <a:pt x="98" y="414"/>
                    <a:pt x="98" y="414"/>
                    <a:pt x="98" y="414"/>
                  </a:cubicBezTo>
                  <a:cubicBezTo>
                    <a:pt x="97" y="414"/>
                    <a:pt x="96" y="414"/>
                    <a:pt x="96" y="413"/>
                  </a:cubicBezTo>
                  <a:close/>
                  <a:moveTo>
                    <a:pt x="521" y="410"/>
                  </a:moveTo>
                  <a:cubicBezTo>
                    <a:pt x="520" y="410"/>
                    <a:pt x="520" y="408"/>
                    <a:pt x="520" y="407"/>
                  </a:cubicBezTo>
                  <a:cubicBezTo>
                    <a:pt x="520" y="407"/>
                    <a:pt x="520" y="407"/>
                    <a:pt x="520" y="407"/>
                  </a:cubicBezTo>
                  <a:cubicBezTo>
                    <a:pt x="520" y="407"/>
                    <a:pt x="520" y="407"/>
                    <a:pt x="520" y="407"/>
                  </a:cubicBezTo>
                  <a:cubicBezTo>
                    <a:pt x="520" y="407"/>
                    <a:pt x="520" y="407"/>
                    <a:pt x="520" y="407"/>
                  </a:cubicBezTo>
                  <a:cubicBezTo>
                    <a:pt x="520" y="406"/>
                    <a:pt x="521" y="406"/>
                    <a:pt x="522" y="406"/>
                  </a:cubicBezTo>
                  <a:cubicBezTo>
                    <a:pt x="522" y="406"/>
                    <a:pt x="522" y="406"/>
                    <a:pt x="522" y="406"/>
                  </a:cubicBezTo>
                  <a:cubicBezTo>
                    <a:pt x="523" y="406"/>
                    <a:pt x="524" y="407"/>
                    <a:pt x="524" y="408"/>
                  </a:cubicBezTo>
                  <a:cubicBezTo>
                    <a:pt x="524" y="408"/>
                    <a:pt x="524" y="408"/>
                    <a:pt x="524" y="408"/>
                  </a:cubicBezTo>
                  <a:cubicBezTo>
                    <a:pt x="524" y="409"/>
                    <a:pt x="523" y="410"/>
                    <a:pt x="522" y="410"/>
                  </a:cubicBezTo>
                  <a:cubicBezTo>
                    <a:pt x="522" y="410"/>
                    <a:pt x="522" y="410"/>
                    <a:pt x="522" y="410"/>
                  </a:cubicBezTo>
                  <a:cubicBezTo>
                    <a:pt x="522" y="410"/>
                    <a:pt x="521" y="410"/>
                    <a:pt x="521" y="410"/>
                  </a:cubicBezTo>
                  <a:close/>
                  <a:moveTo>
                    <a:pt x="93" y="401"/>
                  </a:moveTo>
                  <a:cubicBezTo>
                    <a:pt x="92" y="400"/>
                    <a:pt x="93" y="399"/>
                    <a:pt x="94" y="399"/>
                  </a:cubicBezTo>
                  <a:cubicBezTo>
                    <a:pt x="94" y="399"/>
                    <a:pt x="94" y="399"/>
                    <a:pt x="94" y="399"/>
                  </a:cubicBezTo>
                  <a:cubicBezTo>
                    <a:pt x="95" y="399"/>
                    <a:pt x="96" y="399"/>
                    <a:pt x="97" y="400"/>
                  </a:cubicBezTo>
                  <a:cubicBezTo>
                    <a:pt x="97" y="400"/>
                    <a:pt x="97" y="400"/>
                    <a:pt x="97" y="400"/>
                  </a:cubicBezTo>
                  <a:cubicBezTo>
                    <a:pt x="97" y="401"/>
                    <a:pt x="96" y="402"/>
                    <a:pt x="95" y="403"/>
                  </a:cubicBezTo>
                  <a:cubicBezTo>
                    <a:pt x="95" y="403"/>
                    <a:pt x="95" y="403"/>
                    <a:pt x="95" y="403"/>
                  </a:cubicBezTo>
                  <a:cubicBezTo>
                    <a:pt x="95" y="403"/>
                    <a:pt x="95" y="403"/>
                    <a:pt x="95" y="403"/>
                  </a:cubicBezTo>
                  <a:cubicBezTo>
                    <a:pt x="95" y="403"/>
                    <a:pt x="95" y="403"/>
                    <a:pt x="95" y="403"/>
                  </a:cubicBezTo>
                  <a:cubicBezTo>
                    <a:pt x="94" y="403"/>
                    <a:pt x="93" y="402"/>
                    <a:pt x="93" y="401"/>
                  </a:cubicBezTo>
                  <a:close/>
                  <a:moveTo>
                    <a:pt x="524" y="398"/>
                  </a:moveTo>
                  <a:cubicBezTo>
                    <a:pt x="523" y="398"/>
                    <a:pt x="522" y="397"/>
                    <a:pt x="523" y="396"/>
                  </a:cubicBezTo>
                  <a:cubicBezTo>
                    <a:pt x="523" y="396"/>
                    <a:pt x="523" y="396"/>
                    <a:pt x="523" y="396"/>
                  </a:cubicBezTo>
                  <a:cubicBezTo>
                    <a:pt x="523" y="395"/>
                    <a:pt x="524" y="394"/>
                    <a:pt x="525" y="394"/>
                  </a:cubicBezTo>
                  <a:cubicBezTo>
                    <a:pt x="525" y="394"/>
                    <a:pt x="525" y="394"/>
                    <a:pt x="525" y="394"/>
                  </a:cubicBezTo>
                  <a:cubicBezTo>
                    <a:pt x="526" y="394"/>
                    <a:pt x="527" y="396"/>
                    <a:pt x="526" y="397"/>
                  </a:cubicBezTo>
                  <a:cubicBezTo>
                    <a:pt x="526" y="397"/>
                    <a:pt x="526" y="397"/>
                    <a:pt x="526" y="397"/>
                  </a:cubicBezTo>
                  <a:cubicBezTo>
                    <a:pt x="526" y="398"/>
                    <a:pt x="525" y="398"/>
                    <a:pt x="524" y="398"/>
                  </a:cubicBezTo>
                  <a:cubicBezTo>
                    <a:pt x="524" y="398"/>
                    <a:pt x="524" y="398"/>
                    <a:pt x="524" y="398"/>
                  </a:cubicBezTo>
                  <a:cubicBezTo>
                    <a:pt x="524" y="398"/>
                    <a:pt x="524" y="398"/>
                    <a:pt x="524" y="398"/>
                  </a:cubicBezTo>
                  <a:close/>
                  <a:moveTo>
                    <a:pt x="90" y="389"/>
                  </a:moveTo>
                  <a:cubicBezTo>
                    <a:pt x="90" y="388"/>
                    <a:pt x="91" y="387"/>
                    <a:pt x="92" y="387"/>
                  </a:cubicBezTo>
                  <a:cubicBezTo>
                    <a:pt x="92" y="387"/>
                    <a:pt x="92" y="387"/>
                    <a:pt x="92" y="387"/>
                  </a:cubicBezTo>
                  <a:cubicBezTo>
                    <a:pt x="93" y="387"/>
                    <a:pt x="94" y="388"/>
                    <a:pt x="94" y="389"/>
                  </a:cubicBezTo>
                  <a:cubicBezTo>
                    <a:pt x="94" y="389"/>
                    <a:pt x="94" y="389"/>
                    <a:pt x="94" y="389"/>
                  </a:cubicBezTo>
                  <a:cubicBezTo>
                    <a:pt x="94" y="390"/>
                    <a:pt x="94" y="391"/>
                    <a:pt x="93" y="391"/>
                  </a:cubicBezTo>
                  <a:cubicBezTo>
                    <a:pt x="93" y="391"/>
                    <a:pt x="93" y="391"/>
                    <a:pt x="93" y="391"/>
                  </a:cubicBezTo>
                  <a:cubicBezTo>
                    <a:pt x="93" y="391"/>
                    <a:pt x="92" y="391"/>
                    <a:pt x="92" y="391"/>
                  </a:cubicBezTo>
                  <a:cubicBezTo>
                    <a:pt x="92" y="391"/>
                    <a:pt x="92" y="391"/>
                    <a:pt x="92" y="391"/>
                  </a:cubicBezTo>
                  <a:cubicBezTo>
                    <a:pt x="91" y="391"/>
                    <a:pt x="91" y="390"/>
                    <a:pt x="90" y="389"/>
                  </a:cubicBezTo>
                  <a:close/>
                  <a:moveTo>
                    <a:pt x="526" y="386"/>
                  </a:moveTo>
                  <a:cubicBezTo>
                    <a:pt x="525" y="386"/>
                    <a:pt x="524" y="385"/>
                    <a:pt x="525" y="384"/>
                  </a:cubicBezTo>
                  <a:cubicBezTo>
                    <a:pt x="525" y="384"/>
                    <a:pt x="525" y="384"/>
                    <a:pt x="525" y="384"/>
                  </a:cubicBezTo>
                  <a:cubicBezTo>
                    <a:pt x="525" y="383"/>
                    <a:pt x="526" y="382"/>
                    <a:pt x="527" y="382"/>
                  </a:cubicBezTo>
                  <a:cubicBezTo>
                    <a:pt x="527" y="382"/>
                    <a:pt x="527" y="382"/>
                    <a:pt x="527" y="382"/>
                  </a:cubicBezTo>
                  <a:cubicBezTo>
                    <a:pt x="528" y="383"/>
                    <a:pt x="529" y="384"/>
                    <a:pt x="528" y="385"/>
                  </a:cubicBezTo>
                  <a:cubicBezTo>
                    <a:pt x="528" y="385"/>
                    <a:pt x="528" y="385"/>
                    <a:pt x="528" y="385"/>
                  </a:cubicBezTo>
                  <a:cubicBezTo>
                    <a:pt x="528" y="386"/>
                    <a:pt x="527" y="386"/>
                    <a:pt x="527" y="386"/>
                  </a:cubicBezTo>
                  <a:cubicBezTo>
                    <a:pt x="527" y="386"/>
                    <a:pt x="527" y="386"/>
                    <a:pt x="527" y="386"/>
                  </a:cubicBezTo>
                  <a:cubicBezTo>
                    <a:pt x="526" y="386"/>
                    <a:pt x="526" y="386"/>
                    <a:pt x="526" y="386"/>
                  </a:cubicBezTo>
                  <a:close/>
                  <a:moveTo>
                    <a:pt x="89" y="377"/>
                  </a:moveTo>
                  <a:cubicBezTo>
                    <a:pt x="89" y="376"/>
                    <a:pt x="89" y="375"/>
                    <a:pt x="90" y="375"/>
                  </a:cubicBezTo>
                  <a:cubicBezTo>
                    <a:pt x="90" y="375"/>
                    <a:pt x="90" y="375"/>
                    <a:pt x="90" y="375"/>
                  </a:cubicBezTo>
                  <a:cubicBezTo>
                    <a:pt x="92" y="375"/>
                    <a:pt x="93" y="376"/>
                    <a:pt x="93" y="377"/>
                  </a:cubicBezTo>
                  <a:cubicBezTo>
                    <a:pt x="93" y="377"/>
                    <a:pt x="93" y="377"/>
                    <a:pt x="93" y="377"/>
                  </a:cubicBezTo>
                  <a:cubicBezTo>
                    <a:pt x="93" y="378"/>
                    <a:pt x="92" y="379"/>
                    <a:pt x="91" y="379"/>
                  </a:cubicBezTo>
                  <a:cubicBezTo>
                    <a:pt x="91" y="379"/>
                    <a:pt x="91" y="379"/>
                    <a:pt x="91" y="379"/>
                  </a:cubicBezTo>
                  <a:cubicBezTo>
                    <a:pt x="91" y="379"/>
                    <a:pt x="91" y="379"/>
                    <a:pt x="91" y="379"/>
                  </a:cubicBezTo>
                  <a:cubicBezTo>
                    <a:pt x="91" y="379"/>
                    <a:pt x="91" y="379"/>
                    <a:pt x="91" y="379"/>
                  </a:cubicBezTo>
                  <a:cubicBezTo>
                    <a:pt x="90" y="379"/>
                    <a:pt x="89" y="378"/>
                    <a:pt x="89" y="377"/>
                  </a:cubicBezTo>
                  <a:close/>
                  <a:moveTo>
                    <a:pt x="528" y="374"/>
                  </a:moveTo>
                  <a:cubicBezTo>
                    <a:pt x="527" y="374"/>
                    <a:pt x="526" y="373"/>
                    <a:pt x="526" y="372"/>
                  </a:cubicBezTo>
                  <a:cubicBezTo>
                    <a:pt x="526" y="372"/>
                    <a:pt x="526" y="372"/>
                    <a:pt x="526" y="372"/>
                  </a:cubicBezTo>
                  <a:cubicBezTo>
                    <a:pt x="526" y="371"/>
                    <a:pt x="527" y="370"/>
                    <a:pt x="528" y="370"/>
                  </a:cubicBezTo>
                  <a:cubicBezTo>
                    <a:pt x="528" y="370"/>
                    <a:pt x="528" y="370"/>
                    <a:pt x="528" y="370"/>
                  </a:cubicBezTo>
                  <a:cubicBezTo>
                    <a:pt x="529" y="371"/>
                    <a:pt x="530" y="372"/>
                    <a:pt x="530" y="373"/>
                  </a:cubicBezTo>
                  <a:cubicBezTo>
                    <a:pt x="530" y="373"/>
                    <a:pt x="530" y="373"/>
                    <a:pt x="530" y="373"/>
                  </a:cubicBezTo>
                  <a:cubicBezTo>
                    <a:pt x="530" y="374"/>
                    <a:pt x="529" y="374"/>
                    <a:pt x="528" y="374"/>
                  </a:cubicBezTo>
                  <a:cubicBezTo>
                    <a:pt x="528" y="374"/>
                    <a:pt x="528" y="374"/>
                    <a:pt x="528" y="374"/>
                  </a:cubicBezTo>
                  <a:cubicBezTo>
                    <a:pt x="528" y="374"/>
                    <a:pt x="528" y="374"/>
                    <a:pt x="528" y="374"/>
                  </a:cubicBezTo>
                  <a:close/>
                  <a:moveTo>
                    <a:pt x="88" y="365"/>
                  </a:moveTo>
                  <a:cubicBezTo>
                    <a:pt x="88" y="365"/>
                    <a:pt x="88" y="365"/>
                    <a:pt x="88" y="365"/>
                  </a:cubicBezTo>
                  <a:cubicBezTo>
                    <a:pt x="88" y="364"/>
                    <a:pt x="89" y="363"/>
                    <a:pt x="90" y="363"/>
                  </a:cubicBezTo>
                  <a:cubicBezTo>
                    <a:pt x="90" y="363"/>
                    <a:pt x="90" y="363"/>
                    <a:pt x="90" y="363"/>
                  </a:cubicBezTo>
                  <a:cubicBezTo>
                    <a:pt x="91" y="363"/>
                    <a:pt x="92" y="364"/>
                    <a:pt x="92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2" y="366"/>
                    <a:pt x="91" y="367"/>
                    <a:pt x="90" y="367"/>
                  </a:cubicBezTo>
                  <a:cubicBezTo>
                    <a:pt x="90" y="367"/>
                    <a:pt x="90" y="367"/>
                    <a:pt x="90" y="367"/>
                  </a:cubicBezTo>
                  <a:cubicBezTo>
                    <a:pt x="90" y="367"/>
                    <a:pt x="90" y="367"/>
                    <a:pt x="90" y="367"/>
                  </a:cubicBezTo>
                  <a:cubicBezTo>
                    <a:pt x="90" y="367"/>
                    <a:pt x="90" y="367"/>
                    <a:pt x="90" y="367"/>
                  </a:cubicBezTo>
                  <a:cubicBezTo>
                    <a:pt x="89" y="367"/>
                    <a:pt x="88" y="366"/>
                    <a:pt x="88" y="365"/>
                  </a:cubicBezTo>
                  <a:close/>
                  <a:moveTo>
                    <a:pt x="529" y="362"/>
                  </a:moveTo>
                  <a:cubicBezTo>
                    <a:pt x="527" y="362"/>
                    <a:pt x="527" y="362"/>
                    <a:pt x="527" y="360"/>
                  </a:cubicBezTo>
                  <a:cubicBezTo>
                    <a:pt x="527" y="360"/>
                    <a:pt x="527" y="360"/>
                    <a:pt x="527" y="360"/>
                  </a:cubicBezTo>
                  <a:cubicBezTo>
                    <a:pt x="527" y="360"/>
                    <a:pt x="527" y="360"/>
                    <a:pt x="527" y="360"/>
                  </a:cubicBezTo>
                  <a:cubicBezTo>
                    <a:pt x="527" y="360"/>
                    <a:pt x="527" y="360"/>
                    <a:pt x="527" y="360"/>
                  </a:cubicBezTo>
                  <a:cubicBezTo>
                    <a:pt x="527" y="359"/>
                    <a:pt x="528" y="358"/>
                    <a:pt x="529" y="358"/>
                  </a:cubicBezTo>
                  <a:cubicBezTo>
                    <a:pt x="529" y="358"/>
                    <a:pt x="529" y="358"/>
                    <a:pt x="529" y="358"/>
                  </a:cubicBezTo>
                  <a:cubicBezTo>
                    <a:pt x="530" y="359"/>
                    <a:pt x="531" y="359"/>
                    <a:pt x="531" y="361"/>
                  </a:cubicBezTo>
                  <a:cubicBezTo>
                    <a:pt x="531" y="361"/>
                    <a:pt x="531" y="361"/>
                    <a:pt x="531" y="361"/>
                  </a:cubicBezTo>
                  <a:cubicBezTo>
                    <a:pt x="531" y="362"/>
                    <a:pt x="530" y="362"/>
                    <a:pt x="529" y="362"/>
                  </a:cubicBezTo>
                  <a:cubicBezTo>
                    <a:pt x="529" y="362"/>
                    <a:pt x="529" y="362"/>
                    <a:pt x="529" y="362"/>
                  </a:cubicBezTo>
                  <a:cubicBezTo>
                    <a:pt x="529" y="362"/>
                    <a:pt x="529" y="362"/>
                    <a:pt x="529" y="362"/>
                  </a:cubicBezTo>
                  <a:close/>
                  <a:moveTo>
                    <a:pt x="87" y="353"/>
                  </a:moveTo>
                  <a:cubicBezTo>
                    <a:pt x="87" y="352"/>
                    <a:pt x="88" y="351"/>
                    <a:pt x="89" y="351"/>
                  </a:cubicBezTo>
                  <a:cubicBezTo>
                    <a:pt x="89" y="351"/>
                    <a:pt x="89" y="351"/>
                    <a:pt x="89" y="351"/>
                  </a:cubicBezTo>
                  <a:cubicBezTo>
                    <a:pt x="91" y="351"/>
                    <a:pt x="91" y="352"/>
                    <a:pt x="91" y="353"/>
                  </a:cubicBezTo>
                  <a:cubicBezTo>
                    <a:pt x="91" y="353"/>
                    <a:pt x="91" y="353"/>
                    <a:pt x="91" y="353"/>
                  </a:cubicBezTo>
                  <a:cubicBezTo>
                    <a:pt x="91" y="354"/>
                    <a:pt x="91" y="355"/>
                    <a:pt x="89" y="355"/>
                  </a:cubicBezTo>
                  <a:cubicBezTo>
                    <a:pt x="89" y="355"/>
                    <a:pt x="89" y="355"/>
                    <a:pt x="89" y="355"/>
                  </a:cubicBezTo>
                  <a:cubicBezTo>
                    <a:pt x="88" y="355"/>
                    <a:pt x="87" y="354"/>
                    <a:pt x="87" y="353"/>
                  </a:cubicBezTo>
                  <a:close/>
                  <a:moveTo>
                    <a:pt x="87" y="353"/>
                  </a:moveTo>
                  <a:cubicBezTo>
                    <a:pt x="87" y="353"/>
                    <a:pt x="87" y="353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lose/>
                  <a:moveTo>
                    <a:pt x="527" y="349"/>
                  </a:moveTo>
                  <a:cubicBezTo>
                    <a:pt x="527" y="347"/>
                    <a:pt x="528" y="346"/>
                    <a:pt x="529" y="346"/>
                  </a:cubicBezTo>
                  <a:cubicBezTo>
                    <a:pt x="529" y="346"/>
                    <a:pt x="529" y="346"/>
                    <a:pt x="529" y="346"/>
                  </a:cubicBezTo>
                  <a:cubicBezTo>
                    <a:pt x="530" y="346"/>
                    <a:pt x="531" y="347"/>
                    <a:pt x="531" y="348"/>
                  </a:cubicBezTo>
                  <a:cubicBezTo>
                    <a:pt x="531" y="348"/>
                    <a:pt x="531" y="348"/>
                    <a:pt x="531" y="348"/>
                  </a:cubicBezTo>
                  <a:cubicBezTo>
                    <a:pt x="531" y="350"/>
                    <a:pt x="530" y="350"/>
                    <a:pt x="529" y="350"/>
                  </a:cubicBezTo>
                  <a:cubicBezTo>
                    <a:pt x="529" y="350"/>
                    <a:pt x="529" y="350"/>
                    <a:pt x="529" y="350"/>
                  </a:cubicBezTo>
                  <a:cubicBezTo>
                    <a:pt x="529" y="350"/>
                    <a:pt x="529" y="350"/>
                    <a:pt x="529" y="350"/>
                  </a:cubicBezTo>
                  <a:cubicBezTo>
                    <a:pt x="529" y="350"/>
                    <a:pt x="529" y="350"/>
                    <a:pt x="529" y="350"/>
                  </a:cubicBezTo>
                  <a:cubicBezTo>
                    <a:pt x="528" y="350"/>
                    <a:pt x="527" y="350"/>
                    <a:pt x="527" y="349"/>
                  </a:cubicBezTo>
                  <a:close/>
                  <a:moveTo>
                    <a:pt x="90" y="343"/>
                  </a:moveTo>
                  <a:cubicBezTo>
                    <a:pt x="89" y="343"/>
                    <a:pt x="88" y="342"/>
                    <a:pt x="88" y="341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8" y="340"/>
                    <a:pt x="89" y="339"/>
                    <a:pt x="90" y="339"/>
                  </a:cubicBezTo>
                  <a:cubicBezTo>
                    <a:pt x="90" y="339"/>
                    <a:pt x="90" y="339"/>
                    <a:pt x="90" y="339"/>
                  </a:cubicBezTo>
                  <a:cubicBezTo>
                    <a:pt x="91" y="339"/>
                    <a:pt x="92" y="340"/>
                    <a:pt x="92" y="341"/>
                  </a:cubicBezTo>
                  <a:cubicBezTo>
                    <a:pt x="92" y="341"/>
                    <a:pt x="92" y="341"/>
                    <a:pt x="92" y="341"/>
                  </a:cubicBezTo>
                  <a:cubicBezTo>
                    <a:pt x="92" y="342"/>
                    <a:pt x="91" y="343"/>
                    <a:pt x="90" y="343"/>
                  </a:cubicBezTo>
                  <a:cubicBezTo>
                    <a:pt x="90" y="343"/>
                    <a:pt x="90" y="343"/>
                    <a:pt x="90" y="343"/>
                  </a:cubicBezTo>
                  <a:cubicBezTo>
                    <a:pt x="90" y="343"/>
                    <a:pt x="90" y="343"/>
                    <a:pt x="90" y="343"/>
                  </a:cubicBezTo>
                  <a:close/>
                  <a:moveTo>
                    <a:pt x="526" y="337"/>
                  </a:moveTo>
                  <a:cubicBezTo>
                    <a:pt x="526" y="336"/>
                    <a:pt x="527" y="335"/>
                    <a:pt x="528" y="335"/>
                  </a:cubicBezTo>
                  <a:cubicBezTo>
                    <a:pt x="528" y="335"/>
                    <a:pt x="528" y="335"/>
                    <a:pt x="528" y="335"/>
                  </a:cubicBezTo>
                  <a:cubicBezTo>
                    <a:pt x="529" y="334"/>
                    <a:pt x="530" y="335"/>
                    <a:pt x="530" y="336"/>
                  </a:cubicBezTo>
                  <a:cubicBezTo>
                    <a:pt x="530" y="336"/>
                    <a:pt x="530" y="336"/>
                    <a:pt x="530" y="336"/>
                  </a:cubicBezTo>
                  <a:cubicBezTo>
                    <a:pt x="530" y="337"/>
                    <a:pt x="529" y="338"/>
                    <a:pt x="528" y="338"/>
                  </a:cubicBezTo>
                  <a:cubicBezTo>
                    <a:pt x="528" y="338"/>
                    <a:pt x="528" y="338"/>
                    <a:pt x="528" y="338"/>
                  </a:cubicBezTo>
                  <a:cubicBezTo>
                    <a:pt x="528" y="338"/>
                    <a:pt x="528" y="338"/>
                    <a:pt x="528" y="338"/>
                  </a:cubicBezTo>
                  <a:cubicBezTo>
                    <a:pt x="528" y="338"/>
                    <a:pt x="528" y="338"/>
                    <a:pt x="528" y="338"/>
                  </a:cubicBezTo>
                  <a:cubicBezTo>
                    <a:pt x="527" y="338"/>
                    <a:pt x="526" y="338"/>
                    <a:pt x="526" y="337"/>
                  </a:cubicBezTo>
                  <a:close/>
                  <a:moveTo>
                    <a:pt x="91" y="331"/>
                  </a:moveTo>
                  <a:cubicBezTo>
                    <a:pt x="89" y="331"/>
                    <a:pt x="89" y="330"/>
                    <a:pt x="89" y="329"/>
                  </a:cubicBezTo>
                  <a:cubicBezTo>
                    <a:pt x="89" y="329"/>
                    <a:pt x="89" y="329"/>
                    <a:pt x="89" y="329"/>
                  </a:cubicBezTo>
                  <a:cubicBezTo>
                    <a:pt x="89" y="328"/>
                    <a:pt x="90" y="327"/>
                    <a:pt x="91" y="327"/>
                  </a:cubicBezTo>
                  <a:cubicBezTo>
                    <a:pt x="91" y="327"/>
                    <a:pt x="91" y="327"/>
                    <a:pt x="91" y="327"/>
                  </a:cubicBezTo>
                  <a:cubicBezTo>
                    <a:pt x="92" y="327"/>
                    <a:pt x="93" y="328"/>
                    <a:pt x="93" y="329"/>
                  </a:cubicBezTo>
                  <a:cubicBezTo>
                    <a:pt x="93" y="329"/>
                    <a:pt x="93" y="329"/>
                    <a:pt x="93" y="329"/>
                  </a:cubicBezTo>
                  <a:cubicBezTo>
                    <a:pt x="93" y="330"/>
                    <a:pt x="92" y="331"/>
                    <a:pt x="91" y="331"/>
                  </a:cubicBezTo>
                  <a:cubicBezTo>
                    <a:pt x="91" y="331"/>
                    <a:pt x="91" y="331"/>
                    <a:pt x="91" y="331"/>
                  </a:cubicBezTo>
                  <a:cubicBezTo>
                    <a:pt x="91" y="331"/>
                    <a:pt x="91" y="331"/>
                    <a:pt x="91" y="331"/>
                  </a:cubicBezTo>
                  <a:close/>
                  <a:moveTo>
                    <a:pt x="525" y="325"/>
                  </a:moveTo>
                  <a:cubicBezTo>
                    <a:pt x="525" y="325"/>
                    <a:pt x="525" y="325"/>
                    <a:pt x="525" y="325"/>
                  </a:cubicBezTo>
                  <a:cubicBezTo>
                    <a:pt x="525" y="325"/>
                    <a:pt x="525" y="325"/>
                    <a:pt x="525" y="325"/>
                  </a:cubicBezTo>
                  <a:cubicBezTo>
                    <a:pt x="525" y="324"/>
                    <a:pt x="525" y="323"/>
                    <a:pt x="527" y="323"/>
                  </a:cubicBezTo>
                  <a:cubicBezTo>
                    <a:pt x="527" y="323"/>
                    <a:pt x="527" y="323"/>
                    <a:pt x="527" y="323"/>
                  </a:cubicBezTo>
                  <a:cubicBezTo>
                    <a:pt x="528" y="322"/>
                    <a:pt x="529" y="323"/>
                    <a:pt x="529" y="324"/>
                  </a:cubicBezTo>
                  <a:cubicBezTo>
                    <a:pt x="529" y="324"/>
                    <a:pt x="529" y="324"/>
                    <a:pt x="529" y="324"/>
                  </a:cubicBezTo>
                  <a:cubicBezTo>
                    <a:pt x="529" y="325"/>
                    <a:pt x="528" y="326"/>
                    <a:pt x="527" y="327"/>
                  </a:cubicBezTo>
                  <a:cubicBezTo>
                    <a:pt x="527" y="327"/>
                    <a:pt x="527" y="327"/>
                    <a:pt x="527" y="327"/>
                  </a:cubicBezTo>
                  <a:cubicBezTo>
                    <a:pt x="527" y="327"/>
                    <a:pt x="527" y="327"/>
                    <a:pt x="527" y="327"/>
                  </a:cubicBezTo>
                  <a:cubicBezTo>
                    <a:pt x="527" y="327"/>
                    <a:pt x="527" y="327"/>
                    <a:pt x="527" y="327"/>
                  </a:cubicBezTo>
                  <a:cubicBezTo>
                    <a:pt x="526" y="327"/>
                    <a:pt x="525" y="326"/>
                    <a:pt x="525" y="325"/>
                  </a:cubicBezTo>
                  <a:close/>
                  <a:moveTo>
                    <a:pt x="92" y="319"/>
                  </a:moveTo>
                  <a:cubicBezTo>
                    <a:pt x="91" y="319"/>
                    <a:pt x="90" y="318"/>
                    <a:pt x="90" y="317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91" y="316"/>
                    <a:pt x="92" y="315"/>
                    <a:pt x="93" y="315"/>
                  </a:cubicBezTo>
                  <a:cubicBezTo>
                    <a:pt x="93" y="315"/>
                    <a:pt x="93" y="315"/>
                    <a:pt x="93" y="315"/>
                  </a:cubicBezTo>
                  <a:cubicBezTo>
                    <a:pt x="94" y="316"/>
                    <a:pt x="95" y="317"/>
                    <a:pt x="94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4" y="319"/>
                    <a:pt x="93" y="319"/>
                    <a:pt x="92" y="319"/>
                  </a:cubicBezTo>
                  <a:cubicBezTo>
                    <a:pt x="92" y="319"/>
                    <a:pt x="92" y="319"/>
                    <a:pt x="92" y="319"/>
                  </a:cubicBezTo>
                  <a:cubicBezTo>
                    <a:pt x="92" y="319"/>
                    <a:pt x="92" y="319"/>
                    <a:pt x="92" y="319"/>
                  </a:cubicBezTo>
                  <a:close/>
                  <a:moveTo>
                    <a:pt x="523" y="313"/>
                  </a:moveTo>
                  <a:cubicBezTo>
                    <a:pt x="523" y="312"/>
                    <a:pt x="523" y="311"/>
                    <a:pt x="524" y="311"/>
                  </a:cubicBezTo>
                  <a:cubicBezTo>
                    <a:pt x="524" y="311"/>
                    <a:pt x="524" y="311"/>
                    <a:pt x="524" y="311"/>
                  </a:cubicBezTo>
                  <a:cubicBezTo>
                    <a:pt x="526" y="311"/>
                    <a:pt x="527" y="311"/>
                    <a:pt x="527" y="312"/>
                  </a:cubicBezTo>
                  <a:cubicBezTo>
                    <a:pt x="527" y="312"/>
                    <a:pt x="527" y="312"/>
                    <a:pt x="527" y="312"/>
                  </a:cubicBezTo>
                  <a:cubicBezTo>
                    <a:pt x="527" y="313"/>
                    <a:pt x="526" y="314"/>
                    <a:pt x="525" y="315"/>
                  </a:cubicBezTo>
                  <a:cubicBezTo>
                    <a:pt x="525" y="315"/>
                    <a:pt x="525" y="315"/>
                    <a:pt x="525" y="315"/>
                  </a:cubicBezTo>
                  <a:cubicBezTo>
                    <a:pt x="525" y="315"/>
                    <a:pt x="525" y="315"/>
                    <a:pt x="525" y="315"/>
                  </a:cubicBezTo>
                  <a:cubicBezTo>
                    <a:pt x="525" y="315"/>
                    <a:pt x="525" y="315"/>
                    <a:pt x="525" y="315"/>
                  </a:cubicBezTo>
                  <a:cubicBezTo>
                    <a:pt x="524" y="315"/>
                    <a:pt x="523" y="314"/>
                    <a:pt x="523" y="313"/>
                  </a:cubicBezTo>
                  <a:close/>
                  <a:moveTo>
                    <a:pt x="94" y="308"/>
                  </a:moveTo>
                  <a:cubicBezTo>
                    <a:pt x="93" y="307"/>
                    <a:pt x="93" y="306"/>
                    <a:pt x="93" y="305"/>
                  </a:cubicBezTo>
                  <a:cubicBezTo>
                    <a:pt x="93" y="305"/>
                    <a:pt x="93" y="305"/>
                    <a:pt x="93" y="305"/>
                  </a:cubicBezTo>
                  <a:cubicBezTo>
                    <a:pt x="93" y="304"/>
                    <a:pt x="94" y="303"/>
                    <a:pt x="95" y="304"/>
                  </a:cubicBezTo>
                  <a:cubicBezTo>
                    <a:pt x="95" y="304"/>
                    <a:pt x="95" y="304"/>
                    <a:pt x="95" y="304"/>
                  </a:cubicBezTo>
                  <a:cubicBezTo>
                    <a:pt x="96" y="304"/>
                    <a:pt x="97" y="305"/>
                    <a:pt x="97" y="306"/>
                  </a:cubicBezTo>
                  <a:cubicBezTo>
                    <a:pt x="97" y="306"/>
                    <a:pt x="97" y="306"/>
                    <a:pt x="97" y="306"/>
                  </a:cubicBezTo>
                  <a:cubicBezTo>
                    <a:pt x="97" y="306"/>
                    <a:pt x="97" y="306"/>
                    <a:pt x="97" y="306"/>
                  </a:cubicBezTo>
                  <a:cubicBezTo>
                    <a:pt x="97" y="306"/>
                    <a:pt x="97" y="306"/>
                    <a:pt x="97" y="306"/>
                  </a:cubicBezTo>
                  <a:cubicBezTo>
                    <a:pt x="97" y="307"/>
                    <a:pt x="96" y="308"/>
                    <a:pt x="95" y="308"/>
                  </a:cubicBezTo>
                  <a:cubicBezTo>
                    <a:pt x="95" y="308"/>
                    <a:pt x="95" y="308"/>
                    <a:pt x="95" y="308"/>
                  </a:cubicBezTo>
                  <a:cubicBezTo>
                    <a:pt x="95" y="308"/>
                    <a:pt x="94" y="308"/>
                    <a:pt x="94" y="308"/>
                  </a:cubicBezTo>
                  <a:close/>
                  <a:moveTo>
                    <a:pt x="520" y="301"/>
                  </a:moveTo>
                  <a:cubicBezTo>
                    <a:pt x="520" y="300"/>
                    <a:pt x="521" y="299"/>
                    <a:pt x="522" y="299"/>
                  </a:cubicBezTo>
                  <a:cubicBezTo>
                    <a:pt x="522" y="299"/>
                    <a:pt x="522" y="299"/>
                    <a:pt x="522" y="299"/>
                  </a:cubicBezTo>
                  <a:cubicBezTo>
                    <a:pt x="523" y="299"/>
                    <a:pt x="524" y="299"/>
                    <a:pt x="524" y="300"/>
                  </a:cubicBezTo>
                  <a:cubicBezTo>
                    <a:pt x="524" y="300"/>
                    <a:pt x="524" y="300"/>
                    <a:pt x="524" y="300"/>
                  </a:cubicBezTo>
                  <a:cubicBezTo>
                    <a:pt x="524" y="302"/>
                    <a:pt x="524" y="303"/>
                    <a:pt x="523" y="303"/>
                  </a:cubicBezTo>
                  <a:cubicBezTo>
                    <a:pt x="523" y="303"/>
                    <a:pt x="523" y="303"/>
                    <a:pt x="523" y="303"/>
                  </a:cubicBezTo>
                  <a:cubicBezTo>
                    <a:pt x="523" y="303"/>
                    <a:pt x="522" y="303"/>
                    <a:pt x="522" y="303"/>
                  </a:cubicBezTo>
                  <a:cubicBezTo>
                    <a:pt x="522" y="303"/>
                    <a:pt x="522" y="303"/>
                    <a:pt x="522" y="303"/>
                  </a:cubicBezTo>
                  <a:cubicBezTo>
                    <a:pt x="521" y="303"/>
                    <a:pt x="521" y="302"/>
                    <a:pt x="520" y="301"/>
                  </a:cubicBezTo>
                  <a:close/>
                  <a:moveTo>
                    <a:pt x="97" y="296"/>
                  </a:moveTo>
                  <a:cubicBezTo>
                    <a:pt x="96" y="296"/>
                    <a:pt x="96" y="295"/>
                    <a:pt x="96" y="293"/>
                  </a:cubicBezTo>
                  <a:cubicBezTo>
                    <a:pt x="96" y="293"/>
                    <a:pt x="96" y="293"/>
                    <a:pt x="96" y="293"/>
                  </a:cubicBezTo>
                  <a:cubicBezTo>
                    <a:pt x="96" y="292"/>
                    <a:pt x="97" y="292"/>
                    <a:pt x="98" y="292"/>
                  </a:cubicBezTo>
                  <a:cubicBezTo>
                    <a:pt x="98" y="292"/>
                    <a:pt x="98" y="292"/>
                    <a:pt x="98" y="292"/>
                  </a:cubicBezTo>
                  <a:cubicBezTo>
                    <a:pt x="99" y="292"/>
                    <a:pt x="100" y="293"/>
                    <a:pt x="100" y="295"/>
                  </a:cubicBezTo>
                  <a:cubicBezTo>
                    <a:pt x="100" y="295"/>
                    <a:pt x="100" y="295"/>
                    <a:pt x="100" y="295"/>
                  </a:cubicBezTo>
                  <a:cubicBezTo>
                    <a:pt x="99" y="295"/>
                    <a:pt x="99" y="296"/>
                    <a:pt x="98" y="296"/>
                  </a:cubicBezTo>
                  <a:cubicBezTo>
                    <a:pt x="98" y="296"/>
                    <a:pt x="98" y="296"/>
                    <a:pt x="98" y="296"/>
                  </a:cubicBezTo>
                  <a:cubicBezTo>
                    <a:pt x="98" y="296"/>
                    <a:pt x="97" y="296"/>
                    <a:pt x="97" y="296"/>
                  </a:cubicBezTo>
                  <a:close/>
                  <a:moveTo>
                    <a:pt x="517" y="290"/>
                  </a:moveTo>
                  <a:cubicBezTo>
                    <a:pt x="517" y="290"/>
                    <a:pt x="517" y="290"/>
                    <a:pt x="517" y="290"/>
                  </a:cubicBezTo>
                  <a:cubicBezTo>
                    <a:pt x="517" y="290"/>
                    <a:pt x="517" y="290"/>
                    <a:pt x="517" y="290"/>
                  </a:cubicBezTo>
                  <a:cubicBezTo>
                    <a:pt x="517" y="289"/>
                    <a:pt x="517" y="288"/>
                    <a:pt x="518" y="288"/>
                  </a:cubicBezTo>
                  <a:cubicBezTo>
                    <a:pt x="518" y="288"/>
                    <a:pt x="518" y="288"/>
                    <a:pt x="518" y="288"/>
                  </a:cubicBezTo>
                  <a:cubicBezTo>
                    <a:pt x="519" y="287"/>
                    <a:pt x="521" y="288"/>
                    <a:pt x="521" y="289"/>
                  </a:cubicBezTo>
                  <a:cubicBezTo>
                    <a:pt x="521" y="289"/>
                    <a:pt x="521" y="289"/>
                    <a:pt x="521" y="289"/>
                  </a:cubicBezTo>
                  <a:cubicBezTo>
                    <a:pt x="521" y="290"/>
                    <a:pt x="521" y="291"/>
                    <a:pt x="520" y="291"/>
                  </a:cubicBezTo>
                  <a:cubicBezTo>
                    <a:pt x="520" y="291"/>
                    <a:pt x="520" y="291"/>
                    <a:pt x="520" y="291"/>
                  </a:cubicBezTo>
                  <a:cubicBezTo>
                    <a:pt x="519" y="291"/>
                    <a:pt x="519" y="291"/>
                    <a:pt x="519" y="291"/>
                  </a:cubicBezTo>
                  <a:cubicBezTo>
                    <a:pt x="519" y="291"/>
                    <a:pt x="519" y="291"/>
                    <a:pt x="519" y="291"/>
                  </a:cubicBezTo>
                  <a:cubicBezTo>
                    <a:pt x="518" y="291"/>
                    <a:pt x="517" y="291"/>
                    <a:pt x="517" y="290"/>
                  </a:cubicBezTo>
                  <a:close/>
                  <a:moveTo>
                    <a:pt x="101" y="284"/>
                  </a:moveTo>
                  <a:cubicBezTo>
                    <a:pt x="100" y="284"/>
                    <a:pt x="99" y="283"/>
                    <a:pt x="99" y="282"/>
                  </a:cubicBezTo>
                  <a:cubicBezTo>
                    <a:pt x="99" y="282"/>
                    <a:pt x="99" y="282"/>
                    <a:pt x="99" y="282"/>
                  </a:cubicBezTo>
                  <a:cubicBezTo>
                    <a:pt x="100" y="281"/>
                    <a:pt x="101" y="280"/>
                    <a:pt x="102" y="281"/>
                  </a:cubicBezTo>
                  <a:cubicBezTo>
                    <a:pt x="102" y="281"/>
                    <a:pt x="102" y="281"/>
                    <a:pt x="102" y="281"/>
                  </a:cubicBezTo>
                  <a:cubicBezTo>
                    <a:pt x="103" y="281"/>
                    <a:pt x="104" y="282"/>
                    <a:pt x="103" y="283"/>
                  </a:cubicBezTo>
                  <a:cubicBezTo>
                    <a:pt x="103" y="283"/>
                    <a:pt x="103" y="283"/>
                    <a:pt x="103" y="283"/>
                  </a:cubicBezTo>
                  <a:cubicBezTo>
                    <a:pt x="103" y="284"/>
                    <a:pt x="102" y="285"/>
                    <a:pt x="101" y="285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1" y="285"/>
                    <a:pt x="101" y="285"/>
                    <a:pt x="101" y="284"/>
                  </a:cubicBezTo>
                  <a:close/>
                  <a:moveTo>
                    <a:pt x="513" y="279"/>
                  </a:moveTo>
                  <a:cubicBezTo>
                    <a:pt x="513" y="278"/>
                    <a:pt x="513" y="277"/>
                    <a:pt x="514" y="276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6" y="276"/>
                    <a:pt x="517" y="276"/>
                    <a:pt x="517" y="277"/>
                  </a:cubicBezTo>
                  <a:cubicBezTo>
                    <a:pt x="517" y="277"/>
                    <a:pt x="517" y="277"/>
                    <a:pt x="517" y="277"/>
                  </a:cubicBezTo>
                  <a:cubicBezTo>
                    <a:pt x="517" y="278"/>
                    <a:pt x="517" y="280"/>
                    <a:pt x="516" y="280"/>
                  </a:cubicBezTo>
                  <a:cubicBezTo>
                    <a:pt x="516" y="280"/>
                    <a:pt x="516" y="280"/>
                    <a:pt x="516" y="280"/>
                  </a:cubicBezTo>
                  <a:cubicBezTo>
                    <a:pt x="516" y="280"/>
                    <a:pt x="515" y="280"/>
                    <a:pt x="515" y="280"/>
                  </a:cubicBezTo>
                  <a:cubicBezTo>
                    <a:pt x="515" y="280"/>
                    <a:pt x="515" y="280"/>
                    <a:pt x="515" y="280"/>
                  </a:cubicBezTo>
                  <a:cubicBezTo>
                    <a:pt x="514" y="280"/>
                    <a:pt x="514" y="280"/>
                    <a:pt x="513" y="279"/>
                  </a:cubicBezTo>
                  <a:close/>
                  <a:moveTo>
                    <a:pt x="105" y="273"/>
                  </a:moveTo>
                  <a:cubicBezTo>
                    <a:pt x="104" y="273"/>
                    <a:pt x="103" y="272"/>
                    <a:pt x="104" y="271"/>
                  </a:cubicBezTo>
                  <a:cubicBezTo>
                    <a:pt x="104" y="271"/>
                    <a:pt x="104" y="271"/>
                    <a:pt x="104" y="271"/>
                  </a:cubicBezTo>
                  <a:cubicBezTo>
                    <a:pt x="104" y="270"/>
                    <a:pt x="105" y="269"/>
                    <a:pt x="106" y="270"/>
                  </a:cubicBezTo>
                  <a:cubicBezTo>
                    <a:pt x="106" y="270"/>
                    <a:pt x="106" y="270"/>
                    <a:pt x="106" y="270"/>
                  </a:cubicBezTo>
                  <a:cubicBezTo>
                    <a:pt x="107" y="270"/>
                    <a:pt x="108" y="271"/>
                    <a:pt x="107" y="272"/>
                  </a:cubicBezTo>
                  <a:cubicBezTo>
                    <a:pt x="107" y="272"/>
                    <a:pt x="107" y="272"/>
                    <a:pt x="107" y="272"/>
                  </a:cubicBezTo>
                  <a:cubicBezTo>
                    <a:pt x="107" y="273"/>
                    <a:pt x="106" y="273"/>
                    <a:pt x="106" y="273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05" y="273"/>
                    <a:pt x="105" y="273"/>
                    <a:pt x="105" y="273"/>
                  </a:cubicBezTo>
                  <a:close/>
                  <a:moveTo>
                    <a:pt x="509" y="268"/>
                  </a:moveTo>
                  <a:cubicBezTo>
                    <a:pt x="509" y="268"/>
                    <a:pt x="509" y="268"/>
                    <a:pt x="509" y="268"/>
                  </a:cubicBezTo>
                  <a:cubicBezTo>
                    <a:pt x="509" y="268"/>
                    <a:pt x="509" y="268"/>
                    <a:pt x="509" y="268"/>
                  </a:cubicBezTo>
                  <a:cubicBezTo>
                    <a:pt x="508" y="267"/>
                    <a:pt x="509" y="265"/>
                    <a:pt x="510" y="265"/>
                  </a:cubicBezTo>
                  <a:cubicBezTo>
                    <a:pt x="510" y="265"/>
                    <a:pt x="510" y="265"/>
                    <a:pt x="510" y="265"/>
                  </a:cubicBezTo>
                  <a:cubicBezTo>
                    <a:pt x="511" y="265"/>
                    <a:pt x="512" y="265"/>
                    <a:pt x="513" y="266"/>
                  </a:cubicBezTo>
                  <a:cubicBezTo>
                    <a:pt x="513" y="266"/>
                    <a:pt x="513" y="266"/>
                    <a:pt x="513" y="266"/>
                  </a:cubicBezTo>
                  <a:cubicBezTo>
                    <a:pt x="513" y="267"/>
                    <a:pt x="512" y="268"/>
                    <a:pt x="511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10" y="269"/>
                    <a:pt x="509" y="268"/>
                    <a:pt x="509" y="268"/>
                  </a:cubicBezTo>
                  <a:close/>
                  <a:moveTo>
                    <a:pt x="110" y="262"/>
                  </a:moveTo>
                  <a:cubicBezTo>
                    <a:pt x="109" y="262"/>
                    <a:pt x="108" y="261"/>
                    <a:pt x="109" y="260"/>
                  </a:cubicBezTo>
                  <a:cubicBezTo>
                    <a:pt x="109" y="260"/>
                    <a:pt x="109" y="260"/>
                    <a:pt x="109" y="260"/>
                  </a:cubicBezTo>
                  <a:cubicBezTo>
                    <a:pt x="109" y="259"/>
                    <a:pt x="110" y="258"/>
                    <a:pt x="111" y="259"/>
                  </a:cubicBezTo>
                  <a:cubicBezTo>
                    <a:pt x="111" y="259"/>
                    <a:pt x="111" y="259"/>
                    <a:pt x="111" y="259"/>
                  </a:cubicBezTo>
                  <a:cubicBezTo>
                    <a:pt x="112" y="259"/>
                    <a:pt x="113" y="260"/>
                    <a:pt x="112" y="261"/>
                  </a:cubicBezTo>
                  <a:cubicBezTo>
                    <a:pt x="112" y="261"/>
                    <a:pt x="112" y="261"/>
                    <a:pt x="112" y="261"/>
                  </a:cubicBezTo>
                  <a:cubicBezTo>
                    <a:pt x="112" y="262"/>
                    <a:pt x="111" y="262"/>
                    <a:pt x="110" y="262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10" y="262"/>
                    <a:pt x="110" y="262"/>
                    <a:pt x="110" y="262"/>
                  </a:cubicBezTo>
                  <a:close/>
                  <a:moveTo>
                    <a:pt x="504" y="257"/>
                  </a:moveTo>
                  <a:cubicBezTo>
                    <a:pt x="503" y="256"/>
                    <a:pt x="504" y="255"/>
                    <a:pt x="505" y="254"/>
                  </a:cubicBezTo>
                  <a:cubicBezTo>
                    <a:pt x="505" y="254"/>
                    <a:pt x="505" y="254"/>
                    <a:pt x="505" y="254"/>
                  </a:cubicBezTo>
                  <a:cubicBezTo>
                    <a:pt x="506" y="254"/>
                    <a:pt x="507" y="254"/>
                    <a:pt x="507" y="255"/>
                  </a:cubicBezTo>
                  <a:cubicBezTo>
                    <a:pt x="507" y="255"/>
                    <a:pt x="507" y="255"/>
                    <a:pt x="507" y="255"/>
                  </a:cubicBezTo>
                  <a:cubicBezTo>
                    <a:pt x="508" y="256"/>
                    <a:pt x="507" y="257"/>
                    <a:pt x="506" y="258"/>
                  </a:cubicBezTo>
                  <a:cubicBezTo>
                    <a:pt x="506" y="258"/>
                    <a:pt x="506" y="258"/>
                    <a:pt x="506" y="258"/>
                  </a:cubicBezTo>
                  <a:cubicBezTo>
                    <a:pt x="506" y="258"/>
                    <a:pt x="506" y="258"/>
                    <a:pt x="506" y="258"/>
                  </a:cubicBezTo>
                  <a:cubicBezTo>
                    <a:pt x="506" y="258"/>
                    <a:pt x="506" y="258"/>
                    <a:pt x="506" y="258"/>
                  </a:cubicBezTo>
                  <a:cubicBezTo>
                    <a:pt x="505" y="258"/>
                    <a:pt x="504" y="258"/>
                    <a:pt x="504" y="257"/>
                  </a:cubicBezTo>
                  <a:close/>
                  <a:moveTo>
                    <a:pt x="115" y="251"/>
                  </a:moveTo>
                  <a:cubicBezTo>
                    <a:pt x="114" y="251"/>
                    <a:pt x="114" y="250"/>
                    <a:pt x="114" y="249"/>
                  </a:cubicBezTo>
                  <a:cubicBezTo>
                    <a:pt x="114" y="249"/>
                    <a:pt x="114" y="249"/>
                    <a:pt x="114" y="249"/>
                  </a:cubicBezTo>
                  <a:cubicBezTo>
                    <a:pt x="115" y="248"/>
                    <a:pt x="116" y="247"/>
                    <a:pt x="117" y="248"/>
                  </a:cubicBezTo>
                  <a:cubicBezTo>
                    <a:pt x="117" y="248"/>
                    <a:pt x="117" y="248"/>
                    <a:pt x="117" y="248"/>
                  </a:cubicBezTo>
                  <a:cubicBezTo>
                    <a:pt x="118" y="248"/>
                    <a:pt x="118" y="250"/>
                    <a:pt x="118" y="251"/>
                  </a:cubicBezTo>
                  <a:cubicBezTo>
                    <a:pt x="118" y="251"/>
                    <a:pt x="118" y="251"/>
                    <a:pt x="118" y="251"/>
                  </a:cubicBezTo>
                  <a:cubicBezTo>
                    <a:pt x="118" y="251"/>
                    <a:pt x="118" y="251"/>
                    <a:pt x="118" y="251"/>
                  </a:cubicBezTo>
                  <a:cubicBezTo>
                    <a:pt x="118" y="251"/>
                    <a:pt x="118" y="251"/>
                    <a:pt x="118" y="251"/>
                  </a:cubicBezTo>
                  <a:cubicBezTo>
                    <a:pt x="117" y="251"/>
                    <a:pt x="117" y="252"/>
                    <a:pt x="116" y="252"/>
                  </a:cubicBezTo>
                  <a:cubicBezTo>
                    <a:pt x="116" y="252"/>
                    <a:pt x="116" y="252"/>
                    <a:pt x="116" y="252"/>
                  </a:cubicBezTo>
                  <a:cubicBezTo>
                    <a:pt x="116" y="252"/>
                    <a:pt x="115" y="252"/>
                    <a:pt x="115" y="251"/>
                  </a:cubicBezTo>
                  <a:close/>
                  <a:moveTo>
                    <a:pt x="498" y="246"/>
                  </a:moveTo>
                  <a:cubicBezTo>
                    <a:pt x="498" y="245"/>
                    <a:pt x="498" y="244"/>
                    <a:pt x="499" y="244"/>
                  </a:cubicBezTo>
                  <a:cubicBezTo>
                    <a:pt x="499" y="244"/>
                    <a:pt x="499" y="244"/>
                    <a:pt x="499" y="244"/>
                  </a:cubicBezTo>
                  <a:cubicBezTo>
                    <a:pt x="500" y="243"/>
                    <a:pt x="501" y="243"/>
                    <a:pt x="502" y="244"/>
                  </a:cubicBezTo>
                  <a:cubicBezTo>
                    <a:pt x="502" y="244"/>
                    <a:pt x="502" y="244"/>
                    <a:pt x="502" y="244"/>
                  </a:cubicBezTo>
                  <a:cubicBezTo>
                    <a:pt x="502" y="245"/>
                    <a:pt x="502" y="247"/>
                    <a:pt x="501" y="247"/>
                  </a:cubicBezTo>
                  <a:cubicBezTo>
                    <a:pt x="501" y="247"/>
                    <a:pt x="501" y="247"/>
                    <a:pt x="501" y="247"/>
                  </a:cubicBezTo>
                  <a:cubicBezTo>
                    <a:pt x="501" y="247"/>
                    <a:pt x="500" y="247"/>
                    <a:pt x="500" y="247"/>
                  </a:cubicBezTo>
                  <a:cubicBezTo>
                    <a:pt x="500" y="247"/>
                    <a:pt x="500" y="247"/>
                    <a:pt x="500" y="247"/>
                  </a:cubicBezTo>
                  <a:cubicBezTo>
                    <a:pt x="499" y="247"/>
                    <a:pt x="499" y="247"/>
                    <a:pt x="498" y="246"/>
                  </a:cubicBezTo>
                  <a:close/>
                  <a:moveTo>
                    <a:pt x="121" y="241"/>
                  </a:moveTo>
                  <a:cubicBezTo>
                    <a:pt x="120" y="240"/>
                    <a:pt x="120" y="239"/>
                    <a:pt x="120" y="238"/>
                  </a:cubicBezTo>
                  <a:cubicBezTo>
                    <a:pt x="120" y="238"/>
                    <a:pt x="120" y="238"/>
                    <a:pt x="120" y="238"/>
                  </a:cubicBezTo>
                  <a:cubicBezTo>
                    <a:pt x="121" y="237"/>
                    <a:pt x="122" y="237"/>
                    <a:pt x="123" y="238"/>
                  </a:cubicBezTo>
                  <a:cubicBezTo>
                    <a:pt x="123" y="238"/>
                    <a:pt x="123" y="238"/>
                    <a:pt x="123" y="238"/>
                  </a:cubicBezTo>
                  <a:cubicBezTo>
                    <a:pt x="124" y="238"/>
                    <a:pt x="124" y="239"/>
                    <a:pt x="124" y="240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3" y="241"/>
                    <a:pt x="122" y="241"/>
                    <a:pt x="122" y="241"/>
                  </a:cubicBezTo>
                  <a:cubicBezTo>
                    <a:pt x="122" y="241"/>
                    <a:pt x="122" y="241"/>
                    <a:pt x="122" y="241"/>
                  </a:cubicBezTo>
                  <a:cubicBezTo>
                    <a:pt x="121" y="241"/>
                    <a:pt x="121" y="241"/>
                    <a:pt x="121" y="241"/>
                  </a:cubicBezTo>
                  <a:close/>
                  <a:moveTo>
                    <a:pt x="492" y="236"/>
                  </a:moveTo>
                  <a:cubicBezTo>
                    <a:pt x="492" y="236"/>
                    <a:pt x="492" y="236"/>
                    <a:pt x="492" y="236"/>
                  </a:cubicBezTo>
                  <a:cubicBezTo>
                    <a:pt x="492" y="236"/>
                    <a:pt x="492" y="236"/>
                    <a:pt x="492" y="236"/>
                  </a:cubicBezTo>
                  <a:cubicBezTo>
                    <a:pt x="491" y="235"/>
                    <a:pt x="492" y="234"/>
                    <a:pt x="493" y="233"/>
                  </a:cubicBezTo>
                  <a:cubicBezTo>
                    <a:pt x="493" y="233"/>
                    <a:pt x="493" y="233"/>
                    <a:pt x="493" y="233"/>
                  </a:cubicBezTo>
                  <a:cubicBezTo>
                    <a:pt x="494" y="233"/>
                    <a:pt x="495" y="233"/>
                    <a:pt x="495" y="234"/>
                  </a:cubicBezTo>
                  <a:cubicBezTo>
                    <a:pt x="495" y="234"/>
                    <a:pt x="495" y="234"/>
                    <a:pt x="495" y="234"/>
                  </a:cubicBezTo>
                  <a:cubicBezTo>
                    <a:pt x="496" y="235"/>
                    <a:pt x="496" y="236"/>
                    <a:pt x="495" y="237"/>
                  </a:cubicBezTo>
                  <a:cubicBezTo>
                    <a:pt x="495" y="237"/>
                    <a:pt x="495" y="237"/>
                    <a:pt x="495" y="237"/>
                  </a:cubicBezTo>
                  <a:cubicBezTo>
                    <a:pt x="494" y="237"/>
                    <a:pt x="494" y="237"/>
                    <a:pt x="494" y="237"/>
                  </a:cubicBezTo>
                  <a:cubicBezTo>
                    <a:pt x="494" y="237"/>
                    <a:pt x="494" y="237"/>
                    <a:pt x="494" y="237"/>
                  </a:cubicBezTo>
                  <a:cubicBezTo>
                    <a:pt x="493" y="237"/>
                    <a:pt x="492" y="237"/>
                    <a:pt x="492" y="236"/>
                  </a:cubicBezTo>
                  <a:close/>
                  <a:moveTo>
                    <a:pt x="127" y="231"/>
                  </a:moveTo>
                  <a:cubicBezTo>
                    <a:pt x="126" y="230"/>
                    <a:pt x="126" y="229"/>
                    <a:pt x="127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27" y="227"/>
                    <a:pt x="129" y="227"/>
                    <a:pt x="129" y="228"/>
                  </a:cubicBezTo>
                  <a:cubicBezTo>
                    <a:pt x="129" y="228"/>
                    <a:pt x="129" y="228"/>
                    <a:pt x="129" y="228"/>
                  </a:cubicBezTo>
                  <a:cubicBezTo>
                    <a:pt x="130" y="228"/>
                    <a:pt x="131" y="229"/>
                    <a:pt x="130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0" y="231"/>
                    <a:pt x="129" y="231"/>
                    <a:pt x="128" y="231"/>
                  </a:cubicBezTo>
                  <a:cubicBezTo>
                    <a:pt x="128" y="231"/>
                    <a:pt x="128" y="231"/>
                    <a:pt x="128" y="231"/>
                  </a:cubicBezTo>
                  <a:cubicBezTo>
                    <a:pt x="128" y="231"/>
                    <a:pt x="128" y="231"/>
                    <a:pt x="127" y="231"/>
                  </a:cubicBezTo>
                  <a:close/>
                  <a:moveTo>
                    <a:pt x="485" y="226"/>
                  </a:moveTo>
                  <a:cubicBezTo>
                    <a:pt x="485" y="226"/>
                    <a:pt x="485" y="224"/>
                    <a:pt x="486" y="224"/>
                  </a:cubicBezTo>
                  <a:cubicBezTo>
                    <a:pt x="486" y="224"/>
                    <a:pt x="486" y="224"/>
                    <a:pt x="486" y="224"/>
                  </a:cubicBezTo>
                  <a:cubicBezTo>
                    <a:pt x="487" y="223"/>
                    <a:pt x="488" y="223"/>
                    <a:pt x="489" y="224"/>
                  </a:cubicBezTo>
                  <a:cubicBezTo>
                    <a:pt x="489" y="224"/>
                    <a:pt x="489" y="224"/>
                    <a:pt x="489" y="224"/>
                  </a:cubicBezTo>
                  <a:cubicBezTo>
                    <a:pt x="489" y="225"/>
                    <a:pt x="489" y="226"/>
                    <a:pt x="488" y="227"/>
                  </a:cubicBezTo>
                  <a:cubicBezTo>
                    <a:pt x="488" y="227"/>
                    <a:pt x="488" y="227"/>
                    <a:pt x="488" y="227"/>
                  </a:cubicBezTo>
                  <a:cubicBezTo>
                    <a:pt x="488" y="227"/>
                    <a:pt x="487" y="227"/>
                    <a:pt x="487" y="227"/>
                  </a:cubicBezTo>
                  <a:cubicBezTo>
                    <a:pt x="487" y="227"/>
                    <a:pt x="487" y="227"/>
                    <a:pt x="487" y="227"/>
                  </a:cubicBezTo>
                  <a:cubicBezTo>
                    <a:pt x="486" y="227"/>
                    <a:pt x="486" y="227"/>
                    <a:pt x="485" y="226"/>
                  </a:cubicBezTo>
                  <a:close/>
                  <a:moveTo>
                    <a:pt x="134" y="221"/>
                  </a:moveTo>
                  <a:cubicBezTo>
                    <a:pt x="133" y="220"/>
                    <a:pt x="133" y="219"/>
                    <a:pt x="134" y="218"/>
                  </a:cubicBezTo>
                  <a:cubicBezTo>
                    <a:pt x="134" y="218"/>
                    <a:pt x="134" y="218"/>
                    <a:pt x="134" y="218"/>
                  </a:cubicBezTo>
                  <a:cubicBezTo>
                    <a:pt x="135" y="217"/>
                    <a:pt x="136" y="217"/>
                    <a:pt x="137" y="218"/>
                  </a:cubicBezTo>
                  <a:cubicBezTo>
                    <a:pt x="137" y="218"/>
                    <a:pt x="137" y="218"/>
                    <a:pt x="137" y="218"/>
                  </a:cubicBezTo>
                  <a:cubicBezTo>
                    <a:pt x="138" y="219"/>
                    <a:pt x="138" y="220"/>
                    <a:pt x="137" y="221"/>
                  </a:cubicBezTo>
                  <a:cubicBezTo>
                    <a:pt x="137" y="221"/>
                    <a:pt x="137" y="221"/>
                    <a:pt x="137" y="221"/>
                  </a:cubicBezTo>
                  <a:cubicBezTo>
                    <a:pt x="137" y="221"/>
                    <a:pt x="136" y="222"/>
                    <a:pt x="135" y="222"/>
                  </a:cubicBezTo>
                  <a:cubicBezTo>
                    <a:pt x="135" y="222"/>
                    <a:pt x="135" y="222"/>
                    <a:pt x="135" y="222"/>
                  </a:cubicBezTo>
                  <a:cubicBezTo>
                    <a:pt x="135" y="222"/>
                    <a:pt x="135" y="221"/>
                    <a:pt x="134" y="221"/>
                  </a:cubicBezTo>
                  <a:close/>
                  <a:moveTo>
                    <a:pt x="478" y="217"/>
                  </a:moveTo>
                  <a:cubicBezTo>
                    <a:pt x="478" y="217"/>
                    <a:pt x="478" y="217"/>
                    <a:pt x="478" y="217"/>
                  </a:cubicBezTo>
                  <a:cubicBezTo>
                    <a:pt x="478" y="217"/>
                    <a:pt x="478" y="217"/>
                    <a:pt x="478" y="217"/>
                  </a:cubicBezTo>
                  <a:cubicBezTo>
                    <a:pt x="477" y="216"/>
                    <a:pt x="478" y="215"/>
                    <a:pt x="478" y="214"/>
                  </a:cubicBezTo>
                  <a:cubicBezTo>
                    <a:pt x="478" y="214"/>
                    <a:pt x="478" y="214"/>
                    <a:pt x="478" y="214"/>
                  </a:cubicBezTo>
                  <a:cubicBezTo>
                    <a:pt x="479" y="213"/>
                    <a:pt x="481" y="214"/>
                    <a:pt x="481" y="214"/>
                  </a:cubicBezTo>
                  <a:cubicBezTo>
                    <a:pt x="481" y="214"/>
                    <a:pt x="481" y="214"/>
                    <a:pt x="481" y="214"/>
                  </a:cubicBezTo>
                  <a:cubicBezTo>
                    <a:pt x="482" y="215"/>
                    <a:pt x="482" y="217"/>
                    <a:pt x="481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218"/>
                    <a:pt x="480" y="218"/>
                    <a:pt x="480" y="218"/>
                  </a:cubicBezTo>
                  <a:cubicBezTo>
                    <a:pt x="480" y="218"/>
                    <a:pt x="480" y="218"/>
                    <a:pt x="480" y="218"/>
                  </a:cubicBezTo>
                  <a:cubicBezTo>
                    <a:pt x="479" y="218"/>
                    <a:pt x="479" y="217"/>
                    <a:pt x="478" y="217"/>
                  </a:cubicBezTo>
                  <a:close/>
                  <a:moveTo>
                    <a:pt x="142" y="212"/>
                  </a:moveTo>
                  <a:cubicBezTo>
                    <a:pt x="141" y="211"/>
                    <a:pt x="141" y="210"/>
                    <a:pt x="141" y="209"/>
                  </a:cubicBezTo>
                  <a:cubicBezTo>
                    <a:pt x="141" y="209"/>
                    <a:pt x="141" y="209"/>
                    <a:pt x="141" y="209"/>
                  </a:cubicBezTo>
                  <a:cubicBezTo>
                    <a:pt x="142" y="208"/>
                    <a:pt x="143" y="208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5" y="209"/>
                    <a:pt x="145" y="211"/>
                    <a:pt x="145" y="212"/>
                  </a:cubicBezTo>
                  <a:cubicBezTo>
                    <a:pt x="145" y="212"/>
                    <a:pt x="145" y="212"/>
                    <a:pt x="145" y="212"/>
                  </a:cubicBezTo>
                  <a:cubicBezTo>
                    <a:pt x="145" y="212"/>
                    <a:pt x="145" y="212"/>
                    <a:pt x="145" y="212"/>
                  </a:cubicBezTo>
                  <a:cubicBezTo>
                    <a:pt x="145" y="212"/>
                    <a:pt x="145" y="212"/>
                    <a:pt x="145" y="212"/>
                  </a:cubicBezTo>
                  <a:cubicBezTo>
                    <a:pt x="144" y="212"/>
                    <a:pt x="144" y="212"/>
                    <a:pt x="143" y="212"/>
                  </a:cubicBezTo>
                  <a:cubicBezTo>
                    <a:pt x="143" y="212"/>
                    <a:pt x="143" y="212"/>
                    <a:pt x="143" y="212"/>
                  </a:cubicBezTo>
                  <a:cubicBezTo>
                    <a:pt x="143" y="212"/>
                    <a:pt x="142" y="212"/>
                    <a:pt x="142" y="212"/>
                  </a:cubicBezTo>
                  <a:close/>
                  <a:moveTo>
                    <a:pt x="470" y="208"/>
                  </a:moveTo>
                  <a:cubicBezTo>
                    <a:pt x="470" y="207"/>
                    <a:pt x="470" y="206"/>
                    <a:pt x="471" y="205"/>
                  </a:cubicBezTo>
                  <a:cubicBezTo>
                    <a:pt x="471" y="205"/>
                    <a:pt x="471" y="205"/>
                    <a:pt x="471" y="205"/>
                  </a:cubicBezTo>
                  <a:cubicBezTo>
                    <a:pt x="471" y="204"/>
                    <a:pt x="473" y="204"/>
                    <a:pt x="473" y="205"/>
                  </a:cubicBezTo>
                  <a:cubicBezTo>
                    <a:pt x="473" y="205"/>
                    <a:pt x="473" y="205"/>
                    <a:pt x="473" y="205"/>
                  </a:cubicBezTo>
                  <a:cubicBezTo>
                    <a:pt x="474" y="206"/>
                    <a:pt x="474" y="207"/>
                    <a:pt x="473" y="208"/>
                  </a:cubicBezTo>
                  <a:cubicBezTo>
                    <a:pt x="473" y="208"/>
                    <a:pt x="473" y="208"/>
                    <a:pt x="473" y="208"/>
                  </a:cubicBezTo>
                  <a:cubicBezTo>
                    <a:pt x="473" y="208"/>
                    <a:pt x="472" y="209"/>
                    <a:pt x="472" y="209"/>
                  </a:cubicBezTo>
                  <a:cubicBezTo>
                    <a:pt x="472" y="209"/>
                    <a:pt x="472" y="209"/>
                    <a:pt x="472" y="209"/>
                  </a:cubicBezTo>
                  <a:cubicBezTo>
                    <a:pt x="471" y="209"/>
                    <a:pt x="471" y="208"/>
                    <a:pt x="470" y="208"/>
                  </a:cubicBezTo>
                  <a:close/>
                  <a:moveTo>
                    <a:pt x="150" y="203"/>
                  </a:moveTo>
                  <a:cubicBezTo>
                    <a:pt x="149" y="202"/>
                    <a:pt x="149" y="201"/>
                    <a:pt x="150" y="200"/>
                  </a:cubicBezTo>
                  <a:cubicBezTo>
                    <a:pt x="150" y="200"/>
                    <a:pt x="150" y="200"/>
                    <a:pt x="150" y="200"/>
                  </a:cubicBezTo>
                  <a:cubicBezTo>
                    <a:pt x="150" y="199"/>
                    <a:pt x="152" y="199"/>
                    <a:pt x="152" y="200"/>
                  </a:cubicBezTo>
                  <a:cubicBezTo>
                    <a:pt x="152" y="200"/>
                    <a:pt x="152" y="200"/>
                    <a:pt x="152" y="200"/>
                  </a:cubicBezTo>
                  <a:cubicBezTo>
                    <a:pt x="153" y="201"/>
                    <a:pt x="153" y="202"/>
                    <a:pt x="153" y="203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52" y="203"/>
                    <a:pt x="152" y="203"/>
                    <a:pt x="151" y="203"/>
                  </a:cubicBezTo>
                  <a:cubicBezTo>
                    <a:pt x="151" y="203"/>
                    <a:pt x="151" y="203"/>
                    <a:pt x="151" y="203"/>
                  </a:cubicBezTo>
                  <a:cubicBezTo>
                    <a:pt x="151" y="203"/>
                    <a:pt x="150" y="203"/>
                    <a:pt x="150" y="203"/>
                  </a:cubicBezTo>
                  <a:close/>
                  <a:moveTo>
                    <a:pt x="462" y="199"/>
                  </a:moveTo>
                  <a:cubicBezTo>
                    <a:pt x="461" y="199"/>
                    <a:pt x="461" y="197"/>
                    <a:pt x="462" y="197"/>
                  </a:cubicBezTo>
                  <a:cubicBezTo>
                    <a:pt x="462" y="197"/>
                    <a:pt x="462" y="197"/>
                    <a:pt x="462" y="197"/>
                  </a:cubicBezTo>
                  <a:cubicBezTo>
                    <a:pt x="463" y="196"/>
                    <a:pt x="464" y="196"/>
                    <a:pt x="465" y="197"/>
                  </a:cubicBezTo>
                  <a:cubicBezTo>
                    <a:pt x="465" y="197"/>
                    <a:pt x="465" y="197"/>
                    <a:pt x="465" y="197"/>
                  </a:cubicBezTo>
                  <a:cubicBezTo>
                    <a:pt x="466" y="197"/>
                    <a:pt x="466" y="199"/>
                    <a:pt x="465" y="199"/>
                  </a:cubicBezTo>
                  <a:cubicBezTo>
                    <a:pt x="465" y="199"/>
                    <a:pt x="465" y="199"/>
                    <a:pt x="465" y="199"/>
                  </a:cubicBezTo>
                  <a:cubicBezTo>
                    <a:pt x="465" y="200"/>
                    <a:pt x="464" y="200"/>
                    <a:pt x="464" y="200"/>
                  </a:cubicBezTo>
                  <a:cubicBezTo>
                    <a:pt x="464" y="200"/>
                    <a:pt x="464" y="200"/>
                    <a:pt x="464" y="200"/>
                  </a:cubicBezTo>
                  <a:cubicBezTo>
                    <a:pt x="463" y="200"/>
                    <a:pt x="463" y="200"/>
                    <a:pt x="462" y="199"/>
                  </a:cubicBezTo>
                  <a:close/>
                  <a:moveTo>
                    <a:pt x="158" y="194"/>
                  </a:moveTo>
                  <a:cubicBezTo>
                    <a:pt x="157" y="194"/>
                    <a:pt x="157" y="192"/>
                    <a:pt x="158" y="192"/>
                  </a:cubicBezTo>
                  <a:cubicBezTo>
                    <a:pt x="158" y="192"/>
                    <a:pt x="158" y="192"/>
                    <a:pt x="158" y="192"/>
                  </a:cubicBezTo>
                  <a:cubicBezTo>
                    <a:pt x="159" y="191"/>
                    <a:pt x="160" y="191"/>
                    <a:pt x="161" y="192"/>
                  </a:cubicBezTo>
                  <a:cubicBezTo>
                    <a:pt x="161" y="192"/>
                    <a:pt x="161" y="192"/>
                    <a:pt x="161" y="192"/>
                  </a:cubicBezTo>
                  <a:cubicBezTo>
                    <a:pt x="162" y="192"/>
                    <a:pt x="162" y="194"/>
                    <a:pt x="161" y="194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1" y="195"/>
                    <a:pt x="160" y="195"/>
                    <a:pt x="160" y="195"/>
                  </a:cubicBezTo>
                  <a:cubicBezTo>
                    <a:pt x="160" y="195"/>
                    <a:pt x="160" y="195"/>
                    <a:pt x="160" y="195"/>
                  </a:cubicBezTo>
                  <a:cubicBezTo>
                    <a:pt x="159" y="195"/>
                    <a:pt x="159" y="195"/>
                    <a:pt x="158" y="194"/>
                  </a:cubicBezTo>
                  <a:close/>
                  <a:moveTo>
                    <a:pt x="454" y="191"/>
                  </a:moveTo>
                  <a:cubicBezTo>
                    <a:pt x="453" y="190"/>
                    <a:pt x="453" y="189"/>
                    <a:pt x="453" y="188"/>
                  </a:cubicBezTo>
                  <a:cubicBezTo>
                    <a:pt x="453" y="188"/>
                    <a:pt x="453" y="188"/>
                    <a:pt x="453" y="188"/>
                  </a:cubicBezTo>
                  <a:cubicBezTo>
                    <a:pt x="454" y="188"/>
                    <a:pt x="455" y="187"/>
                    <a:pt x="456" y="188"/>
                  </a:cubicBezTo>
                  <a:cubicBezTo>
                    <a:pt x="456" y="188"/>
                    <a:pt x="456" y="188"/>
                    <a:pt x="456" y="188"/>
                  </a:cubicBezTo>
                  <a:cubicBezTo>
                    <a:pt x="457" y="189"/>
                    <a:pt x="457" y="190"/>
                    <a:pt x="456" y="191"/>
                  </a:cubicBezTo>
                  <a:cubicBezTo>
                    <a:pt x="456" y="191"/>
                    <a:pt x="456" y="191"/>
                    <a:pt x="456" y="191"/>
                  </a:cubicBezTo>
                  <a:cubicBezTo>
                    <a:pt x="456" y="191"/>
                    <a:pt x="455" y="192"/>
                    <a:pt x="455" y="192"/>
                  </a:cubicBezTo>
                  <a:cubicBezTo>
                    <a:pt x="455" y="192"/>
                    <a:pt x="455" y="192"/>
                    <a:pt x="455" y="192"/>
                  </a:cubicBezTo>
                  <a:cubicBezTo>
                    <a:pt x="454" y="192"/>
                    <a:pt x="454" y="192"/>
                    <a:pt x="454" y="191"/>
                  </a:cubicBezTo>
                  <a:close/>
                  <a:moveTo>
                    <a:pt x="167" y="186"/>
                  </a:moveTo>
                  <a:cubicBezTo>
                    <a:pt x="166" y="185"/>
                    <a:pt x="167" y="184"/>
                    <a:pt x="167" y="183"/>
                  </a:cubicBezTo>
                  <a:cubicBezTo>
                    <a:pt x="167" y="183"/>
                    <a:pt x="167" y="183"/>
                    <a:pt x="167" y="183"/>
                  </a:cubicBezTo>
                  <a:cubicBezTo>
                    <a:pt x="168" y="183"/>
                    <a:pt x="169" y="183"/>
                    <a:pt x="170" y="184"/>
                  </a:cubicBezTo>
                  <a:cubicBezTo>
                    <a:pt x="170" y="184"/>
                    <a:pt x="170" y="184"/>
                    <a:pt x="170" y="184"/>
                  </a:cubicBezTo>
                  <a:cubicBezTo>
                    <a:pt x="171" y="185"/>
                    <a:pt x="171" y="186"/>
                    <a:pt x="170" y="187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0" y="187"/>
                    <a:pt x="169" y="187"/>
                    <a:pt x="169" y="187"/>
                  </a:cubicBezTo>
                  <a:cubicBezTo>
                    <a:pt x="169" y="187"/>
                    <a:pt x="169" y="187"/>
                    <a:pt x="169" y="187"/>
                  </a:cubicBezTo>
                  <a:cubicBezTo>
                    <a:pt x="168" y="187"/>
                    <a:pt x="168" y="187"/>
                    <a:pt x="167" y="186"/>
                  </a:cubicBezTo>
                  <a:close/>
                  <a:moveTo>
                    <a:pt x="444" y="184"/>
                  </a:moveTo>
                  <a:cubicBezTo>
                    <a:pt x="444" y="183"/>
                    <a:pt x="443" y="182"/>
                    <a:pt x="444" y="181"/>
                  </a:cubicBezTo>
                  <a:cubicBezTo>
                    <a:pt x="444" y="181"/>
                    <a:pt x="444" y="181"/>
                    <a:pt x="444" y="181"/>
                  </a:cubicBezTo>
                  <a:cubicBezTo>
                    <a:pt x="445" y="180"/>
                    <a:pt x="446" y="180"/>
                    <a:pt x="447" y="180"/>
                  </a:cubicBezTo>
                  <a:cubicBezTo>
                    <a:pt x="447" y="180"/>
                    <a:pt x="447" y="180"/>
                    <a:pt x="447" y="180"/>
                  </a:cubicBezTo>
                  <a:cubicBezTo>
                    <a:pt x="448" y="181"/>
                    <a:pt x="448" y="182"/>
                    <a:pt x="447" y="183"/>
                  </a:cubicBezTo>
                  <a:cubicBezTo>
                    <a:pt x="447" y="183"/>
                    <a:pt x="447" y="183"/>
                    <a:pt x="447" y="183"/>
                  </a:cubicBezTo>
                  <a:cubicBezTo>
                    <a:pt x="447" y="184"/>
                    <a:pt x="446" y="184"/>
                    <a:pt x="446" y="184"/>
                  </a:cubicBezTo>
                  <a:cubicBezTo>
                    <a:pt x="446" y="184"/>
                    <a:pt x="446" y="184"/>
                    <a:pt x="446" y="184"/>
                  </a:cubicBezTo>
                  <a:cubicBezTo>
                    <a:pt x="445" y="184"/>
                    <a:pt x="445" y="184"/>
                    <a:pt x="444" y="184"/>
                  </a:cubicBezTo>
                  <a:close/>
                  <a:moveTo>
                    <a:pt x="176" y="179"/>
                  </a:moveTo>
                  <a:cubicBezTo>
                    <a:pt x="176" y="178"/>
                    <a:pt x="176" y="177"/>
                    <a:pt x="177" y="176"/>
                  </a:cubicBezTo>
                  <a:cubicBezTo>
                    <a:pt x="177" y="176"/>
                    <a:pt x="177" y="176"/>
                    <a:pt x="177" y="176"/>
                  </a:cubicBezTo>
                  <a:cubicBezTo>
                    <a:pt x="178" y="175"/>
                    <a:pt x="179" y="176"/>
                    <a:pt x="180" y="176"/>
                  </a:cubicBezTo>
                  <a:cubicBezTo>
                    <a:pt x="180" y="176"/>
                    <a:pt x="180" y="176"/>
                    <a:pt x="180" y="176"/>
                  </a:cubicBezTo>
                  <a:cubicBezTo>
                    <a:pt x="180" y="177"/>
                    <a:pt x="180" y="179"/>
                    <a:pt x="179" y="179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9" y="179"/>
                    <a:pt x="178" y="180"/>
                    <a:pt x="178" y="180"/>
                  </a:cubicBezTo>
                  <a:cubicBezTo>
                    <a:pt x="178" y="180"/>
                    <a:pt x="178" y="180"/>
                    <a:pt x="178" y="180"/>
                  </a:cubicBezTo>
                  <a:cubicBezTo>
                    <a:pt x="177" y="180"/>
                    <a:pt x="177" y="179"/>
                    <a:pt x="176" y="179"/>
                  </a:cubicBezTo>
                  <a:close/>
                  <a:moveTo>
                    <a:pt x="435" y="176"/>
                  </a:moveTo>
                  <a:cubicBezTo>
                    <a:pt x="434" y="176"/>
                    <a:pt x="434" y="174"/>
                    <a:pt x="435" y="174"/>
                  </a:cubicBezTo>
                  <a:cubicBezTo>
                    <a:pt x="435" y="174"/>
                    <a:pt x="435" y="174"/>
                    <a:pt x="435" y="174"/>
                  </a:cubicBezTo>
                  <a:cubicBezTo>
                    <a:pt x="435" y="173"/>
                    <a:pt x="436" y="172"/>
                    <a:pt x="437" y="173"/>
                  </a:cubicBezTo>
                  <a:cubicBezTo>
                    <a:pt x="437" y="173"/>
                    <a:pt x="437" y="173"/>
                    <a:pt x="437" y="173"/>
                  </a:cubicBezTo>
                  <a:cubicBezTo>
                    <a:pt x="438" y="174"/>
                    <a:pt x="438" y="175"/>
                    <a:pt x="438" y="176"/>
                  </a:cubicBezTo>
                  <a:cubicBezTo>
                    <a:pt x="438" y="176"/>
                    <a:pt x="438" y="176"/>
                    <a:pt x="438" y="176"/>
                  </a:cubicBezTo>
                  <a:cubicBezTo>
                    <a:pt x="437" y="176"/>
                    <a:pt x="437" y="177"/>
                    <a:pt x="436" y="177"/>
                  </a:cubicBezTo>
                  <a:cubicBezTo>
                    <a:pt x="436" y="177"/>
                    <a:pt x="436" y="177"/>
                    <a:pt x="436" y="177"/>
                  </a:cubicBezTo>
                  <a:cubicBezTo>
                    <a:pt x="436" y="177"/>
                    <a:pt x="435" y="177"/>
                    <a:pt x="435" y="176"/>
                  </a:cubicBezTo>
                  <a:close/>
                  <a:moveTo>
                    <a:pt x="186" y="172"/>
                  </a:moveTo>
                  <a:cubicBezTo>
                    <a:pt x="186" y="171"/>
                    <a:pt x="186" y="170"/>
                    <a:pt x="187" y="169"/>
                  </a:cubicBezTo>
                  <a:cubicBezTo>
                    <a:pt x="187" y="169"/>
                    <a:pt x="187" y="169"/>
                    <a:pt x="187" y="169"/>
                  </a:cubicBezTo>
                  <a:cubicBezTo>
                    <a:pt x="188" y="168"/>
                    <a:pt x="189" y="169"/>
                    <a:pt x="190" y="170"/>
                  </a:cubicBezTo>
                  <a:cubicBezTo>
                    <a:pt x="190" y="170"/>
                    <a:pt x="190" y="170"/>
                    <a:pt x="190" y="170"/>
                  </a:cubicBezTo>
                  <a:cubicBezTo>
                    <a:pt x="190" y="170"/>
                    <a:pt x="190" y="172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3"/>
                    <a:pt x="188" y="173"/>
                    <a:pt x="188" y="173"/>
                  </a:cubicBezTo>
                  <a:cubicBezTo>
                    <a:pt x="188" y="173"/>
                    <a:pt x="188" y="173"/>
                    <a:pt x="188" y="173"/>
                  </a:cubicBezTo>
                  <a:cubicBezTo>
                    <a:pt x="187" y="173"/>
                    <a:pt x="187" y="172"/>
                    <a:pt x="186" y="172"/>
                  </a:cubicBezTo>
                  <a:close/>
                  <a:moveTo>
                    <a:pt x="425" y="170"/>
                  </a:moveTo>
                  <a:cubicBezTo>
                    <a:pt x="424" y="169"/>
                    <a:pt x="424" y="168"/>
                    <a:pt x="425" y="167"/>
                  </a:cubicBezTo>
                  <a:cubicBezTo>
                    <a:pt x="425" y="167"/>
                    <a:pt x="425" y="167"/>
                    <a:pt x="425" y="167"/>
                  </a:cubicBezTo>
                  <a:cubicBezTo>
                    <a:pt x="425" y="166"/>
                    <a:pt x="426" y="166"/>
                    <a:pt x="427" y="166"/>
                  </a:cubicBezTo>
                  <a:cubicBezTo>
                    <a:pt x="427" y="166"/>
                    <a:pt x="427" y="166"/>
                    <a:pt x="427" y="166"/>
                  </a:cubicBezTo>
                  <a:cubicBezTo>
                    <a:pt x="428" y="167"/>
                    <a:pt x="429" y="168"/>
                    <a:pt x="428" y="169"/>
                  </a:cubicBezTo>
                  <a:cubicBezTo>
                    <a:pt x="428" y="169"/>
                    <a:pt x="428" y="169"/>
                    <a:pt x="428" y="169"/>
                  </a:cubicBezTo>
                  <a:cubicBezTo>
                    <a:pt x="428" y="170"/>
                    <a:pt x="427" y="170"/>
                    <a:pt x="426" y="170"/>
                  </a:cubicBezTo>
                  <a:cubicBezTo>
                    <a:pt x="426" y="170"/>
                    <a:pt x="426" y="170"/>
                    <a:pt x="426" y="170"/>
                  </a:cubicBezTo>
                  <a:cubicBezTo>
                    <a:pt x="426" y="170"/>
                    <a:pt x="426" y="170"/>
                    <a:pt x="425" y="170"/>
                  </a:cubicBezTo>
                  <a:close/>
                  <a:moveTo>
                    <a:pt x="196" y="165"/>
                  </a:moveTo>
                  <a:cubicBezTo>
                    <a:pt x="196" y="164"/>
                    <a:pt x="196" y="163"/>
                    <a:pt x="197" y="163"/>
                  </a:cubicBezTo>
                  <a:cubicBezTo>
                    <a:pt x="197" y="163"/>
                    <a:pt x="197" y="163"/>
                    <a:pt x="197" y="163"/>
                  </a:cubicBezTo>
                  <a:cubicBezTo>
                    <a:pt x="198" y="162"/>
                    <a:pt x="199" y="162"/>
                    <a:pt x="200" y="16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00" y="164"/>
                    <a:pt x="200" y="165"/>
                    <a:pt x="199" y="166"/>
                  </a:cubicBezTo>
                  <a:cubicBezTo>
                    <a:pt x="199" y="166"/>
                    <a:pt x="199" y="166"/>
                    <a:pt x="199" y="166"/>
                  </a:cubicBezTo>
                  <a:cubicBezTo>
                    <a:pt x="199" y="166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7" y="166"/>
                    <a:pt x="197" y="166"/>
                    <a:pt x="196" y="165"/>
                  </a:cubicBezTo>
                  <a:close/>
                  <a:moveTo>
                    <a:pt x="415" y="164"/>
                  </a:moveTo>
                  <a:cubicBezTo>
                    <a:pt x="414" y="163"/>
                    <a:pt x="414" y="162"/>
                    <a:pt x="414" y="161"/>
                  </a:cubicBezTo>
                  <a:cubicBezTo>
                    <a:pt x="414" y="161"/>
                    <a:pt x="414" y="161"/>
                    <a:pt x="414" y="161"/>
                  </a:cubicBezTo>
                  <a:cubicBezTo>
                    <a:pt x="415" y="160"/>
                    <a:pt x="416" y="160"/>
                    <a:pt x="417" y="160"/>
                  </a:cubicBezTo>
                  <a:cubicBezTo>
                    <a:pt x="417" y="160"/>
                    <a:pt x="417" y="160"/>
                    <a:pt x="417" y="160"/>
                  </a:cubicBezTo>
                  <a:cubicBezTo>
                    <a:pt x="418" y="161"/>
                    <a:pt x="418" y="162"/>
                    <a:pt x="418" y="163"/>
                  </a:cubicBezTo>
                  <a:cubicBezTo>
                    <a:pt x="418" y="163"/>
                    <a:pt x="418" y="163"/>
                    <a:pt x="418" y="163"/>
                  </a:cubicBezTo>
                  <a:cubicBezTo>
                    <a:pt x="417" y="164"/>
                    <a:pt x="417" y="164"/>
                    <a:pt x="416" y="164"/>
                  </a:cubicBezTo>
                  <a:cubicBezTo>
                    <a:pt x="416" y="164"/>
                    <a:pt x="416" y="164"/>
                    <a:pt x="416" y="164"/>
                  </a:cubicBezTo>
                  <a:cubicBezTo>
                    <a:pt x="416" y="164"/>
                    <a:pt x="415" y="164"/>
                    <a:pt x="415" y="164"/>
                  </a:cubicBezTo>
                  <a:close/>
                  <a:moveTo>
                    <a:pt x="207" y="159"/>
                  </a:moveTo>
                  <a:cubicBezTo>
                    <a:pt x="206" y="158"/>
                    <a:pt x="207" y="157"/>
                    <a:pt x="208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9" y="156"/>
                    <a:pt x="210" y="157"/>
                    <a:pt x="210" y="158"/>
                  </a:cubicBezTo>
                  <a:cubicBezTo>
                    <a:pt x="210" y="158"/>
                    <a:pt x="210" y="158"/>
                    <a:pt x="210" y="158"/>
                  </a:cubicBezTo>
                  <a:cubicBezTo>
                    <a:pt x="211" y="159"/>
                    <a:pt x="210" y="160"/>
                    <a:pt x="210" y="160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8" y="160"/>
                    <a:pt x="207" y="160"/>
                    <a:pt x="207" y="159"/>
                  </a:cubicBezTo>
                  <a:close/>
                  <a:moveTo>
                    <a:pt x="404" y="158"/>
                  </a:moveTo>
                  <a:cubicBezTo>
                    <a:pt x="404" y="158"/>
                    <a:pt x="404" y="158"/>
                    <a:pt x="404" y="158"/>
                  </a:cubicBezTo>
                  <a:cubicBezTo>
                    <a:pt x="404" y="158"/>
                    <a:pt x="404" y="158"/>
                    <a:pt x="404" y="158"/>
                  </a:cubicBezTo>
                  <a:cubicBezTo>
                    <a:pt x="403" y="158"/>
                    <a:pt x="403" y="156"/>
                    <a:pt x="404" y="155"/>
                  </a:cubicBezTo>
                  <a:cubicBezTo>
                    <a:pt x="404" y="155"/>
                    <a:pt x="404" y="155"/>
                    <a:pt x="404" y="155"/>
                  </a:cubicBezTo>
                  <a:cubicBezTo>
                    <a:pt x="404" y="154"/>
                    <a:pt x="405" y="154"/>
                    <a:pt x="406" y="155"/>
                  </a:cubicBezTo>
                  <a:cubicBezTo>
                    <a:pt x="406" y="155"/>
                    <a:pt x="406" y="155"/>
                    <a:pt x="406" y="155"/>
                  </a:cubicBezTo>
                  <a:cubicBezTo>
                    <a:pt x="407" y="155"/>
                    <a:pt x="408" y="156"/>
                    <a:pt x="407" y="157"/>
                  </a:cubicBezTo>
                  <a:cubicBezTo>
                    <a:pt x="407" y="157"/>
                    <a:pt x="407" y="157"/>
                    <a:pt x="407" y="157"/>
                  </a:cubicBezTo>
                  <a:cubicBezTo>
                    <a:pt x="407" y="158"/>
                    <a:pt x="406" y="158"/>
                    <a:pt x="405" y="158"/>
                  </a:cubicBezTo>
                  <a:cubicBezTo>
                    <a:pt x="405" y="158"/>
                    <a:pt x="405" y="158"/>
                    <a:pt x="405" y="158"/>
                  </a:cubicBezTo>
                  <a:cubicBezTo>
                    <a:pt x="405" y="158"/>
                    <a:pt x="405" y="158"/>
                    <a:pt x="404" y="158"/>
                  </a:cubicBezTo>
                  <a:close/>
                  <a:moveTo>
                    <a:pt x="218" y="154"/>
                  </a:moveTo>
                  <a:cubicBezTo>
                    <a:pt x="217" y="153"/>
                    <a:pt x="218" y="152"/>
                    <a:pt x="219" y="151"/>
                  </a:cubicBezTo>
                  <a:cubicBezTo>
                    <a:pt x="219" y="151"/>
                    <a:pt x="219" y="151"/>
                    <a:pt x="219" y="151"/>
                  </a:cubicBezTo>
                  <a:cubicBezTo>
                    <a:pt x="220" y="151"/>
                    <a:pt x="221" y="151"/>
                    <a:pt x="221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2" y="153"/>
                    <a:pt x="221" y="155"/>
                    <a:pt x="220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5"/>
                    <a:pt x="220" y="155"/>
                    <a:pt x="219" y="155"/>
                  </a:cubicBezTo>
                  <a:cubicBezTo>
                    <a:pt x="219" y="155"/>
                    <a:pt x="219" y="155"/>
                    <a:pt x="219" y="155"/>
                  </a:cubicBezTo>
                  <a:cubicBezTo>
                    <a:pt x="219" y="155"/>
                    <a:pt x="218" y="155"/>
                    <a:pt x="218" y="154"/>
                  </a:cubicBezTo>
                  <a:close/>
                  <a:moveTo>
                    <a:pt x="394" y="153"/>
                  </a:moveTo>
                  <a:cubicBezTo>
                    <a:pt x="393" y="153"/>
                    <a:pt x="392" y="152"/>
                    <a:pt x="393" y="151"/>
                  </a:cubicBezTo>
                  <a:cubicBezTo>
                    <a:pt x="393" y="151"/>
                    <a:pt x="393" y="151"/>
                    <a:pt x="393" y="151"/>
                  </a:cubicBezTo>
                  <a:cubicBezTo>
                    <a:pt x="393" y="150"/>
                    <a:pt x="394" y="149"/>
                    <a:pt x="395" y="150"/>
                  </a:cubicBezTo>
                  <a:cubicBezTo>
                    <a:pt x="395" y="150"/>
                    <a:pt x="395" y="150"/>
                    <a:pt x="395" y="150"/>
                  </a:cubicBezTo>
                  <a:cubicBezTo>
                    <a:pt x="396" y="150"/>
                    <a:pt x="397" y="151"/>
                    <a:pt x="396" y="152"/>
                  </a:cubicBezTo>
                  <a:cubicBezTo>
                    <a:pt x="396" y="152"/>
                    <a:pt x="396" y="152"/>
                    <a:pt x="396" y="152"/>
                  </a:cubicBezTo>
                  <a:cubicBezTo>
                    <a:pt x="396" y="153"/>
                    <a:pt x="395" y="153"/>
                    <a:pt x="394" y="153"/>
                  </a:cubicBezTo>
                  <a:cubicBezTo>
                    <a:pt x="394" y="153"/>
                    <a:pt x="394" y="153"/>
                    <a:pt x="394" y="153"/>
                  </a:cubicBezTo>
                  <a:cubicBezTo>
                    <a:pt x="394" y="153"/>
                    <a:pt x="394" y="153"/>
                    <a:pt x="394" y="153"/>
                  </a:cubicBezTo>
                  <a:close/>
                  <a:moveTo>
                    <a:pt x="229" y="149"/>
                  </a:moveTo>
                  <a:cubicBezTo>
                    <a:pt x="228" y="148"/>
                    <a:pt x="229" y="147"/>
                    <a:pt x="230" y="147"/>
                  </a:cubicBezTo>
                  <a:cubicBezTo>
                    <a:pt x="230" y="147"/>
                    <a:pt x="230" y="147"/>
                    <a:pt x="230" y="147"/>
                  </a:cubicBezTo>
                  <a:cubicBezTo>
                    <a:pt x="231" y="146"/>
                    <a:pt x="232" y="147"/>
                    <a:pt x="232" y="148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3" y="149"/>
                    <a:pt x="232" y="150"/>
                    <a:pt x="231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0" y="151"/>
                    <a:pt x="229" y="150"/>
                    <a:pt x="229" y="149"/>
                  </a:cubicBezTo>
                  <a:close/>
                  <a:moveTo>
                    <a:pt x="383" y="149"/>
                  </a:moveTo>
                  <a:cubicBezTo>
                    <a:pt x="382" y="149"/>
                    <a:pt x="381" y="147"/>
                    <a:pt x="381" y="146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82" y="145"/>
                    <a:pt x="383" y="145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5" y="146"/>
                    <a:pt x="385" y="147"/>
                    <a:pt x="385" y="148"/>
                  </a:cubicBezTo>
                  <a:cubicBezTo>
                    <a:pt x="385" y="148"/>
                    <a:pt x="385" y="148"/>
                    <a:pt x="385" y="148"/>
                  </a:cubicBezTo>
                  <a:cubicBezTo>
                    <a:pt x="385" y="149"/>
                    <a:pt x="384" y="149"/>
                    <a:pt x="383" y="149"/>
                  </a:cubicBezTo>
                  <a:cubicBezTo>
                    <a:pt x="383" y="149"/>
                    <a:pt x="383" y="149"/>
                    <a:pt x="383" y="149"/>
                  </a:cubicBezTo>
                  <a:cubicBezTo>
                    <a:pt x="383" y="149"/>
                    <a:pt x="383" y="149"/>
                    <a:pt x="383" y="149"/>
                  </a:cubicBezTo>
                  <a:close/>
                  <a:moveTo>
                    <a:pt x="240" y="145"/>
                  </a:moveTo>
                  <a:cubicBezTo>
                    <a:pt x="240" y="144"/>
                    <a:pt x="240" y="143"/>
                    <a:pt x="241" y="143"/>
                  </a:cubicBezTo>
                  <a:cubicBezTo>
                    <a:pt x="241" y="143"/>
                    <a:pt x="241" y="143"/>
                    <a:pt x="241" y="143"/>
                  </a:cubicBezTo>
                  <a:cubicBezTo>
                    <a:pt x="242" y="142"/>
                    <a:pt x="243" y="143"/>
                    <a:pt x="244" y="144"/>
                  </a:cubicBezTo>
                  <a:cubicBezTo>
                    <a:pt x="244" y="144"/>
                    <a:pt x="244" y="144"/>
                    <a:pt x="244" y="144"/>
                  </a:cubicBezTo>
                  <a:cubicBezTo>
                    <a:pt x="244" y="145"/>
                    <a:pt x="243" y="146"/>
                    <a:pt x="242" y="147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1" y="147"/>
                    <a:pt x="240" y="146"/>
                    <a:pt x="240" y="145"/>
                  </a:cubicBezTo>
                  <a:close/>
                  <a:moveTo>
                    <a:pt x="371" y="145"/>
                  </a:moveTo>
                  <a:cubicBezTo>
                    <a:pt x="370" y="145"/>
                    <a:pt x="370" y="144"/>
                    <a:pt x="370" y="143"/>
                  </a:cubicBezTo>
                  <a:cubicBezTo>
                    <a:pt x="370" y="143"/>
                    <a:pt x="370" y="143"/>
                    <a:pt x="370" y="143"/>
                  </a:cubicBezTo>
                  <a:cubicBezTo>
                    <a:pt x="370" y="142"/>
                    <a:pt x="371" y="141"/>
                    <a:pt x="372" y="141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73" y="142"/>
                    <a:pt x="374" y="143"/>
                    <a:pt x="374" y="144"/>
                  </a:cubicBezTo>
                  <a:cubicBezTo>
                    <a:pt x="374" y="144"/>
                    <a:pt x="374" y="144"/>
                    <a:pt x="374" y="144"/>
                  </a:cubicBezTo>
                  <a:cubicBezTo>
                    <a:pt x="373" y="145"/>
                    <a:pt x="373" y="145"/>
                    <a:pt x="372" y="145"/>
                  </a:cubicBezTo>
                  <a:cubicBezTo>
                    <a:pt x="372" y="145"/>
                    <a:pt x="372" y="145"/>
                    <a:pt x="372" y="145"/>
                  </a:cubicBezTo>
                  <a:cubicBezTo>
                    <a:pt x="372" y="145"/>
                    <a:pt x="371" y="145"/>
                    <a:pt x="371" y="145"/>
                  </a:cubicBezTo>
                  <a:close/>
                  <a:moveTo>
                    <a:pt x="251" y="142"/>
                  </a:moveTo>
                  <a:cubicBezTo>
                    <a:pt x="251" y="141"/>
                    <a:pt x="252" y="140"/>
                    <a:pt x="253" y="139"/>
                  </a:cubicBezTo>
                  <a:cubicBezTo>
                    <a:pt x="253" y="139"/>
                    <a:pt x="253" y="139"/>
                    <a:pt x="253" y="139"/>
                  </a:cubicBezTo>
                  <a:cubicBezTo>
                    <a:pt x="254" y="139"/>
                    <a:pt x="255" y="140"/>
                    <a:pt x="255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56" y="142"/>
                    <a:pt x="255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3" y="143"/>
                  </a:cubicBezTo>
                  <a:cubicBezTo>
                    <a:pt x="253" y="143"/>
                    <a:pt x="253" y="143"/>
                    <a:pt x="253" y="143"/>
                  </a:cubicBezTo>
                  <a:cubicBezTo>
                    <a:pt x="252" y="143"/>
                    <a:pt x="252" y="143"/>
                    <a:pt x="251" y="142"/>
                  </a:cubicBezTo>
                  <a:close/>
                  <a:moveTo>
                    <a:pt x="360" y="142"/>
                  </a:moveTo>
                  <a:cubicBezTo>
                    <a:pt x="359" y="142"/>
                    <a:pt x="358" y="141"/>
                    <a:pt x="358" y="140"/>
                  </a:cubicBezTo>
                  <a:cubicBezTo>
                    <a:pt x="358" y="140"/>
                    <a:pt x="358" y="140"/>
                    <a:pt x="358" y="140"/>
                  </a:cubicBezTo>
                  <a:cubicBezTo>
                    <a:pt x="359" y="139"/>
                    <a:pt x="360" y="138"/>
                    <a:pt x="361" y="138"/>
                  </a:cubicBezTo>
                  <a:cubicBezTo>
                    <a:pt x="361" y="138"/>
                    <a:pt x="361" y="138"/>
                    <a:pt x="361" y="138"/>
                  </a:cubicBezTo>
                  <a:cubicBezTo>
                    <a:pt x="362" y="139"/>
                    <a:pt x="362" y="140"/>
                    <a:pt x="362" y="141"/>
                  </a:cubicBezTo>
                  <a:cubicBezTo>
                    <a:pt x="362" y="141"/>
                    <a:pt x="362" y="141"/>
                    <a:pt x="362" y="141"/>
                  </a:cubicBezTo>
                  <a:cubicBezTo>
                    <a:pt x="362" y="142"/>
                    <a:pt x="361" y="142"/>
                    <a:pt x="360" y="142"/>
                  </a:cubicBezTo>
                  <a:cubicBezTo>
                    <a:pt x="360" y="142"/>
                    <a:pt x="360" y="142"/>
                    <a:pt x="360" y="142"/>
                  </a:cubicBezTo>
                  <a:cubicBezTo>
                    <a:pt x="360" y="142"/>
                    <a:pt x="360" y="142"/>
                    <a:pt x="360" y="142"/>
                  </a:cubicBezTo>
                  <a:close/>
                  <a:moveTo>
                    <a:pt x="263" y="139"/>
                  </a:moveTo>
                  <a:cubicBezTo>
                    <a:pt x="263" y="138"/>
                    <a:pt x="264" y="137"/>
                    <a:pt x="265" y="137"/>
                  </a:cubicBezTo>
                  <a:cubicBezTo>
                    <a:pt x="265" y="137"/>
                    <a:pt x="265" y="137"/>
                    <a:pt x="265" y="137"/>
                  </a:cubicBezTo>
                  <a:cubicBezTo>
                    <a:pt x="266" y="137"/>
                    <a:pt x="267" y="137"/>
                    <a:pt x="267" y="138"/>
                  </a:cubicBezTo>
                  <a:cubicBezTo>
                    <a:pt x="267" y="138"/>
                    <a:pt x="267" y="138"/>
                    <a:pt x="267" y="138"/>
                  </a:cubicBezTo>
                  <a:cubicBezTo>
                    <a:pt x="267" y="139"/>
                    <a:pt x="267" y="140"/>
                    <a:pt x="265" y="141"/>
                  </a:cubicBezTo>
                  <a:cubicBezTo>
                    <a:pt x="265" y="141"/>
                    <a:pt x="265" y="141"/>
                    <a:pt x="265" y="141"/>
                  </a:cubicBezTo>
                  <a:cubicBezTo>
                    <a:pt x="265" y="141"/>
                    <a:pt x="265" y="141"/>
                    <a:pt x="265" y="141"/>
                  </a:cubicBezTo>
                  <a:cubicBezTo>
                    <a:pt x="265" y="141"/>
                    <a:pt x="265" y="141"/>
                    <a:pt x="265" y="141"/>
                  </a:cubicBezTo>
                  <a:cubicBezTo>
                    <a:pt x="264" y="141"/>
                    <a:pt x="263" y="140"/>
                    <a:pt x="263" y="139"/>
                  </a:cubicBezTo>
                  <a:close/>
                  <a:moveTo>
                    <a:pt x="348" y="140"/>
                  </a:moveTo>
                  <a:cubicBezTo>
                    <a:pt x="347" y="140"/>
                    <a:pt x="346" y="139"/>
                    <a:pt x="347" y="137"/>
                  </a:cubicBezTo>
                  <a:cubicBezTo>
                    <a:pt x="347" y="137"/>
                    <a:pt x="347" y="137"/>
                    <a:pt x="347" y="137"/>
                  </a:cubicBezTo>
                  <a:cubicBezTo>
                    <a:pt x="347" y="136"/>
                    <a:pt x="348" y="136"/>
                    <a:pt x="349" y="136"/>
                  </a:cubicBezTo>
                  <a:cubicBezTo>
                    <a:pt x="349" y="136"/>
                    <a:pt x="349" y="136"/>
                    <a:pt x="349" y="136"/>
                  </a:cubicBezTo>
                  <a:cubicBezTo>
                    <a:pt x="350" y="136"/>
                    <a:pt x="351" y="137"/>
                    <a:pt x="350" y="138"/>
                  </a:cubicBezTo>
                  <a:cubicBezTo>
                    <a:pt x="350" y="138"/>
                    <a:pt x="350" y="138"/>
                    <a:pt x="350" y="138"/>
                  </a:cubicBezTo>
                  <a:cubicBezTo>
                    <a:pt x="350" y="139"/>
                    <a:pt x="349" y="140"/>
                    <a:pt x="348" y="140"/>
                  </a:cubicBezTo>
                  <a:cubicBezTo>
                    <a:pt x="348" y="140"/>
                    <a:pt x="348" y="140"/>
                    <a:pt x="348" y="140"/>
                  </a:cubicBezTo>
                  <a:cubicBezTo>
                    <a:pt x="348" y="140"/>
                    <a:pt x="348" y="140"/>
                    <a:pt x="348" y="140"/>
                  </a:cubicBezTo>
                  <a:close/>
                  <a:moveTo>
                    <a:pt x="275" y="137"/>
                  </a:moveTo>
                  <a:cubicBezTo>
                    <a:pt x="275" y="136"/>
                    <a:pt x="275" y="135"/>
                    <a:pt x="277" y="135"/>
                  </a:cubicBezTo>
                  <a:cubicBezTo>
                    <a:pt x="277" y="135"/>
                    <a:pt x="277" y="135"/>
                    <a:pt x="277" y="135"/>
                  </a:cubicBezTo>
                  <a:cubicBezTo>
                    <a:pt x="278" y="135"/>
                    <a:pt x="279" y="135"/>
                    <a:pt x="279" y="136"/>
                  </a:cubicBezTo>
                  <a:cubicBezTo>
                    <a:pt x="279" y="136"/>
                    <a:pt x="279" y="136"/>
                    <a:pt x="279" y="136"/>
                  </a:cubicBezTo>
                  <a:cubicBezTo>
                    <a:pt x="279" y="137"/>
                    <a:pt x="278" y="138"/>
                    <a:pt x="277" y="139"/>
                  </a:cubicBezTo>
                  <a:cubicBezTo>
                    <a:pt x="277" y="139"/>
                    <a:pt x="277" y="139"/>
                    <a:pt x="277" y="139"/>
                  </a:cubicBezTo>
                  <a:cubicBezTo>
                    <a:pt x="277" y="139"/>
                    <a:pt x="277" y="139"/>
                    <a:pt x="277" y="139"/>
                  </a:cubicBezTo>
                  <a:cubicBezTo>
                    <a:pt x="277" y="139"/>
                    <a:pt x="277" y="139"/>
                    <a:pt x="277" y="139"/>
                  </a:cubicBezTo>
                  <a:cubicBezTo>
                    <a:pt x="276" y="139"/>
                    <a:pt x="275" y="138"/>
                    <a:pt x="275" y="137"/>
                  </a:cubicBezTo>
                  <a:close/>
                  <a:moveTo>
                    <a:pt x="336" y="138"/>
                  </a:moveTo>
                  <a:cubicBezTo>
                    <a:pt x="336" y="138"/>
                    <a:pt x="336" y="138"/>
                    <a:pt x="336" y="138"/>
                  </a:cubicBezTo>
                  <a:cubicBezTo>
                    <a:pt x="336" y="138"/>
                    <a:pt x="336" y="138"/>
                    <a:pt x="336" y="138"/>
                  </a:cubicBezTo>
                  <a:cubicBezTo>
                    <a:pt x="335" y="138"/>
                    <a:pt x="335" y="137"/>
                    <a:pt x="335" y="136"/>
                  </a:cubicBezTo>
                  <a:cubicBezTo>
                    <a:pt x="335" y="136"/>
                    <a:pt x="335" y="136"/>
                    <a:pt x="335" y="136"/>
                  </a:cubicBezTo>
                  <a:cubicBezTo>
                    <a:pt x="335" y="135"/>
                    <a:pt x="336" y="134"/>
                    <a:pt x="337" y="134"/>
                  </a:cubicBezTo>
                  <a:cubicBezTo>
                    <a:pt x="337" y="134"/>
                    <a:pt x="337" y="134"/>
                    <a:pt x="337" y="134"/>
                  </a:cubicBezTo>
                  <a:cubicBezTo>
                    <a:pt x="338" y="134"/>
                    <a:pt x="339" y="135"/>
                    <a:pt x="339" y="136"/>
                  </a:cubicBezTo>
                  <a:cubicBezTo>
                    <a:pt x="339" y="136"/>
                    <a:pt x="339" y="136"/>
                    <a:pt x="339" y="136"/>
                  </a:cubicBezTo>
                  <a:cubicBezTo>
                    <a:pt x="338" y="137"/>
                    <a:pt x="338" y="138"/>
                    <a:pt x="337" y="138"/>
                  </a:cubicBezTo>
                  <a:cubicBezTo>
                    <a:pt x="337" y="138"/>
                    <a:pt x="337" y="138"/>
                    <a:pt x="337" y="138"/>
                  </a:cubicBezTo>
                  <a:cubicBezTo>
                    <a:pt x="337" y="138"/>
                    <a:pt x="336" y="138"/>
                    <a:pt x="336" y="138"/>
                  </a:cubicBezTo>
                  <a:close/>
                  <a:moveTo>
                    <a:pt x="287" y="135"/>
                  </a:moveTo>
                  <a:cubicBezTo>
                    <a:pt x="287" y="134"/>
                    <a:pt x="287" y="133"/>
                    <a:pt x="289" y="133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90" y="133"/>
                    <a:pt x="291" y="134"/>
                    <a:pt x="291" y="135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91" y="136"/>
                    <a:pt x="290" y="137"/>
                    <a:pt x="289" y="137"/>
                  </a:cubicBezTo>
                  <a:cubicBezTo>
                    <a:pt x="289" y="137"/>
                    <a:pt x="289" y="137"/>
                    <a:pt x="289" y="137"/>
                  </a:cubicBezTo>
                  <a:cubicBezTo>
                    <a:pt x="289" y="137"/>
                    <a:pt x="289" y="137"/>
                    <a:pt x="289" y="137"/>
                  </a:cubicBezTo>
                  <a:cubicBezTo>
                    <a:pt x="289" y="137"/>
                    <a:pt x="289" y="137"/>
                    <a:pt x="289" y="137"/>
                  </a:cubicBezTo>
                  <a:cubicBezTo>
                    <a:pt x="288" y="137"/>
                    <a:pt x="287" y="136"/>
                    <a:pt x="287" y="135"/>
                  </a:cubicBezTo>
                  <a:close/>
                  <a:moveTo>
                    <a:pt x="325" y="137"/>
                  </a:moveTo>
                  <a:cubicBezTo>
                    <a:pt x="323" y="137"/>
                    <a:pt x="323" y="136"/>
                    <a:pt x="323" y="135"/>
                  </a:cubicBezTo>
                  <a:cubicBezTo>
                    <a:pt x="323" y="135"/>
                    <a:pt x="323" y="135"/>
                    <a:pt x="323" y="135"/>
                  </a:cubicBezTo>
                  <a:cubicBezTo>
                    <a:pt x="323" y="134"/>
                    <a:pt x="324" y="133"/>
                    <a:pt x="325" y="133"/>
                  </a:cubicBezTo>
                  <a:cubicBezTo>
                    <a:pt x="325" y="133"/>
                    <a:pt x="325" y="133"/>
                    <a:pt x="325" y="133"/>
                  </a:cubicBezTo>
                  <a:cubicBezTo>
                    <a:pt x="326" y="133"/>
                    <a:pt x="327" y="134"/>
                    <a:pt x="327" y="135"/>
                  </a:cubicBezTo>
                  <a:cubicBezTo>
                    <a:pt x="327" y="135"/>
                    <a:pt x="327" y="135"/>
                    <a:pt x="327" y="135"/>
                  </a:cubicBezTo>
                  <a:cubicBezTo>
                    <a:pt x="327" y="136"/>
                    <a:pt x="326" y="137"/>
                    <a:pt x="325" y="137"/>
                  </a:cubicBezTo>
                  <a:cubicBezTo>
                    <a:pt x="325" y="137"/>
                    <a:pt x="325" y="137"/>
                    <a:pt x="325" y="137"/>
                  </a:cubicBezTo>
                  <a:cubicBezTo>
                    <a:pt x="325" y="137"/>
                    <a:pt x="325" y="137"/>
                    <a:pt x="325" y="137"/>
                  </a:cubicBezTo>
                  <a:close/>
                  <a:moveTo>
                    <a:pt x="299" y="135"/>
                  </a:moveTo>
                  <a:cubicBezTo>
                    <a:pt x="299" y="133"/>
                    <a:pt x="300" y="133"/>
                    <a:pt x="301" y="132"/>
                  </a:cubicBezTo>
                  <a:cubicBezTo>
                    <a:pt x="301" y="132"/>
                    <a:pt x="301" y="132"/>
                    <a:pt x="301" y="132"/>
                  </a:cubicBezTo>
                  <a:cubicBezTo>
                    <a:pt x="302" y="132"/>
                    <a:pt x="303" y="133"/>
                    <a:pt x="303" y="134"/>
                  </a:cubicBezTo>
                  <a:cubicBezTo>
                    <a:pt x="303" y="134"/>
                    <a:pt x="303" y="134"/>
                    <a:pt x="303" y="134"/>
                  </a:cubicBezTo>
                  <a:cubicBezTo>
                    <a:pt x="303" y="136"/>
                    <a:pt x="302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0" y="136"/>
                    <a:pt x="299" y="136"/>
                    <a:pt x="299" y="135"/>
                  </a:cubicBezTo>
                  <a:close/>
                  <a:moveTo>
                    <a:pt x="313" y="136"/>
                  </a:moveTo>
                  <a:cubicBezTo>
                    <a:pt x="312" y="136"/>
                    <a:pt x="311" y="135"/>
                    <a:pt x="311" y="134"/>
                  </a:cubicBezTo>
                  <a:cubicBezTo>
                    <a:pt x="311" y="134"/>
                    <a:pt x="311" y="134"/>
                    <a:pt x="311" y="134"/>
                  </a:cubicBezTo>
                  <a:cubicBezTo>
                    <a:pt x="311" y="133"/>
                    <a:pt x="312" y="132"/>
                    <a:pt x="313" y="132"/>
                  </a:cubicBezTo>
                  <a:cubicBezTo>
                    <a:pt x="313" y="132"/>
                    <a:pt x="313" y="132"/>
                    <a:pt x="313" y="132"/>
                  </a:cubicBezTo>
                  <a:cubicBezTo>
                    <a:pt x="314" y="132"/>
                    <a:pt x="315" y="133"/>
                    <a:pt x="315" y="134"/>
                  </a:cubicBezTo>
                  <a:cubicBezTo>
                    <a:pt x="315" y="134"/>
                    <a:pt x="315" y="134"/>
                    <a:pt x="315" y="134"/>
                  </a:cubicBezTo>
                  <a:cubicBezTo>
                    <a:pt x="315" y="135"/>
                    <a:pt x="314" y="136"/>
                    <a:pt x="313" y="136"/>
                  </a:cubicBezTo>
                  <a:cubicBezTo>
                    <a:pt x="313" y="136"/>
                    <a:pt x="313" y="136"/>
                    <a:pt x="313" y="136"/>
                  </a:cubicBezTo>
                  <a:cubicBezTo>
                    <a:pt x="313" y="136"/>
                    <a:pt x="313" y="136"/>
                    <a:pt x="313" y="136"/>
                  </a:cubicBezTo>
                  <a:close/>
                  <a:moveTo>
                    <a:pt x="325" y="1002"/>
                  </a:moveTo>
                  <a:cubicBezTo>
                    <a:pt x="324" y="1002"/>
                    <a:pt x="323" y="1001"/>
                    <a:pt x="324" y="999"/>
                  </a:cubicBezTo>
                  <a:cubicBezTo>
                    <a:pt x="324" y="999"/>
                    <a:pt x="324" y="999"/>
                    <a:pt x="324" y="999"/>
                  </a:cubicBezTo>
                  <a:cubicBezTo>
                    <a:pt x="324" y="998"/>
                    <a:pt x="325" y="998"/>
                    <a:pt x="326" y="998"/>
                  </a:cubicBezTo>
                  <a:cubicBezTo>
                    <a:pt x="326" y="998"/>
                    <a:pt x="326" y="998"/>
                    <a:pt x="326" y="998"/>
                  </a:cubicBezTo>
                  <a:cubicBezTo>
                    <a:pt x="327" y="999"/>
                    <a:pt x="328" y="1000"/>
                    <a:pt x="327" y="1001"/>
                  </a:cubicBezTo>
                  <a:cubicBezTo>
                    <a:pt x="327" y="1001"/>
                    <a:pt x="327" y="1001"/>
                    <a:pt x="327" y="1001"/>
                  </a:cubicBezTo>
                  <a:cubicBezTo>
                    <a:pt x="327" y="1002"/>
                    <a:pt x="326" y="1002"/>
                    <a:pt x="326" y="1002"/>
                  </a:cubicBezTo>
                  <a:cubicBezTo>
                    <a:pt x="326" y="1002"/>
                    <a:pt x="326" y="1002"/>
                    <a:pt x="326" y="1002"/>
                  </a:cubicBezTo>
                  <a:cubicBezTo>
                    <a:pt x="325" y="1002"/>
                    <a:pt x="325" y="1002"/>
                    <a:pt x="325" y="1002"/>
                  </a:cubicBezTo>
                  <a:close/>
                  <a:moveTo>
                    <a:pt x="289" y="995"/>
                  </a:moveTo>
                  <a:cubicBezTo>
                    <a:pt x="288" y="994"/>
                    <a:pt x="289" y="993"/>
                    <a:pt x="290" y="992"/>
                  </a:cubicBezTo>
                  <a:cubicBezTo>
                    <a:pt x="290" y="992"/>
                    <a:pt x="290" y="992"/>
                    <a:pt x="290" y="992"/>
                  </a:cubicBezTo>
                  <a:cubicBezTo>
                    <a:pt x="291" y="992"/>
                    <a:pt x="292" y="992"/>
                    <a:pt x="292" y="993"/>
                  </a:cubicBezTo>
                  <a:cubicBezTo>
                    <a:pt x="292" y="993"/>
                    <a:pt x="292" y="993"/>
                    <a:pt x="292" y="993"/>
                  </a:cubicBezTo>
                  <a:cubicBezTo>
                    <a:pt x="293" y="994"/>
                    <a:pt x="292" y="996"/>
                    <a:pt x="291" y="996"/>
                  </a:cubicBezTo>
                  <a:cubicBezTo>
                    <a:pt x="291" y="996"/>
                    <a:pt x="291" y="996"/>
                    <a:pt x="291" y="996"/>
                  </a:cubicBezTo>
                  <a:cubicBezTo>
                    <a:pt x="291" y="996"/>
                    <a:pt x="291" y="996"/>
                    <a:pt x="290" y="996"/>
                  </a:cubicBezTo>
                  <a:cubicBezTo>
                    <a:pt x="290" y="996"/>
                    <a:pt x="290" y="996"/>
                    <a:pt x="290" y="996"/>
                  </a:cubicBezTo>
                  <a:cubicBezTo>
                    <a:pt x="290" y="996"/>
                    <a:pt x="289" y="996"/>
                    <a:pt x="289" y="995"/>
                  </a:cubicBezTo>
                  <a:close/>
                  <a:moveTo>
                    <a:pt x="329" y="991"/>
                  </a:moveTo>
                  <a:cubicBezTo>
                    <a:pt x="328" y="990"/>
                    <a:pt x="327" y="989"/>
                    <a:pt x="328" y="988"/>
                  </a:cubicBezTo>
                  <a:cubicBezTo>
                    <a:pt x="328" y="988"/>
                    <a:pt x="328" y="988"/>
                    <a:pt x="328" y="988"/>
                  </a:cubicBezTo>
                  <a:cubicBezTo>
                    <a:pt x="328" y="987"/>
                    <a:pt x="329" y="987"/>
                    <a:pt x="330" y="987"/>
                  </a:cubicBezTo>
                  <a:cubicBezTo>
                    <a:pt x="330" y="987"/>
                    <a:pt x="330" y="987"/>
                    <a:pt x="330" y="987"/>
                  </a:cubicBezTo>
                  <a:cubicBezTo>
                    <a:pt x="331" y="987"/>
                    <a:pt x="332" y="989"/>
                    <a:pt x="331" y="990"/>
                  </a:cubicBezTo>
                  <a:cubicBezTo>
                    <a:pt x="331" y="990"/>
                    <a:pt x="331" y="990"/>
                    <a:pt x="331" y="990"/>
                  </a:cubicBezTo>
                  <a:cubicBezTo>
                    <a:pt x="331" y="990"/>
                    <a:pt x="330" y="991"/>
                    <a:pt x="330" y="991"/>
                  </a:cubicBezTo>
                  <a:cubicBezTo>
                    <a:pt x="330" y="991"/>
                    <a:pt x="330" y="991"/>
                    <a:pt x="330" y="991"/>
                  </a:cubicBezTo>
                  <a:cubicBezTo>
                    <a:pt x="329" y="991"/>
                    <a:pt x="329" y="991"/>
                    <a:pt x="329" y="991"/>
                  </a:cubicBezTo>
                  <a:close/>
                  <a:moveTo>
                    <a:pt x="285" y="983"/>
                  </a:moveTo>
                  <a:cubicBezTo>
                    <a:pt x="284" y="982"/>
                    <a:pt x="285" y="981"/>
                    <a:pt x="286" y="981"/>
                  </a:cubicBezTo>
                  <a:cubicBezTo>
                    <a:pt x="286" y="981"/>
                    <a:pt x="286" y="981"/>
                    <a:pt x="286" y="981"/>
                  </a:cubicBezTo>
                  <a:cubicBezTo>
                    <a:pt x="287" y="981"/>
                    <a:pt x="288" y="981"/>
                    <a:pt x="288" y="982"/>
                  </a:cubicBezTo>
                  <a:cubicBezTo>
                    <a:pt x="288" y="982"/>
                    <a:pt x="288" y="982"/>
                    <a:pt x="288" y="982"/>
                  </a:cubicBezTo>
                  <a:cubicBezTo>
                    <a:pt x="289" y="983"/>
                    <a:pt x="288" y="984"/>
                    <a:pt x="287" y="985"/>
                  </a:cubicBezTo>
                  <a:cubicBezTo>
                    <a:pt x="287" y="985"/>
                    <a:pt x="287" y="985"/>
                    <a:pt x="287" y="985"/>
                  </a:cubicBezTo>
                  <a:cubicBezTo>
                    <a:pt x="287" y="985"/>
                    <a:pt x="287" y="985"/>
                    <a:pt x="286" y="985"/>
                  </a:cubicBezTo>
                  <a:cubicBezTo>
                    <a:pt x="286" y="985"/>
                    <a:pt x="286" y="985"/>
                    <a:pt x="286" y="985"/>
                  </a:cubicBezTo>
                  <a:cubicBezTo>
                    <a:pt x="286" y="985"/>
                    <a:pt x="285" y="984"/>
                    <a:pt x="285" y="983"/>
                  </a:cubicBezTo>
                  <a:close/>
                  <a:moveTo>
                    <a:pt x="333" y="979"/>
                  </a:moveTo>
                  <a:cubicBezTo>
                    <a:pt x="332" y="979"/>
                    <a:pt x="331" y="978"/>
                    <a:pt x="332" y="977"/>
                  </a:cubicBezTo>
                  <a:cubicBezTo>
                    <a:pt x="332" y="977"/>
                    <a:pt x="332" y="977"/>
                    <a:pt x="332" y="977"/>
                  </a:cubicBezTo>
                  <a:cubicBezTo>
                    <a:pt x="332" y="976"/>
                    <a:pt x="333" y="975"/>
                    <a:pt x="334" y="976"/>
                  </a:cubicBezTo>
                  <a:cubicBezTo>
                    <a:pt x="334" y="976"/>
                    <a:pt x="334" y="976"/>
                    <a:pt x="334" y="976"/>
                  </a:cubicBezTo>
                  <a:cubicBezTo>
                    <a:pt x="335" y="976"/>
                    <a:pt x="336" y="977"/>
                    <a:pt x="335" y="978"/>
                  </a:cubicBezTo>
                  <a:cubicBezTo>
                    <a:pt x="335" y="978"/>
                    <a:pt x="335" y="978"/>
                    <a:pt x="335" y="978"/>
                  </a:cubicBezTo>
                  <a:cubicBezTo>
                    <a:pt x="335" y="979"/>
                    <a:pt x="334" y="980"/>
                    <a:pt x="334" y="980"/>
                  </a:cubicBezTo>
                  <a:cubicBezTo>
                    <a:pt x="334" y="980"/>
                    <a:pt x="334" y="980"/>
                    <a:pt x="334" y="980"/>
                  </a:cubicBezTo>
                  <a:cubicBezTo>
                    <a:pt x="333" y="980"/>
                    <a:pt x="333" y="980"/>
                    <a:pt x="333" y="979"/>
                  </a:cubicBezTo>
                  <a:close/>
                  <a:moveTo>
                    <a:pt x="280" y="972"/>
                  </a:moveTo>
                  <a:cubicBezTo>
                    <a:pt x="280" y="971"/>
                    <a:pt x="281" y="970"/>
                    <a:pt x="282" y="970"/>
                  </a:cubicBezTo>
                  <a:cubicBezTo>
                    <a:pt x="282" y="970"/>
                    <a:pt x="282" y="970"/>
                    <a:pt x="282" y="970"/>
                  </a:cubicBezTo>
                  <a:cubicBezTo>
                    <a:pt x="283" y="969"/>
                    <a:pt x="284" y="970"/>
                    <a:pt x="284" y="971"/>
                  </a:cubicBezTo>
                  <a:cubicBezTo>
                    <a:pt x="284" y="971"/>
                    <a:pt x="284" y="971"/>
                    <a:pt x="284" y="971"/>
                  </a:cubicBezTo>
                  <a:cubicBezTo>
                    <a:pt x="285" y="972"/>
                    <a:pt x="284" y="973"/>
                    <a:pt x="283" y="973"/>
                  </a:cubicBezTo>
                  <a:cubicBezTo>
                    <a:pt x="283" y="973"/>
                    <a:pt x="283" y="973"/>
                    <a:pt x="283" y="973"/>
                  </a:cubicBezTo>
                  <a:cubicBezTo>
                    <a:pt x="283" y="973"/>
                    <a:pt x="283" y="973"/>
                    <a:pt x="282" y="973"/>
                  </a:cubicBezTo>
                  <a:cubicBezTo>
                    <a:pt x="282" y="973"/>
                    <a:pt x="282" y="973"/>
                    <a:pt x="282" y="973"/>
                  </a:cubicBezTo>
                  <a:cubicBezTo>
                    <a:pt x="282" y="973"/>
                    <a:pt x="281" y="973"/>
                    <a:pt x="280" y="972"/>
                  </a:cubicBezTo>
                  <a:close/>
                  <a:moveTo>
                    <a:pt x="337" y="968"/>
                  </a:moveTo>
                  <a:cubicBezTo>
                    <a:pt x="336" y="968"/>
                    <a:pt x="335" y="967"/>
                    <a:pt x="336" y="966"/>
                  </a:cubicBezTo>
                  <a:cubicBezTo>
                    <a:pt x="336" y="966"/>
                    <a:pt x="336" y="966"/>
                    <a:pt x="336" y="966"/>
                  </a:cubicBezTo>
                  <a:cubicBezTo>
                    <a:pt x="336" y="965"/>
                    <a:pt x="337" y="964"/>
                    <a:pt x="338" y="964"/>
                  </a:cubicBezTo>
                  <a:cubicBezTo>
                    <a:pt x="338" y="964"/>
                    <a:pt x="338" y="964"/>
                    <a:pt x="338" y="964"/>
                  </a:cubicBezTo>
                  <a:cubicBezTo>
                    <a:pt x="339" y="965"/>
                    <a:pt x="340" y="966"/>
                    <a:pt x="340" y="967"/>
                  </a:cubicBezTo>
                  <a:cubicBezTo>
                    <a:pt x="340" y="967"/>
                    <a:pt x="340" y="967"/>
                    <a:pt x="340" y="967"/>
                  </a:cubicBezTo>
                  <a:cubicBezTo>
                    <a:pt x="339" y="968"/>
                    <a:pt x="338" y="968"/>
                    <a:pt x="338" y="968"/>
                  </a:cubicBezTo>
                  <a:cubicBezTo>
                    <a:pt x="338" y="968"/>
                    <a:pt x="338" y="968"/>
                    <a:pt x="338" y="968"/>
                  </a:cubicBezTo>
                  <a:cubicBezTo>
                    <a:pt x="337" y="968"/>
                    <a:pt x="337" y="968"/>
                    <a:pt x="337" y="968"/>
                  </a:cubicBezTo>
                  <a:close/>
                  <a:moveTo>
                    <a:pt x="276" y="961"/>
                  </a:moveTo>
                  <a:cubicBezTo>
                    <a:pt x="276" y="960"/>
                    <a:pt x="277" y="959"/>
                    <a:pt x="278" y="958"/>
                  </a:cubicBezTo>
                  <a:cubicBezTo>
                    <a:pt x="278" y="958"/>
                    <a:pt x="278" y="958"/>
                    <a:pt x="278" y="958"/>
                  </a:cubicBezTo>
                  <a:cubicBezTo>
                    <a:pt x="279" y="958"/>
                    <a:pt x="280" y="958"/>
                    <a:pt x="280" y="960"/>
                  </a:cubicBezTo>
                  <a:cubicBezTo>
                    <a:pt x="280" y="960"/>
                    <a:pt x="280" y="960"/>
                    <a:pt x="280" y="960"/>
                  </a:cubicBezTo>
                  <a:cubicBezTo>
                    <a:pt x="281" y="961"/>
                    <a:pt x="280" y="962"/>
                    <a:pt x="279" y="962"/>
                  </a:cubicBezTo>
                  <a:cubicBezTo>
                    <a:pt x="279" y="962"/>
                    <a:pt x="279" y="962"/>
                    <a:pt x="279" y="962"/>
                  </a:cubicBezTo>
                  <a:cubicBezTo>
                    <a:pt x="279" y="962"/>
                    <a:pt x="279" y="962"/>
                    <a:pt x="278" y="962"/>
                  </a:cubicBezTo>
                  <a:cubicBezTo>
                    <a:pt x="278" y="962"/>
                    <a:pt x="278" y="962"/>
                    <a:pt x="278" y="962"/>
                  </a:cubicBezTo>
                  <a:cubicBezTo>
                    <a:pt x="277" y="962"/>
                    <a:pt x="277" y="962"/>
                    <a:pt x="276" y="961"/>
                  </a:cubicBezTo>
                  <a:close/>
                  <a:moveTo>
                    <a:pt x="341" y="957"/>
                  </a:moveTo>
                  <a:cubicBezTo>
                    <a:pt x="340" y="956"/>
                    <a:pt x="339" y="955"/>
                    <a:pt x="340" y="954"/>
                  </a:cubicBezTo>
                  <a:cubicBezTo>
                    <a:pt x="340" y="954"/>
                    <a:pt x="340" y="954"/>
                    <a:pt x="340" y="954"/>
                  </a:cubicBezTo>
                  <a:cubicBezTo>
                    <a:pt x="340" y="953"/>
                    <a:pt x="341" y="953"/>
                    <a:pt x="342" y="953"/>
                  </a:cubicBezTo>
                  <a:cubicBezTo>
                    <a:pt x="342" y="953"/>
                    <a:pt x="342" y="953"/>
                    <a:pt x="342" y="953"/>
                  </a:cubicBezTo>
                  <a:cubicBezTo>
                    <a:pt x="343" y="953"/>
                    <a:pt x="344" y="955"/>
                    <a:pt x="344" y="956"/>
                  </a:cubicBezTo>
                  <a:cubicBezTo>
                    <a:pt x="344" y="956"/>
                    <a:pt x="344" y="956"/>
                    <a:pt x="344" y="956"/>
                  </a:cubicBezTo>
                  <a:cubicBezTo>
                    <a:pt x="343" y="956"/>
                    <a:pt x="343" y="957"/>
                    <a:pt x="342" y="957"/>
                  </a:cubicBezTo>
                  <a:cubicBezTo>
                    <a:pt x="342" y="957"/>
                    <a:pt x="342" y="957"/>
                    <a:pt x="342" y="957"/>
                  </a:cubicBezTo>
                  <a:cubicBezTo>
                    <a:pt x="341" y="957"/>
                    <a:pt x="341" y="957"/>
                    <a:pt x="341" y="957"/>
                  </a:cubicBezTo>
                  <a:close/>
                  <a:moveTo>
                    <a:pt x="272" y="950"/>
                  </a:moveTo>
                  <a:cubicBezTo>
                    <a:pt x="272" y="949"/>
                    <a:pt x="273" y="947"/>
                    <a:pt x="274" y="947"/>
                  </a:cubicBezTo>
                  <a:cubicBezTo>
                    <a:pt x="274" y="947"/>
                    <a:pt x="274" y="947"/>
                    <a:pt x="274" y="947"/>
                  </a:cubicBezTo>
                  <a:cubicBezTo>
                    <a:pt x="275" y="947"/>
                    <a:pt x="276" y="947"/>
                    <a:pt x="276" y="948"/>
                  </a:cubicBezTo>
                  <a:cubicBezTo>
                    <a:pt x="276" y="948"/>
                    <a:pt x="276" y="948"/>
                    <a:pt x="276" y="948"/>
                  </a:cubicBezTo>
                  <a:cubicBezTo>
                    <a:pt x="277" y="949"/>
                    <a:pt x="276" y="950"/>
                    <a:pt x="275" y="951"/>
                  </a:cubicBezTo>
                  <a:cubicBezTo>
                    <a:pt x="275" y="951"/>
                    <a:pt x="275" y="951"/>
                    <a:pt x="275" y="951"/>
                  </a:cubicBezTo>
                  <a:cubicBezTo>
                    <a:pt x="275" y="951"/>
                    <a:pt x="274" y="951"/>
                    <a:pt x="274" y="951"/>
                  </a:cubicBezTo>
                  <a:cubicBezTo>
                    <a:pt x="274" y="951"/>
                    <a:pt x="274" y="951"/>
                    <a:pt x="274" y="951"/>
                  </a:cubicBezTo>
                  <a:cubicBezTo>
                    <a:pt x="273" y="951"/>
                    <a:pt x="273" y="950"/>
                    <a:pt x="272" y="950"/>
                  </a:cubicBezTo>
                  <a:close/>
                  <a:moveTo>
                    <a:pt x="345" y="946"/>
                  </a:moveTo>
                  <a:cubicBezTo>
                    <a:pt x="344" y="945"/>
                    <a:pt x="344" y="944"/>
                    <a:pt x="344" y="943"/>
                  </a:cubicBezTo>
                  <a:cubicBezTo>
                    <a:pt x="344" y="943"/>
                    <a:pt x="344" y="943"/>
                    <a:pt x="344" y="943"/>
                  </a:cubicBezTo>
                  <a:cubicBezTo>
                    <a:pt x="344" y="942"/>
                    <a:pt x="345" y="941"/>
                    <a:pt x="346" y="942"/>
                  </a:cubicBezTo>
                  <a:cubicBezTo>
                    <a:pt x="346" y="942"/>
                    <a:pt x="346" y="942"/>
                    <a:pt x="346" y="942"/>
                  </a:cubicBezTo>
                  <a:cubicBezTo>
                    <a:pt x="347" y="942"/>
                    <a:pt x="348" y="943"/>
                    <a:pt x="348" y="944"/>
                  </a:cubicBezTo>
                  <a:cubicBezTo>
                    <a:pt x="348" y="944"/>
                    <a:pt x="348" y="944"/>
                    <a:pt x="348" y="944"/>
                  </a:cubicBezTo>
                  <a:cubicBezTo>
                    <a:pt x="347" y="945"/>
                    <a:pt x="347" y="946"/>
                    <a:pt x="346" y="946"/>
                  </a:cubicBezTo>
                  <a:cubicBezTo>
                    <a:pt x="346" y="946"/>
                    <a:pt x="346" y="946"/>
                    <a:pt x="346" y="946"/>
                  </a:cubicBezTo>
                  <a:cubicBezTo>
                    <a:pt x="346" y="946"/>
                    <a:pt x="345" y="946"/>
                    <a:pt x="345" y="946"/>
                  </a:cubicBezTo>
                  <a:close/>
                  <a:moveTo>
                    <a:pt x="268" y="938"/>
                  </a:moveTo>
                  <a:cubicBezTo>
                    <a:pt x="268" y="937"/>
                    <a:pt x="268" y="936"/>
                    <a:pt x="270" y="936"/>
                  </a:cubicBezTo>
                  <a:cubicBezTo>
                    <a:pt x="270" y="936"/>
                    <a:pt x="270" y="936"/>
                    <a:pt x="270" y="936"/>
                  </a:cubicBezTo>
                  <a:cubicBezTo>
                    <a:pt x="271" y="935"/>
                    <a:pt x="272" y="936"/>
                    <a:pt x="272" y="937"/>
                  </a:cubicBezTo>
                  <a:cubicBezTo>
                    <a:pt x="272" y="937"/>
                    <a:pt x="272" y="937"/>
                    <a:pt x="272" y="937"/>
                  </a:cubicBezTo>
                  <a:cubicBezTo>
                    <a:pt x="272" y="938"/>
                    <a:pt x="272" y="939"/>
                    <a:pt x="271" y="939"/>
                  </a:cubicBezTo>
                  <a:cubicBezTo>
                    <a:pt x="271" y="939"/>
                    <a:pt x="271" y="939"/>
                    <a:pt x="271" y="939"/>
                  </a:cubicBezTo>
                  <a:cubicBezTo>
                    <a:pt x="271" y="940"/>
                    <a:pt x="270" y="940"/>
                    <a:pt x="270" y="940"/>
                  </a:cubicBezTo>
                  <a:cubicBezTo>
                    <a:pt x="270" y="940"/>
                    <a:pt x="270" y="940"/>
                    <a:pt x="270" y="940"/>
                  </a:cubicBezTo>
                  <a:cubicBezTo>
                    <a:pt x="269" y="940"/>
                    <a:pt x="269" y="939"/>
                    <a:pt x="268" y="938"/>
                  </a:cubicBezTo>
                  <a:close/>
                  <a:moveTo>
                    <a:pt x="349" y="934"/>
                  </a:moveTo>
                  <a:cubicBezTo>
                    <a:pt x="348" y="934"/>
                    <a:pt x="348" y="933"/>
                    <a:pt x="348" y="932"/>
                  </a:cubicBezTo>
                  <a:cubicBezTo>
                    <a:pt x="348" y="932"/>
                    <a:pt x="348" y="932"/>
                    <a:pt x="348" y="932"/>
                  </a:cubicBezTo>
                  <a:cubicBezTo>
                    <a:pt x="348" y="931"/>
                    <a:pt x="349" y="930"/>
                    <a:pt x="350" y="931"/>
                  </a:cubicBezTo>
                  <a:cubicBezTo>
                    <a:pt x="350" y="931"/>
                    <a:pt x="350" y="931"/>
                    <a:pt x="350" y="931"/>
                  </a:cubicBezTo>
                  <a:cubicBezTo>
                    <a:pt x="352" y="931"/>
                    <a:pt x="352" y="932"/>
                    <a:pt x="352" y="933"/>
                  </a:cubicBezTo>
                  <a:cubicBezTo>
                    <a:pt x="352" y="933"/>
                    <a:pt x="352" y="933"/>
                    <a:pt x="352" y="933"/>
                  </a:cubicBezTo>
                  <a:cubicBezTo>
                    <a:pt x="351" y="934"/>
                    <a:pt x="351" y="934"/>
                    <a:pt x="350" y="934"/>
                  </a:cubicBezTo>
                  <a:cubicBezTo>
                    <a:pt x="350" y="934"/>
                    <a:pt x="350" y="934"/>
                    <a:pt x="350" y="934"/>
                  </a:cubicBezTo>
                  <a:cubicBezTo>
                    <a:pt x="350" y="934"/>
                    <a:pt x="349" y="934"/>
                    <a:pt x="349" y="934"/>
                  </a:cubicBezTo>
                  <a:close/>
                  <a:moveTo>
                    <a:pt x="264" y="927"/>
                  </a:moveTo>
                  <a:cubicBezTo>
                    <a:pt x="264" y="926"/>
                    <a:pt x="264" y="925"/>
                    <a:pt x="265" y="924"/>
                  </a:cubicBezTo>
                  <a:cubicBezTo>
                    <a:pt x="265" y="924"/>
                    <a:pt x="265" y="924"/>
                    <a:pt x="265" y="924"/>
                  </a:cubicBezTo>
                  <a:cubicBezTo>
                    <a:pt x="267" y="924"/>
                    <a:pt x="268" y="925"/>
                    <a:pt x="268" y="926"/>
                  </a:cubicBezTo>
                  <a:cubicBezTo>
                    <a:pt x="268" y="926"/>
                    <a:pt x="268" y="926"/>
                    <a:pt x="268" y="926"/>
                  </a:cubicBezTo>
                  <a:cubicBezTo>
                    <a:pt x="268" y="927"/>
                    <a:pt x="268" y="928"/>
                    <a:pt x="267" y="928"/>
                  </a:cubicBezTo>
                  <a:cubicBezTo>
                    <a:pt x="267" y="928"/>
                    <a:pt x="267" y="928"/>
                    <a:pt x="267" y="928"/>
                  </a:cubicBezTo>
                  <a:cubicBezTo>
                    <a:pt x="267" y="928"/>
                    <a:pt x="266" y="928"/>
                    <a:pt x="266" y="928"/>
                  </a:cubicBezTo>
                  <a:cubicBezTo>
                    <a:pt x="266" y="928"/>
                    <a:pt x="266" y="928"/>
                    <a:pt x="266" y="928"/>
                  </a:cubicBezTo>
                  <a:cubicBezTo>
                    <a:pt x="265" y="928"/>
                    <a:pt x="265" y="928"/>
                    <a:pt x="264" y="927"/>
                  </a:cubicBezTo>
                  <a:close/>
                  <a:moveTo>
                    <a:pt x="353" y="923"/>
                  </a:moveTo>
                  <a:cubicBezTo>
                    <a:pt x="352" y="923"/>
                    <a:pt x="352" y="921"/>
                    <a:pt x="352" y="920"/>
                  </a:cubicBezTo>
                  <a:cubicBezTo>
                    <a:pt x="352" y="920"/>
                    <a:pt x="352" y="920"/>
                    <a:pt x="352" y="920"/>
                  </a:cubicBezTo>
                  <a:cubicBezTo>
                    <a:pt x="352" y="919"/>
                    <a:pt x="354" y="919"/>
                    <a:pt x="355" y="919"/>
                  </a:cubicBezTo>
                  <a:cubicBezTo>
                    <a:pt x="355" y="919"/>
                    <a:pt x="355" y="919"/>
                    <a:pt x="355" y="919"/>
                  </a:cubicBezTo>
                  <a:cubicBezTo>
                    <a:pt x="356" y="920"/>
                    <a:pt x="356" y="921"/>
                    <a:pt x="356" y="922"/>
                  </a:cubicBezTo>
                  <a:cubicBezTo>
                    <a:pt x="356" y="922"/>
                    <a:pt x="356" y="922"/>
                    <a:pt x="356" y="922"/>
                  </a:cubicBezTo>
                  <a:cubicBezTo>
                    <a:pt x="355" y="923"/>
                    <a:pt x="355" y="923"/>
                    <a:pt x="354" y="923"/>
                  </a:cubicBezTo>
                  <a:cubicBezTo>
                    <a:pt x="354" y="923"/>
                    <a:pt x="354" y="923"/>
                    <a:pt x="354" y="923"/>
                  </a:cubicBezTo>
                  <a:cubicBezTo>
                    <a:pt x="354" y="923"/>
                    <a:pt x="353" y="923"/>
                    <a:pt x="353" y="923"/>
                  </a:cubicBezTo>
                  <a:close/>
                  <a:moveTo>
                    <a:pt x="260" y="916"/>
                  </a:moveTo>
                  <a:cubicBezTo>
                    <a:pt x="260" y="915"/>
                    <a:pt x="260" y="914"/>
                    <a:pt x="261" y="913"/>
                  </a:cubicBezTo>
                  <a:cubicBezTo>
                    <a:pt x="261" y="913"/>
                    <a:pt x="261" y="913"/>
                    <a:pt x="261" y="913"/>
                  </a:cubicBezTo>
                  <a:cubicBezTo>
                    <a:pt x="262" y="913"/>
                    <a:pt x="264" y="913"/>
                    <a:pt x="264" y="914"/>
                  </a:cubicBezTo>
                  <a:cubicBezTo>
                    <a:pt x="264" y="914"/>
                    <a:pt x="264" y="914"/>
                    <a:pt x="264" y="914"/>
                  </a:cubicBezTo>
                  <a:cubicBezTo>
                    <a:pt x="264" y="915"/>
                    <a:pt x="264" y="917"/>
                    <a:pt x="263" y="917"/>
                  </a:cubicBezTo>
                  <a:cubicBezTo>
                    <a:pt x="263" y="917"/>
                    <a:pt x="263" y="917"/>
                    <a:pt x="263" y="917"/>
                  </a:cubicBezTo>
                  <a:cubicBezTo>
                    <a:pt x="263" y="917"/>
                    <a:pt x="262" y="917"/>
                    <a:pt x="262" y="917"/>
                  </a:cubicBezTo>
                  <a:cubicBezTo>
                    <a:pt x="262" y="917"/>
                    <a:pt x="262" y="917"/>
                    <a:pt x="262" y="917"/>
                  </a:cubicBezTo>
                  <a:cubicBezTo>
                    <a:pt x="261" y="917"/>
                    <a:pt x="260" y="917"/>
                    <a:pt x="260" y="916"/>
                  </a:cubicBezTo>
                  <a:close/>
                  <a:moveTo>
                    <a:pt x="357" y="912"/>
                  </a:moveTo>
                  <a:cubicBezTo>
                    <a:pt x="356" y="911"/>
                    <a:pt x="356" y="910"/>
                    <a:pt x="356" y="909"/>
                  </a:cubicBezTo>
                  <a:cubicBezTo>
                    <a:pt x="356" y="909"/>
                    <a:pt x="356" y="909"/>
                    <a:pt x="356" y="909"/>
                  </a:cubicBezTo>
                  <a:cubicBezTo>
                    <a:pt x="356" y="908"/>
                    <a:pt x="358" y="908"/>
                    <a:pt x="359" y="908"/>
                  </a:cubicBezTo>
                  <a:cubicBezTo>
                    <a:pt x="359" y="908"/>
                    <a:pt x="359" y="908"/>
                    <a:pt x="359" y="908"/>
                  </a:cubicBezTo>
                  <a:cubicBezTo>
                    <a:pt x="360" y="908"/>
                    <a:pt x="360" y="909"/>
                    <a:pt x="360" y="910"/>
                  </a:cubicBezTo>
                  <a:cubicBezTo>
                    <a:pt x="360" y="910"/>
                    <a:pt x="360" y="910"/>
                    <a:pt x="360" y="910"/>
                  </a:cubicBezTo>
                  <a:cubicBezTo>
                    <a:pt x="360" y="911"/>
                    <a:pt x="359" y="912"/>
                    <a:pt x="358" y="912"/>
                  </a:cubicBezTo>
                  <a:cubicBezTo>
                    <a:pt x="358" y="912"/>
                    <a:pt x="358" y="912"/>
                    <a:pt x="358" y="912"/>
                  </a:cubicBezTo>
                  <a:cubicBezTo>
                    <a:pt x="358" y="912"/>
                    <a:pt x="357" y="912"/>
                    <a:pt x="357" y="912"/>
                  </a:cubicBezTo>
                  <a:close/>
                  <a:moveTo>
                    <a:pt x="256" y="904"/>
                  </a:moveTo>
                  <a:cubicBezTo>
                    <a:pt x="256" y="903"/>
                    <a:pt x="256" y="902"/>
                    <a:pt x="257" y="902"/>
                  </a:cubicBezTo>
                  <a:cubicBezTo>
                    <a:pt x="257" y="902"/>
                    <a:pt x="257" y="902"/>
                    <a:pt x="257" y="902"/>
                  </a:cubicBezTo>
                  <a:cubicBezTo>
                    <a:pt x="258" y="901"/>
                    <a:pt x="260" y="902"/>
                    <a:pt x="260" y="903"/>
                  </a:cubicBezTo>
                  <a:cubicBezTo>
                    <a:pt x="260" y="903"/>
                    <a:pt x="260" y="903"/>
                    <a:pt x="260" y="903"/>
                  </a:cubicBezTo>
                  <a:cubicBezTo>
                    <a:pt x="260" y="904"/>
                    <a:pt x="260" y="905"/>
                    <a:pt x="259" y="906"/>
                  </a:cubicBezTo>
                  <a:cubicBezTo>
                    <a:pt x="259" y="906"/>
                    <a:pt x="259" y="906"/>
                    <a:pt x="259" y="906"/>
                  </a:cubicBezTo>
                  <a:cubicBezTo>
                    <a:pt x="258" y="906"/>
                    <a:pt x="258" y="906"/>
                    <a:pt x="258" y="906"/>
                  </a:cubicBezTo>
                  <a:cubicBezTo>
                    <a:pt x="258" y="906"/>
                    <a:pt x="258" y="906"/>
                    <a:pt x="258" y="906"/>
                  </a:cubicBezTo>
                  <a:cubicBezTo>
                    <a:pt x="257" y="906"/>
                    <a:pt x="256" y="905"/>
                    <a:pt x="256" y="904"/>
                  </a:cubicBezTo>
                  <a:close/>
                  <a:moveTo>
                    <a:pt x="361" y="900"/>
                  </a:moveTo>
                  <a:cubicBezTo>
                    <a:pt x="360" y="900"/>
                    <a:pt x="360" y="899"/>
                    <a:pt x="360" y="898"/>
                  </a:cubicBezTo>
                  <a:cubicBezTo>
                    <a:pt x="360" y="898"/>
                    <a:pt x="360" y="898"/>
                    <a:pt x="360" y="898"/>
                  </a:cubicBezTo>
                  <a:cubicBezTo>
                    <a:pt x="360" y="897"/>
                    <a:pt x="362" y="896"/>
                    <a:pt x="363" y="897"/>
                  </a:cubicBezTo>
                  <a:cubicBezTo>
                    <a:pt x="363" y="897"/>
                    <a:pt x="363" y="897"/>
                    <a:pt x="363" y="897"/>
                  </a:cubicBezTo>
                  <a:cubicBezTo>
                    <a:pt x="364" y="897"/>
                    <a:pt x="364" y="898"/>
                    <a:pt x="364" y="899"/>
                  </a:cubicBezTo>
                  <a:cubicBezTo>
                    <a:pt x="364" y="899"/>
                    <a:pt x="364" y="899"/>
                    <a:pt x="364" y="899"/>
                  </a:cubicBezTo>
                  <a:cubicBezTo>
                    <a:pt x="364" y="900"/>
                    <a:pt x="363" y="901"/>
                    <a:pt x="362" y="901"/>
                  </a:cubicBezTo>
                  <a:cubicBezTo>
                    <a:pt x="362" y="901"/>
                    <a:pt x="362" y="901"/>
                    <a:pt x="362" y="901"/>
                  </a:cubicBezTo>
                  <a:cubicBezTo>
                    <a:pt x="362" y="901"/>
                    <a:pt x="362" y="900"/>
                    <a:pt x="361" y="900"/>
                  </a:cubicBezTo>
                  <a:close/>
                  <a:moveTo>
                    <a:pt x="252" y="893"/>
                  </a:moveTo>
                  <a:cubicBezTo>
                    <a:pt x="252" y="892"/>
                    <a:pt x="252" y="891"/>
                    <a:pt x="253" y="891"/>
                  </a:cubicBezTo>
                  <a:cubicBezTo>
                    <a:pt x="253" y="891"/>
                    <a:pt x="253" y="891"/>
                    <a:pt x="253" y="891"/>
                  </a:cubicBezTo>
                  <a:cubicBezTo>
                    <a:pt x="254" y="890"/>
                    <a:pt x="255" y="891"/>
                    <a:pt x="256" y="892"/>
                  </a:cubicBezTo>
                  <a:cubicBezTo>
                    <a:pt x="256" y="892"/>
                    <a:pt x="256" y="892"/>
                    <a:pt x="256" y="892"/>
                  </a:cubicBezTo>
                  <a:cubicBezTo>
                    <a:pt x="256" y="893"/>
                    <a:pt x="256" y="894"/>
                    <a:pt x="255" y="894"/>
                  </a:cubicBezTo>
                  <a:cubicBezTo>
                    <a:pt x="255" y="894"/>
                    <a:pt x="255" y="894"/>
                    <a:pt x="255" y="894"/>
                  </a:cubicBezTo>
                  <a:cubicBezTo>
                    <a:pt x="254" y="894"/>
                    <a:pt x="254" y="894"/>
                    <a:pt x="254" y="894"/>
                  </a:cubicBezTo>
                  <a:cubicBezTo>
                    <a:pt x="254" y="894"/>
                    <a:pt x="254" y="894"/>
                    <a:pt x="254" y="894"/>
                  </a:cubicBezTo>
                  <a:cubicBezTo>
                    <a:pt x="253" y="894"/>
                    <a:pt x="252" y="894"/>
                    <a:pt x="252" y="893"/>
                  </a:cubicBezTo>
                  <a:close/>
                  <a:moveTo>
                    <a:pt x="365" y="889"/>
                  </a:moveTo>
                  <a:cubicBezTo>
                    <a:pt x="364" y="889"/>
                    <a:pt x="364" y="888"/>
                    <a:pt x="364" y="887"/>
                  </a:cubicBezTo>
                  <a:cubicBezTo>
                    <a:pt x="364" y="887"/>
                    <a:pt x="364" y="887"/>
                    <a:pt x="364" y="887"/>
                  </a:cubicBezTo>
                  <a:cubicBezTo>
                    <a:pt x="365" y="885"/>
                    <a:pt x="366" y="885"/>
                    <a:pt x="367" y="885"/>
                  </a:cubicBezTo>
                  <a:cubicBezTo>
                    <a:pt x="367" y="885"/>
                    <a:pt x="367" y="885"/>
                    <a:pt x="367" y="885"/>
                  </a:cubicBezTo>
                  <a:cubicBezTo>
                    <a:pt x="368" y="886"/>
                    <a:pt x="368" y="887"/>
                    <a:pt x="368" y="888"/>
                  </a:cubicBezTo>
                  <a:cubicBezTo>
                    <a:pt x="368" y="888"/>
                    <a:pt x="368" y="888"/>
                    <a:pt x="368" y="888"/>
                  </a:cubicBezTo>
                  <a:cubicBezTo>
                    <a:pt x="368" y="889"/>
                    <a:pt x="367" y="889"/>
                    <a:pt x="366" y="889"/>
                  </a:cubicBezTo>
                  <a:cubicBezTo>
                    <a:pt x="366" y="889"/>
                    <a:pt x="366" y="889"/>
                    <a:pt x="366" y="889"/>
                  </a:cubicBezTo>
                  <a:cubicBezTo>
                    <a:pt x="366" y="889"/>
                    <a:pt x="366" y="889"/>
                    <a:pt x="365" y="889"/>
                  </a:cubicBezTo>
                  <a:close/>
                  <a:moveTo>
                    <a:pt x="248" y="882"/>
                  </a:moveTo>
                  <a:cubicBezTo>
                    <a:pt x="248" y="881"/>
                    <a:pt x="248" y="880"/>
                    <a:pt x="249" y="879"/>
                  </a:cubicBezTo>
                  <a:cubicBezTo>
                    <a:pt x="249" y="879"/>
                    <a:pt x="249" y="879"/>
                    <a:pt x="249" y="879"/>
                  </a:cubicBezTo>
                  <a:cubicBezTo>
                    <a:pt x="250" y="879"/>
                    <a:pt x="251" y="879"/>
                    <a:pt x="252" y="880"/>
                  </a:cubicBezTo>
                  <a:cubicBezTo>
                    <a:pt x="252" y="880"/>
                    <a:pt x="252" y="880"/>
                    <a:pt x="252" y="880"/>
                  </a:cubicBezTo>
                  <a:cubicBezTo>
                    <a:pt x="252" y="881"/>
                    <a:pt x="252" y="883"/>
                    <a:pt x="251" y="883"/>
                  </a:cubicBezTo>
                  <a:cubicBezTo>
                    <a:pt x="251" y="883"/>
                    <a:pt x="251" y="883"/>
                    <a:pt x="251" y="883"/>
                  </a:cubicBezTo>
                  <a:cubicBezTo>
                    <a:pt x="250" y="883"/>
                    <a:pt x="250" y="883"/>
                    <a:pt x="250" y="883"/>
                  </a:cubicBezTo>
                  <a:cubicBezTo>
                    <a:pt x="250" y="883"/>
                    <a:pt x="250" y="883"/>
                    <a:pt x="250" y="883"/>
                  </a:cubicBezTo>
                  <a:cubicBezTo>
                    <a:pt x="249" y="883"/>
                    <a:pt x="248" y="883"/>
                    <a:pt x="248" y="882"/>
                  </a:cubicBezTo>
                  <a:close/>
                  <a:moveTo>
                    <a:pt x="369" y="878"/>
                  </a:moveTo>
                  <a:cubicBezTo>
                    <a:pt x="368" y="877"/>
                    <a:pt x="368" y="876"/>
                    <a:pt x="368" y="875"/>
                  </a:cubicBezTo>
                  <a:cubicBezTo>
                    <a:pt x="368" y="875"/>
                    <a:pt x="368" y="875"/>
                    <a:pt x="368" y="875"/>
                  </a:cubicBezTo>
                  <a:cubicBezTo>
                    <a:pt x="369" y="874"/>
                    <a:pt x="370" y="874"/>
                    <a:pt x="371" y="874"/>
                  </a:cubicBezTo>
                  <a:cubicBezTo>
                    <a:pt x="371" y="874"/>
                    <a:pt x="371" y="874"/>
                    <a:pt x="371" y="874"/>
                  </a:cubicBezTo>
                  <a:cubicBezTo>
                    <a:pt x="372" y="874"/>
                    <a:pt x="372" y="876"/>
                    <a:pt x="372" y="877"/>
                  </a:cubicBezTo>
                  <a:cubicBezTo>
                    <a:pt x="372" y="877"/>
                    <a:pt x="372" y="877"/>
                    <a:pt x="372" y="877"/>
                  </a:cubicBezTo>
                  <a:cubicBezTo>
                    <a:pt x="372" y="877"/>
                    <a:pt x="371" y="878"/>
                    <a:pt x="370" y="878"/>
                  </a:cubicBezTo>
                  <a:cubicBezTo>
                    <a:pt x="370" y="878"/>
                    <a:pt x="370" y="878"/>
                    <a:pt x="370" y="878"/>
                  </a:cubicBezTo>
                  <a:cubicBezTo>
                    <a:pt x="370" y="878"/>
                    <a:pt x="370" y="878"/>
                    <a:pt x="369" y="878"/>
                  </a:cubicBezTo>
                  <a:close/>
                  <a:moveTo>
                    <a:pt x="244" y="870"/>
                  </a:moveTo>
                  <a:cubicBezTo>
                    <a:pt x="244" y="869"/>
                    <a:pt x="244" y="868"/>
                    <a:pt x="245" y="868"/>
                  </a:cubicBezTo>
                  <a:cubicBezTo>
                    <a:pt x="245" y="868"/>
                    <a:pt x="245" y="868"/>
                    <a:pt x="245" y="868"/>
                  </a:cubicBezTo>
                  <a:cubicBezTo>
                    <a:pt x="246" y="868"/>
                    <a:pt x="247" y="868"/>
                    <a:pt x="248" y="869"/>
                  </a:cubicBezTo>
                  <a:cubicBezTo>
                    <a:pt x="248" y="869"/>
                    <a:pt x="248" y="869"/>
                    <a:pt x="248" y="869"/>
                  </a:cubicBezTo>
                  <a:cubicBezTo>
                    <a:pt x="248" y="870"/>
                    <a:pt x="248" y="871"/>
                    <a:pt x="247" y="872"/>
                  </a:cubicBezTo>
                  <a:cubicBezTo>
                    <a:pt x="247" y="872"/>
                    <a:pt x="247" y="872"/>
                    <a:pt x="247" y="872"/>
                  </a:cubicBezTo>
                  <a:cubicBezTo>
                    <a:pt x="246" y="872"/>
                    <a:pt x="246" y="872"/>
                    <a:pt x="246" y="872"/>
                  </a:cubicBezTo>
                  <a:cubicBezTo>
                    <a:pt x="246" y="872"/>
                    <a:pt x="246" y="872"/>
                    <a:pt x="246" y="872"/>
                  </a:cubicBezTo>
                  <a:cubicBezTo>
                    <a:pt x="245" y="872"/>
                    <a:pt x="244" y="871"/>
                    <a:pt x="244" y="870"/>
                  </a:cubicBezTo>
                  <a:close/>
                  <a:moveTo>
                    <a:pt x="373" y="867"/>
                  </a:moveTo>
                  <a:cubicBezTo>
                    <a:pt x="372" y="866"/>
                    <a:pt x="372" y="865"/>
                    <a:pt x="372" y="864"/>
                  </a:cubicBezTo>
                  <a:cubicBezTo>
                    <a:pt x="372" y="864"/>
                    <a:pt x="372" y="864"/>
                    <a:pt x="372" y="864"/>
                  </a:cubicBezTo>
                  <a:cubicBezTo>
                    <a:pt x="373" y="863"/>
                    <a:pt x="374" y="862"/>
                    <a:pt x="375" y="863"/>
                  </a:cubicBezTo>
                  <a:cubicBezTo>
                    <a:pt x="375" y="863"/>
                    <a:pt x="375" y="863"/>
                    <a:pt x="375" y="863"/>
                  </a:cubicBezTo>
                  <a:cubicBezTo>
                    <a:pt x="376" y="863"/>
                    <a:pt x="376" y="864"/>
                    <a:pt x="376" y="865"/>
                  </a:cubicBezTo>
                  <a:cubicBezTo>
                    <a:pt x="376" y="865"/>
                    <a:pt x="376" y="865"/>
                    <a:pt x="376" y="865"/>
                  </a:cubicBezTo>
                  <a:cubicBezTo>
                    <a:pt x="376" y="866"/>
                    <a:pt x="375" y="867"/>
                    <a:pt x="374" y="867"/>
                  </a:cubicBezTo>
                  <a:cubicBezTo>
                    <a:pt x="374" y="867"/>
                    <a:pt x="374" y="867"/>
                    <a:pt x="374" y="867"/>
                  </a:cubicBezTo>
                  <a:cubicBezTo>
                    <a:pt x="374" y="867"/>
                    <a:pt x="374" y="867"/>
                    <a:pt x="373" y="867"/>
                  </a:cubicBezTo>
                  <a:close/>
                  <a:moveTo>
                    <a:pt x="240" y="859"/>
                  </a:moveTo>
                  <a:cubicBezTo>
                    <a:pt x="240" y="858"/>
                    <a:pt x="240" y="857"/>
                    <a:pt x="241" y="857"/>
                  </a:cubicBezTo>
                  <a:cubicBezTo>
                    <a:pt x="241" y="857"/>
                    <a:pt x="241" y="857"/>
                    <a:pt x="241" y="857"/>
                  </a:cubicBezTo>
                  <a:cubicBezTo>
                    <a:pt x="242" y="856"/>
                    <a:pt x="243" y="857"/>
                    <a:pt x="244" y="858"/>
                  </a:cubicBezTo>
                  <a:cubicBezTo>
                    <a:pt x="244" y="858"/>
                    <a:pt x="244" y="858"/>
                    <a:pt x="244" y="858"/>
                  </a:cubicBezTo>
                  <a:cubicBezTo>
                    <a:pt x="244" y="859"/>
                    <a:pt x="244" y="860"/>
                    <a:pt x="243" y="860"/>
                  </a:cubicBezTo>
                  <a:cubicBezTo>
                    <a:pt x="243" y="860"/>
                    <a:pt x="243" y="860"/>
                    <a:pt x="243" y="860"/>
                  </a:cubicBezTo>
                  <a:cubicBezTo>
                    <a:pt x="242" y="860"/>
                    <a:pt x="242" y="861"/>
                    <a:pt x="242" y="861"/>
                  </a:cubicBezTo>
                  <a:cubicBezTo>
                    <a:pt x="242" y="861"/>
                    <a:pt x="242" y="861"/>
                    <a:pt x="242" y="861"/>
                  </a:cubicBezTo>
                  <a:cubicBezTo>
                    <a:pt x="241" y="861"/>
                    <a:pt x="240" y="860"/>
                    <a:pt x="240" y="859"/>
                  </a:cubicBezTo>
                  <a:close/>
                  <a:moveTo>
                    <a:pt x="377" y="855"/>
                  </a:moveTo>
                  <a:cubicBezTo>
                    <a:pt x="376" y="855"/>
                    <a:pt x="376" y="854"/>
                    <a:pt x="376" y="853"/>
                  </a:cubicBezTo>
                  <a:cubicBezTo>
                    <a:pt x="376" y="853"/>
                    <a:pt x="376" y="853"/>
                    <a:pt x="376" y="853"/>
                  </a:cubicBezTo>
                  <a:cubicBezTo>
                    <a:pt x="377" y="852"/>
                    <a:pt x="378" y="851"/>
                    <a:pt x="379" y="851"/>
                  </a:cubicBezTo>
                  <a:cubicBezTo>
                    <a:pt x="379" y="851"/>
                    <a:pt x="379" y="851"/>
                    <a:pt x="379" y="851"/>
                  </a:cubicBezTo>
                  <a:cubicBezTo>
                    <a:pt x="380" y="852"/>
                    <a:pt x="380" y="853"/>
                    <a:pt x="380" y="854"/>
                  </a:cubicBezTo>
                  <a:cubicBezTo>
                    <a:pt x="380" y="854"/>
                    <a:pt x="380" y="854"/>
                    <a:pt x="380" y="854"/>
                  </a:cubicBezTo>
                  <a:cubicBezTo>
                    <a:pt x="380" y="855"/>
                    <a:pt x="379" y="855"/>
                    <a:pt x="378" y="855"/>
                  </a:cubicBezTo>
                  <a:cubicBezTo>
                    <a:pt x="378" y="855"/>
                    <a:pt x="378" y="855"/>
                    <a:pt x="378" y="855"/>
                  </a:cubicBezTo>
                  <a:cubicBezTo>
                    <a:pt x="378" y="855"/>
                    <a:pt x="378" y="855"/>
                    <a:pt x="377" y="855"/>
                  </a:cubicBezTo>
                  <a:close/>
                  <a:moveTo>
                    <a:pt x="236" y="848"/>
                  </a:moveTo>
                  <a:cubicBezTo>
                    <a:pt x="236" y="847"/>
                    <a:pt x="236" y="846"/>
                    <a:pt x="237" y="845"/>
                  </a:cubicBezTo>
                  <a:cubicBezTo>
                    <a:pt x="237" y="845"/>
                    <a:pt x="237" y="845"/>
                    <a:pt x="237" y="845"/>
                  </a:cubicBezTo>
                  <a:cubicBezTo>
                    <a:pt x="238" y="845"/>
                    <a:pt x="239" y="846"/>
                    <a:pt x="240" y="847"/>
                  </a:cubicBezTo>
                  <a:cubicBezTo>
                    <a:pt x="240" y="847"/>
                    <a:pt x="240" y="847"/>
                    <a:pt x="240" y="847"/>
                  </a:cubicBezTo>
                  <a:cubicBezTo>
                    <a:pt x="240" y="848"/>
                    <a:pt x="239" y="849"/>
                    <a:pt x="238" y="849"/>
                  </a:cubicBezTo>
                  <a:cubicBezTo>
                    <a:pt x="238" y="849"/>
                    <a:pt x="238" y="849"/>
                    <a:pt x="238" y="849"/>
                  </a:cubicBezTo>
                  <a:cubicBezTo>
                    <a:pt x="238" y="849"/>
                    <a:pt x="238" y="849"/>
                    <a:pt x="238" y="849"/>
                  </a:cubicBezTo>
                  <a:cubicBezTo>
                    <a:pt x="238" y="849"/>
                    <a:pt x="238" y="849"/>
                    <a:pt x="238" y="849"/>
                  </a:cubicBezTo>
                  <a:cubicBezTo>
                    <a:pt x="237" y="849"/>
                    <a:pt x="236" y="849"/>
                    <a:pt x="236" y="848"/>
                  </a:cubicBezTo>
                  <a:close/>
                  <a:moveTo>
                    <a:pt x="382" y="844"/>
                  </a:moveTo>
                  <a:cubicBezTo>
                    <a:pt x="381" y="844"/>
                    <a:pt x="380" y="842"/>
                    <a:pt x="380" y="841"/>
                  </a:cubicBezTo>
                  <a:cubicBezTo>
                    <a:pt x="380" y="841"/>
                    <a:pt x="380" y="841"/>
                    <a:pt x="380" y="841"/>
                  </a:cubicBezTo>
                  <a:cubicBezTo>
                    <a:pt x="381" y="840"/>
                    <a:pt x="382" y="840"/>
                    <a:pt x="383" y="840"/>
                  </a:cubicBezTo>
                  <a:cubicBezTo>
                    <a:pt x="383" y="840"/>
                    <a:pt x="383" y="840"/>
                    <a:pt x="383" y="840"/>
                  </a:cubicBezTo>
                  <a:cubicBezTo>
                    <a:pt x="384" y="841"/>
                    <a:pt x="384" y="842"/>
                    <a:pt x="384" y="843"/>
                  </a:cubicBezTo>
                  <a:cubicBezTo>
                    <a:pt x="384" y="843"/>
                    <a:pt x="384" y="843"/>
                    <a:pt x="384" y="843"/>
                  </a:cubicBezTo>
                  <a:cubicBezTo>
                    <a:pt x="384" y="844"/>
                    <a:pt x="383" y="844"/>
                    <a:pt x="382" y="844"/>
                  </a:cubicBezTo>
                  <a:cubicBezTo>
                    <a:pt x="382" y="844"/>
                    <a:pt x="382" y="844"/>
                    <a:pt x="382" y="844"/>
                  </a:cubicBezTo>
                  <a:cubicBezTo>
                    <a:pt x="382" y="844"/>
                    <a:pt x="382" y="844"/>
                    <a:pt x="382" y="844"/>
                  </a:cubicBezTo>
                  <a:close/>
                  <a:moveTo>
                    <a:pt x="232" y="837"/>
                  </a:moveTo>
                  <a:cubicBezTo>
                    <a:pt x="231" y="836"/>
                    <a:pt x="232" y="834"/>
                    <a:pt x="233" y="834"/>
                  </a:cubicBezTo>
                  <a:cubicBezTo>
                    <a:pt x="233" y="834"/>
                    <a:pt x="233" y="834"/>
                    <a:pt x="233" y="834"/>
                  </a:cubicBezTo>
                  <a:cubicBezTo>
                    <a:pt x="234" y="834"/>
                    <a:pt x="235" y="834"/>
                    <a:pt x="236" y="835"/>
                  </a:cubicBezTo>
                  <a:cubicBezTo>
                    <a:pt x="236" y="835"/>
                    <a:pt x="236" y="835"/>
                    <a:pt x="236" y="835"/>
                  </a:cubicBezTo>
                  <a:cubicBezTo>
                    <a:pt x="236" y="836"/>
                    <a:pt x="235" y="837"/>
                    <a:pt x="234" y="838"/>
                  </a:cubicBezTo>
                  <a:cubicBezTo>
                    <a:pt x="234" y="838"/>
                    <a:pt x="234" y="838"/>
                    <a:pt x="234" y="838"/>
                  </a:cubicBezTo>
                  <a:cubicBezTo>
                    <a:pt x="234" y="838"/>
                    <a:pt x="234" y="838"/>
                    <a:pt x="234" y="838"/>
                  </a:cubicBezTo>
                  <a:cubicBezTo>
                    <a:pt x="234" y="838"/>
                    <a:pt x="234" y="838"/>
                    <a:pt x="234" y="838"/>
                  </a:cubicBezTo>
                  <a:cubicBezTo>
                    <a:pt x="233" y="838"/>
                    <a:pt x="232" y="837"/>
                    <a:pt x="232" y="837"/>
                  </a:cubicBezTo>
                  <a:close/>
                  <a:moveTo>
                    <a:pt x="386" y="833"/>
                  </a:moveTo>
                  <a:cubicBezTo>
                    <a:pt x="385" y="832"/>
                    <a:pt x="384" y="831"/>
                    <a:pt x="384" y="830"/>
                  </a:cubicBezTo>
                  <a:cubicBezTo>
                    <a:pt x="384" y="830"/>
                    <a:pt x="384" y="830"/>
                    <a:pt x="384" y="830"/>
                  </a:cubicBezTo>
                  <a:cubicBezTo>
                    <a:pt x="385" y="829"/>
                    <a:pt x="386" y="828"/>
                    <a:pt x="387" y="829"/>
                  </a:cubicBezTo>
                  <a:cubicBezTo>
                    <a:pt x="387" y="829"/>
                    <a:pt x="387" y="829"/>
                    <a:pt x="387" y="829"/>
                  </a:cubicBezTo>
                  <a:cubicBezTo>
                    <a:pt x="388" y="829"/>
                    <a:pt x="389" y="830"/>
                    <a:pt x="388" y="831"/>
                  </a:cubicBezTo>
                  <a:cubicBezTo>
                    <a:pt x="388" y="831"/>
                    <a:pt x="388" y="831"/>
                    <a:pt x="388" y="831"/>
                  </a:cubicBezTo>
                  <a:cubicBezTo>
                    <a:pt x="388" y="832"/>
                    <a:pt x="387" y="833"/>
                    <a:pt x="386" y="833"/>
                  </a:cubicBezTo>
                  <a:cubicBezTo>
                    <a:pt x="386" y="833"/>
                    <a:pt x="386" y="833"/>
                    <a:pt x="386" y="833"/>
                  </a:cubicBezTo>
                  <a:cubicBezTo>
                    <a:pt x="386" y="833"/>
                    <a:pt x="386" y="833"/>
                    <a:pt x="386" y="833"/>
                  </a:cubicBezTo>
                  <a:close/>
                  <a:moveTo>
                    <a:pt x="228" y="825"/>
                  </a:moveTo>
                  <a:cubicBezTo>
                    <a:pt x="227" y="824"/>
                    <a:pt x="228" y="823"/>
                    <a:pt x="229" y="823"/>
                  </a:cubicBezTo>
                  <a:cubicBezTo>
                    <a:pt x="229" y="823"/>
                    <a:pt x="229" y="823"/>
                    <a:pt x="229" y="823"/>
                  </a:cubicBezTo>
                  <a:cubicBezTo>
                    <a:pt x="230" y="822"/>
                    <a:pt x="231" y="823"/>
                    <a:pt x="232" y="824"/>
                  </a:cubicBezTo>
                  <a:cubicBezTo>
                    <a:pt x="232" y="824"/>
                    <a:pt x="232" y="824"/>
                    <a:pt x="232" y="824"/>
                  </a:cubicBezTo>
                  <a:cubicBezTo>
                    <a:pt x="232" y="825"/>
                    <a:pt x="231" y="826"/>
                    <a:pt x="230" y="827"/>
                  </a:cubicBezTo>
                  <a:cubicBezTo>
                    <a:pt x="230" y="827"/>
                    <a:pt x="230" y="827"/>
                    <a:pt x="230" y="827"/>
                  </a:cubicBezTo>
                  <a:cubicBezTo>
                    <a:pt x="230" y="827"/>
                    <a:pt x="230" y="827"/>
                    <a:pt x="230" y="827"/>
                  </a:cubicBezTo>
                  <a:cubicBezTo>
                    <a:pt x="230" y="827"/>
                    <a:pt x="230" y="827"/>
                    <a:pt x="230" y="827"/>
                  </a:cubicBezTo>
                  <a:cubicBezTo>
                    <a:pt x="229" y="827"/>
                    <a:pt x="228" y="826"/>
                    <a:pt x="228" y="825"/>
                  </a:cubicBezTo>
                  <a:close/>
                  <a:moveTo>
                    <a:pt x="390" y="821"/>
                  </a:moveTo>
                  <a:cubicBezTo>
                    <a:pt x="389" y="821"/>
                    <a:pt x="388" y="820"/>
                    <a:pt x="388" y="819"/>
                  </a:cubicBezTo>
                  <a:cubicBezTo>
                    <a:pt x="388" y="819"/>
                    <a:pt x="388" y="819"/>
                    <a:pt x="388" y="819"/>
                  </a:cubicBezTo>
                  <a:cubicBezTo>
                    <a:pt x="389" y="818"/>
                    <a:pt x="390" y="817"/>
                    <a:pt x="391" y="818"/>
                  </a:cubicBezTo>
                  <a:cubicBezTo>
                    <a:pt x="391" y="818"/>
                    <a:pt x="391" y="818"/>
                    <a:pt x="391" y="818"/>
                  </a:cubicBezTo>
                  <a:cubicBezTo>
                    <a:pt x="392" y="818"/>
                    <a:pt x="393" y="819"/>
                    <a:pt x="392" y="820"/>
                  </a:cubicBezTo>
                  <a:cubicBezTo>
                    <a:pt x="392" y="820"/>
                    <a:pt x="392" y="820"/>
                    <a:pt x="392" y="820"/>
                  </a:cubicBezTo>
                  <a:cubicBezTo>
                    <a:pt x="392" y="821"/>
                    <a:pt x="391" y="821"/>
                    <a:pt x="390" y="821"/>
                  </a:cubicBezTo>
                  <a:cubicBezTo>
                    <a:pt x="390" y="821"/>
                    <a:pt x="390" y="821"/>
                    <a:pt x="390" y="821"/>
                  </a:cubicBezTo>
                  <a:cubicBezTo>
                    <a:pt x="390" y="821"/>
                    <a:pt x="390" y="821"/>
                    <a:pt x="390" y="821"/>
                  </a:cubicBezTo>
                  <a:close/>
                  <a:moveTo>
                    <a:pt x="224" y="814"/>
                  </a:moveTo>
                  <a:cubicBezTo>
                    <a:pt x="223" y="813"/>
                    <a:pt x="224" y="812"/>
                    <a:pt x="225" y="811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6" y="811"/>
                    <a:pt x="227" y="812"/>
                    <a:pt x="228" y="813"/>
                  </a:cubicBezTo>
                  <a:cubicBezTo>
                    <a:pt x="228" y="813"/>
                    <a:pt x="228" y="813"/>
                    <a:pt x="228" y="813"/>
                  </a:cubicBezTo>
                  <a:cubicBezTo>
                    <a:pt x="228" y="814"/>
                    <a:pt x="227" y="815"/>
                    <a:pt x="226" y="815"/>
                  </a:cubicBezTo>
                  <a:cubicBezTo>
                    <a:pt x="226" y="815"/>
                    <a:pt x="226" y="815"/>
                    <a:pt x="226" y="815"/>
                  </a:cubicBezTo>
                  <a:cubicBezTo>
                    <a:pt x="226" y="815"/>
                    <a:pt x="226" y="815"/>
                    <a:pt x="226" y="815"/>
                  </a:cubicBezTo>
                  <a:cubicBezTo>
                    <a:pt x="226" y="815"/>
                    <a:pt x="226" y="815"/>
                    <a:pt x="226" y="815"/>
                  </a:cubicBezTo>
                  <a:cubicBezTo>
                    <a:pt x="225" y="815"/>
                    <a:pt x="224" y="815"/>
                    <a:pt x="224" y="814"/>
                  </a:cubicBezTo>
                  <a:close/>
                  <a:moveTo>
                    <a:pt x="394" y="810"/>
                  </a:moveTo>
                  <a:cubicBezTo>
                    <a:pt x="393" y="810"/>
                    <a:pt x="392" y="809"/>
                    <a:pt x="392" y="807"/>
                  </a:cubicBezTo>
                  <a:cubicBezTo>
                    <a:pt x="392" y="807"/>
                    <a:pt x="392" y="807"/>
                    <a:pt x="392" y="807"/>
                  </a:cubicBezTo>
                  <a:cubicBezTo>
                    <a:pt x="393" y="806"/>
                    <a:pt x="394" y="806"/>
                    <a:pt x="395" y="806"/>
                  </a:cubicBezTo>
                  <a:cubicBezTo>
                    <a:pt x="395" y="806"/>
                    <a:pt x="395" y="806"/>
                    <a:pt x="395" y="806"/>
                  </a:cubicBezTo>
                  <a:cubicBezTo>
                    <a:pt x="396" y="807"/>
                    <a:pt x="397" y="808"/>
                    <a:pt x="396" y="809"/>
                  </a:cubicBezTo>
                  <a:cubicBezTo>
                    <a:pt x="396" y="809"/>
                    <a:pt x="396" y="809"/>
                    <a:pt x="396" y="809"/>
                  </a:cubicBezTo>
                  <a:cubicBezTo>
                    <a:pt x="396" y="810"/>
                    <a:pt x="395" y="810"/>
                    <a:pt x="394" y="810"/>
                  </a:cubicBezTo>
                  <a:cubicBezTo>
                    <a:pt x="394" y="810"/>
                    <a:pt x="394" y="810"/>
                    <a:pt x="394" y="810"/>
                  </a:cubicBezTo>
                  <a:cubicBezTo>
                    <a:pt x="394" y="810"/>
                    <a:pt x="394" y="810"/>
                    <a:pt x="394" y="810"/>
                  </a:cubicBezTo>
                  <a:close/>
                  <a:moveTo>
                    <a:pt x="220" y="803"/>
                  </a:moveTo>
                  <a:cubicBezTo>
                    <a:pt x="219" y="802"/>
                    <a:pt x="220" y="801"/>
                    <a:pt x="221" y="800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2" y="800"/>
                    <a:pt x="223" y="800"/>
                    <a:pt x="223" y="801"/>
                  </a:cubicBezTo>
                  <a:cubicBezTo>
                    <a:pt x="223" y="801"/>
                    <a:pt x="223" y="801"/>
                    <a:pt x="223" y="801"/>
                  </a:cubicBezTo>
                  <a:cubicBezTo>
                    <a:pt x="224" y="802"/>
                    <a:pt x="223" y="804"/>
                    <a:pt x="222" y="804"/>
                  </a:cubicBezTo>
                  <a:cubicBezTo>
                    <a:pt x="222" y="804"/>
                    <a:pt x="222" y="804"/>
                    <a:pt x="222" y="804"/>
                  </a:cubicBezTo>
                  <a:cubicBezTo>
                    <a:pt x="222" y="804"/>
                    <a:pt x="222" y="804"/>
                    <a:pt x="222" y="804"/>
                  </a:cubicBezTo>
                  <a:cubicBezTo>
                    <a:pt x="222" y="804"/>
                    <a:pt x="222" y="804"/>
                    <a:pt x="222" y="804"/>
                  </a:cubicBezTo>
                  <a:cubicBezTo>
                    <a:pt x="221" y="804"/>
                    <a:pt x="220" y="804"/>
                    <a:pt x="220" y="803"/>
                  </a:cubicBezTo>
                  <a:close/>
                  <a:moveTo>
                    <a:pt x="398" y="799"/>
                  </a:moveTo>
                  <a:cubicBezTo>
                    <a:pt x="397" y="798"/>
                    <a:pt x="396" y="797"/>
                    <a:pt x="397" y="796"/>
                  </a:cubicBezTo>
                  <a:cubicBezTo>
                    <a:pt x="397" y="796"/>
                    <a:pt x="397" y="796"/>
                    <a:pt x="397" y="796"/>
                  </a:cubicBezTo>
                  <a:cubicBezTo>
                    <a:pt x="397" y="795"/>
                    <a:pt x="398" y="795"/>
                    <a:pt x="399" y="795"/>
                  </a:cubicBezTo>
                  <a:cubicBezTo>
                    <a:pt x="399" y="795"/>
                    <a:pt x="399" y="795"/>
                    <a:pt x="399" y="795"/>
                  </a:cubicBezTo>
                  <a:cubicBezTo>
                    <a:pt x="400" y="795"/>
                    <a:pt x="401" y="796"/>
                    <a:pt x="400" y="798"/>
                  </a:cubicBezTo>
                  <a:cubicBezTo>
                    <a:pt x="400" y="798"/>
                    <a:pt x="400" y="798"/>
                    <a:pt x="400" y="798"/>
                  </a:cubicBezTo>
                  <a:cubicBezTo>
                    <a:pt x="400" y="798"/>
                    <a:pt x="399" y="799"/>
                    <a:pt x="398" y="799"/>
                  </a:cubicBezTo>
                  <a:cubicBezTo>
                    <a:pt x="398" y="799"/>
                    <a:pt x="398" y="799"/>
                    <a:pt x="398" y="799"/>
                  </a:cubicBezTo>
                  <a:cubicBezTo>
                    <a:pt x="398" y="799"/>
                    <a:pt x="398" y="799"/>
                    <a:pt x="398" y="799"/>
                  </a:cubicBezTo>
                  <a:close/>
                  <a:moveTo>
                    <a:pt x="216" y="791"/>
                  </a:moveTo>
                  <a:cubicBezTo>
                    <a:pt x="215" y="790"/>
                    <a:pt x="216" y="789"/>
                    <a:pt x="217" y="789"/>
                  </a:cubicBezTo>
                  <a:cubicBezTo>
                    <a:pt x="217" y="789"/>
                    <a:pt x="217" y="789"/>
                    <a:pt x="217" y="789"/>
                  </a:cubicBezTo>
                  <a:cubicBezTo>
                    <a:pt x="218" y="789"/>
                    <a:pt x="219" y="789"/>
                    <a:pt x="219" y="790"/>
                  </a:cubicBezTo>
                  <a:cubicBezTo>
                    <a:pt x="219" y="790"/>
                    <a:pt x="219" y="790"/>
                    <a:pt x="219" y="790"/>
                  </a:cubicBezTo>
                  <a:cubicBezTo>
                    <a:pt x="220" y="791"/>
                    <a:pt x="219" y="792"/>
                    <a:pt x="218" y="793"/>
                  </a:cubicBezTo>
                  <a:cubicBezTo>
                    <a:pt x="218" y="793"/>
                    <a:pt x="218" y="793"/>
                    <a:pt x="218" y="793"/>
                  </a:cubicBezTo>
                  <a:cubicBezTo>
                    <a:pt x="218" y="793"/>
                    <a:pt x="218" y="793"/>
                    <a:pt x="218" y="793"/>
                  </a:cubicBezTo>
                  <a:cubicBezTo>
                    <a:pt x="218" y="793"/>
                    <a:pt x="218" y="793"/>
                    <a:pt x="218" y="793"/>
                  </a:cubicBezTo>
                  <a:cubicBezTo>
                    <a:pt x="217" y="793"/>
                    <a:pt x="216" y="792"/>
                    <a:pt x="216" y="791"/>
                  </a:cubicBezTo>
                  <a:close/>
                  <a:moveTo>
                    <a:pt x="402" y="787"/>
                  </a:moveTo>
                  <a:cubicBezTo>
                    <a:pt x="401" y="787"/>
                    <a:pt x="400" y="786"/>
                    <a:pt x="401" y="785"/>
                  </a:cubicBezTo>
                  <a:cubicBezTo>
                    <a:pt x="401" y="785"/>
                    <a:pt x="401" y="785"/>
                    <a:pt x="401" y="785"/>
                  </a:cubicBezTo>
                  <a:cubicBezTo>
                    <a:pt x="401" y="784"/>
                    <a:pt x="402" y="783"/>
                    <a:pt x="403" y="784"/>
                  </a:cubicBezTo>
                  <a:cubicBezTo>
                    <a:pt x="403" y="784"/>
                    <a:pt x="403" y="784"/>
                    <a:pt x="403" y="784"/>
                  </a:cubicBezTo>
                  <a:cubicBezTo>
                    <a:pt x="404" y="784"/>
                    <a:pt x="405" y="785"/>
                    <a:pt x="404" y="786"/>
                  </a:cubicBezTo>
                  <a:cubicBezTo>
                    <a:pt x="404" y="786"/>
                    <a:pt x="404" y="786"/>
                    <a:pt x="404" y="786"/>
                  </a:cubicBezTo>
                  <a:cubicBezTo>
                    <a:pt x="404" y="787"/>
                    <a:pt x="403" y="788"/>
                    <a:pt x="402" y="788"/>
                  </a:cubicBezTo>
                  <a:cubicBezTo>
                    <a:pt x="402" y="788"/>
                    <a:pt x="402" y="788"/>
                    <a:pt x="402" y="788"/>
                  </a:cubicBezTo>
                  <a:cubicBezTo>
                    <a:pt x="402" y="788"/>
                    <a:pt x="402" y="788"/>
                    <a:pt x="402" y="787"/>
                  </a:cubicBezTo>
                  <a:close/>
                  <a:moveTo>
                    <a:pt x="212" y="780"/>
                  </a:moveTo>
                  <a:cubicBezTo>
                    <a:pt x="211" y="779"/>
                    <a:pt x="212" y="778"/>
                    <a:pt x="213" y="778"/>
                  </a:cubicBezTo>
                  <a:cubicBezTo>
                    <a:pt x="213" y="778"/>
                    <a:pt x="213" y="778"/>
                    <a:pt x="213" y="778"/>
                  </a:cubicBezTo>
                  <a:cubicBezTo>
                    <a:pt x="214" y="777"/>
                    <a:pt x="215" y="778"/>
                    <a:pt x="215" y="779"/>
                  </a:cubicBezTo>
                  <a:cubicBezTo>
                    <a:pt x="215" y="779"/>
                    <a:pt x="215" y="779"/>
                    <a:pt x="215" y="779"/>
                  </a:cubicBezTo>
                  <a:cubicBezTo>
                    <a:pt x="216" y="780"/>
                    <a:pt x="215" y="781"/>
                    <a:pt x="214" y="781"/>
                  </a:cubicBezTo>
                  <a:cubicBezTo>
                    <a:pt x="214" y="781"/>
                    <a:pt x="214" y="781"/>
                    <a:pt x="214" y="781"/>
                  </a:cubicBezTo>
                  <a:cubicBezTo>
                    <a:pt x="214" y="781"/>
                    <a:pt x="214" y="781"/>
                    <a:pt x="213" y="781"/>
                  </a:cubicBezTo>
                  <a:cubicBezTo>
                    <a:pt x="213" y="781"/>
                    <a:pt x="213" y="781"/>
                    <a:pt x="213" y="781"/>
                  </a:cubicBezTo>
                  <a:cubicBezTo>
                    <a:pt x="213" y="781"/>
                    <a:pt x="212" y="781"/>
                    <a:pt x="212" y="780"/>
                  </a:cubicBezTo>
                  <a:close/>
                  <a:moveTo>
                    <a:pt x="406" y="776"/>
                  </a:moveTo>
                  <a:cubicBezTo>
                    <a:pt x="405" y="776"/>
                    <a:pt x="404" y="775"/>
                    <a:pt x="405" y="774"/>
                  </a:cubicBezTo>
                  <a:cubicBezTo>
                    <a:pt x="405" y="774"/>
                    <a:pt x="405" y="774"/>
                    <a:pt x="405" y="774"/>
                  </a:cubicBezTo>
                  <a:cubicBezTo>
                    <a:pt x="405" y="773"/>
                    <a:pt x="406" y="772"/>
                    <a:pt x="407" y="772"/>
                  </a:cubicBezTo>
                  <a:cubicBezTo>
                    <a:pt x="407" y="772"/>
                    <a:pt x="407" y="772"/>
                    <a:pt x="407" y="772"/>
                  </a:cubicBezTo>
                  <a:cubicBezTo>
                    <a:pt x="408" y="773"/>
                    <a:pt x="409" y="774"/>
                    <a:pt x="408" y="775"/>
                  </a:cubicBezTo>
                  <a:cubicBezTo>
                    <a:pt x="408" y="775"/>
                    <a:pt x="408" y="775"/>
                    <a:pt x="408" y="775"/>
                  </a:cubicBezTo>
                  <a:cubicBezTo>
                    <a:pt x="408" y="776"/>
                    <a:pt x="407" y="776"/>
                    <a:pt x="407" y="776"/>
                  </a:cubicBezTo>
                  <a:cubicBezTo>
                    <a:pt x="407" y="776"/>
                    <a:pt x="407" y="776"/>
                    <a:pt x="407" y="776"/>
                  </a:cubicBezTo>
                  <a:cubicBezTo>
                    <a:pt x="406" y="776"/>
                    <a:pt x="406" y="776"/>
                    <a:pt x="406" y="776"/>
                  </a:cubicBezTo>
                  <a:close/>
                  <a:moveTo>
                    <a:pt x="208" y="769"/>
                  </a:moveTo>
                  <a:cubicBezTo>
                    <a:pt x="207" y="768"/>
                    <a:pt x="208" y="767"/>
                    <a:pt x="209" y="766"/>
                  </a:cubicBezTo>
                  <a:cubicBezTo>
                    <a:pt x="209" y="766"/>
                    <a:pt x="209" y="766"/>
                    <a:pt x="209" y="766"/>
                  </a:cubicBezTo>
                  <a:cubicBezTo>
                    <a:pt x="210" y="766"/>
                    <a:pt x="211" y="766"/>
                    <a:pt x="211" y="768"/>
                  </a:cubicBezTo>
                  <a:cubicBezTo>
                    <a:pt x="211" y="768"/>
                    <a:pt x="211" y="768"/>
                    <a:pt x="211" y="768"/>
                  </a:cubicBezTo>
                  <a:cubicBezTo>
                    <a:pt x="212" y="769"/>
                    <a:pt x="211" y="770"/>
                    <a:pt x="210" y="770"/>
                  </a:cubicBezTo>
                  <a:cubicBezTo>
                    <a:pt x="210" y="770"/>
                    <a:pt x="210" y="770"/>
                    <a:pt x="210" y="770"/>
                  </a:cubicBezTo>
                  <a:cubicBezTo>
                    <a:pt x="210" y="770"/>
                    <a:pt x="210" y="770"/>
                    <a:pt x="209" y="770"/>
                  </a:cubicBezTo>
                  <a:cubicBezTo>
                    <a:pt x="209" y="770"/>
                    <a:pt x="209" y="770"/>
                    <a:pt x="209" y="770"/>
                  </a:cubicBezTo>
                  <a:cubicBezTo>
                    <a:pt x="209" y="770"/>
                    <a:pt x="208" y="770"/>
                    <a:pt x="208" y="769"/>
                  </a:cubicBezTo>
                  <a:close/>
                  <a:moveTo>
                    <a:pt x="410" y="765"/>
                  </a:moveTo>
                  <a:cubicBezTo>
                    <a:pt x="409" y="764"/>
                    <a:pt x="408" y="763"/>
                    <a:pt x="409" y="762"/>
                  </a:cubicBezTo>
                  <a:cubicBezTo>
                    <a:pt x="409" y="762"/>
                    <a:pt x="409" y="762"/>
                    <a:pt x="409" y="762"/>
                  </a:cubicBezTo>
                  <a:cubicBezTo>
                    <a:pt x="409" y="761"/>
                    <a:pt x="410" y="761"/>
                    <a:pt x="411" y="761"/>
                  </a:cubicBezTo>
                  <a:cubicBezTo>
                    <a:pt x="411" y="761"/>
                    <a:pt x="411" y="761"/>
                    <a:pt x="411" y="761"/>
                  </a:cubicBezTo>
                  <a:cubicBezTo>
                    <a:pt x="412" y="761"/>
                    <a:pt x="413" y="763"/>
                    <a:pt x="412" y="764"/>
                  </a:cubicBezTo>
                  <a:cubicBezTo>
                    <a:pt x="412" y="764"/>
                    <a:pt x="412" y="764"/>
                    <a:pt x="412" y="764"/>
                  </a:cubicBezTo>
                  <a:cubicBezTo>
                    <a:pt x="412" y="764"/>
                    <a:pt x="411" y="765"/>
                    <a:pt x="411" y="765"/>
                  </a:cubicBezTo>
                  <a:cubicBezTo>
                    <a:pt x="411" y="765"/>
                    <a:pt x="411" y="765"/>
                    <a:pt x="411" y="765"/>
                  </a:cubicBezTo>
                  <a:cubicBezTo>
                    <a:pt x="410" y="765"/>
                    <a:pt x="410" y="765"/>
                    <a:pt x="410" y="765"/>
                  </a:cubicBezTo>
                  <a:close/>
                  <a:moveTo>
                    <a:pt x="203" y="758"/>
                  </a:moveTo>
                  <a:cubicBezTo>
                    <a:pt x="203" y="757"/>
                    <a:pt x="204" y="755"/>
                    <a:pt x="205" y="755"/>
                  </a:cubicBezTo>
                  <a:cubicBezTo>
                    <a:pt x="205" y="755"/>
                    <a:pt x="205" y="755"/>
                    <a:pt x="205" y="755"/>
                  </a:cubicBezTo>
                  <a:cubicBezTo>
                    <a:pt x="206" y="755"/>
                    <a:pt x="207" y="755"/>
                    <a:pt x="207" y="756"/>
                  </a:cubicBezTo>
                  <a:cubicBezTo>
                    <a:pt x="207" y="756"/>
                    <a:pt x="207" y="756"/>
                    <a:pt x="207" y="756"/>
                  </a:cubicBezTo>
                  <a:cubicBezTo>
                    <a:pt x="208" y="757"/>
                    <a:pt x="207" y="758"/>
                    <a:pt x="206" y="759"/>
                  </a:cubicBezTo>
                  <a:cubicBezTo>
                    <a:pt x="206" y="759"/>
                    <a:pt x="206" y="759"/>
                    <a:pt x="206" y="759"/>
                  </a:cubicBezTo>
                  <a:cubicBezTo>
                    <a:pt x="206" y="759"/>
                    <a:pt x="206" y="759"/>
                    <a:pt x="205" y="759"/>
                  </a:cubicBezTo>
                  <a:cubicBezTo>
                    <a:pt x="205" y="759"/>
                    <a:pt x="205" y="759"/>
                    <a:pt x="205" y="759"/>
                  </a:cubicBezTo>
                  <a:cubicBezTo>
                    <a:pt x="205" y="759"/>
                    <a:pt x="204" y="758"/>
                    <a:pt x="203" y="758"/>
                  </a:cubicBezTo>
                  <a:close/>
                  <a:moveTo>
                    <a:pt x="414" y="754"/>
                  </a:moveTo>
                  <a:cubicBezTo>
                    <a:pt x="413" y="753"/>
                    <a:pt x="412" y="752"/>
                    <a:pt x="413" y="751"/>
                  </a:cubicBezTo>
                  <a:cubicBezTo>
                    <a:pt x="413" y="751"/>
                    <a:pt x="413" y="751"/>
                    <a:pt x="413" y="751"/>
                  </a:cubicBezTo>
                  <a:cubicBezTo>
                    <a:pt x="413" y="750"/>
                    <a:pt x="414" y="749"/>
                    <a:pt x="415" y="750"/>
                  </a:cubicBezTo>
                  <a:cubicBezTo>
                    <a:pt x="415" y="750"/>
                    <a:pt x="415" y="750"/>
                    <a:pt x="415" y="750"/>
                  </a:cubicBezTo>
                  <a:cubicBezTo>
                    <a:pt x="416" y="750"/>
                    <a:pt x="417" y="751"/>
                    <a:pt x="417" y="752"/>
                  </a:cubicBezTo>
                  <a:cubicBezTo>
                    <a:pt x="417" y="752"/>
                    <a:pt x="417" y="752"/>
                    <a:pt x="417" y="752"/>
                  </a:cubicBezTo>
                  <a:cubicBezTo>
                    <a:pt x="416" y="753"/>
                    <a:pt x="415" y="754"/>
                    <a:pt x="415" y="754"/>
                  </a:cubicBezTo>
                  <a:cubicBezTo>
                    <a:pt x="415" y="754"/>
                    <a:pt x="415" y="754"/>
                    <a:pt x="415" y="754"/>
                  </a:cubicBezTo>
                  <a:cubicBezTo>
                    <a:pt x="414" y="754"/>
                    <a:pt x="414" y="754"/>
                    <a:pt x="414" y="754"/>
                  </a:cubicBezTo>
                  <a:close/>
                  <a:moveTo>
                    <a:pt x="199" y="746"/>
                  </a:moveTo>
                  <a:cubicBezTo>
                    <a:pt x="199" y="745"/>
                    <a:pt x="200" y="744"/>
                    <a:pt x="201" y="744"/>
                  </a:cubicBezTo>
                  <a:cubicBezTo>
                    <a:pt x="201" y="744"/>
                    <a:pt x="201" y="744"/>
                    <a:pt x="201" y="744"/>
                  </a:cubicBezTo>
                  <a:cubicBezTo>
                    <a:pt x="202" y="743"/>
                    <a:pt x="203" y="744"/>
                    <a:pt x="203" y="745"/>
                  </a:cubicBezTo>
                  <a:cubicBezTo>
                    <a:pt x="203" y="745"/>
                    <a:pt x="203" y="745"/>
                    <a:pt x="203" y="745"/>
                  </a:cubicBezTo>
                  <a:cubicBezTo>
                    <a:pt x="204" y="746"/>
                    <a:pt x="203" y="747"/>
                    <a:pt x="202" y="747"/>
                  </a:cubicBezTo>
                  <a:cubicBezTo>
                    <a:pt x="202" y="747"/>
                    <a:pt x="202" y="747"/>
                    <a:pt x="202" y="747"/>
                  </a:cubicBezTo>
                  <a:cubicBezTo>
                    <a:pt x="202" y="748"/>
                    <a:pt x="202" y="748"/>
                    <a:pt x="201" y="748"/>
                  </a:cubicBezTo>
                  <a:cubicBezTo>
                    <a:pt x="201" y="748"/>
                    <a:pt x="201" y="748"/>
                    <a:pt x="201" y="748"/>
                  </a:cubicBezTo>
                  <a:cubicBezTo>
                    <a:pt x="200" y="748"/>
                    <a:pt x="200" y="747"/>
                    <a:pt x="199" y="746"/>
                  </a:cubicBezTo>
                  <a:close/>
                  <a:moveTo>
                    <a:pt x="418" y="742"/>
                  </a:moveTo>
                  <a:cubicBezTo>
                    <a:pt x="417" y="742"/>
                    <a:pt x="416" y="741"/>
                    <a:pt x="417" y="740"/>
                  </a:cubicBezTo>
                  <a:cubicBezTo>
                    <a:pt x="417" y="740"/>
                    <a:pt x="417" y="740"/>
                    <a:pt x="417" y="740"/>
                  </a:cubicBezTo>
                  <a:cubicBezTo>
                    <a:pt x="417" y="739"/>
                    <a:pt x="418" y="738"/>
                    <a:pt x="419" y="738"/>
                  </a:cubicBezTo>
                  <a:cubicBezTo>
                    <a:pt x="419" y="738"/>
                    <a:pt x="419" y="738"/>
                    <a:pt x="419" y="738"/>
                  </a:cubicBezTo>
                  <a:cubicBezTo>
                    <a:pt x="420" y="739"/>
                    <a:pt x="421" y="740"/>
                    <a:pt x="421" y="741"/>
                  </a:cubicBezTo>
                  <a:cubicBezTo>
                    <a:pt x="421" y="741"/>
                    <a:pt x="421" y="741"/>
                    <a:pt x="421" y="741"/>
                  </a:cubicBezTo>
                  <a:cubicBezTo>
                    <a:pt x="420" y="742"/>
                    <a:pt x="420" y="742"/>
                    <a:pt x="419" y="742"/>
                  </a:cubicBezTo>
                  <a:cubicBezTo>
                    <a:pt x="419" y="742"/>
                    <a:pt x="419" y="742"/>
                    <a:pt x="419" y="742"/>
                  </a:cubicBezTo>
                  <a:cubicBezTo>
                    <a:pt x="418" y="742"/>
                    <a:pt x="418" y="742"/>
                    <a:pt x="418" y="742"/>
                  </a:cubicBezTo>
                  <a:close/>
                  <a:moveTo>
                    <a:pt x="195" y="735"/>
                  </a:moveTo>
                  <a:cubicBezTo>
                    <a:pt x="195" y="734"/>
                    <a:pt x="196" y="733"/>
                    <a:pt x="197" y="732"/>
                  </a:cubicBezTo>
                  <a:cubicBezTo>
                    <a:pt x="197" y="732"/>
                    <a:pt x="197" y="732"/>
                    <a:pt x="197" y="732"/>
                  </a:cubicBezTo>
                  <a:cubicBezTo>
                    <a:pt x="198" y="732"/>
                    <a:pt x="199" y="733"/>
                    <a:pt x="199" y="734"/>
                  </a:cubicBezTo>
                  <a:cubicBezTo>
                    <a:pt x="199" y="734"/>
                    <a:pt x="199" y="734"/>
                    <a:pt x="199" y="734"/>
                  </a:cubicBezTo>
                  <a:cubicBezTo>
                    <a:pt x="200" y="735"/>
                    <a:pt x="199" y="736"/>
                    <a:pt x="198" y="736"/>
                  </a:cubicBezTo>
                  <a:cubicBezTo>
                    <a:pt x="198" y="736"/>
                    <a:pt x="198" y="736"/>
                    <a:pt x="198" y="736"/>
                  </a:cubicBezTo>
                  <a:cubicBezTo>
                    <a:pt x="198" y="736"/>
                    <a:pt x="197" y="736"/>
                    <a:pt x="197" y="736"/>
                  </a:cubicBezTo>
                  <a:cubicBezTo>
                    <a:pt x="197" y="736"/>
                    <a:pt x="197" y="736"/>
                    <a:pt x="197" y="736"/>
                  </a:cubicBezTo>
                  <a:cubicBezTo>
                    <a:pt x="196" y="736"/>
                    <a:pt x="196" y="736"/>
                    <a:pt x="195" y="735"/>
                  </a:cubicBezTo>
                  <a:close/>
                  <a:moveTo>
                    <a:pt x="422" y="731"/>
                  </a:moveTo>
                  <a:cubicBezTo>
                    <a:pt x="421" y="731"/>
                    <a:pt x="420" y="729"/>
                    <a:pt x="421" y="728"/>
                  </a:cubicBezTo>
                  <a:cubicBezTo>
                    <a:pt x="421" y="728"/>
                    <a:pt x="421" y="728"/>
                    <a:pt x="421" y="728"/>
                  </a:cubicBezTo>
                  <a:cubicBezTo>
                    <a:pt x="421" y="727"/>
                    <a:pt x="422" y="727"/>
                    <a:pt x="423" y="727"/>
                  </a:cubicBezTo>
                  <a:cubicBezTo>
                    <a:pt x="423" y="727"/>
                    <a:pt x="423" y="727"/>
                    <a:pt x="423" y="727"/>
                  </a:cubicBezTo>
                  <a:cubicBezTo>
                    <a:pt x="424" y="728"/>
                    <a:pt x="425" y="729"/>
                    <a:pt x="425" y="730"/>
                  </a:cubicBezTo>
                  <a:cubicBezTo>
                    <a:pt x="425" y="730"/>
                    <a:pt x="425" y="730"/>
                    <a:pt x="425" y="730"/>
                  </a:cubicBezTo>
                  <a:cubicBezTo>
                    <a:pt x="424" y="731"/>
                    <a:pt x="424" y="731"/>
                    <a:pt x="423" y="731"/>
                  </a:cubicBezTo>
                  <a:cubicBezTo>
                    <a:pt x="423" y="731"/>
                    <a:pt x="423" y="731"/>
                    <a:pt x="423" y="731"/>
                  </a:cubicBezTo>
                  <a:cubicBezTo>
                    <a:pt x="423" y="731"/>
                    <a:pt x="422" y="731"/>
                    <a:pt x="422" y="731"/>
                  </a:cubicBezTo>
                  <a:close/>
                  <a:moveTo>
                    <a:pt x="191" y="724"/>
                  </a:moveTo>
                  <a:cubicBezTo>
                    <a:pt x="191" y="723"/>
                    <a:pt x="191" y="721"/>
                    <a:pt x="193" y="721"/>
                  </a:cubicBezTo>
                  <a:cubicBezTo>
                    <a:pt x="193" y="721"/>
                    <a:pt x="193" y="721"/>
                    <a:pt x="193" y="721"/>
                  </a:cubicBezTo>
                  <a:cubicBezTo>
                    <a:pt x="194" y="721"/>
                    <a:pt x="195" y="721"/>
                    <a:pt x="195" y="722"/>
                  </a:cubicBezTo>
                  <a:cubicBezTo>
                    <a:pt x="195" y="722"/>
                    <a:pt x="195" y="722"/>
                    <a:pt x="195" y="722"/>
                  </a:cubicBezTo>
                  <a:cubicBezTo>
                    <a:pt x="195" y="723"/>
                    <a:pt x="195" y="724"/>
                    <a:pt x="194" y="725"/>
                  </a:cubicBezTo>
                  <a:cubicBezTo>
                    <a:pt x="194" y="725"/>
                    <a:pt x="194" y="725"/>
                    <a:pt x="194" y="725"/>
                  </a:cubicBezTo>
                  <a:cubicBezTo>
                    <a:pt x="194" y="725"/>
                    <a:pt x="193" y="725"/>
                    <a:pt x="193" y="725"/>
                  </a:cubicBezTo>
                  <a:cubicBezTo>
                    <a:pt x="193" y="725"/>
                    <a:pt x="193" y="725"/>
                    <a:pt x="193" y="725"/>
                  </a:cubicBezTo>
                  <a:cubicBezTo>
                    <a:pt x="192" y="725"/>
                    <a:pt x="192" y="724"/>
                    <a:pt x="191" y="724"/>
                  </a:cubicBezTo>
                  <a:close/>
                  <a:moveTo>
                    <a:pt x="426" y="720"/>
                  </a:moveTo>
                  <a:cubicBezTo>
                    <a:pt x="425" y="719"/>
                    <a:pt x="425" y="718"/>
                    <a:pt x="425" y="717"/>
                  </a:cubicBezTo>
                  <a:cubicBezTo>
                    <a:pt x="425" y="717"/>
                    <a:pt x="425" y="717"/>
                    <a:pt x="425" y="717"/>
                  </a:cubicBezTo>
                  <a:cubicBezTo>
                    <a:pt x="425" y="716"/>
                    <a:pt x="426" y="716"/>
                    <a:pt x="427" y="716"/>
                  </a:cubicBezTo>
                  <a:cubicBezTo>
                    <a:pt x="427" y="716"/>
                    <a:pt x="427" y="716"/>
                    <a:pt x="427" y="716"/>
                  </a:cubicBezTo>
                  <a:cubicBezTo>
                    <a:pt x="429" y="716"/>
                    <a:pt x="429" y="717"/>
                    <a:pt x="429" y="718"/>
                  </a:cubicBezTo>
                  <a:cubicBezTo>
                    <a:pt x="429" y="718"/>
                    <a:pt x="429" y="718"/>
                    <a:pt x="429" y="718"/>
                  </a:cubicBezTo>
                  <a:cubicBezTo>
                    <a:pt x="428" y="719"/>
                    <a:pt x="428" y="720"/>
                    <a:pt x="427" y="720"/>
                  </a:cubicBezTo>
                  <a:cubicBezTo>
                    <a:pt x="427" y="720"/>
                    <a:pt x="427" y="720"/>
                    <a:pt x="427" y="720"/>
                  </a:cubicBezTo>
                  <a:cubicBezTo>
                    <a:pt x="427" y="720"/>
                    <a:pt x="426" y="720"/>
                    <a:pt x="426" y="720"/>
                  </a:cubicBezTo>
                  <a:close/>
                  <a:moveTo>
                    <a:pt x="187" y="712"/>
                  </a:moveTo>
                  <a:cubicBezTo>
                    <a:pt x="187" y="711"/>
                    <a:pt x="187" y="710"/>
                    <a:pt x="188" y="710"/>
                  </a:cubicBezTo>
                  <a:cubicBezTo>
                    <a:pt x="188" y="710"/>
                    <a:pt x="188" y="710"/>
                    <a:pt x="188" y="710"/>
                  </a:cubicBezTo>
                  <a:cubicBezTo>
                    <a:pt x="190" y="709"/>
                    <a:pt x="191" y="710"/>
                    <a:pt x="191" y="711"/>
                  </a:cubicBezTo>
                  <a:cubicBezTo>
                    <a:pt x="191" y="711"/>
                    <a:pt x="191" y="711"/>
                    <a:pt x="191" y="711"/>
                  </a:cubicBezTo>
                  <a:cubicBezTo>
                    <a:pt x="191" y="712"/>
                    <a:pt x="191" y="713"/>
                    <a:pt x="190" y="714"/>
                  </a:cubicBezTo>
                  <a:cubicBezTo>
                    <a:pt x="190" y="714"/>
                    <a:pt x="190" y="714"/>
                    <a:pt x="190" y="714"/>
                  </a:cubicBezTo>
                  <a:cubicBezTo>
                    <a:pt x="190" y="714"/>
                    <a:pt x="189" y="714"/>
                    <a:pt x="189" y="714"/>
                  </a:cubicBezTo>
                  <a:cubicBezTo>
                    <a:pt x="189" y="714"/>
                    <a:pt x="189" y="714"/>
                    <a:pt x="189" y="714"/>
                  </a:cubicBezTo>
                  <a:cubicBezTo>
                    <a:pt x="188" y="714"/>
                    <a:pt x="188" y="713"/>
                    <a:pt x="187" y="712"/>
                  </a:cubicBezTo>
                  <a:close/>
                  <a:moveTo>
                    <a:pt x="430" y="708"/>
                  </a:moveTo>
                  <a:cubicBezTo>
                    <a:pt x="429" y="708"/>
                    <a:pt x="429" y="707"/>
                    <a:pt x="429" y="706"/>
                  </a:cubicBezTo>
                  <a:cubicBezTo>
                    <a:pt x="429" y="706"/>
                    <a:pt x="429" y="706"/>
                    <a:pt x="429" y="706"/>
                  </a:cubicBezTo>
                  <a:cubicBezTo>
                    <a:pt x="429" y="705"/>
                    <a:pt x="430" y="704"/>
                    <a:pt x="432" y="705"/>
                  </a:cubicBezTo>
                  <a:cubicBezTo>
                    <a:pt x="432" y="705"/>
                    <a:pt x="432" y="705"/>
                    <a:pt x="432" y="705"/>
                  </a:cubicBezTo>
                  <a:cubicBezTo>
                    <a:pt x="433" y="705"/>
                    <a:pt x="433" y="706"/>
                    <a:pt x="433" y="707"/>
                  </a:cubicBezTo>
                  <a:cubicBezTo>
                    <a:pt x="433" y="707"/>
                    <a:pt x="433" y="707"/>
                    <a:pt x="433" y="707"/>
                  </a:cubicBezTo>
                  <a:cubicBezTo>
                    <a:pt x="432" y="708"/>
                    <a:pt x="432" y="708"/>
                    <a:pt x="431" y="708"/>
                  </a:cubicBezTo>
                  <a:cubicBezTo>
                    <a:pt x="431" y="708"/>
                    <a:pt x="431" y="708"/>
                    <a:pt x="431" y="708"/>
                  </a:cubicBezTo>
                  <a:cubicBezTo>
                    <a:pt x="431" y="708"/>
                    <a:pt x="430" y="708"/>
                    <a:pt x="430" y="708"/>
                  </a:cubicBezTo>
                  <a:close/>
                  <a:moveTo>
                    <a:pt x="183" y="701"/>
                  </a:moveTo>
                  <a:cubicBezTo>
                    <a:pt x="183" y="700"/>
                    <a:pt x="183" y="699"/>
                    <a:pt x="184" y="699"/>
                  </a:cubicBezTo>
                  <a:cubicBezTo>
                    <a:pt x="184" y="699"/>
                    <a:pt x="184" y="699"/>
                    <a:pt x="184" y="699"/>
                  </a:cubicBezTo>
                  <a:cubicBezTo>
                    <a:pt x="185" y="698"/>
                    <a:pt x="187" y="699"/>
                    <a:pt x="187" y="700"/>
                  </a:cubicBezTo>
                  <a:cubicBezTo>
                    <a:pt x="187" y="700"/>
                    <a:pt x="187" y="700"/>
                    <a:pt x="187" y="700"/>
                  </a:cubicBezTo>
                  <a:cubicBezTo>
                    <a:pt x="187" y="701"/>
                    <a:pt x="187" y="702"/>
                    <a:pt x="186" y="702"/>
                  </a:cubicBezTo>
                  <a:cubicBezTo>
                    <a:pt x="186" y="702"/>
                    <a:pt x="186" y="702"/>
                    <a:pt x="186" y="702"/>
                  </a:cubicBezTo>
                  <a:cubicBezTo>
                    <a:pt x="186" y="702"/>
                    <a:pt x="185" y="702"/>
                    <a:pt x="185" y="702"/>
                  </a:cubicBezTo>
                  <a:cubicBezTo>
                    <a:pt x="185" y="702"/>
                    <a:pt x="185" y="702"/>
                    <a:pt x="185" y="702"/>
                  </a:cubicBezTo>
                  <a:cubicBezTo>
                    <a:pt x="184" y="702"/>
                    <a:pt x="184" y="702"/>
                    <a:pt x="183" y="701"/>
                  </a:cubicBezTo>
                  <a:close/>
                  <a:moveTo>
                    <a:pt x="434" y="697"/>
                  </a:moveTo>
                  <a:cubicBezTo>
                    <a:pt x="433" y="697"/>
                    <a:pt x="433" y="696"/>
                    <a:pt x="433" y="695"/>
                  </a:cubicBezTo>
                  <a:cubicBezTo>
                    <a:pt x="433" y="695"/>
                    <a:pt x="433" y="695"/>
                    <a:pt x="433" y="695"/>
                  </a:cubicBezTo>
                  <a:cubicBezTo>
                    <a:pt x="433" y="693"/>
                    <a:pt x="435" y="693"/>
                    <a:pt x="436" y="693"/>
                  </a:cubicBezTo>
                  <a:cubicBezTo>
                    <a:pt x="436" y="693"/>
                    <a:pt x="436" y="693"/>
                    <a:pt x="436" y="693"/>
                  </a:cubicBezTo>
                  <a:cubicBezTo>
                    <a:pt x="437" y="694"/>
                    <a:pt x="437" y="695"/>
                    <a:pt x="437" y="696"/>
                  </a:cubicBezTo>
                  <a:cubicBezTo>
                    <a:pt x="437" y="696"/>
                    <a:pt x="437" y="696"/>
                    <a:pt x="437" y="696"/>
                  </a:cubicBezTo>
                  <a:cubicBezTo>
                    <a:pt x="436" y="697"/>
                    <a:pt x="436" y="697"/>
                    <a:pt x="435" y="697"/>
                  </a:cubicBezTo>
                  <a:cubicBezTo>
                    <a:pt x="435" y="697"/>
                    <a:pt x="435" y="697"/>
                    <a:pt x="435" y="697"/>
                  </a:cubicBezTo>
                  <a:cubicBezTo>
                    <a:pt x="435" y="697"/>
                    <a:pt x="434" y="697"/>
                    <a:pt x="434" y="697"/>
                  </a:cubicBezTo>
                  <a:close/>
                  <a:moveTo>
                    <a:pt x="179" y="690"/>
                  </a:moveTo>
                  <a:cubicBezTo>
                    <a:pt x="179" y="689"/>
                    <a:pt x="179" y="688"/>
                    <a:pt x="180" y="687"/>
                  </a:cubicBezTo>
                  <a:cubicBezTo>
                    <a:pt x="180" y="687"/>
                    <a:pt x="180" y="687"/>
                    <a:pt x="180" y="687"/>
                  </a:cubicBezTo>
                  <a:cubicBezTo>
                    <a:pt x="181" y="687"/>
                    <a:pt x="183" y="687"/>
                    <a:pt x="183" y="688"/>
                  </a:cubicBezTo>
                  <a:cubicBezTo>
                    <a:pt x="183" y="688"/>
                    <a:pt x="183" y="688"/>
                    <a:pt x="183" y="688"/>
                  </a:cubicBezTo>
                  <a:cubicBezTo>
                    <a:pt x="183" y="689"/>
                    <a:pt x="183" y="691"/>
                    <a:pt x="182" y="691"/>
                  </a:cubicBezTo>
                  <a:cubicBezTo>
                    <a:pt x="182" y="691"/>
                    <a:pt x="182" y="691"/>
                    <a:pt x="182" y="691"/>
                  </a:cubicBezTo>
                  <a:cubicBezTo>
                    <a:pt x="182" y="691"/>
                    <a:pt x="181" y="691"/>
                    <a:pt x="181" y="691"/>
                  </a:cubicBezTo>
                  <a:cubicBezTo>
                    <a:pt x="181" y="691"/>
                    <a:pt x="181" y="691"/>
                    <a:pt x="181" y="691"/>
                  </a:cubicBezTo>
                  <a:cubicBezTo>
                    <a:pt x="180" y="691"/>
                    <a:pt x="179" y="691"/>
                    <a:pt x="179" y="690"/>
                  </a:cubicBezTo>
                  <a:close/>
                  <a:moveTo>
                    <a:pt x="438" y="686"/>
                  </a:moveTo>
                  <a:cubicBezTo>
                    <a:pt x="437" y="685"/>
                    <a:pt x="437" y="684"/>
                    <a:pt x="437" y="683"/>
                  </a:cubicBezTo>
                  <a:cubicBezTo>
                    <a:pt x="437" y="683"/>
                    <a:pt x="437" y="683"/>
                    <a:pt x="437" y="683"/>
                  </a:cubicBezTo>
                  <a:cubicBezTo>
                    <a:pt x="437" y="682"/>
                    <a:pt x="439" y="682"/>
                    <a:pt x="440" y="682"/>
                  </a:cubicBezTo>
                  <a:cubicBezTo>
                    <a:pt x="440" y="682"/>
                    <a:pt x="440" y="682"/>
                    <a:pt x="440" y="682"/>
                  </a:cubicBezTo>
                  <a:cubicBezTo>
                    <a:pt x="441" y="682"/>
                    <a:pt x="441" y="684"/>
                    <a:pt x="441" y="685"/>
                  </a:cubicBezTo>
                  <a:cubicBezTo>
                    <a:pt x="441" y="685"/>
                    <a:pt x="441" y="685"/>
                    <a:pt x="441" y="685"/>
                  </a:cubicBezTo>
                  <a:cubicBezTo>
                    <a:pt x="441" y="685"/>
                    <a:pt x="440" y="686"/>
                    <a:pt x="439" y="686"/>
                  </a:cubicBezTo>
                  <a:cubicBezTo>
                    <a:pt x="439" y="686"/>
                    <a:pt x="439" y="686"/>
                    <a:pt x="439" y="686"/>
                  </a:cubicBezTo>
                  <a:cubicBezTo>
                    <a:pt x="439" y="686"/>
                    <a:pt x="438" y="686"/>
                    <a:pt x="438" y="686"/>
                  </a:cubicBezTo>
                  <a:close/>
                  <a:moveTo>
                    <a:pt x="175" y="678"/>
                  </a:moveTo>
                  <a:cubicBezTo>
                    <a:pt x="175" y="677"/>
                    <a:pt x="175" y="676"/>
                    <a:pt x="176" y="676"/>
                  </a:cubicBezTo>
                  <a:cubicBezTo>
                    <a:pt x="176" y="676"/>
                    <a:pt x="176" y="676"/>
                    <a:pt x="176" y="676"/>
                  </a:cubicBezTo>
                  <a:cubicBezTo>
                    <a:pt x="177" y="676"/>
                    <a:pt x="179" y="676"/>
                    <a:pt x="179" y="677"/>
                  </a:cubicBezTo>
                  <a:cubicBezTo>
                    <a:pt x="179" y="677"/>
                    <a:pt x="179" y="677"/>
                    <a:pt x="179" y="677"/>
                  </a:cubicBezTo>
                  <a:cubicBezTo>
                    <a:pt x="179" y="678"/>
                    <a:pt x="179" y="679"/>
                    <a:pt x="178" y="680"/>
                  </a:cubicBezTo>
                  <a:cubicBezTo>
                    <a:pt x="178" y="680"/>
                    <a:pt x="178" y="680"/>
                    <a:pt x="178" y="680"/>
                  </a:cubicBezTo>
                  <a:cubicBezTo>
                    <a:pt x="177" y="680"/>
                    <a:pt x="177" y="680"/>
                    <a:pt x="177" y="680"/>
                  </a:cubicBezTo>
                  <a:cubicBezTo>
                    <a:pt x="177" y="680"/>
                    <a:pt x="177" y="680"/>
                    <a:pt x="177" y="680"/>
                  </a:cubicBezTo>
                  <a:cubicBezTo>
                    <a:pt x="176" y="680"/>
                    <a:pt x="175" y="679"/>
                    <a:pt x="175" y="678"/>
                  </a:cubicBezTo>
                  <a:close/>
                  <a:moveTo>
                    <a:pt x="442" y="674"/>
                  </a:moveTo>
                  <a:cubicBezTo>
                    <a:pt x="441" y="674"/>
                    <a:pt x="441" y="673"/>
                    <a:pt x="441" y="672"/>
                  </a:cubicBezTo>
                  <a:cubicBezTo>
                    <a:pt x="441" y="672"/>
                    <a:pt x="441" y="672"/>
                    <a:pt x="441" y="672"/>
                  </a:cubicBezTo>
                  <a:cubicBezTo>
                    <a:pt x="441" y="671"/>
                    <a:pt x="443" y="670"/>
                    <a:pt x="444" y="671"/>
                  </a:cubicBezTo>
                  <a:cubicBezTo>
                    <a:pt x="444" y="671"/>
                    <a:pt x="444" y="671"/>
                    <a:pt x="444" y="671"/>
                  </a:cubicBezTo>
                  <a:cubicBezTo>
                    <a:pt x="445" y="671"/>
                    <a:pt x="445" y="672"/>
                    <a:pt x="445" y="673"/>
                  </a:cubicBezTo>
                  <a:cubicBezTo>
                    <a:pt x="445" y="673"/>
                    <a:pt x="445" y="673"/>
                    <a:pt x="445" y="673"/>
                  </a:cubicBezTo>
                  <a:cubicBezTo>
                    <a:pt x="445" y="674"/>
                    <a:pt x="444" y="675"/>
                    <a:pt x="443" y="675"/>
                  </a:cubicBezTo>
                  <a:cubicBezTo>
                    <a:pt x="443" y="675"/>
                    <a:pt x="443" y="675"/>
                    <a:pt x="443" y="675"/>
                  </a:cubicBezTo>
                  <a:cubicBezTo>
                    <a:pt x="443" y="675"/>
                    <a:pt x="443" y="675"/>
                    <a:pt x="442" y="674"/>
                  </a:cubicBezTo>
                  <a:close/>
                  <a:moveTo>
                    <a:pt x="171" y="667"/>
                  </a:moveTo>
                  <a:cubicBezTo>
                    <a:pt x="171" y="666"/>
                    <a:pt x="171" y="665"/>
                    <a:pt x="172" y="665"/>
                  </a:cubicBezTo>
                  <a:cubicBezTo>
                    <a:pt x="172" y="665"/>
                    <a:pt x="172" y="665"/>
                    <a:pt x="172" y="665"/>
                  </a:cubicBezTo>
                  <a:cubicBezTo>
                    <a:pt x="173" y="664"/>
                    <a:pt x="174" y="665"/>
                    <a:pt x="175" y="666"/>
                  </a:cubicBezTo>
                  <a:cubicBezTo>
                    <a:pt x="175" y="666"/>
                    <a:pt x="175" y="666"/>
                    <a:pt x="175" y="666"/>
                  </a:cubicBezTo>
                  <a:cubicBezTo>
                    <a:pt x="175" y="667"/>
                    <a:pt x="175" y="668"/>
                    <a:pt x="174" y="668"/>
                  </a:cubicBezTo>
                  <a:cubicBezTo>
                    <a:pt x="174" y="668"/>
                    <a:pt x="174" y="668"/>
                    <a:pt x="174" y="668"/>
                  </a:cubicBezTo>
                  <a:cubicBezTo>
                    <a:pt x="173" y="668"/>
                    <a:pt x="173" y="669"/>
                    <a:pt x="173" y="669"/>
                  </a:cubicBezTo>
                  <a:cubicBezTo>
                    <a:pt x="173" y="669"/>
                    <a:pt x="173" y="669"/>
                    <a:pt x="173" y="669"/>
                  </a:cubicBezTo>
                  <a:cubicBezTo>
                    <a:pt x="172" y="669"/>
                    <a:pt x="171" y="668"/>
                    <a:pt x="171" y="667"/>
                  </a:cubicBezTo>
                  <a:close/>
                  <a:moveTo>
                    <a:pt x="446" y="663"/>
                  </a:moveTo>
                  <a:cubicBezTo>
                    <a:pt x="445" y="663"/>
                    <a:pt x="445" y="662"/>
                    <a:pt x="445" y="661"/>
                  </a:cubicBezTo>
                  <a:cubicBezTo>
                    <a:pt x="445" y="661"/>
                    <a:pt x="445" y="661"/>
                    <a:pt x="445" y="661"/>
                  </a:cubicBezTo>
                  <a:cubicBezTo>
                    <a:pt x="446" y="660"/>
                    <a:pt x="447" y="659"/>
                    <a:pt x="448" y="659"/>
                  </a:cubicBezTo>
                  <a:cubicBezTo>
                    <a:pt x="448" y="659"/>
                    <a:pt x="448" y="659"/>
                    <a:pt x="448" y="659"/>
                  </a:cubicBezTo>
                  <a:cubicBezTo>
                    <a:pt x="449" y="660"/>
                    <a:pt x="449" y="661"/>
                    <a:pt x="449" y="662"/>
                  </a:cubicBezTo>
                  <a:cubicBezTo>
                    <a:pt x="449" y="662"/>
                    <a:pt x="449" y="662"/>
                    <a:pt x="449" y="662"/>
                  </a:cubicBezTo>
                  <a:cubicBezTo>
                    <a:pt x="449" y="663"/>
                    <a:pt x="448" y="663"/>
                    <a:pt x="447" y="663"/>
                  </a:cubicBezTo>
                  <a:cubicBezTo>
                    <a:pt x="447" y="663"/>
                    <a:pt x="447" y="663"/>
                    <a:pt x="447" y="663"/>
                  </a:cubicBezTo>
                  <a:cubicBezTo>
                    <a:pt x="447" y="663"/>
                    <a:pt x="447" y="663"/>
                    <a:pt x="446" y="663"/>
                  </a:cubicBezTo>
                  <a:close/>
                  <a:moveTo>
                    <a:pt x="167" y="656"/>
                  </a:moveTo>
                  <a:cubicBezTo>
                    <a:pt x="167" y="655"/>
                    <a:pt x="167" y="654"/>
                    <a:pt x="168" y="653"/>
                  </a:cubicBezTo>
                  <a:cubicBezTo>
                    <a:pt x="168" y="653"/>
                    <a:pt x="168" y="653"/>
                    <a:pt x="168" y="653"/>
                  </a:cubicBezTo>
                  <a:cubicBezTo>
                    <a:pt x="169" y="653"/>
                    <a:pt x="170" y="654"/>
                    <a:pt x="171" y="655"/>
                  </a:cubicBezTo>
                  <a:cubicBezTo>
                    <a:pt x="171" y="655"/>
                    <a:pt x="171" y="655"/>
                    <a:pt x="171" y="655"/>
                  </a:cubicBezTo>
                  <a:cubicBezTo>
                    <a:pt x="171" y="656"/>
                    <a:pt x="171" y="657"/>
                    <a:pt x="170" y="657"/>
                  </a:cubicBezTo>
                  <a:cubicBezTo>
                    <a:pt x="170" y="657"/>
                    <a:pt x="170" y="657"/>
                    <a:pt x="170" y="657"/>
                  </a:cubicBezTo>
                  <a:cubicBezTo>
                    <a:pt x="169" y="657"/>
                    <a:pt x="169" y="657"/>
                    <a:pt x="169" y="657"/>
                  </a:cubicBezTo>
                  <a:cubicBezTo>
                    <a:pt x="169" y="657"/>
                    <a:pt x="169" y="657"/>
                    <a:pt x="169" y="657"/>
                  </a:cubicBezTo>
                  <a:cubicBezTo>
                    <a:pt x="168" y="657"/>
                    <a:pt x="167" y="657"/>
                    <a:pt x="167" y="656"/>
                  </a:cubicBezTo>
                  <a:close/>
                  <a:moveTo>
                    <a:pt x="450" y="652"/>
                  </a:moveTo>
                  <a:cubicBezTo>
                    <a:pt x="449" y="652"/>
                    <a:pt x="449" y="650"/>
                    <a:pt x="449" y="649"/>
                  </a:cubicBezTo>
                  <a:cubicBezTo>
                    <a:pt x="449" y="649"/>
                    <a:pt x="449" y="649"/>
                    <a:pt x="449" y="649"/>
                  </a:cubicBezTo>
                  <a:cubicBezTo>
                    <a:pt x="450" y="648"/>
                    <a:pt x="451" y="648"/>
                    <a:pt x="452" y="648"/>
                  </a:cubicBezTo>
                  <a:cubicBezTo>
                    <a:pt x="452" y="648"/>
                    <a:pt x="452" y="648"/>
                    <a:pt x="452" y="648"/>
                  </a:cubicBezTo>
                  <a:cubicBezTo>
                    <a:pt x="453" y="648"/>
                    <a:pt x="453" y="650"/>
                    <a:pt x="453" y="651"/>
                  </a:cubicBezTo>
                  <a:cubicBezTo>
                    <a:pt x="453" y="651"/>
                    <a:pt x="453" y="651"/>
                    <a:pt x="453" y="651"/>
                  </a:cubicBezTo>
                  <a:cubicBezTo>
                    <a:pt x="453" y="651"/>
                    <a:pt x="452" y="652"/>
                    <a:pt x="451" y="652"/>
                  </a:cubicBezTo>
                  <a:cubicBezTo>
                    <a:pt x="451" y="652"/>
                    <a:pt x="451" y="652"/>
                    <a:pt x="451" y="652"/>
                  </a:cubicBezTo>
                  <a:cubicBezTo>
                    <a:pt x="451" y="652"/>
                    <a:pt x="451" y="652"/>
                    <a:pt x="450" y="652"/>
                  </a:cubicBezTo>
                  <a:close/>
                  <a:moveTo>
                    <a:pt x="163" y="645"/>
                  </a:moveTo>
                  <a:cubicBezTo>
                    <a:pt x="163" y="644"/>
                    <a:pt x="163" y="642"/>
                    <a:pt x="164" y="642"/>
                  </a:cubicBezTo>
                  <a:cubicBezTo>
                    <a:pt x="164" y="642"/>
                    <a:pt x="164" y="642"/>
                    <a:pt x="164" y="642"/>
                  </a:cubicBezTo>
                  <a:cubicBezTo>
                    <a:pt x="165" y="642"/>
                    <a:pt x="166" y="642"/>
                    <a:pt x="167" y="643"/>
                  </a:cubicBezTo>
                  <a:cubicBezTo>
                    <a:pt x="167" y="643"/>
                    <a:pt x="167" y="643"/>
                    <a:pt x="167" y="643"/>
                  </a:cubicBezTo>
                  <a:cubicBezTo>
                    <a:pt x="167" y="644"/>
                    <a:pt x="167" y="645"/>
                    <a:pt x="166" y="646"/>
                  </a:cubicBezTo>
                  <a:cubicBezTo>
                    <a:pt x="166" y="646"/>
                    <a:pt x="166" y="646"/>
                    <a:pt x="166" y="646"/>
                  </a:cubicBezTo>
                  <a:cubicBezTo>
                    <a:pt x="165" y="646"/>
                    <a:pt x="165" y="646"/>
                    <a:pt x="165" y="646"/>
                  </a:cubicBezTo>
                  <a:cubicBezTo>
                    <a:pt x="165" y="646"/>
                    <a:pt x="165" y="646"/>
                    <a:pt x="165" y="646"/>
                  </a:cubicBezTo>
                  <a:cubicBezTo>
                    <a:pt x="164" y="646"/>
                    <a:pt x="163" y="645"/>
                    <a:pt x="163" y="645"/>
                  </a:cubicBezTo>
                  <a:close/>
                  <a:moveTo>
                    <a:pt x="454" y="641"/>
                  </a:moveTo>
                  <a:cubicBezTo>
                    <a:pt x="453" y="640"/>
                    <a:pt x="453" y="639"/>
                    <a:pt x="453" y="638"/>
                  </a:cubicBezTo>
                  <a:cubicBezTo>
                    <a:pt x="453" y="638"/>
                    <a:pt x="453" y="638"/>
                    <a:pt x="453" y="638"/>
                  </a:cubicBezTo>
                  <a:cubicBezTo>
                    <a:pt x="454" y="637"/>
                    <a:pt x="455" y="636"/>
                    <a:pt x="456" y="637"/>
                  </a:cubicBezTo>
                  <a:cubicBezTo>
                    <a:pt x="456" y="637"/>
                    <a:pt x="456" y="637"/>
                    <a:pt x="456" y="637"/>
                  </a:cubicBezTo>
                  <a:cubicBezTo>
                    <a:pt x="457" y="637"/>
                    <a:pt x="457" y="638"/>
                    <a:pt x="457" y="639"/>
                  </a:cubicBezTo>
                  <a:cubicBezTo>
                    <a:pt x="457" y="639"/>
                    <a:pt x="457" y="639"/>
                    <a:pt x="457" y="639"/>
                  </a:cubicBezTo>
                  <a:cubicBezTo>
                    <a:pt x="457" y="640"/>
                    <a:pt x="456" y="641"/>
                    <a:pt x="455" y="641"/>
                  </a:cubicBezTo>
                  <a:cubicBezTo>
                    <a:pt x="455" y="641"/>
                    <a:pt x="455" y="641"/>
                    <a:pt x="455" y="641"/>
                  </a:cubicBezTo>
                  <a:cubicBezTo>
                    <a:pt x="455" y="641"/>
                    <a:pt x="455" y="641"/>
                    <a:pt x="454" y="641"/>
                  </a:cubicBezTo>
                  <a:close/>
                  <a:moveTo>
                    <a:pt x="159" y="633"/>
                  </a:moveTo>
                  <a:cubicBezTo>
                    <a:pt x="159" y="632"/>
                    <a:pt x="159" y="631"/>
                    <a:pt x="160" y="631"/>
                  </a:cubicBezTo>
                  <a:cubicBezTo>
                    <a:pt x="160" y="631"/>
                    <a:pt x="160" y="631"/>
                    <a:pt x="160" y="631"/>
                  </a:cubicBezTo>
                  <a:cubicBezTo>
                    <a:pt x="161" y="630"/>
                    <a:pt x="162" y="631"/>
                    <a:pt x="163" y="632"/>
                  </a:cubicBezTo>
                  <a:cubicBezTo>
                    <a:pt x="163" y="632"/>
                    <a:pt x="163" y="632"/>
                    <a:pt x="163" y="632"/>
                  </a:cubicBezTo>
                  <a:cubicBezTo>
                    <a:pt x="163" y="633"/>
                    <a:pt x="163" y="634"/>
                    <a:pt x="161" y="635"/>
                  </a:cubicBezTo>
                  <a:cubicBezTo>
                    <a:pt x="161" y="635"/>
                    <a:pt x="161" y="635"/>
                    <a:pt x="161" y="635"/>
                  </a:cubicBezTo>
                  <a:cubicBezTo>
                    <a:pt x="161" y="635"/>
                    <a:pt x="161" y="635"/>
                    <a:pt x="161" y="635"/>
                  </a:cubicBezTo>
                  <a:cubicBezTo>
                    <a:pt x="161" y="635"/>
                    <a:pt x="161" y="635"/>
                    <a:pt x="161" y="635"/>
                  </a:cubicBezTo>
                  <a:cubicBezTo>
                    <a:pt x="160" y="635"/>
                    <a:pt x="159" y="634"/>
                    <a:pt x="159" y="633"/>
                  </a:cubicBezTo>
                  <a:close/>
                  <a:moveTo>
                    <a:pt x="459" y="629"/>
                  </a:moveTo>
                  <a:cubicBezTo>
                    <a:pt x="457" y="629"/>
                    <a:pt x="457" y="628"/>
                    <a:pt x="457" y="627"/>
                  </a:cubicBezTo>
                  <a:cubicBezTo>
                    <a:pt x="457" y="627"/>
                    <a:pt x="457" y="627"/>
                    <a:pt x="457" y="627"/>
                  </a:cubicBezTo>
                  <a:cubicBezTo>
                    <a:pt x="458" y="626"/>
                    <a:pt x="459" y="625"/>
                    <a:pt x="460" y="626"/>
                  </a:cubicBezTo>
                  <a:cubicBezTo>
                    <a:pt x="460" y="626"/>
                    <a:pt x="460" y="626"/>
                    <a:pt x="460" y="626"/>
                  </a:cubicBezTo>
                  <a:cubicBezTo>
                    <a:pt x="461" y="626"/>
                    <a:pt x="461" y="627"/>
                    <a:pt x="461" y="628"/>
                  </a:cubicBezTo>
                  <a:cubicBezTo>
                    <a:pt x="461" y="628"/>
                    <a:pt x="461" y="628"/>
                    <a:pt x="461" y="628"/>
                  </a:cubicBezTo>
                  <a:cubicBezTo>
                    <a:pt x="461" y="629"/>
                    <a:pt x="460" y="629"/>
                    <a:pt x="459" y="629"/>
                  </a:cubicBezTo>
                  <a:cubicBezTo>
                    <a:pt x="459" y="629"/>
                    <a:pt x="459" y="629"/>
                    <a:pt x="459" y="629"/>
                  </a:cubicBezTo>
                  <a:cubicBezTo>
                    <a:pt x="459" y="629"/>
                    <a:pt x="459" y="629"/>
                    <a:pt x="459" y="629"/>
                  </a:cubicBezTo>
                  <a:close/>
                  <a:moveTo>
                    <a:pt x="155" y="622"/>
                  </a:moveTo>
                  <a:cubicBezTo>
                    <a:pt x="155" y="621"/>
                    <a:pt x="155" y="620"/>
                    <a:pt x="156" y="619"/>
                  </a:cubicBezTo>
                  <a:cubicBezTo>
                    <a:pt x="156" y="619"/>
                    <a:pt x="156" y="619"/>
                    <a:pt x="156" y="619"/>
                  </a:cubicBezTo>
                  <a:cubicBezTo>
                    <a:pt x="157" y="619"/>
                    <a:pt x="158" y="620"/>
                    <a:pt x="159" y="621"/>
                  </a:cubicBezTo>
                  <a:cubicBezTo>
                    <a:pt x="159" y="621"/>
                    <a:pt x="159" y="621"/>
                    <a:pt x="159" y="621"/>
                  </a:cubicBezTo>
                  <a:cubicBezTo>
                    <a:pt x="159" y="622"/>
                    <a:pt x="158" y="623"/>
                    <a:pt x="157" y="623"/>
                  </a:cubicBezTo>
                  <a:cubicBezTo>
                    <a:pt x="157" y="623"/>
                    <a:pt x="157" y="623"/>
                    <a:pt x="157" y="623"/>
                  </a:cubicBezTo>
                  <a:cubicBezTo>
                    <a:pt x="157" y="623"/>
                    <a:pt x="157" y="623"/>
                    <a:pt x="157" y="623"/>
                  </a:cubicBezTo>
                  <a:cubicBezTo>
                    <a:pt x="157" y="623"/>
                    <a:pt x="157" y="623"/>
                    <a:pt x="157" y="623"/>
                  </a:cubicBezTo>
                  <a:cubicBezTo>
                    <a:pt x="156" y="623"/>
                    <a:pt x="155" y="623"/>
                    <a:pt x="155" y="622"/>
                  </a:cubicBezTo>
                  <a:close/>
                  <a:moveTo>
                    <a:pt x="463" y="618"/>
                  </a:moveTo>
                  <a:cubicBezTo>
                    <a:pt x="462" y="618"/>
                    <a:pt x="461" y="616"/>
                    <a:pt x="461" y="615"/>
                  </a:cubicBezTo>
                  <a:cubicBezTo>
                    <a:pt x="461" y="615"/>
                    <a:pt x="461" y="615"/>
                    <a:pt x="461" y="615"/>
                  </a:cubicBezTo>
                  <a:cubicBezTo>
                    <a:pt x="462" y="614"/>
                    <a:pt x="463" y="614"/>
                    <a:pt x="464" y="614"/>
                  </a:cubicBezTo>
                  <a:cubicBezTo>
                    <a:pt x="464" y="614"/>
                    <a:pt x="464" y="614"/>
                    <a:pt x="464" y="614"/>
                  </a:cubicBezTo>
                  <a:cubicBezTo>
                    <a:pt x="465" y="615"/>
                    <a:pt x="466" y="616"/>
                    <a:pt x="465" y="617"/>
                  </a:cubicBezTo>
                  <a:cubicBezTo>
                    <a:pt x="465" y="617"/>
                    <a:pt x="465" y="617"/>
                    <a:pt x="465" y="617"/>
                  </a:cubicBezTo>
                  <a:cubicBezTo>
                    <a:pt x="465" y="618"/>
                    <a:pt x="464" y="618"/>
                    <a:pt x="463" y="618"/>
                  </a:cubicBezTo>
                  <a:cubicBezTo>
                    <a:pt x="463" y="618"/>
                    <a:pt x="463" y="618"/>
                    <a:pt x="463" y="618"/>
                  </a:cubicBezTo>
                  <a:cubicBezTo>
                    <a:pt x="463" y="618"/>
                    <a:pt x="463" y="618"/>
                    <a:pt x="463" y="618"/>
                  </a:cubicBezTo>
                  <a:close/>
                  <a:moveTo>
                    <a:pt x="151" y="611"/>
                  </a:moveTo>
                  <a:cubicBezTo>
                    <a:pt x="150" y="610"/>
                    <a:pt x="151" y="609"/>
                    <a:pt x="152" y="608"/>
                  </a:cubicBezTo>
                  <a:cubicBezTo>
                    <a:pt x="152" y="608"/>
                    <a:pt x="152" y="608"/>
                    <a:pt x="152" y="608"/>
                  </a:cubicBezTo>
                  <a:cubicBezTo>
                    <a:pt x="153" y="608"/>
                    <a:pt x="154" y="608"/>
                    <a:pt x="155" y="609"/>
                  </a:cubicBezTo>
                  <a:cubicBezTo>
                    <a:pt x="155" y="609"/>
                    <a:pt x="155" y="609"/>
                    <a:pt x="155" y="609"/>
                  </a:cubicBezTo>
                  <a:cubicBezTo>
                    <a:pt x="155" y="610"/>
                    <a:pt x="154" y="612"/>
                    <a:pt x="153" y="612"/>
                  </a:cubicBezTo>
                  <a:cubicBezTo>
                    <a:pt x="153" y="612"/>
                    <a:pt x="153" y="612"/>
                    <a:pt x="153" y="612"/>
                  </a:cubicBezTo>
                  <a:cubicBezTo>
                    <a:pt x="153" y="612"/>
                    <a:pt x="153" y="612"/>
                    <a:pt x="153" y="612"/>
                  </a:cubicBezTo>
                  <a:cubicBezTo>
                    <a:pt x="153" y="612"/>
                    <a:pt x="153" y="612"/>
                    <a:pt x="153" y="612"/>
                  </a:cubicBezTo>
                  <a:cubicBezTo>
                    <a:pt x="152" y="612"/>
                    <a:pt x="151" y="612"/>
                    <a:pt x="151" y="611"/>
                  </a:cubicBezTo>
                  <a:close/>
                  <a:moveTo>
                    <a:pt x="467" y="607"/>
                  </a:moveTo>
                  <a:cubicBezTo>
                    <a:pt x="466" y="606"/>
                    <a:pt x="465" y="605"/>
                    <a:pt x="465" y="604"/>
                  </a:cubicBezTo>
                  <a:cubicBezTo>
                    <a:pt x="465" y="604"/>
                    <a:pt x="465" y="604"/>
                    <a:pt x="465" y="604"/>
                  </a:cubicBezTo>
                  <a:cubicBezTo>
                    <a:pt x="466" y="603"/>
                    <a:pt x="467" y="603"/>
                    <a:pt x="468" y="603"/>
                  </a:cubicBezTo>
                  <a:cubicBezTo>
                    <a:pt x="468" y="603"/>
                    <a:pt x="468" y="603"/>
                    <a:pt x="468" y="603"/>
                  </a:cubicBezTo>
                  <a:cubicBezTo>
                    <a:pt x="469" y="603"/>
                    <a:pt x="470" y="604"/>
                    <a:pt x="469" y="605"/>
                  </a:cubicBezTo>
                  <a:cubicBezTo>
                    <a:pt x="469" y="605"/>
                    <a:pt x="469" y="605"/>
                    <a:pt x="469" y="605"/>
                  </a:cubicBezTo>
                  <a:cubicBezTo>
                    <a:pt x="469" y="606"/>
                    <a:pt x="468" y="607"/>
                    <a:pt x="467" y="607"/>
                  </a:cubicBezTo>
                  <a:cubicBezTo>
                    <a:pt x="467" y="607"/>
                    <a:pt x="467" y="607"/>
                    <a:pt x="467" y="607"/>
                  </a:cubicBezTo>
                  <a:cubicBezTo>
                    <a:pt x="467" y="607"/>
                    <a:pt x="467" y="607"/>
                    <a:pt x="467" y="607"/>
                  </a:cubicBezTo>
                  <a:close/>
                  <a:moveTo>
                    <a:pt x="147" y="599"/>
                  </a:moveTo>
                  <a:cubicBezTo>
                    <a:pt x="146" y="598"/>
                    <a:pt x="147" y="597"/>
                    <a:pt x="148" y="597"/>
                  </a:cubicBezTo>
                  <a:cubicBezTo>
                    <a:pt x="148" y="597"/>
                    <a:pt x="148" y="597"/>
                    <a:pt x="148" y="597"/>
                  </a:cubicBezTo>
                  <a:cubicBezTo>
                    <a:pt x="149" y="596"/>
                    <a:pt x="150" y="597"/>
                    <a:pt x="151" y="598"/>
                  </a:cubicBezTo>
                  <a:cubicBezTo>
                    <a:pt x="151" y="598"/>
                    <a:pt x="151" y="598"/>
                    <a:pt x="151" y="598"/>
                  </a:cubicBezTo>
                  <a:cubicBezTo>
                    <a:pt x="151" y="599"/>
                    <a:pt x="150" y="600"/>
                    <a:pt x="149" y="601"/>
                  </a:cubicBezTo>
                  <a:cubicBezTo>
                    <a:pt x="149" y="601"/>
                    <a:pt x="149" y="601"/>
                    <a:pt x="149" y="601"/>
                  </a:cubicBezTo>
                  <a:cubicBezTo>
                    <a:pt x="149" y="601"/>
                    <a:pt x="149" y="601"/>
                    <a:pt x="149" y="601"/>
                  </a:cubicBezTo>
                  <a:cubicBezTo>
                    <a:pt x="149" y="601"/>
                    <a:pt x="149" y="601"/>
                    <a:pt x="149" y="601"/>
                  </a:cubicBezTo>
                  <a:cubicBezTo>
                    <a:pt x="148" y="601"/>
                    <a:pt x="147" y="600"/>
                    <a:pt x="147" y="599"/>
                  </a:cubicBezTo>
                  <a:close/>
                  <a:moveTo>
                    <a:pt x="471" y="595"/>
                  </a:moveTo>
                  <a:cubicBezTo>
                    <a:pt x="470" y="595"/>
                    <a:pt x="469" y="594"/>
                    <a:pt x="469" y="593"/>
                  </a:cubicBezTo>
                  <a:cubicBezTo>
                    <a:pt x="469" y="593"/>
                    <a:pt x="469" y="593"/>
                    <a:pt x="469" y="593"/>
                  </a:cubicBezTo>
                  <a:cubicBezTo>
                    <a:pt x="470" y="592"/>
                    <a:pt x="471" y="591"/>
                    <a:pt x="472" y="592"/>
                  </a:cubicBezTo>
                  <a:cubicBezTo>
                    <a:pt x="472" y="592"/>
                    <a:pt x="472" y="592"/>
                    <a:pt x="472" y="592"/>
                  </a:cubicBezTo>
                  <a:cubicBezTo>
                    <a:pt x="473" y="592"/>
                    <a:pt x="474" y="593"/>
                    <a:pt x="473" y="594"/>
                  </a:cubicBezTo>
                  <a:cubicBezTo>
                    <a:pt x="473" y="594"/>
                    <a:pt x="473" y="594"/>
                    <a:pt x="473" y="594"/>
                  </a:cubicBezTo>
                  <a:cubicBezTo>
                    <a:pt x="473" y="595"/>
                    <a:pt x="472" y="596"/>
                    <a:pt x="471" y="596"/>
                  </a:cubicBezTo>
                  <a:cubicBezTo>
                    <a:pt x="471" y="596"/>
                    <a:pt x="471" y="596"/>
                    <a:pt x="471" y="596"/>
                  </a:cubicBezTo>
                  <a:cubicBezTo>
                    <a:pt x="471" y="596"/>
                    <a:pt x="471" y="595"/>
                    <a:pt x="471" y="595"/>
                  </a:cubicBezTo>
                  <a:close/>
                  <a:moveTo>
                    <a:pt x="143" y="588"/>
                  </a:moveTo>
                  <a:cubicBezTo>
                    <a:pt x="142" y="587"/>
                    <a:pt x="143" y="586"/>
                    <a:pt x="144" y="586"/>
                  </a:cubicBezTo>
                  <a:cubicBezTo>
                    <a:pt x="144" y="586"/>
                    <a:pt x="144" y="586"/>
                    <a:pt x="144" y="586"/>
                  </a:cubicBezTo>
                  <a:cubicBezTo>
                    <a:pt x="145" y="585"/>
                    <a:pt x="146" y="586"/>
                    <a:pt x="146" y="587"/>
                  </a:cubicBezTo>
                  <a:cubicBezTo>
                    <a:pt x="146" y="587"/>
                    <a:pt x="146" y="587"/>
                    <a:pt x="146" y="587"/>
                  </a:cubicBezTo>
                  <a:cubicBezTo>
                    <a:pt x="147" y="588"/>
                    <a:pt x="146" y="589"/>
                    <a:pt x="145" y="589"/>
                  </a:cubicBezTo>
                  <a:cubicBezTo>
                    <a:pt x="145" y="589"/>
                    <a:pt x="145" y="589"/>
                    <a:pt x="145" y="589"/>
                  </a:cubicBezTo>
                  <a:cubicBezTo>
                    <a:pt x="145" y="589"/>
                    <a:pt x="145" y="589"/>
                    <a:pt x="145" y="589"/>
                  </a:cubicBezTo>
                  <a:cubicBezTo>
                    <a:pt x="145" y="589"/>
                    <a:pt x="145" y="589"/>
                    <a:pt x="145" y="589"/>
                  </a:cubicBezTo>
                  <a:cubicBezTo>
                    <a:pt x="144" y="589"/>
                    <a:pt x="143" y="589"/>
                    <a:pt x="143" y="588"/>
                  </a:cubicBezTo>
                  <a:close/>
                  <a:moveTo>
                    <a:pt x="475" y="584"/>
                  </a:moveTo>
                  <a:cubicBezTo>
                    <a:pt x="474" y="584"/>
                    <a:pt x="473" y="583"/>
                    <a:pt x="474" y="582"/>
                  </a:cubicBezTo>
                  <a:cubicBezTo>
                    <a:pt x="474" y="582"/>
                    <a:pt x="474" y="582"/>
                    <a:pt x="474" y="582"/>
                  </a:cubicBezTo>
                  <a:cubicBezTo>
                    <a:pt x="474" y="581"/>
                    <a:pt x="475" y="580"/>
                    <a:pt x="476" y="580"/>
                  </a:cubicBezTo>
                  <a:cubicBezTo>
                    <a:pt x="476" y="580"/>
                    <a:pt x="476" y="580"/>
                    <a:pt x="476" y="580"/>
                  </a:cubicBezTo>
                  <a:cubicBezTo>
                    <a:pt x="477" y="581"/>
                    <a:pt x="478" y="582"/>
                    <a:pt x="477" y="583"/>
                  </a:cubicBezTo>
                  <a:cubicBezTo>
                    <a:pt x="477" y="583"/>
                    <a:pt x="477" y="583"/>
                    <a:pt x="477" y="583"/>
                  </a:cubicBezTo>
                  <a:cubicBezTo>
                    <a:pt x="477" y="584"/>
                    <a:pt x="476" y="584"/>
                    <a:pt x="475" y="584"/>
                  </a:cubicBezTo>
                  <a:cubicBezTo>
                    <a:pt x="475" y="584"/>
                    <a:pt x="475" y="584"/>
                    <a:pt x="475" y="584"/>
                  </a:cubicBezTo>
                  <a:cubicBezTo>
                    <a:pt x="475" y="584"/>
                    <a:pt x="475" y="584"/>
                    <a:pt x="475" y="584"/>
                  </a:cubicBezTo>
                  <a:close/>
                  <a:moveTo>
                    <a:pt x="139" y="577"/>
                  </a:moveTo>
                  <a:cubicBezTo>
                    <a:pt x="138" y="576"/>
                    <a:pt x="139" y="575"/>
                    <a:pt x="140" y="574"/>
                  </a:cubicBezTo>
                  <a:cubicBezTo>
                    <a:pt x="140" y="574"/>
                    <a:pt x="140" y="574"/>
                    <a:pt x="140" y="574"/>
                  </a:cubicBezTo>
                  <a:cubicBezTo>
                    <a:pt x="141" y="574"/>
                    <a:pt x="142" y="574"/>
                    <a:pt x="142" y="575"/>
                  </a:cubicBezTo>
                  <a:cubicBezTo>
                    <a:pt x="142" y="575"/>
                    <a:pt x="142" y="575"/>
                    <a:pt x="142" y="575"/>
                  </a:cubicBezTo>
                  <a:cubicBezTo>
                    <a:pt x="143" y="577"/>
                    <a:pt x="142" y="578"/>
                    <a:pt x="141" y="578"/>
                  </a:cubicBezTo>
                  <a:cubicBezTo>
                    <a:pt x="141" y="578"/>
                    <a:pt x="141" y="578"/>
                    <a:pt x="141" y="578"/>
                  </a:cubicBezTo>
                  <a:cubicBezTo>
                    <a:pt x="141" y="578"/>
                    <a:pt x="141" y="578"/>
                    <a:pt x="141" y="578"/>
                  </a:cubicBezTo>
                  <a:cubicBezTo>
                    <a:pt x="141" y="578"/>
                    <a:pt x="141" y="578"/>
                    <a:pt x="141" y="578"/>
                  </a:cubicBezTo>
                  <a:cubicBezTo>
                    <a:pt x="140" y="578"/>
                    <a:pt x="139" y="578"/>
                    <a:pt x="139" y="577"/>
                  </a:cubicBezTo>
                  <a:close/>
                  <a:moveTo>
                    <a:pt x="479" y="573"/>
                  </a:moveTo>
                  <a:cubicBezTo>
                    <a:pt x="478" y="572"/>
                    <a:pt x="477" y="571"/>
                    <a:pt x="478" y="570"/>
                  </a:cubicBezTo>
                  <a:cubicBezTo>
                    <a:pt x="478" y="570"/>
                    <a:pt x="478" y="570"/>
                    <a:pt x="478" y="570"/>
                  </a:cubicBezTo>
                  <a:cubicBezTo>
                    <a:pt x="478" y="569"/>
                    <a:pt x="479" y="569"/>
                    <a:pt x="480" y="569"/>
                  </a:cubicBezTo>
                  <a:cubicBezTo>
                    <a:pt x="480" y="569"/>
                    <a:pt x="480" y="569"/>
                    <a:pt x="480" y="569"/>
                  </a:cubicBezTo>
                  <a:cubicBezTo>
                    <a:pt x="481" y="569"/>
                    <a:pt x="482" y="571"/>
                    <a:pt x="481" y="572"/>
                  </a:cubicBezTo>
                  <a:cubicBezTo>
                    <a:pt x="481" y="572"/>
                    <a:pt x="481" y="572"/>
                    <a:pt x="481" y="572"/>
                  </a:cubicBezTo>
                  <a:cubicBezTo>
                    <a:pt x="481" y="572"/>
                    <a:pt x="480" y="573"/>
                    <a:pt x="479" y="573"/>
                  </a:cubicBezTo>
                  <a:cubicBezTo>
                    <a:pt x="479" y="573"/>
                    <a:pt x="479" y="573"/>
                    <a:pt x="479" y="573"/>
                  </a:cubicBezTo>
                  <a:cubicBezTo>
                    <a:pt x="479" y="573"/>
                    <a:pt x="479" y="573"/>
                    <a:pt x="479" y="573"/>
                  </a:cubicBezTo>
                  <a:close/>
                  <a:moveTo>
                    <a:pt x="135" y="566"/>
                  </a:moveTo>
                  <a:cubicBezTo>
                    <a:pt x="134" y="564"/>
                    <a:pt x="135" y="563"/>
                    <a:pt x="136" y="563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7" y="563"/>
                    <a:pt x="138" y="563"/>
                    <a:pt x="138" y="564"/>
                  </a:cubicBezTo>
                  <a:cubicBezTo>
                    <a:pt x="138" y="564"/>
                    <a:pt x="138" y="564"/>
                    <a:pt x="138" y="564"/>
                  </a:cubicBezTo>
                  <a:cubicBezTo>
                    <a:pt x="139" y="565"/>
                    <a:pt x="138" y="566"/>
                    <a:pt x="137" y="567"/>
                  </a:cubicBezTo>
                  <a:cubicBezTo>
                    <a:pt x="137" y="567"/>
                    <a:pt x="137" y="567"/>
                    <a:pt x="137" y="567"/>
                  </a:cubicBezTo>
                  <a:cubicBezTo>
                    <a:pt x="137" y="567"/>
                    <a:pt x="137" y="567"/>
                    <a:pt x="136" y="567"/>
                  </a:cubicBezTo>
                  <a:cubicBezTo>
                    <a:pt x="136" y="567"/>
                    <a:pt x="136" y="567"/>
                    <a:pt x="136" y="567"/>
                  </a:cubicBezTo>
                  <a:cubicBezTo>
                    <a:pt x="136" y="567"/>
                    <a:pt x="135" y="566"/>
                    <a:pt x="135" y="566"/>
                  </a:cubicBezTo>
                  <a:close/>
                  <a:moveTo>
                    <a:pt x="483" y="562"/>
                  </a:moveTo>
                  <a:cubicBezTo>
                    <a:pt x="482" y="561"/>
                    <a:pt x="481" y="560"/>
                    <a:pt x="482" y="559"/>
                  </a:cubicBezTo>
                  <a:cubicBezTo>
                    <a:pt x="482" y="559"/>
                    <a:pt x="482" y="559"/>
                    <a:pt x="482" y="559"/>
                  </a:cubicBezTo>
                  <a:cubicBezTo>
                    <a:pt x="482" y="558"/>
                    <a:pt x="483" y="557"/>
                    <a:pt x="484" y="558"/>
                  </a:cubicBezTo>
                  <a:cubicBezTo>
                    <a:pt x="484" y="558"/>
                    <a:pt x="484" y="558"/>
                    <a:pt x="484" y="558"/>
                  </a:cubicBezTo>
                  <a:cubicBezTo>
                    <a:pt x="485" y="558"/>
                    <a:pt x="486" y="559"/>
                    <a:pt x="485" y="560"/>
                  </a:cubicBezTo>
                  <a:cubicBezTo>
                    <a:pt x="485" y="560"/>
                    <a:pt x="485" y="560"/>
                    <a:pt x="485" y="560"/>
                  </a:cubicBezTo>
                  <a:cubicBezTo>
                    <a:pt x="485" y="561"/>
                    <a:pt x="484" y="562"/>
                    <a:pt x="484" y="562"/>
                  </a:cubicBezTo>
                  <a:cubicBezTo>
                    <a:pt x="484" y="562"/>
                    <a:pt x="484" y="562"/>
                    <a:pt x="484" y="562"/>
                  </a:cubicBezTo>
                  <a:cubicBezTo>
                    <a:pt x="483" y="562"/>
                    <a:pt x="483" y="562"/>
                    <a:pt x="483" y="562"/>
                  </a:cubicBezTo>
                  <a:close/>
                  <a:moveTo>
                    <a:pt x="131" y="554"/>
                  </a:moveTo>
                  <a:cubicBezTo>
                    <a:pt x="130" y="553"/>
                    <a:pt x="131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3" y="551"/>
                    <a:pt x="134" y="552"/>
                    <a:pt x="134" y="553"/>
                  </a:cubicBezTo>
                  <a:cubicBezTo>
                    <a:pt x="134" y="553"/>
                    <a:pt x="134" y="553"/>
                    <a:pt x="134" y="553"/>
                  </a:cubicBezTo>
                  <a:cubicBezTo>
                    <a:pt x="135" y="554"/>
                    <a:pt x="134" y="555"/>
                    <a:pt x="133" y="555"/>
                  </a:cubicBezTo>
                  <a:cubicBezTo>
                    <a:pt x="133" y="555"/>
                    <a:pt x="133" y="555"/>
                    <a:pt x="133" y="555"/>
                  </a:cubicBezTo>
                  <a:cubicBezTo>
                    <a:pt x="133" y="556"/>
                    <a:pt x="133" y="556"/>
                    <a:pt x="132" y="556"/>
                  </a:cubicBezTo>
                  <a:cubicBezTo>
                    <a:pt x="132" y="556"/>
                    <a:pt x="132" y="556"/>
                    <a:pt x="132" y="556"/>
                  </a:cubicBezTo>
                  <a:cubicBezTo>
                    <a:pt x="132" y="556"/>
                    <a:pt x="131" y="555"/>
                    <a:pt x="131" y="554"/>
                  </a:cubicBezTo>
                  <a:close/>
                  <a:moveTo>
                    <a:pt x="487" y="550"/>
                  </a:moveTo>
                  <a:cubicBezTo>
                    <a:pt x="486" y="550"/>
                    <a:pt x="485" y="549"/>
                    <a:pt x="486" y="548"/>
                  </a:cubicBezTo>
                  <a:cubicBezTo>
                    <a:pt x="486" y="548"/>
                    <a:pt x="486" y="548"/>
                    <a:pt x="486" y="548"/>
                  </a:cubicBezTo>
                  <a:cubicBezTo>
                    <a:pt x="486" y="547"/>
                    <a:pt x="487" y="546"/>
                    <a:pt x="488" y="546"/>
                  </a:cubicBezTo>
                  <a:cubicBezTo>
                    <a:pt x="488" y="546"/>
                    <a:pt x="488" y="546"/>
                    <a:pt x="488" y="546"/>
                  </a:cubicBezTo>
                  <a:cubicBezTo>
                    <a:pt x="489" y="547"/>
                    <a:pt x="490" y="548"/>
                    <a:pt x="489" y="549"/>
                  </a:cubicBezTo>
                  <a:cubicBezTo>
                    <a:pt x="489" y="549"/>
                    <a:pt x="489" y="549"/>
                    <a:pt x="489" y="549"/>
                  </a:cubicBezTo>
                  <a:cubicBezTo>
                    <a:pt x="489" y="550"/>
                    <a:pt x="488" y="550"/>
                    <a:pt x="488" y="550"/>
                  </a:cubicBezTo>
                  <a:cubicBezTo>
                    <a:pt x="488" y="550"/>
                    <a:pt x="488" y="550"/>
                    <a:pt x="488" y="550"/>
                  </a:cubicBezTo>
                  <a:cubicBezTo>
                    <a:pt x="487" y="550"/>
                    <a:pt x="487" y="550"/>
                    <a:pt x="487" y="550"/>
                  </a:cubicBezTo>
                  <a:close/>
                  <a:moveTo>
                    <a:pt x="127" y="543"/>
                  </a:moveTo>
                  <a:cubicBezTo>
                    <a:pt x="126" y="542"/>
                    <a:pt x="127" y="541"/>
                    <a:pt x="128" y="540"/>
                  </a:cubicBezTo>
                  <a:cubicBezTo>
                    <a:pt x="128" y="540"/>
                    <a:pt x="128" y="540"/>
                    <a:pt x="128" y="540"/>
                  </a:cubicBezTo>
                  <a:cubicBezTo>
                    <a:pt x="129" y="540"/>
                    <a:pt x="130" y="541"/>
                    <a:pt x="130" y="542"/>
                  </a:cubicBezTo>
                  <a:cubicBezTo>
                    <a:pt x="130" y="542"/>
                    <a:pt x="130" y="542"/>
                    <a:pt x="130" y="542"/>
                  </a:cubicBezTo>
                  <a:cubicBezTo>
                    <a:pt x="131" y="543"/>
                    <a:pt x="130" y="544"/>
                    <a:pt x="129" y="544"/>
                  </a:cubicBezTo>
                  <a:cubicBezTo>
                    <a:pt x="129" y="544"/>
                    <a:pt x="129" y="544"/>
                    <a:pt x="129" y="544"/>
                  </a:cubicBezTo>
                  <a:cubicBezTo>
                    <a:pt x="129" y="544"/>
                    <a:pt x="129" y="544"/>
                    <a:pt x="128" y="544"/>
                  </a:cubicBezTo>
                  <a:cubicBezTo>
                    <a:pt x="128" y="544"/>
                    <a:pt x="128" y="544"/>
                    <a:pt x="128" y="544"/>
                  </a:cubicBezTo>
                  <a:cubicBezTo>
                    <a:pt x="128" y="544"/>
                    <a:pt x="127" y="544"/>
                    <a:pt x="127" y="543"/>
                  </a:cubicBezTo>
                  <a:close/>
                  <a:moveTo>
                    <a:pt x="491" y="539"/>
                  </a:moveTo>
                  <a:cubicBezTo>
                    <a:pt x="490" y="539"/>
                    <a:pt x="489" y="537"/>
                    <a:pt x="490" y="536"/>
                  </a:cubicBezTo>
                  <a:cubicBezTo>
                    <a:pt x="490" y="536"/>
                    <a:pt x="490" y="536"/>
                    <a:pt x="490" y="536"/>
                  </a:cubicBezTo>
                  <a:cubicBezTo>
                    <a:pt x="490" y="535"/>
                    <a:pt x="491" y="535"/>
                    <a:pt x="492" y="535"/>
                  </a:cubicBezTo>
                  <a:cubicBezTo>
                    <a:pt x="492" y="535"/>
                    <a:pt x="492" y="535"/>
                    <a:pt x="492" y="535"/>
                  </a:cubicBezTo>
                  <a:cubicBezTo>
                    <a:pt x="493" y="536"/>
                    <a:pt x="494" y="537"/>
                    <a:pt x="493" y="538"/>
                  </a:cubicBezTo>
                  <a:cubicBezTo>
                    <a:pt x="493" y="538"/>
                    <a:pt x="493" y="538"/>
                    <a:pt x="493" y="538"/>
                  </a:cubicBezTo>
                  <a:cubicBezTo>
                    <a:pt x="493" y="539"/>
                    <a:pt x="492" y="539"/>
                    <a:pt x="492" y="539"/>
                  </a:cubicBezTo>
                  <a:cubicBezTo>
                    <a:pt x="492" y="539"/>
                    <a:pt x="492" y="539"/>
                    <a:pt x="492" y="539"/>
                  </a:cubicBezTo>
                  <a:cubicBezTo>
                    <a:pt x="491" y="539"/>
                    <a:pt x="491" y="539"/>
                    <a:pt x="491" y="539"/>
                  </a:cubicBezTo>
                  <a:close/>
                  <a:moveTo>
                    <a:pt x="122" y="532"/>
                  </a:moveTo>
                  <a:cubicBezTo>
                    <a:pt x="122" y="531"/>
                    <a:pt x="123" y="529"/>
                    <a:pt x="124" y="529"/>
                  </a:cubicBezTo>
                  <a:cubicBezTo>
                    <a:pt x="124" y="529"/>
                    <a:pt x="124" y="529"/>
                    <a:pt x="124" y="529"/>
                  </a:cubicBezTo>
                  <a:cubicBezTo>
                    <a:pt x="125" y="529"/>
                    <a:pt x="126" y="529"/>
                    <a:pt x="126" y="530"/>
                  </a:cubicBezTo>
                  <a:cubicBezTo>
                    <a:pt x="126" y="530"/>
                    <a:pt x="126" y="530"/>
                    <a:pt x="126" y="530"/>
                  </a:cubicBezTo>
                  <a:cubicBezTo>
                    <a:pt x="127" y="531"/>
                    <a:pt x="126" y="532"/>
                    <a:pt x="125" y="533"/>
                  </a:cubicBezTo>
                  <a:cubicBezTo>
                    <a:pt x="125" y="533"/>
                    <a:pt x="125" y="533"/>
                    <a:pt x="125" y="533"/>
                  </a:cubicBezTo>
                  <a:cubicBezTo>
                    <a:pt x="125" y="533"/>
                    <a:pt x="125" y="533"/>
                    <a:pt x="124" y="533"/>
                  </a:cubicBezTo>
                  <a:cubicBezTo>
                    <a:pt x="124" y="533"/>
                    <a:pt x="124" y="533"/>
                    <a:pt x="124" y="533"/>
                  </a:cubicBezTo>
                  <a:cubicBezTo>
                    <a:pt x="124" y="533"/>
                    <a:pt x="123" y="532"/>
                    <a:pt x="122" y="532"/>
                  </a:cubicBezTo>
                  <a:close/>
                  <a:moveTo>
                    <a:pt x="495" y="528"/>
                  </a:moveTo>
                  <a:cubicBezTo>
                    <a:pt x="494" y="527"/>
                    <a:pt x="493" y="526"/>
                    <a:pt x="494" y="525"/>
                  </a:cubicBezTo>
                  <a:cubicBezTo>
                    <a:pt x="494" y="525"/>
                    <a:pt x="494" y="525"/>
                    <a:pt x="494" y="525"/>
                  </a:cubicBezTo>
                  <a:cubicBezTo>
                    <a:pt x="494" y="524"/>
                    <a:pt x="495" y="523"/>
                    <a:pt x="496" y="524"/>
                  </a:cubicBezTo>
                  <a:cubicBezTo>
                    <a:pt x="496" y="524"/>
                    <a:pt x="496" y="524"/>
                    <a:pt x="496" y="524"/>
                  </a:cubicBezTo>
                  <a:cubicBezTo>
                    <a:pt x="497" y="524"/>
                    <a:pt x="498" y="525"/>
                    <a:pt x="498" y="526"/>
                  </a:cubicBezTo>
                  <a:cubicBezTo>
                    <a:pt x="498" y="526"/>
                    <a:pt x="498" y="526"/>
                    <a:pt x="498" y="526"/>
                  </a:cubicBezTo>
                  <a:cubicBezTo>
                    <a:pt x="497" y="527"/>
                    <a:pt x="496" y="528"/>
                    <a:pt x="496" y="528"/>
                  </a:cubicBezTo>
                  <a:cubicBezTo>
                    <a:pt x="496" y="528"/>
                    <a:pt x="496" y="528"/>
                    <a:pt x="496" y="528"/>
                  </a:cubicBezTo>
                  <a:cubicBezTo>
                    <a:pt x="495" y="528"/>
                    <a:pt x="495" y="528"/>
                    <a:pt x="495" y="528"/>
                  </a:cubicBezTo>
                  <a:close/>
                  <a:moveTo>
                    <a:pt x="118" y="520"/>
                  </a:moveTo>
                  <a:cubicBezTo>
                    <a:pt x="118" y="519"/>
                    <a:pt x="119" y="518"/>
                    <a:pt x="120" y="518"/>
                  </a:cubicBezTo>
                  <a:cubicBezTo>
                    <a:pt x="120" y="518"/>
                    <a:pt x="120" y="518"/>
                    <a:pt x="120" y="518"/>
                  </a:cubicBezTo>
                  <a:cubicBezTo>
                    <a:pt x="121" y="517"/>
                    <a:pt x="122" y="518"/>
                    <a:pt x="122" y="519"/>
                  </a:cubicBezTo>
                  <a:cubicBezTo>
                    <a:pt x="122" y="519"/>
                    <a:pt x="122" y="519"/>
                    <a:pt x="122" y="519"/>
                  </a:cubicBezTo>
                  <a:cubicBezTo>
                    <a:pt x="123" y="520"/>
                    <a:pt x="122" y="521"/>
                    <a:pt x="121" y="522"/>
                  </a:cubicBezTo>
                  <a:cubicBezTo>
                    <a:pt x="121" y="522"/>
                    <a:pt x="121" y="522"/>
                    <a:pt x="121" y="522"/>
                  </a:cubicBezTo>
                  <a:cubicBezTo>
                    <a:pt x="121" y="522"/>
                    <a:pt x="121" y="522"/>
                    <a:pt x="120" y="522"/>
                  </a:cubicBezTo>
                  <a:cubicBezTo>
                    <a:pt x="120" y="522"/>
                    <a:pt x="120" y="522"/>
                    <a:pt x="120" y="522"/>
                  </a:cubicBezTo>
                  <a:cubicBezTo>
                    <a:pt x="119" y="522"/>
                    <a:pt x="119" y="521"/>
                    <a:pt x="118" y="520"/>
                  </a:cubicBezTo>
                  <a:close/>
                  <a:moveTo>
                    <a:pt x="499" y="516"/>
                  </a:moveTo>
                  <a:cubicBezTo>
                    <a:pt x="498" y="516"/>
                    <a:pt x="497" y="515"/>
                    <a:pt x="498" y="514"/>
                  </a:cubicBezTo>
                  <a:cubicBezTo>
                    <a:pt x="498" y="514"/>
                    <a:pt x="498" y="514"/>
                    <a:pt x="498" y="514"/>
                  </a:cubicBezTo>
                  <a:cubicBezTo>
                    <a:pt x="498" y="513"/>
                    <a:pt x="499" y="512"/>
                    <a:pt x="500" y="513"/>
                  </a:cubicBezTo>
                  <a:cubicBezTo>
                    <a:pt x="500" y="513"/>
                    <a:pt x="500" y="513"/>
                    <a:pt x="500" y="513"/>
                  </a:cubicBezTo>
                  <a:cubicBezTo>
                    <a:pt x="501" y="513"/>
                    <a:pt x="502" y="514"/>
                    <a:pt x="502" y="515"/>
                  </a:cubicBezTo>
                  <a:cubicBezTo>
                    <a:pt x="502" y="515"/>
                    <a:pt x="502" y="515"/>
                    <a:pt x="502" y="515"/>
                  </a:cubicBezTo>
                  <a:cubicBezTo>
                    <a:pt x="501" y="516"/>
                    <a:pt x="501" y="516"/>
                    <a:pt x="500" y="516"/>
                  </a:cubicBezTo>
                  <a:cubicBezTo>
                    <a:pt x="500" y="516"/>
                    <a:pt x="500" y="516"/>
                    <a:pt x="500" y="516"/>
                  </a:cubicBezTo>
                  <a:cubicBezTo>
                    <a:pt x="499" y="516"/>
                    <a:pt x="499" y="516"/>
                    <a:pt x="499" y="516"/>
                  </a:cubicBezTo>
                  <a:close/>
                  <a:moveTo>
                    <a:pt x="114" y="509"/>
                  </a:moveTo>
                  <a:cubicBezTo>
                    <a:pt x="114" y="508"/>
                    <a:pt x="115" y="507"/>
                    <a:pt x="116" y="506"/>
                  </a:cubicBezTo>
                  <a:cubicBezTo>
                    <a:pt x="116" y="506"/>
                    <a:pt x="116" y="506"/>
                    <a:pt x="116" y="506"/>
                  </a:cubicBezTo>
                  <a:cubicBezTo>
                    <a:pt x="117" y="506"/>
                    <a:pt x="118" y="507"/>
                    <a:pt x="118" y="508"/>
                  </a:cubicBezTo>
                  <a:cubicBezTo>
                    <a:pt x="118" y="508"/>
                    <a:pt x="118" y="508"/>
                    <a:pt x="118" y="508"/>
                  </a:cubicBezTo>
                  <a:cubicBezTo>
                    <a:pt x="118" y="509"/>
                    <a:pt x="118" y="510"/>
                    <a:pt x="117" y="510"/>
                  </a:cubicBezTo>
                  <a:cubicBezTo>
                    <a:pt x="117" y="510"/>
                    <a:pt x="117" y="510"/>
                    <a:pt x="117" y="510"/>
                  </a:cubicBezTo>
                  <a:cubicBezTo>
                    <a:pt x="117" y="510"/>
                    <a:pt x="116" y="510"/>
                    <a:pt x="116" y="510"/>
                  </a:cubicBezTo>
                  <a:cubicBezTo>
                    <a:pt x="116" y="510"/>
                    <a:pt x="116" y="510"/>
                    <a:pt x="116" y="510"/>
                  </a:cubicBezTo>
                  <a:cubicBezTo>
                    <a:pt x="115" y="510"/>
                    <a:pt x="115" y="510"/>
                    <a:pt x="114" y="509"/>
                  </a:cubicBezTo>
                  <a:close/>
                  <a:moveTo>
                    <a:pt x="503" y="505"/>
                  </a:moveTo>
                  <a:cubicBezTo>
                    <a:pt x="502" y="505"/>
                    <a:pt x="502" y="504"/>
                    <a:pt x="502" y="502"/>
                  </a:cubicBezTo>
                  <a:cubicBezTo>
                    <a:pt x="502" y="502"/>
                    <a:pt x="502" y="502"/>
                    <a:pt x="502" y="502"/>
                  </a:cubicBezTo>
                  <a:cubicBezTo>
                    <a:pt x="502" y="501"/>
                    <a:pt x="503" y="501"/>
                    <a:pt x="504" y="501"/>
                  </a:cubicBezTo>
                  <a:cubicBezTo>
                    <a:pt x="504" y="501"/>
                    <a:pt x="504" y="501"/>
                    <a:pt x="504" y="501"/>
                  </a:cubicBezTo>
                  <a:cubicBezTo>
                    <a:pt x="505" y="502"/>
                    <a:pt x="506" y="503"/>
                    <a:pt x="506" y="504"/>
                  </a:cubicBezTo>
                  <a:cubicBezTo>
                    <a:pt x="506" y="504"/>
                    <a:pt x="506" y="504"/>
                    <a:pt x="506" y="504"/>
                  </a:cubicBezTo>
                  <a:cubicBezTo>
                    <a:pt x="505" y="505"/>
                    <a:pt x="505" y="505"/>
                    <a:pt x="504" y="505"/>
                  </a:cubicBezTo>
                  <a:cubicBezTo>
                    <a:pt x="504" y="505"/>
                    <a:pt x="504" y="505"/>
                    <a:pt x="504" y="505"/>
                  </a:cubicBezTo>
                  <a:cubicBezTo>
                    <a:pt x="504" y="505"/>
                    <a:pt x="503" y="505"/>
                    <a:pt x="503" y="505"/>
                  </a:cubicBezTo>
                  <a:close/>
                  <a:moveTo>
                    <a:pt x="110" y="498"/>
                  </a:moveTo>
                  <a:cubicBezTo>
                    <a:pt x="110" y="497"/>
                    <a:pt x="110" y="496"/>
                    <a:pt x="112" y="495"/>
                  </a:cubicBezTo>
                  <a:cubicBezTo>
                    <a:pt x="112" y="495"/>
                    <a:pt x="112" y="495"/>
                    <a:pt x="112" y="495"/>
                  </a:cubicBezTo>
                  <a:cubicBezTo>
                    <a:pt x="113" y="495"/>
                    <a:pt x="114" y="495"/>
                    <a:pt x="114" y="496"/>
                  </a:cubicBezTo>
                  <a:cubicBezTo>
                    <a:pt x="114" y="496"/>
                    <a:pt x="114" y="496"/>
                    <a:pt x="114" y="496"/>
                  </a:cubicBezTo>
                  <a:cubicBezTo>
                    <a:pt x="114" y="497"/>
                    <a:pt x="114" y="499"/>
                    <a:pt x="113" y="499"/>
                  </a:cubicBezTo>
                  <a:cubicBezTo>
                    <a:pt x="113" y="499"/>
                    <a:pt x="113" y="499"/>
                    <a:pt x="113" y="499"/>
                  </a:cubicBezTo>
                  <a:cubicBezTo>
                    <a:pt x="113" y="499"/>
                    <a:pt x="112" y="499"/>
                    <a:pt x="112" y="499"/>
                  </a:cubicBezTo>
                  <a:cubicBezTo>
                    <a:pt x="112" y="499"/>
                    <a:pt x="112" y="499"/>
                    <a:pt x="112" y="499"/>
                  </a:cubicBezTo>
                  <a:cubicBezTo>
                    <a:pt x="111" y="499"/>
                    <a:pt x="111" y="499"/>
                    <a:pt x="110" y="498"/>
                  </a:cubicBezTo>
                  <a:close/>
                  <a:moveTo>
                    <a:pt x="507" y="494"/>
                  </a:moveTo>
                  <a:cubicBezTo>
                    <a:pt x="506" y="493"/>
                    <a:pt x="506" y="492"/>
                    <a:pt x="506" y="491"/>
                  </a:cubicBezTo>
                  <a:cubicBezTo>
                    <a:pt x="506" y="491"/>
                    <a:pt x="506" y="491"/>
                    <a:pt x="506" y="491"/>
                  </a:cubicBezTo>
                  <a:cubicBezTo>
                    <a:pt x="506" y="490"/>
                    <a:pt x="507" y="490"/>
                    <a:pt x="508" y="490"/>
                  </a:cubicBezTo>
                  <a:cubicBezTo>
                    <a:pt x="508" y="490"/>
                    <a:pt x="508" y="490"/>
                    <a:pt x="508" y="490"/>
                  </a:cubicBezTo>
                  <a:cubicBezTo>
                    <a:pt x="510" y="490"/>
                    <a:pt x="510" y="492"/>
                    <a:pt x="510" y="493"/>
                  </a:cubicBezTo>
                  <a:cubicBezTo>
                    <a:pt x="510" y="493"/>
                    <a:pt x="510" y="493"/>
                    <a:pt x="510" y="493"/>
                  </a:cubicBezTo>
                  <a:cubicBezTo>
                    <a:pt x="509" y="493"/>
                    <a:pt x="509" y="494"/>
                    <a:pt x="508" y="494"/>
                  </a:cubicBezTo>
                  <a:cubicBezTo>
                    <a:pt x="508" y="494"/>
                    <a:pt x="508" y="494"/>
                    <a:pt x="508" y="494"/>
                  </a:cubicBezTo>
                  <a:cubicBezTo>
                    <a:pt x="508" y="494"/>
                    <a:pt x="507" y="494"/>
                    <a:pt x="507" y="494"/>
                  </a:cubicBezTo>
                  <a:close/>
                  <a:moveTo>
                    <a:pt x="106" y="486"/>
                  </a:moveTo>
                  <a:cubicBezTo>
                    <a:pt x="106" y="485"/>
                    <a:pt x="106" y="484"/>
                    <a:pt x="107" y="484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9" y="484"/>
                    <a:pt x="110" y="484"/>
                    <a:pt x="110" y="485"/>
                  </a:cubicBezTo>
                  <a:cubicBezTo>
                    <a:pt x="110" y="485"/>
                    <a:pt x="110" y="485"/>
                    <a:pt x="110" y="485"/>
                  </a:cubicBezTo>
                  <a:cubicBezTo>
                    <a:pt x="110" y="486"/>
                    <a:pt x="110" y="487"/>
                    <a:pt x="109" y="488"/>
                  </a:cubicBezTo>
                  <a:cubicBezTo>
                    <a:pt x="109" y="488"/>
                    <a:pt x="109" y="488"/>
                    <a:pt x="109" y="488"/>
                  </a:cubicBezTo>
                  <a:cubicBezTo>
                    <a:pt x="109" y="488"/>
                    <a:pt x="108" y="488"/>
                    <a:pt x="108" y="488"/>
                  </a:cubicBezTo>
                  <a:cubicBezTo>
                    <a:pt x="108" y="488"/>
                    <a:pt x="108" y="488"/>
                    <a:pt x="108" y="488"/>
                  </a:cubicBezTo>
                  <a:cubicBezTo>
                    <a:pt x="107" y="488"/>
                    <a:pt x="107" y="487"/>
                    <a:pt x="106" y="486"/>
                  </a:cubicBezTo>
                  <a:close/>
                  <a:moveTo>
                    <a:pt x="511" y="482"/>
                  </a:moveTo>
                  <a:cubicBezTo>
                    <a:pt x="510" y="482"/>
                    <a:pt x="510" y="481"/>
                    <a:pt x="510" y="480"/>
                  </a:cubicBezTo>
                  <a:cubicBezTo>
                    <a:pt x="510" y="480"/>
                    <a:pt x="510" y="480"/>
                    <a:pt x="510" y="480"/>
                  </a:cubicBezTo>
                  <a:cubicBezTo>
                    <a:pt x="510" y="479"/>
                    <a:pt x="512" y="478"/>
                    <a:pt x="513" y="479"/>
                  </a:cubicBezTo>
                  <a:cubicBezTo>
                    <a:pt x="513" y="479"/>
                    <a:pt x="513" y="479"/>
                    <a:pt x="513" y="479"/>
                  </a:cubicBezTo>
                  <a:cubicBezTo>
                    <a:pt x="514" y="479"/>
                    <a:pt x="514" y="480"/>
                    <a:pt x="514" y="481"/>
                  </a:cubicBezTo>
                  <a:cubicBezTo>
                    <a:pt x="514" y="481"/>
                    <a:pt x="514" y="481"/>
                    <a:pt x="514" y="481"/>
                  </a:cubicBezTo>
                  <a:cubicBezTo>
                    <a:pt x="513" y="482"/>
                    <a:pt x="513" y="483"/>
                    <a:pt x="512" y="483"/>
                  </a:cubicBezTo>
                  <a:cubicBezTo>
                    <a:pt x="512" y="483"/>
                    <a:pt x="512" y="483"/>
                    <a:pt x="512" y="483"/>
                  </a:cubicBezTo>
                  <a:cubicBezTo>
                    <a:pt x="512" y="483"/>
                    <a:pt x="511" y="483"/>
                    <a:pt x="511" y="482"/>
                  </a:cubicBezTo>
                  <a:close/>
                  <a:moveTo>
                    <a:pt x="102" y="475"/>
                  </a:moveTo>
                  <a:cubicBezTo>
                    <a:pt x="102" y="474"/>
                    <a:pt x="102" y="473"/>
                    <a:pt x="103" y="473"/>
                  </a:cubicBezTo>
                  <a:cubicBezTo>
                    <a:pt x="103" y="473"/>
                    <a:pt x="103" y="473"/>
                    <a:pt x="103" y="473"/>
                  </a:cubicBezTo>
                  <a:cubicBezTo>
                    <a:pt x="104" y="472"/>
                    <a:pt x="106" y="473"/>
                    <a:pt x="106" y="474"/>
                  </a:cubicBezTo>
                  <a:cubicBezTo>
                    <a:pt x="106" y="474"/>
                    <a:pt x="106" y="474"/>
                    <a:pt x="106" y="474"/>
                  </a:cubicBezTo>
                  <a:cubicBezTo>
                    <a:pt x="106" y="475"/>
                    <a:pt x="106" y="476"/>
                    <a:pt x="105" y="476"/>
                  </a:cubicBezTo>
                  <a:cubicBezTo>
                    <a:pt x="105" y="476"/>
                    <a:pt x="105" y="476"/>
                    <a:pt x="105" y="476"/>
                  </a:cubicBezTo>
                  <a:cubicBezTo>
                    <a:pt x="105" y="476"/>
                    <a:pt x="104" y="476"/>
                    <a:pt x="104" y="476"/>
                  </a:cubicBezTo>
                  <a:cubicBezTo>
                    <a:pt x="104" y="476"/>
                    <a:pt x="104" y="476"/>
                    <a:pt x="104" y="476"/>
                  </a:cubicBezTo>
                  <a:cubicBezTo>
                    <a:pt x="103" y="476"/>
                    <a:pt x="103" y="476"/>
                    <a:pt x="102" y="475"/>
                  </a:cubicBezTo>
                  <a:close/>
                  <a:moveTo>
                    <a:pt x="515" y="471"/>
                  </a:moveTo>
                  <a:cubicBezTo>
                    <a:pt x="514" y="471"/>
                    <a:pt x="514" y="470"/>
                    <a:pt x="514" y="469"/>
                  </a:cubicBezTo>
                  <a:cubicBezTo>
                    <a:pt x="514" y="469"/>
                    <a:pt x="514" y="469"/>
                    <a:pt x="514" y="469"/>
                  </a:cubicBezTo>
                  <a:cubicBezTo>
                    <a:pt x="514" y="468"/>
                    <a:pt x="516" y="467"/>
                    <a:pt x="517" y="467"/>
                  </a:cubicBezTo>
                  <a:cubicBezTo>
                    <a:pt x="517" y="467"/>
                    <a:pt x="517" y="467"/>
                    <a:pt x="517" y="467"/>
                  </a:cubicBezTo>
                  <a:cubicBezTo>
                    <a:pt x="518" y="468"/>
                    <a:pt x="518" y="469"/>
                    <a:pt x="518" y="470"/>
                  </a:cubicBezTo>
                  <a:cubicBezTo>
                    <a:pt x="518" y="470"/>
                    <a:pt x="518" y="470"/>
                    <a:pt x="518" y="470"/>
                  </a:cubicBezTo>
                  <a:cubicBezTo>
                    <a:pt x="518" y="471"/>
                    <a:pt x="517" y="471"/>
                    <a:pt x="516" y="471"/>
                  </a:cubicBezTo>
                  <a:cubicBezTo>
                    <a:pt x="516" y="471"/>
                    <a:pt x="516" y="471"/>
                    <a:pt x="516" y="471"/>
                  </a:cubicBezTo>
                  <a:cubicBezTo>
                    <a:pt x="516" y="471"/>
                    <a:pt x="515" y="471"/>
                    <a:pt x="515" y="471"/>
                  </a:cubicBezTo>
                  <a:close/>
                  <a:moveTo>
                    <a:pt x="98" y="464"/>
                  </a:moveTo>
                  <a:cubicBezTo>
                    <a:pt x="98" y="463"/>
                    <a:pt x="98" y="462"/>
                    <a:pt x="99" y="461"/>
                  </a:cubicBezTo>
                  <a:cubicBezTo>
                    <a:pt x="99" y="461"/>
                    <a:pt x="99" y="461"/>
                    <a:pt x="99" y="461"/>
                  </a:cubicBezTo>
                  <a:cubicBezTo>
                    <a:pt x="100" y="461"/>
                    <a:pt x="102" y="461"/>
                    <a:pt x="102" y="463"/>
                  </a:cubicBezTo>
                  <a:cubicBezTo>
                    <a:pt x="102" y="463"/>
                    <a:pt x="102" y="463"/>
                    <a:pt x="102" y="463"/>
                  </a:cubicBezTo>
                  <a:cubicBezTo>
                    <a:pt x="102" y="464"/>
                    <a:pt x="102" y="465"/>
                    <a:pt x="101" y="465"/>
                  </a:cubicBezTo>
                  <a:cubicBezTo>
                    <a:pt x="101" y="465"/>
                    <a:pt x="101" y="465"/>
                    <a:pt x="101" y="465"/>
                  </a:cubicBezTo>
                  <a:cubicBezTo>
                    <a:pt x="100" y="465"/>
                    <a:pt x="100" y="465"/>
                    <a:pt x="100" y="465"/>
                  </a:cubicBezTo>
                  <a:cubicBezTo>
                    <a:pt x="100" y="465"/>
                    <a:pt x="100" y="465"/>
                    <a:pt x="100" y="465"/>
                  </a:cubicBezTo>
                  <a:cubicBezTo>
                    <a:pt x="99" y="465"/>
                    <a:pt x="98" y="465"/>
                    <a:pt x="98" y="464"/>
                  </a:cubicBezTo>
                  <a:close/>
                  <a:moveTo>
                    <a:pt x="519" y="460"/>
                  </a:moveTo>
                  <a:cubicBezTo>
                    <a:pt x="518" y="459"/>
                    <a:pt x="518" y="458"/>
                    <a:pt x="518" y="457"/>
                  </a:cubicBezTo>
                  <a:cubicBezTo>
                    <a:pt x="518" y="457"/>
                    <a:pt x="518" y="457"/>
                    <a:pt x="518" y="457"/>
                  </a:cubicBezTo>
                  <a:cubicBezTo>
                    <a:pt x="518" y="456"/>
                    <a:pt x="520" y="456"/>
                    <a:pt x="521" y="456"/>
                  </a:cubicBezTo>
                  <a:cubicBezTo>
                    <a:pt x="521" y="456"/>
                    <a:pt x="521" y="456"/>
                    <a:pt x="521" y="456"/>
                  </a:cubicBezTo>
                  <a:cubicBezTo>
                    <a:pt x="522" y="456"/>
                    <a:pt x="522" y="458"/>
                    <a:pt x="522" y="459"/>
                  </a:cubicBezTo>
                  <a:cubicBezTo>
                    <a:pt x="522" y="459"/>
                    <a:pt x="522" y="459"/>
                    <a:pt x="522" y="459"/>
                  </a:cubicBezTo>
                  <a:cubicBezTo>
                    <a:pt x="522" y="459"/>
                    <a:pt x="521" y="460"/>
                    <a:pt x="520" y="460"/>
                  </a:cubicBezTo>
                  <a:cubicBezTo>
                    <a:pt x="520" y="460"/>
                    <a:pt x="520" y="460"/>
                    <a:pt x="520" y="460"/>
                  </a:cubicBezTo>
                  <a:cubicBezTo>
                    <a:pt x="520" y="460"/>
                    <a:pt x="520" y="460"/>
                    <a:pt x="519" y="460"/>
                  </a:cubicBezTo>
                  <a:close/>
                  <a:moveTo>
                    <a:pt x="94" y="453"/>
                  </a:moveTo>
                  <a:cubicBezTo>
                    <a:pt x="94" y="452"/>
                    <a:pt x="94" y="450"/>
                    <a:pt x="95" y="450"/>
                  </a:cubicBezTo>
                  <a:cubicBezTo>
                    <a:pt x="95" y="450"/>
                    <a:pt x="95" y="450"/>
                    <a:pt x="95" y="450"/>
                  </a:cubicBezTo>
                  <a:cubicBezTo>
                    <a:pt x="96" y="450"/>
                    <a:pt x="97" y="450"/>
                    <a:pt x="98" y="451"/>
                  </a:cubicBezTo>
                  <a:cubicBezTo>
                    <a:pt x="98" y="451"/>
                    <a:pt x="98" y="451"/>
                    <a:pt x="98" y="451"/>
                  </a:cubicBezTo>
                  <a:cubicBezTo>
                    <a:pt x="98" y="452"/>
                    <a:pt x="98" y="453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6" y="454"/>
                    <a:pt x="96" y="454"/>
                    <a:pt x="96" y="454"/>
                  </a:cubicBezTo>
                  <a:cubicBezTo>
                    <a:pt x="96" y="454"/>
                    <a:pt x="96" y="454"/>
                    <a:pt x="96" y="454"/>
                  </a:cubicBezTo>
                  <a:cubicBezTo>
                    <a:pt x="95" y="454"/>
                    <a:pt x="94" y="453"/>
                    <a:pt x="94" y="453"/>
                  </a:cubicBezTo>
                  <a:close/>
                  <a:moveTo>
                    <a:pt x="523" y="449"/>
                  </a:moveTo>
                  <a:cubicBezTo>
                    <a:pt x="522" y="448"/>
                    <a:pt x="522" y="447"/>
                    <a:pt x="522" y="446"/>
                  </a:cubicBezTo>
                  <a:cubicBezTo>
                    <a:pt x="522" y="446"/>
                    <a:pt x="522" y="446"/>
                    <a:pt x="522" y="446"/>
                  </a:cubicBezTo>
                  <a:cubicBezTo>
                    <a:pt x="523" y="445"/>
                    <a:pt x="524" y="444"/>
                    <a:pt x="525" y="445"/>
                  </a:cubicBezTo>
                  <a:cubicBezTo>
                    <a:pt x="525" y="445"/>
                    <a:pt x="525" y="445"/>
                    <a:pt x="525" y="445"/>
                  </a:cubicBezTo>
                  <a:cubicBezTo>
                    <a:pt x="526" y="445"/>
                    <a:pt x="526" y="446"/>
                    <a:pt x="526" y="447"/>
                  </a:cubicBezTo>
                  <a:cubicBezTo>
                    <a:pt x="526" y="447"/>
                    <a:pt x="526" y="447"/>
                    <a:pt x="526" y="447"/>
                  </a:cubicBezTo>
                  <a:cubicBezTo>
                    <a:pt x="526" y="448"/>
                    <a:pt x="525" y="449"/>
                    <a:pt x="524" y="449"/>
                  </a:cubicBezTo>
                  <a:cubicBezTo>
                    <a:pt x="524" y="449"/>
                    <a:pt x="524" y="449"/>
                    <a:pt x="524" y="449"/>
                  </a:cubicBezTo>
                  <a:cubicBezTo>
                    <a:pt x="524" y="449"/>
                    <a:pt x="524" y="449"/>
                    <a:pt x="523" y="449"/>
                  </a:cubicBezTo>
                  <a:close/>
                  <a:moveTo>
                    <a:pt x="90" y="441"/>
                  </a:moveTo>
                  <a:cubicBezTo>
                    <a:pt x="90" y="440"/>
                    <a:pt x="90" y="439"/>
                    <a:pt x="91" y="439"/>
                  </a:cubicBezTo>
                  <a:cubicBezTo>
                    <a:pt x="91" y="439"/>
                    <a:pt x="91" y="439"/>
                    <a:pt x="91" y="439"/>
                  </a:cubicBezTo>
                  <a:cubicBezTo>
                    <a:pt x="92" y="438"/>
                    <a:pt x="93" y="439"/>
                    <a:pt x="94" y="440"/>
                  </a:cubicBezTo>
                  <a:cubicBezTo>
                    <a:pt x="94" y="440"/>
                    <a:pt x="94" y="440"/>
                    <a:pt x="94" y="440"/>
                  </a:cubicBezTo>
                  <a:cubicBezTo>
                    <a:pt x="94" y="441"/>
                    <a:pt x="94" y="442"/>
                    <a:pt x="93" y="442"/>
                  </a:cubicBezTo>
                  <a:cubicBezTo>
                    <a:pt x="93" y="442"/>
                    <a:pt x="93" y="442"/>
                    <a:pt x="93" y="442"/>
                  </a:cubicBezTo>
                  <a:cubicBezTo>
                    <a:pt x="92" y="443"/>
                    <a:pt x="92" y="443"/>
                    <a:pt x="92" y="443"/>
                  </a:cubicBezTo>
                  <a:cubicBezTo>
                    <a:pt x="92" y="443"/>
                    <a:pt x="92" y="443"/>
                    <a:pt x="92" y="443"/>
                  </a:cubicBezTo>
                  <a:cubicBezTo>
                    <a:pt x="91" y="443"/>
                    <a:pt x="90" y="442"/>
                    <a:pt x="90" y="441"/>
                  </a:cubicBezTo>
                  <a:close/>
                  <a:moveTo>
                    <a:pt x="527" y="437"/>
                  </a:moveTo>
                  <a:cubicBezTo>
                    <a:pt x="526" y="437"/>
                    <a:pt x="526" y="436"/>
                    <a:pt x="526" y="435"/>
                  </a:cubicBezTo>
                  <a:cubicBezTo>
                    <a:pt x="526" y="435"/>
                    <a:pt x="526" y="435"/>
                    <a:pt x="526" y="435"/>
                  </a:cubicBezTo>
                  <a:cubicBezTo>
                    <a:pt x="527" y="434"/>
                    <a:pt x="528" y="433"/>
                    <a:pt x="529" y="434"/>
                  </a:cubicBezTo>
                  <a:cubicBezTo>
                    <a:pt x="529" y="434"/>
                    <a:pt x="529" y="434"/>
                    <a:pt x="529" y="434"/>
                  </a:cubicBezTo>
                  <a:cubicBezTo>
                    <a:pt x="530" y="434"/>
                    <a:pt x="530" y="435"/>
                    <a:pt x="530" y="436"/>
                  </a:cubicBezTo>
                  <a:cubicBezTo>
                    <a:pt x="530" y="436"/>
                    <a:pt x="530" y="436"/>
                    <a:pt x="530" y="436"/>
                  </a:cubicBezTo>
                  <a:cubicBezTo>
                    <a:pt x="530" y="437"/>
                    <a:pt x="529" y="437"/>
                    <a:pt x="528" y="437"/>
                  </a:cubicBezTo>
                  <a:cubicBezTo>
                    <a:pt x="528" y="437"/>
                    <a:pt x="528" y="437"/>
                    <a:pt x="528" y="437"/>
                  </a:cubicBezTo>
                  <a:cubicBezTo>
                    <a:pt x="528" y="437"/>
                    <a:pt x="528" y="437"/>
                    <a:pt x="527" y="437"/>
                  </a:cubicBezTo>
                  <a:close/>
                  <a:moveTo>
                    <a:pt x="86" y="430"/>
                  </a:moveTo>
                  <a:cubicBezTo>
                    <a:pt x="86" y="429"/>
                    <a:pt x="86" y="428"/>
                    <a:pt x="87" y="427"/>
                  </a:cubicBezTo>
                  <a:cubicBezTo>
                    <a:pt x="87" y="427"/>
                    <a:pt x="87" y="427"/>
                    <a:pt x="87" y="427"/>
                  </a:cubicBezTo>
                  <a:cubicBezTo>
                    <a:pt x="88" y="427"/>
                    <a:pt x="89" y="428"/>
                    <a:pt x="90" y="429"/>
                  </a:cubicBezTo>
                  <a:cubicBezTo>
                    <a:pt x="90" y="429"/>
                    <a:pt x="90" y="429"/>
                    <a:pt x="90" y="429"/>
                  </a:cubicBezTo>
                  <a:cubicBezTo>
                    <a:pt x="90" y="430"/>
                    <a:pt x="90" y="431"/>
                    <a:pt x="89" y="431"/>
                  </a:cubicBezTo>
                  <a:cubicBezTo>
                    <a:pt x="89" y="431"/>
                    <a:pt x="89" y="431"/>
                    <a:pt x="89" y="431"/>
                  </a:cubicBezTo>
                  <a:cubicBezTo>
                    <a:pt x="88" y="431"/>
                    <a:pt x="88" y="431"/>
                    <a:pt x="88" y="431"/>
                  </a:cubicBezTo>
                  <a:cubicBezTo>
                    <a:pt x="88" y="431"/>
                    <a:pt x="88" y="431"/>
                    <a:pt x="88" y="431"/>
                  </a:cubicBezTo>
                  <a:cubicBezTo>
                    <a:pt x="87" y="431"/>
                    <a:pt x="86" y="431"/>
                    <a:pt x="86" y="430"/>
                  </a:cubicBezTo>
                  <a:close/>
                  <a:moveTo>
                    <a:pt x="531" y="426"/>
                  </a:moveTo>
                  <a:cubicBezTo>
                    <a:pt x="530" y="426"/>
                    <a:pt x="530" y="424"/>
                    <a:pt x="530" y="423"/>
                  </a:cubicBezTo>
                  <a:cubicBezTo>
                    <a:pt x="530" y="423"/>
                    <a:pt x="530" y="423"/>
                    <a:pt x="530" y="423"/>
                  </a:cubicBezTo>
                  <a:cubicBezTo>
                    <a:pt x="531" y="422"/>
                    <a:pt x="532" y="422"/>
                    <a:pt x="533" y="422"/>
                  </a:cubicBezTo>
                  <a:cubicBezTo>
                    <a:pt x="533" y="422"/>
                    <a:pt x="533" y="422"/>
                    <a:pt x="533" y="422"/>
                  </a:cubicBezTo>
                  <a:cubicBezTo>
                    <a:pt x="534" y="423"/>
                    <a:pt x="534" y="424"/>
                    <a:pt x="534" y="425"/>
                  </a:cubicBezTo>
                  <a:cubicBezTo>
                    <a:pt x="534" y="425"/>
                    <a:pt x="534" y="425"/>
                    <a:pt x="534" y="425"/>
                  </a:cubicBezTo>
                  <a:cubicBezTo>
                    <a:pt x="534" y="426"/>
                    <a:pt x="533" y="426"/>
                    <a:pt x="532" y="426"/>
                  </a:cubicBezTo>
                  <a:cubicBezTo>
                    <a:pt x="532" y="426"/>
                    <a:pt x="532" y="426"/>
                    <a:pt x="532" y="426"/>
                  </a:cubicBezTo>
                  <a:cubicBezTo>
                    <a:pt x="532" y="426"/>
                    <a:pt x="532" y="426"/>
                    <a:pt x="531" y="426"/>
                  </a:cubicBezTo>
                  <a:close/>
                  <a:moveTo>
                    <a:pt x="82" y="419"/>
                  </a:moveTo>
                  <a:cubicBezTo>
                    <a:pt x="82" y="419"/>
                    <a:pt x="82" y="419"/>
                    <a:pt x="82" y="419"/>
                  </a:cubicBezTo>
                  <a:cubicBezTo>
                    <a:pt x="82" y="418"/>
                    <a:pt x="82" y="416"/>
                    <a:pt x="83" y="416"/>
                  </a:cubicBezTo>
                  <a:cubicBezTo>
                    <a:pt x="83" y="416"/>
                    <a:pt x="83" y="416"/>
                    <a:pt x="83" y="416"/>
                  </a:cubicBezTo>
                  <a:cubicBezTo>
                    <a:pt x="84" y="416"/>
                    <a:pt x="85" y="416"/>
                    <a:pt x="86" y="417"/>
                  </a:cubicBezTo>
                  <a:cubicBezTo>
                    <a:pt x="86" y="417"/>
                    <a:pt x="86" y="417"/>
                    <a:pt x="86" y="417"/>
                  </a:cubicBezTo>
                  <a:cubicBezTo>
                    <a:pt x="86" y="418"/>
                    <a:pt x="86" y="420"/>
                    <a:pt x="85" y="420"/>
                  </a:cubicBezTo>
                  <a:cubicBezTo>
                    <a:pt x="85" y="420"/>
                    <a:pt x="85" y="420"/>
                    <a:pt x="85" y="420"/>
                  </a:cubicBezTo>
                  <a:cubicBezTo>
                    <a:pt x="84" y="420"/>
                    <a:pt x="84" y="420"/>
                    <a:pt x="84" y="420"/>
                  </a:cubicBezTo>
                  <a:cubicBezTo>
                    <a:pt x="84" y="420"/>
                    <a:pt x="84" y="420"/>
                    <a:pt x="84" y="420"/>
                  </a:cubicBezTo>
                  <a:cubicBezTo>
                    <a:pt x="83" y="420"/>
                    <a:pt x="82" y="419"/>
                    <a:pt x="82" y="419"/>
                  </a:cubicBezTo>
                  <a:close/>
                  <a:moveTo>
                    <a:pt x="535" y="415"/>
                  </a:moveTo>
                  <a:cubicBezTo>
                    <a:pt x="534" y="414"/>
                    <a:pt x="534" y="413"/>
                    <a:pt x="534" y="412"/>
                  </a:cubicBezTo>
                  <a:cubicBezTo>
                    <a:pt x="534" y="412"/>
                    <a:pt x="534" y="412"/>
                    <a:pt x="534" y="412"/>
                  </a:cubicBezTo>
                  <a:cubicBezTo>
                    <a:pt x="534" y="411"/>
                    <a:pt x="535" y="410"/>
                    <a:pt x="536" y="411"/>
                  </a:cubicBezTo>
                  <a:cubicBezTo>
                    <a:pt x="536" y="411"/>
                    <a:pt x="536" y="411"/>
                    <a:pt x="536" y="411"/>
                  </a:cubicBezTo>
                  <a:cubicBezTo>
                    <a:pt x="538" y="411"/>
                    <a:pt x="538" y="412"/>
                    <a:pt x="538" y="413"/>
                  </a:cubicBezTo>
                  <a:cubicBezTo>
                    <a:pt x="538" y="413"/>
                    <a:pt x="538" y="413"/>
                    <a:pt x="538" y="413"/>
                  </a:cubicBezTo>
                  <a:cubicBezTo>
                    <a:pt x="538" y="414"/>
                    <a:pt x="537" y="415"/>
                    <a:pt x="536" y="415"/>
                  </a:cubicBezTo>
                  <a:cubicBezTo>
                    <a:pt x="536" y="415"/>
                    <a:pt x="536" y="415"/>
                    <a:pt x="536" y="415"/>
                  </a:cubicBezTo>
                  <a:cubicBezTo>
                    <a:pt x="536" y="415"/>
                    <a:pt x="535" y="415"/>
                    <a:pt x="535" y="415"/>
                  </a:cubicBezTo>
                  <a:close/>
                  <a:moveTo>
                    <a:pt x="79" y="407"/>
                  </a:moveTo>
                  <a:cubicBezTo>
                    <a:pt x="79" y="407"/>
                    <a:pt x="79" y="407"/>
                    <a:pt x="79" y="407"/>
                  </a:cubicBezTo>
                  <a:cubicBezTo>
                    <a:pt x="78" y="406"/>
                    <a:pt x="79" y="405"/>
                    <a:pt x="80" y="405"/>
                  </a:cubicBezTo>
                  <a:cubicBezTo>
                    <a:pt x="80" y="405"/>
                    <a:pt x="80" y="405"/>
                    <a:pt x="80" y="405"/>
                  </a:cubicBezTo>
                  <a:cubicBezTo>
                    <a:pt x="81" y="404"/>
                    <a:pt x="82" y="405"/>
                    <a:pt x="82" y="406"/>
                  </a:cubicBezTo>
                  <a:cubicBezTo>
                    <a:pt x="82" y="406"/>
                    <a:pt x="82" y="406"/>
                    <a:pt x="82" y="406"/>
                  </a:cubicBezTo>
                  <a:cubicBezTo>
                    <a:pt x="83" y="407"/>
                    <a:pt x="82" y="408"/>
                    <a:pt x="81" y="408"/>
                  </a:cubicBezTo>
                  <a:cubicBezTo>
                    <a:pt x="81" y="408"/>
                    <a:pt x="81" y="408"/>
                    <a:pt x="81" y="408"/>
                  </a:cubicBezTo>
                  <a:cubicBezTo>
                    <a:pt x="81" y="408"/>
                    <a:pt x="81" y="409"/>
                    <a:pt x="80" y="409"/>
                  </a:cubicBezTo>
                  <a:cubicBezTo>
                    <a:pt x="80" y="409"/>
                    <a:pt x="80" y="409"/>
                    <a:pt x="80" y="409"/>
                  </a:cubicBezTo>
                  <a:cubicBezTo>
                    <a:pt x="80" y="409"/>
                    <a:pt x="79" y="408"/>
                    <a:pt x="79" y="407"/>
                  </a:cubicBezTo>
                  <a:close/>
                  <a:moveTo>
                    <a:pt x="539" y="403"/>
                  </a:moveTo>
                  <a:cubicBezTo>
                    <a:pt x="538" y="403"/>
                    <a:pt x="537" y="402"/>
                    <a:pt x="537" y="401"/>
                  </a:cubicBezTo>
                  <a:cubicBezTo>
                    <a:pt x="537" y="401"/>
                    <a:pt x="537" y="401"/>
                    <a:pt x="537" y="401"/>
                  </a:cubicBezTo>
                  <a:cubicBezTo>
                    <a:pt x="537" y="401"/>
                    <a:pt x="537" y="401"/>
                    <a:pt x="537" y="401"/>
                  </a:cubicBezTo>
                  <a:cubicBezTo>
                    <a:pt x="537" y="401"/>
                    <a:pt x="537" y="401"/>
                    <a:pt x="537" y="401"/>
                  </a:cubicBezTo>
                  <a:cubicBezTo>
                    <a:pt x="537" y="400"/>
                    <a:pt x="538" y="399"/>
                    <a:pt x="540" y="399"/>
                  </a:cubicBezTo>
                  <a:cubicBezTo>
                    <a:pt x="540" y="399"/>
                    <a:pt x="540" y="399"/>
                    <a:pt x="540" y="399"/>
                  </a:cubicBezTo>
                  <a:cubicBezTo>
                    <a:pt x="541" y="399"/>
                    <a:pt x="541" y="401"/>
                    <a:pt x="541" y="402"/>
                  </a:cubicBezTo>
                  <a:cubicBezTo>
                    <a:pt x="541" y="402"/>
                    <a:pt x="541" y="402"/>
                    <a:pt x="541" y="402"/>
                  </a:cubicBezTo>
                  <a:cubicBezTo>
                    <a:pt x="541" y="403"/>
                    <a:pt x="540" y="403"/>
                    <a:pt x="539" y="403"/>
                  </a:cubicBezTo>
                  <a:cubicBezTo>
                    <a:pt x="539" y="403"/>
                    <a:pt x="539" y="403"/>
                    <a:pt x="539" y="403"/>
                  </a:cubicBezTo>
                  <a:cubicBezTo>
                    <a:pt x="539" y="403"/>
                    <a:pt x="539" y="403"/>
                    <a:pt x="539" y="403"/>
                  </a:cubicBezTo>
                  <a:close/>
                  <a:moveTo>
                    <a:pt x="76" y="395"/>
                  </a:moveTo>
                  <a:cubicBezTo>
                    <a:pt x="75" y="394"/>
                    <a:pt x="76" y="393"/>
                    <a:pt x="77" y="393"/>
                  </a:cubicBezTo>
                  <a:cubicBezTo>
                    <a:pt x="77" y="393"/>
                    <a:pt x="77" y="393"/>
                    <a:pt x="77" y="393"/>
                  </a:cubicBezTo>
                  <a:cubicBezTo>
                    <a:pt x="78" y="393"/>
                    <a:pt x="79" y="393"/>
                    <a:pt x="80" y="394"/>
                  </a:cubicBezTo>
                  <a:cubicBezTo>
                    <a:pt x="80" y="394"/>
                    <a:pt x="80" y="394"/>
                    <a:pt x="80" y="394"/>
                  </a:cubicBezTo>
                  <a:cubicBezTo>
                    <a:pt x="80" y="394"/>
                    <a:pt x="80" y="394"/>
                    <a:pt x="80" y="394"/>
                  </a:cubicBezTo>
                  <a:cubicBezTo>
                    <a:pt x="80" y="394"/>
                    <a:pt x="80" y="394"/>
                    <a:pt x="80" y="394"/>
                  </a:cubicBezTo>
                  <a:cubicBezTo>
                    <a:pt x="80" y="396"/>
                    <a:pt x="79" y="397"/>
                    <a:pt x="78" y="397"/>
                  </a:cubicBezTo>
                  <a:cubicBezTo>
                    <a:pt x="78" y="397"/>
                    <a:pt x="78" y="397"/>
                    <a:pt x="78" y="397"/>
                  </a:cubicBezTo>
                  <a:cubicBezTo>
                    <a:pt x="78" y="397"/>
                    <a:pt x="78" y="397"/>
                    <a:pt x="78" y="397"/>
                  </a:cubicBezTo>
                  <a:cubicBezTo>
                    <a:pt x="78" y="397"/>
                    <a:pt x="78" y="397"/>
                    <a:pt x="78" y="397"/>
                  </a:cubicBezTo>
                  <a:cubicBezTo>
                    <a:pt x="77" y="397"/>
                    <a:pt x="76" y="396"/>
                    <a:pt x="76" y="395"/>
                  </a:cubicBezTo>
                  <a:close/>
                  <a:moveTo>
                    <a:pt x="541" y="391"/>
                  </a:moveTo>
                  <a:cubicBezTo>
                    <a:pt x="540" y="391"/>
                    <a:pt x="540" y="390"/>
                    <a:pt x="540" y="389"/>
                  </a:cubicBezTo>
                  <a:cubicBezTo>
                    <a:pt x="540" y="389"/>
                    <a:pt x="540" y="389"/>
                    <a:pt x="540" y="389"/>
                  </a:cubicBezTo>
                  <a:cubicBezTo>
                    <a:pt x="540" y="389"/>
                    <a:pt x="540" y="389"/>
                    <a:pt x="540" y="389"/>
                  </a:cubicBezTo>
                  <a:cubicBezTo>
                    <a:pt x="540" y="389"/>
                    <a:pt x="540" y="389"/>
                    <a:pt x="540" y="389"/>
                  </a:cubicBezTo>
                  <a:cubicBezTo>
                    <a:pt x="540" y="388"/>
                    <a:pt x="541" y="387"/>
                    <a:pt x="542" y="387"/>
                  </a:cubicBezTo>
                  <a:cubicBezTo>
                    <a:pt x="542" y="387"/>
                    <a:pt x="542" y="387"/>
                    <a:pt x="542" y="387"/>
                  </a:cubicBezTo>
                  <a:cubicBezTo>
                    <a:pt x="543" y="388"/>
                    <a:pt x="544" y="389"/>
                    <a:pt x="544" y="390"/>
                  </a:cubicBezTo>
                  <a:cubicBezTo>
                    <a:pt x="544" y="390"/>
                    <a:pt x="544" y="390"/>
                    <a:pt x="544" y="390"/>
                  </a:cubicBezTo>
                  <a:cubicBezTo>
                    <a:pt x="543" y="391"/>
                    <a:pt x="543" y="391"/>
                    <a:pt x="542" y="391"/>
                  </a:cubicBezTo>
                  <a:cubicBezTo>
                    <a:pt x="542" y="391"/>
                    <a:pt x="542" y="391"/>
                    <a:pt x="542" y="391"/>
                  </a:cubicBezTo>
                  <a:cubicBezTo>
                    <a:pt x="542" y="391"/>
                    <a:pt x="541" y="391"/>
                    <a:pt x="541" y="391"/>
                  </a:cubicBezTo>
                  <a:close/>
                  <a:moveTo>
                    <a:pt x="73" y="383"/>
                  </a:moveTo>
                  <a:cubicBezTo>
                    <a:pt x="73" y="383"/>
                    <a:pt x="73" y="383"/>
                    <a:pt x="73" y="383"/>
                  </a:cubicBezTo>
                  <a:cubicBezTo>
                    <a:pt x="73" y="382"/>
                    <a:pt x="74" y="381"/>
                    <a:pt x="75" y="381"/>
                  </a:cubicBezTo>
                  <a:cubicBezTo>
                    <a:pt x="75" y="381"/>
                    <a:pt x="75" y="381"/>
                    <a:pt x="75" y="381"/>
                  </a:cubicBezTo>
                  <a:cubicBezTo>
                    <a:pt x="76" y="381"/>
                    <a:pt x="77" y="382"/>
                    <a:pt x="77" y="383"/>
                  </a:cubicBezTo>
                  <a:cubicBezTo>
                    <a:pt x="77" y="383"/>
                    <a:pt x="77" y="383"/>
                    <a:pt x="77" y="383"/>
                  </a:cubicBezTo>
                  <a:cubicBezTo>
                    <a:pt x="77" y="384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85"/>
                    <a:pt x="75" y="385"/>
                    <a:pt x="75" y="385"/>
                  </a:cubicBezTo>
                  <a:cubicBezTo>
                    <a:pt x="75" y="385"/>
                    <a:pt x="75" y="385"/>
                    <a:pt x="75" y="385"/>
                  </a:cubicBezTo>
                  <a:cubicBezTo>
                    <a:pt x="74" y="385"/>
                    <a:pt x="73" y="384"/>
                    <a:pt x="73" y="383"/>
                  </a:cubicBezTo>
                  <a:close/>
                  <a:moveTo>
                    <a:pt x="543" y="380"/>
                  </a:moveTo>
                  <a:cubicBezTo>
                    <a:pt x="542" y="379"/>
                    <a:pt x="542" y="378"/>
                    <a:pt x="542" y="377"/>
                  </a:cubicBezTo>
                  <a:cubicBezTo>
                    <a:pt x="542" y="377"/>
                    <a:pt x="542" y="377"/>
                    <a:pt x="542" y="377"/>
                  </a:cubicBezTo>
                  <a:cubicBezTo>
                    <a:pt x="542" y="377"/>
                    <a:pt x="542" y="377"/>
                    <a:pt x="542" y="377"/>
                  </a:cubicBezTo>
                  <a:cubicBezTo>
                    <a:pt x="542" y="377"/>
                    <a:pt x="542" y="377"/>
                    <a:pt x="542" y="377"/>
                  </a:cubicBezTo>
                  <a:cubicBezTo>
                    <a:pt x="542" y="376"/>
                    <a:pt x="543" y="375"/>
                    <a:pt x="544" y="376"/>
                  </a:cubicBezTo>
                  <a:cubicBezTo>
                    <a:pt x="544" y="376"/>
                    <a:pt x="544" y="376"/>
                    <a:pt x="544" y="376"/>
                  </a:cubicBezTo>
                  <a:cubicBezTo>
                    <a:pt x="545" y="376"/>
                    <a:pt x="546" y="377"/>
                    <a:pt x="546" y="378"/>
                  </a:cubicBezTo>
                  <a:cubicBezTo>
                    <a:pt x="546" y="378"/>
                    <a:pt x="546" y="378"/>
                    <a:pt x="546" y="378"/>
                  </a:cubicBezTo>
                  <a:cubicBezTo>
                    <a:pt x="546" y="379"/>
                    <a:pt x="545" y="380"/>
                    <a:pt x="544" y="380"/>
                  </a:cubicBezTo>
                  <a:cubicBezTo>
                    <a:pt x="544" y="380"/>
                    <a:pt x="544" y="380"/>
                    <a:pt x="544" y="380"/>
                  </a:cubicBezTo>
                  <a:cubicBezTo>
                    <a:pt x="544" y="380"/>
                    <a:pt x="544" y="380"/>
                    <a:pt x="543" y="380"/>
                  </a:cubicBezTo>
                  <a:close/>
                  <a:moveTo>
                    <a:pt x="72" y="371"/>
                  </a:moveTo>
                  <a:cubicBezTo>
                    <a:pt x="72" y="371"/>
                    <a:pt x="72" y="371"/>
                    <a:pt x="72" y="371"/>
                  </a:cubicBezTo>
                  <a:cubicBezTo>
                    <a:pt x="71" y="370"/>
                    <a:pt x="72" y="369"/>
                    <a:pt x="73" y="369"/>
                  </a:cubicBezTo>
                  <a:cubicBezTo>
                    <a:pt x="73" y="369"/>
                    <a:pt x="73" y="369"/>
                    <a:pt x="73" y="369"/>
                  </a:cubicBezTo>
                  <a:cubicBezTo>
                    <a:pt x="74" y="369"/>
                    <a:pt x="75" y="370"/>
                    <a:pt x="76" y="371"/>
                  </a:cubicBezTo>
                  <a:cubicBezTo>
                    <a:pt x="76" y="371"/>
                    <a:pt x="76" y="371"/>
                    <a:pt x="76" y="371"/>
                  </a:cubicBezTo>
                  <a:cubicBezTo>
                    <a:pt x="76" y="371"/>
                    <a:pt x="76" y="371"/>
                    <a:pt x="76" y="371"/>
                  </a:cubicBezTo>
                  <a:cubicBezTo>
                    <a:pt x="76" y="371"/>
                    <a:pt x="76" y="371"/>
                    <a:pt x="76" y="371"/>
                  </a:cubicBezTo>
                  <a:cubicBezTo>
                    <a:pt x="76" y="372"/>
                    <a:pt x="75" y="373"/>
                    <a:pt x="74" y="373"/>
                  </a:cubicBezTo>
                  <a:cubicBezTo>
                    <a:pt x="74" y="373"/>
                    <a:pt x="74" y="373"/>
                    <a:pt x="74" y="373"/>
                  </a:cubicBezTo>
                  <a:cubicBezTo>
                    <a:pt x="74" y="373"/>
                    <a:pt x="74" y="373"/>
                    <a:pt x="74" y="373"/>
                  </a:cubicBezTo>
                  <a:cubicBezTo>
                    <a:pt x="74" y="373"/>
                    <a:pt x="74" y="373"/>
                    <a:pt x="74" y="373"/>
                  </a:cubicBezTo>
                  <a:cubicBezTo>
                    <a:pt x="73" y="373"/>
                    <a:pt x="72" y="372"/>
                    <a:pt x="72" y="371"/>
                  </a:cubicBezTo>
                  <a:close/>
                  <a:moveTo>
                    <a:pt x="545" y="368"/>
                  </a:moveTo>
                  <a:cubicBezTo>
                    <a:pt x="544" y="368"/>
                    <a:pt x="543" y="367"/>
                    <a:pt x="543" y="365"/>
                  </a:cubicBezTo>
                  <a:cubicBezTo>
                    <a:pt x="543" y="365"/>
                    <a:pt x="543" y="365"/>
                    <a:pt x="543" y="365"/>
                  </a:cubicBezTo>
                  <a:cubicBezTo>
                    <a:pt x="543" y="364"/>
                    <a:pt x="544" y="364"/>
                    <a:pt x="545" y="364"/>
                  </a:cubicBezTo>
                  <a:cubicBezTo>
                    <a:pt x="545" y="364"/>
                    <a:pt x="545" y="364"/>
                    <a:pt x="545" y="364"/>
                  </a:cubicBezTo>
                  <a:cubicBezTo>
                    <a:pt x="546" y="364"/>
                    <a:pt x="547" y="365"/>
                    <a:pt x="547" y="366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7"/>
                    <a:pt x="546" y="368"/>
                    <a:pt x="545" y="368"/>
                  </a:cubicBezTo>
                  <a:cubicBezTo>
                    <a:pt x="545" y="368"/>
                    <a:pt x="545" y="368"/>
                    <a:pt x="545" y="368"/>
                  </a:cubicBezTo>
                  <a:cubicBezTo>
                    <a:pt x="545" y="368"/>
                    <a:pt x="545" y="368"/>
                    <a:pt x="545" y="368"/>
                  </a:cubicBezTo>
                  <a:close/>
                  <a:moveTo>
                    <a:pt x="71" y="359"/>
                  </a:moveTo>
                  <a:cubicBezTo>
                    <a:pt x="70" y="358"/>
                    <a:pt x="71" y="357"/>
                    <a:pt x="72" y="357"/>
                  </a:cubicBezTo>
                  <a:cubicBezTo>
                    <a:pt x="72" y="357"/>
                    <a:pt x="72" y="357"/>
                    <a:pt x="72" y="357"/>
                  </a:cubicBezTo>
                  <a:cubicBezTo>
                    <a:pt x="74" y="357"/>
                    <a:pt x="74" y="358"/>
                    <a:pt x="75" y="359"/>
                  </a:cubicBezTo>
                  <a:cubicBezTo>
                    <a:pt x="75" y="359"/>
                    <a:pt x="75" y="359"/>
                    <a:pt x="75" y="359"/>
                  </a:cubicBezTo>
                  <a:cubicBezTo>
                    <a:pt x="75" y="360"/>
                    <a:pt x="74" y="361"/>
                    <a:pt x="73" y="361"/>
                  </a:cubicBezTo>
                  <a:cubicBezTo>
                    <a:pt x="73" y="361"/>
                    <a:pt x="73" y="361"/>
                    <a:pt x="73" y="361"/>
                  </a:cubicBezTo>
                  <a:cubicBezTo>
                    <a:pt x="73" y="361"/>
                    <a:pt x="73" y="361"/>
                    <a:pt x="73" y="361"/>
                  </a:cubicBezTo>
                  <a:cubicBezTo>
                    <a:pt x="73" y="361"/>
                    <a:pt x="73" y="361"/>
                    <a:pt x="73" y="361"/>
                  </a:cubicBezTo>
                  <a:cubicBezTo>
                    <a:pt x="71" y="361"/>
                    <a:pt x="71" y="360"/>
                    <a:pt x="71" y="359"/>
                  </a:cubicBezTo>
                  <a:close/>
                  <a:moveTo>
                    <a:pt x="546" y="356"/>
                  </a:moveTo>
                  <a:cubicBezTo>
                    <a:pt x="545" y="356"/>
                    <a:pt x="544" y="355"/>
                    <a:pt x="544" y="354"/>
                  </a:cubicBezTo>
                  <a:cubicBezTo>
                    <a:pt x="544" y="354"/>
                    <a:pt x="544" y="354"/>
                    <a:pt x="544" y="354"/>
                  </a:cubicBezTo>
                  <a:cubicBezTo>
                    <a:pt x="544" y="354"/>
                    <a:pt x="544" y="354"/>
                    <a:pt x="544" y="354"/>
                  </a:cubicBezTo>
                  <a:cubicBezTo>
                    <a:pt x="544" y="354"/>
                    <a:pt x="544" y="354"/>
                    <a:pt x="544" y="354"/>
                  </a:cubicBezTo>
                  <a:cubicBezTo>
                    <a:pt x="544" y="353"/>
                    <a:pt x="545" y="352"/>
                    <a:pt x="546" y="352"/>
                  </a:cubicBezTo>
                  <a:cubicBezTo>
                    <a:pt x="546" y="352"/>
                    <a:pt x="546" y="352"/>
                    <a:pt x="546" y="352"/>
                  </a:cubicBezTo>
                  <a:cubicBezTo>
                    <a:pt x="547" y="352"/>
                    <a:pt x="548" y="353"/>
                    <a:pt x="548" y="354"/>
                  </a:cubicBezTo>
                  <a:cubicBezTo>
                    <a:pt x="548" y="354"/>
                    <a:pt x="548" y="354"/>
                    <a:pt x="548" y="354"/>
                  </a:cubicBezTo>
                  <a:cubicBezTo>
                    <a:pt x="548" y="355"/>
                    <a:pt x="547" y="356"/>
                    <a:pt x="546" y="356"/>
                  </a:cubicBezTo>
                  <a:cubicBezTo>
                    <a:pt x="546" y="356"/>
                    <a:pt x="546" y="356"/>
                    <a:pt x="546" y="356"/>
                  </a:cubicBezTo>
                  <a:cubicBezTo>
                    <a:pt x="546" y="356"/>
                    <a:pt x="546" y="356"/>
                    <a:pt x="546" y="356"/>
                  </a:cubicBezTo>
                  <a:close/>
                  <a:moveTo>
                    <a:pt x="70" y="347"/>
                  </a:moveTo>
                  <a:cubicBezTo>
                    <a:pt x="70" y="346"/>
                    <a:pt x="71" y="345"/>
                    <a:pt x="72" y="345"/>
                  </a:cubicBezTo>
                  <a:cubicBezTo>
                    <a:pt x="72" y="345"/>
                    <a:pt x="72" y="345"/>
                    <a:pt x="72" y="345"/>
                  </a:cubicBezTo>
                  <a:cubicBezTo>
                    <a:pt x="73" y="345"/>
                    <a:pt x="74" y="346"/>
                    <a:pt x="74" y="347"/>
                  </a:cubicBezTo>
                  <a:cubicBezTo>
                    <a:pt x="74" y="347"/>
                    <a:pt x="74" y="347"/>
                    <a:pt x="74" y="347"/>
                  </a:cubicBezTo>
                  <a:cubicBezTo>
                    <a:pt x="74" y="348"/>
                    <a:pt x="73" y="349"/>
                    <a:pt x="72" y="349"/>
                  </a:cubicBezTo>
                  <a:cubicBezTo>
                    <a:pt x="72" y="349"/>
                    <a:pt x="72" y="349"/>
                    <a:pt x="72" y="349"/>
                  </a:cubicBezTo>
                  <a:cubicBezTo>
                    <a:pt x="72" y="349"/>
                    <a:pt x="72" y="349"/>
                    <a:pt x="72" y="349"/>
                  </a:cubicBezTo>
                  <a:cubicBezTo>
                    <a:pt x="72" y="349"/>
                    <a:pt x="72" y="349"/>
                    <a:pt x="72" y="349"/>
                  </a:cubicBezTo>
                  <a:cubicBezTo>
                    <a:pt x="71" y="349"/>
                    <a:pt x="70" y="348"/>
                    <a:pt x="70" y="347"/>
                  </a:cubicBezTo>
                  <a:close/>
                  <a:moveTo>
                    <a:pt x="544" y="342"/>
                  </a:moveTo>
                  <a:cubicBezTo>
                    <a:pt x="544" y="342"/>
                    <a:pt x="544" y="342"/>
                    <a:pt x="544" y="342"/>
                  </a:cubicBezTo>
                  <a:cubicBezTo>
                    <a:pt x="544" y="342"/>
                    <a:pt x="544" y="342"/>
                    <a:pt x="544" y="342"/>
                  </a:cubicBezTo>
                  <a:cubicBezTo>
                    <a:pt x="544" y="341"/>
                    <a:pt x="545" y="340"/>
                    <a:pt x="546" y="340"/>
                  </a:cubicBezTo>
                  <a:cubicBezTo>
                    <a:pt x="546" y="340"/>
                    <a:pt x="546" y="340"/>
                    <a:pt x="546" y="340"/>
                  </a:cubicBezTo>
                  <a:cubicBezTo>
                    <a:pt x="547" y="340"/>
                    <a:pt x="548" y="341"/>
                    <a:pt x="548" y="342"/>
                  </a:cubicBezTo>
                  <a:cubicBezTo>
                    <a:pt x="548" y="342"/>
                    <a:pt x="548" y="342"/>
                    <a:pt x="548" y="342"/>
                  </a:cubicBezTo>
                  <a:cubicBezTo>
                    <a:pt x="548" y="343"/>
                    <a:pt x="547" y="344"/>
                    <a:pt x="546" y="344"/>
                  </a:cubicBezTo>
                  <a:cubicBezTo>
                    <a:pt x="546" y="344"/>
                    <a:pt x="546" y="344"/>
                    <a:pt x="546" y="344"/>
                  </a:cubicBezTo>
                  <a:cubicBezTo>
                    <a:pt x="546" y="344"/>
                    <a:pt x="546" y="344"/>
                    <a:pt x="546" y="344"/>
                  </a:cubicBezTo>
                  <a:cubicBezTo>
                    <a:pt x="546" y="344"/>
                    <a:pt x="546" y="344"/>
                    <a:pt x="546" y="344"/>
                  </a:cubicBezTo>
                  <a:cubicBezTo>
                    <a:pt x="545" y="344"/>
                    <a:pt x="544" y="343"/>
                    <a:pt x="544" y="342"/>
                  </a:cubicBezTo>
                  <a:close/>
                  <a:moveTo>
                    <a:pt x="72" y="337"/>
                  </a:moveTo>
                  <a:cubicBezTo>
                    <a:pt x="71" y="337"/>
                    <a:pt x="70" y="336"/>
                    <a:pt x="70" y="335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4"/>
                    <a:pt x="71" y="333"/>
                    <a:pt x="72" y="333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73" y="333"/>
                    <a:pt x="74" y="334"/>
                    <a:pt x="74" y="335"/>
                  </a:cubicBezTo>
                  <a:cubicBezTo>
                    <a:pt x="74" y="335"/>
                    <a:pt x="74" y="335"/>
                    <a:pt x="74" y="335"/>
                  </a:cubicBezTo>
                  <a:cubicBezTo>
                    <a:pt x="74" y="336"/>
                    <a:pt x="73" y="337"/>
                    <a:pt x="72" y="337"/>
                  </a:cubicBezTo>
                  <a:cubicBezTo>
                    <a:pt x="72" y="337"/>
                    <a:pt x="72" y="337"/>
                    <a:pt x="72" y="337"/>
                  </a:cubicBezTo>
                  <a:cubicBezTo>
                    <a:pt x="72" y="337"/>
                    <a:pt x="72" y="337"/>
                    <a:pt x="72" y="337"/>
                  </a:cubicBezTo>
                  <a:close/>
                  <a:moveTo>
                    <a:pt x="544" y="330"/>
                  </a:moveTo>
                  <a:cubicBezTo>
                    <a:pt x="544" y="329"/>
                    <a:pt x="544" y="328"/>
                    <a:pt x="545" y="328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7" y="328"/>
                    <a:pt x="548" y="328"/>
                    <a:pt x="548" y="330"/>
                  </a:cubicBezTo>
                  <a:cubicBezTo>
                    <a:pt x="548" y="330"/>
                    <a:pt x="548" y="330"/>
                    <a:pt x="548" y="330"/>
                  </a:cubicBezTo>
                  <a:cubicBezTo>
                    <a:pt x="548" y="331"/>
                    <a:pt x="547" y="332"/>
                    <a:pt x="546" y="332"/>
                  </a:cubicBezTo>
                  <a:cubicBezTo>
                    <a:pt x="546" y="332"/>
                    <a:pt x="546" y="332"/>
                    <a:pt x="546" y="332"/>
                  </a:cubicBezTo>
                  <a:cubicBezTo>
                    <a:pt x="546" y="332"/>
                    <a:pt x="546" y="332"/>
                    <a:pt x="546" y="332"/>
                  </a:cubicBezTo>
                  <a:cubicBezTo>
                    <a:pt x="546" y="332"/>
                    <a:pt x="546" y="332"/>
                    <a:pt x="546" y="332"/>
                  </a:cubicBezTo>
                  <a:cubicBezTo>
                    <a:pt x="545" y="332"/>
                    <a:pt x="544" y="331"/>
                    <a:pt x="544" y="330"/>
                  </a:cubicBezTo>
                  <a:close/>
                  <a:moveTo>
                    <a:pt x="73" y="325"/>
                  </a:moveTo>
                  <a:cubicBezTo>
                    <a:pt x="72" y="325"/>
                    <a:pt x="71" y="324"/>
                    <a:pt x="71" y="323"/>
                  </a:cubicBezTo>
                  <a:cubicBezTo>
                    <a:pt x="71" y="323"/>
                    <a:pt x="71" y="323"/>
                    <a:pt x="71" y="323"/>
                  </a:cubicBezTo>
                  <a:cubicBezTo>
                    <a:pt x="71" y="322"/>
                    <a:pt x="72" y="321"/>
                    <a:pt x="73" y="321"/>
                  </a:cubicBezTo>
                  <a:cubicBezTo>
                    <a:pt x="73" y="321"/>
                    <a:pt x="73" y="321"/>
                    <a:pt x="73" y="321"/>
                  </a:cubicBezTo>
                  <a:cubicBezTo>
                    <a:pt x="74" y="321"/>
                    <a:pt x="75" y="322"/>
                    <a:pt x="75" y="323"/>
                  </a:cubicBezTo>
                  <a:cubicBezTo>
                    <a:pt x="75" y="323"/>
                    <a:pt x="75" y="323"/>
                    <a:pt x="75" y="323"/>
                  </a:cubicBezTo>
                  <a:cubicBezTo>
                    <a:pt x="75" y="325"/>
                    <a:pt x="74" y="325"/>
                    <a:pt x="73" y="325"/>
                  </a:cubicBezTo>
                  <a:cubicBezTo>
                    <a:pt x="73" y="325"/>
                    <a:pt x="73" y="325"/>
                    <a:pt x="73" y="325"/>
                  </a:cubicBezTo>
                  <a:cubicBezTo>
                    <a:pt x="73" y="325"/>
                    <a:pt x="73" y="325"/>
                    <a:pt x="73" y="325"/>
                  </a:cubicBezTo>
                  <a:close/>
                  <a:moveTo>
                    <a:pt x="543" y="318"/>
                  </a:moveTo>
                  <a:cubicBezTo>
                    <a:pt x="542" y="317"/>
                    <a:pt x="543" y="316"/>
                    <a:pt x="544" y="316"/>
                  </a:cubicBezTo>
                  <a:cubicBezTo>
                    <a:pt x="544" y="316"/>
                    <a:pt x="544" y="316"/>
                    <a:pt x="544" y="316"/>
                  </a:cubicBezTo>
                  <a:cubicBezTo>
                    <a:pt x="545" y="316"/>
                    <a:pt x="546" y="316"/>
                    <a:pt x="547" y="318"/>
                  </a:cubicBezTo>
                  <a:cubicBezTo>
                    <a:pt x="547" y="318"/>
                    <a:pt x="547" y="318"/>
                    <a:pt x="547" y="318"/>
                  </a:cubicBezTo>
                  <a:cubicBezTo>
                    <a:pt x="547" y="319"/>
                    <a:pt x="546" y="320"/>
                    <a:pt x="545" y="320"/>
                  </a:cubicBezTo>
                  <a:cubicBezTo>
                    <a:pt x="545" y="320"/>
                    <a:pt x="545" y="320"/>
                    <a:pt x="545" y="320"/>
                  </a:cubicBezTo>
                  <a:cubicBezTo>
                    <a:pt x="545" y="320"/>
                    <a:pt x="545" y="320"/>
                    <a:pt x="545" y="320"/>
                  </a:cubicBezTo>
                  <a:cubicBezTo>
                    <a:pt x="545" y="320"/>
                    <a:pt x="545" y="320"/>
                    <a:pt x="545" y="320"/>
                  </a:cubicBezTo>
                  <a:cubicBezTo>
                    <a:pt x="544" y="320"/>
                    <a:pt x="543" y="319"/>
                    <a:pt x="543" y="318"/>
                  </a:cubicBezTo>
                  <a:close/>
                  <a:moveTo>
                    <a:pt x="74" y="313"/>
                  </a:moveTo>
                  <a:cubicBezTo>
                    <a:pt x="73" y="313"/>
                    <a:pt x="72" y="312"/>
                    <a:pt x="72" y="311"/>
                  </a:cubicBezTo>
                  <a:cubicBezTo>
                    <a:pt x="72" y="311"/>
                    <a:pt x="72" y="311"/>
                    <a:pt x="72" y="311"/>
                  </a:cubicBezTo>
                  <a:cubicBezTo>
                    <a:pt x="73" y="310"/>
                    <a:pt x="74" y="309"/>
                    <a:pt x="75" y="309"/>
                  </a:cubicBezTo>
                  <a:cubicBezTo>
                    <a:pt x="75" y="309"/>
                    <a:pt x="75" y="309"/>
                    <a:pt x="75" y="309"/>
                  </a:cubicBezTo>
                  <a:cubicBezTo>
                    <a:pt x="76" y="310"/>
                    <a:pt x="77" y="311"/>
                    <a:pt x="76" y="312"/>
                  </a:cubicBezTo>
                  <a:cubicBezTo>
                    <a:pt x="76" y="312"/>
                    <a:pt x="76" y="312"/>
                    <a:pt x="76" y="312"/>
                  </a:cubicBezTo>
                  <a:cubicBezTo>
                    <a:pt x="76" y="313"/>
                    <a:pt x="75" y="313"/>
                    <a:pt x="74" y="313"/>
                  </a:cubicBezTo>
                  <a:cubicBezTo>
                    <a:pt x="74" y="313"/>
                    <a:pt x="74" y="313"/>
                    <a:pt x="74" y="313"/>
                  </a:cubicBezTo>
                  <a:cubicBezTo>
                    <a:pt x="74" y="313"/>
                    <a:pt x="74" y="313"/>
                    <a:pt x="74" y="313"/>
                  </a:cubicBezTo>
                  <a:close/>
                  <a:moveTo>
                    <a:pt x="541" y="306"/>
                  </a:moveTo>
                  <a:cubicBezTo>
                    <a:pt x="541" y="305"/>
                    <a:pt x="541" y="304"/>
                    <a:pt x="543" y="304"/>
                  </a:cubicBezTo>
                  <a:cubicBezTo>
                    <a:pt x="543" y="304"/>
                    <a:pt x="543" y="304"/>
                    <a:pt x="543" y="304"/>
                  </a:cubicBezTo>
                  <a:cubicBezTo>
                    <a:pt x="544" y="304"/>
                    <a:pt x="545" y="304"/>
                    <a:pt x="545" y="306"/>
                  </a:cubicBezTo>
                  <a:cubicBezTo>
                    <a:pt x="545" y="306"/>
                    <a:pt x="545" y="306"/>
                    <a:pt x="545" y="306"/>
                  </a:cubicBezTo>
                  <a:cubicBezTo>
                    <a:pt x="545" y="307"/>
                    <a:pt x="544" y="308"/>
                    <a:pt x="543" y="308"/>
                  </a:cubicBezTo>
                  <a:cubicBezTo>
                    <a:pt x="543" y="308"/>
                    <a:pt x="543" y="308"/>
                    <a:pt x="543" y="308"/>
                  </a:cubicBezTo>
                  <a:cubicBezTo>
                    <a:pt x="543" y="308"/>
                    <a:pt x="543" y="308"/>
                    <a:pt x="543" y="308"/>
                  </a:cubicBezTo>
                  <a:cubicBezTo>
                    <a:pt x="543" y="308"/>
                    <a:pt x="543" y="308"/>
                    <a:pt x="543" y="308"/>
                  </a:cubicBezTo>
                  <a:cubicBezTo>
                    <a:pt x="542" y="308"/>
                    <a:pt x="541" y="307"/>
                    <a:pt x="541" y="306"/>
                  </a:cubicBezTo>
                  <a:close/>
                  <a:moveTo>
                    <a:pt x="76" y="302"/>
                  </a:moveTo>
                  <a:cubicBezTo>
                    <a:pt x="75" y="301"/>
                    <a:pt x="74" y="300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5" y="298"/>
                    <a:pt x="76" y="297"/>
                    <a:pt x="77" y="298"/>
                  </a:cubicBezTo>
                  <a:cubicBezTo>
                    <a:pt x="77" y="298"/>
                    <a:pt x="77" y="298"/>
                    <a:pt x="77" y="298"/>
                  </a:cubicBezTo>
                  <a:cubicBezTo>
                    <a:pt x="78" y="298"/>
                    <a:pt x="79" y="299"/>
                    <a:pt x="78" y="300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78" y="301"/>
                    <a:pt x="77" y="302"/>
                    <a:pt x="76" y="302"/>
                  </a:cubicBezTo>
                  <a:cubicBezTo>
                    <a:pt x="76" y="302"/>
                    <a:pt x="76" y="302"/>
                    <a:pt x="76" y="302"/>
                  </a:cubicBezTo>
                  <a:cubicBezTo>
                    <a:pt x="76" y="302"/>
                    <a:pt x="76" y="302"/>
                    <a:pt x="76" y="302"/>
                  </a:cubicBezTo>
                  <a:close/>
                  <a:moveTo>
                    <a:pt x="539" y="294"/>
                  </a:moveTo>
                  <a:cubicBezTo>
                    <a:pt x="539" y="294"/>
                    <a:pt x="539" y="294"/>
                    <a:pt x="539" y="294"/>
                  </a:cubicBezTo>
                  <a:cubicBezTo>
                    <a:pt x="539" y="294"/>
                    <a:pt x="539" y="294"/>
                    <a:pt x="539" y="294"/>
                  </a:cubicBezTo>
                  <a:cubicBezTo>
                    <a:pt x="538" y="293"/>
                    <a:pt x="539" y="292"/>
                    <a:pt x="540" y="292"/>
                  </a:cubicBezTo>
                  <a:cubicBezTo>
                    <a:pt x="540" y="292"/>
                    <a:pt x="540" y="292"/>
                    <a:pt x="540" y="292"/>
                  </a:cubicBezTo>
                  <a:cubicBezTo>
                    <a:pt x="541" y="292"/>
                    <a:pt x="542" y="293"/>
                    <a:pt x="543" y="294"/>
                  </a:cubicBezTo>
                  <a:cubicBezTo>
                    <a:pt x="543" y="294"/>
                    <a:pt x="543" y="294"/>
                    <a:pt x="543" y="294"/>
                  </a:cubicBezTo>
                  <a:cubicBezTo>
                    <a:pt x="543" y="295"/>
                    <a:pt x="542" y="296"/>
                    <a:pt x="541" y="296"/>
                  </a:cubicBezTo>
                  <a:cubicBezTo>
                    <a:pt x="541" y="296"/>
                    <a:pt x="541" y="296"/>
                    <a:pt x="541" y="296"/>
                  </a:cubicBezTo>
                  <a:cubicBezTo>
                    <a:pt x="541" y="296"/>
                    <a:pt x="541" y="296"/>
                    <a:pt x="541" y="296"/>
                  </a:cubicBezTo>
                  <a:cubicBezTo>
                    <a:pt x="541" y="296"/>
                    <a:pt x="541" y="296"/>
                    <a:pt x="541" y="296"/>
                  </a:cubicBezTo>
                  <a:cubicBezTo>
                    <a:pt x="540" y="296"/>
                    <a:pt x="539" y="295"/>
                    <a:pt x="539" y="294"/>
                  </a:cubicBezTo>
                  <a:close/>
                  <a:moveTo>
                    <a:pt x="79" y="290"/>
                  </a:moveTo>
                  <a:cubicBezTo>
                    <a:pt x="77" y="290"/>
                    <a:pt x="77" y="288"/>
                    <a:pt x="77" y="287"/>
                  </a:cubicBezTo>
                  <a:cubicBezTo>
                    <a:pt x="77" y="287"/>
                    <a:pt x="77" y="287"/>
                    <a:pt x="77" y="287"/>
                  </a:cubicBezTo>
                  <a:cubicBezTo>
                    <a:pt x="77" y="286"/>
                    <a:pt x="78" y="286"/>
                    <a:pt x="80" y="286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81" y="286"/>
                    <a:pt x="81" y="287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9"/>
                    <a:pt x="80" y="290"/>
                    <a:pt x="79" y="290"/>
                  </a:cubicBezTo>
                  <a:cubicBezTo>
                    <a:pt x="79" y="290"/>
                    <a:pt x="79" y="290"/>
                    <a:pt x="79" y="290"/>
                  </a:cubicBezTo>
                  <a:cubicBezTo>
                    <a:pt x="79" y="290"/>
                    <a:pt x="79" y="290"/>
                    <a:pt x="79" y="290"/>
                  </a:cubicBezTo>
                  <a:close/>
                  <a:moveTo>
                    <a:pt x="536" y="283"/>
                  </a:moveTo>
                  <a:cubicBezTo>
                    <a:pt x="536" y="283"/>
                    <a:pt x="536" y="283"/>
                    <a:pt x="536" y="283"/>
                  </a:cubicBezTo>
                  <a:cubicBezTo>
                    <a:pt x="536" y="283"/>
                    <a:pt x="536" y="283"/>
                    <a:pt x="536" y="283"/>
                  </a:cubicBezTo>
                  <a:cubicBezTo>
                    <a:pt x="535" y="282"/>
                    <a:pt x="536" y="281"/>
                    <a:pt x="537" y="280"/>
                  </a:cubicBezTo>
                  <a:cubicBezTo>
                    <a:pt x="537" y="280"/>
                    <a:pt x="537" y="280"/>
                    <a:pt x="537" y="280"/>
                  </a:cubicBezTo>
                  <a:cubicBezTo>
                    <a:pt x="538" y="280"/>
                    <a:pt x="539" y="281"/>
                    <a:pt x="540" y="282"/>
                  </a:cubicBezTo>
                  <a:cubicBezTo>
                    <a:pt x="540" y="282"/>
                    <a:pt x="540" y="282"/>
                    <a:pt x="540" y="282"/>
                  </a:cubicBezTo>
                  <a:cubicBezTo>
                    <a:pt x="540" y="283"/>
                    <a:pt x="539" y="284"/>
                    <a:pt x="538" y="284"/>
                  </a:cubicBezTo>
                  <a:cubicBezTo>
                    <a:pt x="538" y="284"/>
                    <a:pt x="538" y="284"/>
                    <a:pt x="538" y="284"/>
                  </a:cubicBezTo>
                  <a:cubicBezTo>
                    <a:pt x="538" y="284"/>
                    <a:pt x="538" y="284"/>
                    <a:pt x="538" y="284"/>
                  </a:cubicBezTo>
                  <a:cubicBezTo>
                    <a:pt x="538" y="284"/>
                    <a:pt x="538" y="284"/>
                    <a:pt x="538" y="284"/>
                  </a:cubicBezTo>
                  <a:cubicBezTo>
                    <a:pt x="537" y="284"/>
                    <a:pt x="536" y="284"/>
                    <a:pt x="536" y="283"/>
                  </a:cubicBezTo>
                  <a:close/>
                  <a:moveTo>
                    <a:pt x="82" y="278"/>
                  </a:moveTo>
                  <a:cubicBezTo>
                    <a:pt x="81" y="278"/>
                    <a:pt x="80" y="277"/>
                    <a:pt x="80" y="276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81" y="275"/>
                    <a:pt x="82" y="274"/>
                    <a:pt x="83" y="274"/>
                  </a:cubicBezTo>
                  <a:cubicBezTo>
                    <a:pt x="83" y="274"/>
                    <a:pt x="83" y="274"/>
                    <a:pt x="83" y="274"/>
                  </a:cubicBezTo>
                  <a:cubicBezTo>
                    <a:pt x="84" y="275"/>
                    <a:pt x="84" y="276"/>
                    <a:pt x="84" y="277"/>
                  </a:cubicBezTo>
                  <a:cubicBezTo>
                    <a:pt x="84" y="277"/>
                    <a:pt x="84" y="277"/>
                    <a:pt x="84" y="277"/>
                  </a:cubicBezTo>
                  <a:cubicBezTo>
                    <a:pt x="84" y="278"/>
                    <a:pt x="83" y="278"/>
                    <a:pt x="82" y="278"/>
                  </a:cubicBezTo>
                  <a:cubicBezTo>
                    <a:pt x="82" y="278"/>
                    <a:pt x="82" y="278"/>
                    <a:pt x="82" y="278"/>
                  </a:cubicBezTo>
                  <a:cubicBezTo>
                    <a:pt x="82" y="278"/>
                    <a:pt x="82" y="278"/>
                    <a:pt x="82" y="278"/>
                  </a:cubicBezTo>
                  <a:close/>
                  <a:moveTo>
                    <a:pt x="532" y="272"/>
                  </a:moveTo>
                  <a:cubicBezTo>
                    <a:pt x="532" y="270"/>
                    <a:pt x="533" y="269"/>
                    <a:pt x="534" y="269"/>
                  </a:cubicBezTo>
                  <a:cubicBezTo>
                    <a:pt x="534" y="269"/>
                    <a:pt x="534" y="269"/>
                    <a:pt x="534" y="269"/>
                  </a:cubicBezTo>
                  <a:cubicBezTo>
                    <a:pt x="535" y="269"/>
                    <a:pt x="536" y="269"/>
                    <a:pt x="536" y="270"/>
                  </a:cubicBezTo>
                  <a:cubicBezTo>
                    <a:pt x="536" y="270"/>
                    <a:pt x="536" y="270"/>
                    <a:pt x="536" y="270"/>
                  </a:cubicBezTo>
                  <a:cubicBezTo>
                    <a:pt x="536" y="271"/>
                    <a:pt x="536" y="272"/>
                    <a:pt x="535" y="273"/>
                  </a:cubicBezTo>
                  <a:cubicBezTo>
                    <a:pt x="535" y="273"/>
                    <a:pt x="535" y="273"/>
                    <a:pt x="535" y="273"/>
                  </a:cubicBezTo>
                  <a:cubicBezTo>
                    <a:pt x="535" y="273"/>
                    <a:pt x="534" y="273"/>
                    <a:pt x="534" y="273"/>
                  </a:cubicBezTo>
                  <a:cubicBezTo>
                    <a:pt x="534" y="273"/>
                    <a:pt x="534" y="273"/>
                    <a:pt x="534" y="273"/>
                  </a:cubicBezTo>
                  <a:cubicBezTo>
                    <a:pt x="533" y="273"/>
                    <a:pt x="533" y="272"/>
                    <a:pt x="532" y="272"/>
                  </a:cubicBezTo>
                  <a:close/>
                  <a:moveTo>
                    <a:pt x="85" y="267"/>
                  </a:moveTo>
                  <a:cubicBezTo>
                    <a:pt x="84" y="266"/>
                    <a:pt x="84" y="265"/>
                    <a:pt x="84" y="264"/>
                  </a:cubicBezTo>
                  <a:cubicBezTo>
                    <a:pt x="84" y="264"/>
                    <a:pt x="84" y="264"/>
                    <a:pt x="84" y="264"/>
                  </a:cubicBezTo>
                  <a:cubicBezTo>
                    <a:pt x="84" y="263"/>
                    <a:pt x="86" y="263"/>
                    <a:pt x="87" y="263"/>
                  </a:cubicBezTo>
                  <a:cubicBezTo>
                    <a:pt x="87" y="263"/>
                    <a:pt x="87" y="263"/>
                    <a:pt x="87" y="263"/>
                  </a:cubicBezTo>
                  <a:cubicBezTo>
                    <a:pt x="88" y="263"/>
                    <a:pt x="88" y="265"/>
                    <a:pt x="88" y="266"/>
                  </a:cubicBezTo>
                  <a:cubicBezTo>
                    <a:pt x="88" y="266"/>
                    <a:pt x="88" y="266"/>
                    <a:pt x="88" y="266"/>
                  </a:cubicBezTo>
                  <a:cubicBezTo>
                    <a:pt x="88" y="266"/>
                    <a:pt x="87" y="267"/>
                    <a:pt x="86" y="267"/>
                  </a:cubicBezTo>
                  <a:cubicBezTo>
                    <a:pt x="86" y="267"/>
                    <a:pt x="86" y="267"/>
                    <a:pt x="86" y="267"/>
                  </a:cubicBezTo>
                  <a:cubicBezTo>
                    <a:pt x="86" y="267"/>
                    <a:pt x="86" y="267"/>
                    <a:pt x="85" y="267"/>
                  </a:cubicBezTo>
                  <a:close/>
                  <a:moveTo>
                    <a:pt x="528" y="260"/>
                  </a:moveTo>
                  <a:cubicBezTo>
                    <a:pt x="528" y="259"/>
                    <a:pt x="528" y="258"/>
                    <a:pt x="529" y="258"/>
                  </a:cubicBezTo>
                  <a:cubicBezTo>
                    <a:pt x="529" y="258"/>
                    <a:pt x="529" y="258"/>
                    <a:pt x="529" y="258"/>
                  </a:cubicBezTo>
                  <a:cubicBezTo>
                    <a:pt x="530" y="257"/>
                    <a:pt x="532" y="258"/>
                    <a:pt x="532" y="259"/>
                  </a:cubicBezTo>
                  <a:cubicBezTo>
                    <a:pt x="532" y="259"/>
                    <a:pt x="532" y="259"/>
                    <a:pt x="532" y="259"/>
                  </a:cubicBezTo>
                  <a:cubicBezTo>
                    <a:pt x="532" y="260"/>
                    <a:pt x="532" y="261"/>
                    <a:pt x="531" y="261"/>
                  </a:cubicBezTo>
                  <a:cubicBezTo>
                    <a:pt x="531" y="261"/>
                    <a:pt x="531" y="261"/>
                    <a:pt x="531" y="261"/>
                  </a:cubicBezTo>
                  <a:cubicBezTo>
                    <a:pt x="531" y="262"/>
                    <a:pt x="530" y="262"/>
                    <a:pt x="530" y="262"/>
                  </a:cubicBezTo>
                  <a:cubicBezTo>
                    <a:pt x="530" y="262"/>
                    <a:pt x="530" y="262"/>
                    <a:pt x="530" y="262"/>
                  </a:cubicBezTo>
                  <a:cubicBezTo>
                    <a:pt x="529" y="262"/>
                    <a:pt x="529" y="261"/>
                    <a:pt x="528" y="260"/>
                  </a:cubicBezTo>
                  <a:close/>
                  <a:moveTo>
                    <a:pt x="90" y="256"/>
                  </a:moveTo>
                  <a:cubicBezTo>
                    <a:pt x="89" y="255"/>
                    <a:pt x="88" y="254"/>
                    <a:pt x="88" y="253"/>
                  </a:cubicBezTo>
                  <a:cubicBezTo>
                    <a:pt x="88" y="253"/>
                    <a:pt x="88" y="253"/>
                    <a:pt x="88" y="253"/>
                  </a:cubicBezTo>
                  <a:cubicBezTo>
                    <a:pt x="89" y="252"/>
                    <a:pt x="90" y="252"/>
                    <a:pt x="91" y="252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2" y="252"/>
                    <a:pt x="93" y="254"/>
                    <a:pt x="92" y="255"/>
                  </a:cubicBezTo>
                  <a:cubicBezTo>
                    <a:pt x="92" y="255"/>
                    <a:pt x="92" y="255"/>
                    <a:pt x="92" y="255"/>
                  </a:cubicBezTo>
                  <a:cubicBezTo>
                    <a:pt x="92" y="255"/>
                    <a:pt x="91" y="256"/>
                    <a:pt x="90" y="256"/>
                  </a:cubicBezTo>
                  <a:cubicBezTo>
                    <a:pt x="90" y="256"/>
                    <a:pt x="90" y="256"/>
                    <a:pt x="90" y="256"/>
                  </a:cubicBezTo>
                  <a:cubicBezTo>
                    <a:pt x="90" y="256"/>
                    <a:pt x="90" y="256"/>
                    <a:pt x="90" y="256"/>
                  </a:cubicBezTo>
                  <a:close/>
                  <a:moveTo>
                    <a:pt x="524" y="249"/>
                  </a:moveTo>
                  <a:cubicBezTo>
                    <a:pt x="523" y="248"/>
                    <a:pt x="524" y="247"/>
                    <a:pt x="525" y="247"/>
                  </a:cubicBezTo>
                  <a:cubicBezTo>
                    <a:pt x="525" y="247"/>
                    <a:pt x="525" y="247"/>
                    <a:pt x="525" y="247"/>
                  </a:cubicBezTo>
                  <a:cubicBezTo>
                    <a:pt x="526" y="246"/>
                    <a:pt x="527" y="247"/>
                    <a:pt x="527" y="248"/>
                  </a:cubicBezTo>
                  <a:cubicBezTo>
                    <a:pt x="527" y="248"/>
                    <a:pt x="527" y="248"/>
                    <a:pt x="527" y="248"/>
                  </a:cubicBezTo>
                  <a:cubicBezTo>
                    <a:pt x="528" y="249"/>
                    <a:pt x="527" y="250"/>
                    <a:pt x="526" y="250"/>
                  </a:cubicBezTo>
                  <a:cubicBezTo>
                    <a:pt x="526" y="250"/>
                    <a:pt x="526" y="250"/>
                    <a:pt x="526" y="250"/>
                  </a:cubicBezTo>
                  <a:cubicBezTo>
                    <a:pt x="526" y="250"/>
                    <a:pt x="526" y="251"/>
                    <a:pt x="526" y="251"/>
                  </a:cubicBezTo>
                  <a:cubicBezTo>
                    <a:pt x="526" y="251"/>
                    <a:pt x="526" y="251"/>
                    <a:pt x="526" y="251"/>
                  </a:cubicBezTo>
                  <a:cubicBezTo>
                    <a:pt x="525" y="251"/>
                    <a:pt x="524" y="250"/>
                    <a:pt x="524" y="249"/>
                  </a:cubicBezTo>
                  <a:close/>
                  <a:moveTo>
                    <a:pt x="94" y="245"/>
                  </a:moveTo>
                  <a:cubicBezTo>
                    <a:pt x="93" y="244"/>
                    <a:pt x="93" y="243"/>
                    <a:pt x="93" y="242"/>
                  </a:cubicBezTo>
                  <a:cubicBezTo>
                    <a:pt x="93" y="242"/>
                    <a:pt x="93" y="242"/>
                    <a:pt x="93" y="242"/>
                  </a:cubicBezTo>
                  <a:cubicBezTo>
                    <a:pt x="94" y="241"/>
                    <a:pt x="95" y="241"/>
                    <a:pt x="96" y="241"/>
                  </a:cubicBezTo>
                  <a:cubicBezTo>
                    <a:pt x="96" y="241"/>
                    <a:pt x="96" y="241"/>
                    <a:pt x="96" y="241"/>
                  </a:cubicBezTo>
                  <a:cubicBezTo>
                    <a:pt x="97" y="242"/>
                    <a:pt x="98" y="243"/>
                    <a:pt x="97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97" y="244"/>
                    <a:pt x="96" y="245"/>
                    <a:pt x="95" y="245"/>
                  </a:cubicBezTo>
                  <a:cubicBezTo>
                    <a:pt x="95" y="245"/>
                    <a:pt x="95" y="245"/>
                    <a:pt x="95" y="245"/>
                  </a:cubicBezTo>
                  <a:cubicBezTo>
                    <a:pt x="95" y="245"/>
                    <a:pt x="95" y="245"/>
                    <a:pt x="94" y="245"/>
                  </a:cubicBezTo>
                  <a:close/>
                  <a:moveTo>
                    <a:pt x="519" y="239"/>
                  </a:moveTo>
                  <a:cubicBezTo>
                    <a:pt x="518" y="238"/>
                    <a:pt x="518" y="236"/>
                    <a:pt x="519" y="236"/>
                  </a:cubicBezTo>
                  <a:cubicBezTo>
                    <a:pt x="519" y="236"/>
                    <a:pt x="519" y="236"/>
                    <a:pt x="519" y="236"/>
                  </a:cubicBezTo>
                  <a:cubicBezTo>
                    <a:pt x="520" y="235"/>
                    <a:pt x="522" y="236"/>
                    <a:pt x="522" y="237"/>
                  </a:cubicBezTo>
                  <a:cubicBezTo>
                    <a:pt x="522" y="237"/>
                    <a:pt x="522" y="237"/>
                    <a:pt x="522" y="237"/>
                  </a:cubicBezTo>
                  <a:cubicBezTo>
                    <a:pt x="523" y="238"/>
                    <a:pt x="522" y="239"/>
                    <a:pt x="521" y="239"/>
                  </a:cubicBezTo>
                  <a:cubicBezTo>
                    <a:pt x="521" y="239"/>
                    <a:pt x="521" y="239"/>
                    <a:pt x="521" y="239"/>
                  </a:cubicBezTo>
                  <a:cubicBezTo>
                    <a:pt x="521" y="240"/>
                    <a:pt x="521" y="240"/>
                    <a:pt x="520" y="240"/>
                  </a:cubicBezTo>
                  <a:cubicBezTo>
                    <a:pt x="520" y="240"/>
                    <a:pt x="520" y="240"/>
                    <a:pt x="520" y="240"/>
                  </a:cubicBezTo>
                  <a:cubicBezTo>
                    <a:pt x="520" y="240"/>
                    <a:pt x="519" y="239"/>
                    <a:pt x="519" y="239"/>
                  </a:cubicBezTo>
                  <a:close/>
                  <a:moveTo>
                    <a:pt x="100" y="234"/>
                  </a:moveTo>
                  <a:cubicBezTo>
                    <a:pt x="99" y="233"/>
                    <a:pt x="98" y="232"/>
                    <a:pt x="99" y="231"/>
                  </a:cubicBezTo>
                  <a:cubicBezTo>
                    <a:pt x="99" y="231"/>
                    <a:pt x="99" y="231"/>
                    <a:pt x="99" y="231"/>
                  </a:cubicBezTo>
                  <a:cubicBezTo>
                    <a:pt x="99" y="230"/>
                    <a:pt x="101" y="230"/>
                    <a:pt x="102" y="230"/>
                  </a:cubicBezTo>
                  <a:cubicBezTo>
                    <a:pt x="102" y="230"/>
                    <a:pt x="102" y="230"/>
                    <a:pt x="102" y="230"/>
                  </a:cubicBezTo>
                  <a:cubicBezTo>
                    <a:pt x="103" y="231"/>
                    <a:pt x="103" y="232"/>
                    <a:pt x="102" y="233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2" y="234"/>
                    <a:pt x="101" y="234"/>
                    <a:pt x="101" y="234"/>
                  </a:cubicBezTo>
                  <a:cubicBezTo>
                    <a:pt x="101" y="234"/>
                    <a:pt x="101" y="234"/>
                    <a:pt x="101" y="234"/>
                  </a:cubicBezTo>
                  <a:cubicBezTo>
                    <a:pt x="100" y="234"/>
                    <a:pt x="100" y="234"/>
                    <a:pt x="100" y="234"/>
                  </a:cubicBezTo>
                  <a:close/>
                  <a:moveTo>
                    <a:pt x="513" y="228"/>
                  </a:moveTo>
                  <a:cubicBezTo>
                    <a:pt x="512" y="227"/>
                    <a:pt x="513" y="226"/>
                    <a:pt x="514" y="225"/>
                  </a:cubicBezTo>
                  <a:cubicBezTo>
                    <a:pt x="514" y="225"/>
                    <a:pt x="514" y="225"/>
                    <a:pt x="514" y="225"/>
                  </a:cubicBezTo>
                  <a:cubicBezTo>
                    <a:pt x="515" y="225"/>
                    <a:pt x="516" y="225"/>
                    <a:pt x="516" y="226"/>
                  </a:cubicBezTo>
                  <a:cubicBezTo>
                    <a:pt x="516" y="226"/>
                    <a:pt x="516" y="226"/>
                    <a:pt x="516" y="226"/>
                  </a:cubicBezTo>
                  <a:cubicBezTo>
                    <a:pt x="517" y="227"/>
                    <a:pt x="517" y="228"/>
                    <a:pt x="516" y="229"/>
                  </a:cubicBezTo>
                  <a:cubicBezTo>
                    <a:pt x="516" y="229"/>
                    <a:pt x="516" y="229"/>
                    <a:pt x="516" y="229"/>
                  </a:cubicBezTo>
                  <a:cubicBezTo>
                    <a:pt x="515" y="229"/>
                    <a:pt x="515" y="229"/>
                    <a:pt x="515" y="229"/>
                  </a:cubicBezTo>
                  <a:cubicBezTo>
                    <a:pt x="515" y="229"/>
                    <a:pt x="515" y="229"/>
                    <a:pt x="515" y="229"/>
                  </a:cubicBezTo>
                  <a:cubicBezTo>
                    <a:pt x="514" y="229"/>
                    <a:pt x="513" y="229"/>
                    <a:pt x="513" y="228"/>
                  </a:cubicBezTo>
                  <a:close/>
                  <a:moveTo>
                    <a:pt x="106" y="224"/>
                  </a:moveTo>
                  <a:cubicBezTo>
                    <a:pt x="105" y="223"/>
                    <a:pt x="104" y="222"/>
                    <a:pt x="105" y="221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106" y="220"/>
                    <a:pt x="107" y="220"/>
                    <a:pt x="108" y="220"/>
                  </a:cubicBezTo>
                  <a:cubicBezTo>
                    <a:pt x="108" y="220"/>
                    <a:pt x="108" y="220"/>
                    <a:pt x="108" y="220"/>
                  </a:cubicBezTo>
                  <a:cubicBezTo>
                    <a:pt x="109" y="221"/>
                    <a:pt x="109" y="222"/>
                    <a:pt x="108" y="223"/>
                  </a:cubicBezTo>
                  <a:cubicBezTo>
                    <a:pt x="108" y="223"/>
                    <a:pt x="108" y="223"/>
                    <a:pt x="108" y="223"/>
                  </a:cubicBezTo>
                  <a:cubicBezTo>
                    <a:pt x="108" y="223"/>
                    <a:pt x="108" y="223"/>
                    <a:pt x="108" y="223"/>
                  </a:cubicBezTo>
                  <a:cubicBezTo>
                    <a:pt x="108" y="223"/>
                    <a:pt x="108" y="223"/>
                    <a:pt x="108" y="223"/>
                  </a:cubicBezTo>
                  <a:cubicBezTo>
                    <a:pt x="108" y="223"/>
                    <a:pt x="107" y="224"/>
                    <a:pt x="107" y="224"/>
                  </a:cubicBezTo>
                  <a:cubicBezTo>
                    <a:pt x="107" y="224"/>
                    <a:pt x="107" y="224"/>
                    <a:pt x="107" y="224"/>
                  </a:cubicBezTo>
                  <a:cubicBezTo>
                    <a:pt x="106" y="224"/>
                    <a:pt x="106" y="224"/>
                    <a:pt x="106" y="224"/>
                  </a:cubicBezTo>
                  <a:close/>
                  <a:moveTo>
                    <a:pt x="507" y="218"/>
                  </a:moveTo>
                  <a:cubicBezTo>
                    <a:pt x="506" y="217"/>
                    <a:pt x="506" y="216"/>
                    <a:pt x="507" y="215"/>
                  </a:cubicBezTo>
                  <a:cubicBezTo>
                    <a:pt x="507" y="215"/>
                    <a:pt x="507" y="215"/>
                    <a:pt x="507" y="215"/>
                  </a:cubicBezTo>
                  <a:cubicBezTo>
                    <a:pt x="508" y="215"/>
                    <a:pt x="509" y="215"/>
                    <a:pt x="510" y="216"/>
                  </a:cubicBezTo>
                  <a:cubicBezTo>
                    <a:pt x="510" y="216"/>
                    <a:pt x="510" y="216"/>
                    <a:pt x="510" y="216"/>
                  </a:cubicBezTo>
                  <a:cubicBezTo>
                    <a:pt x="511" y="217"/>
                    <a:pt x="510" y="218"/>
                    <a:pt x="509" y="219"/>
                  </a:cubicBezTo>
                  <a:cubicBezTo>
                    <a:pt x="509" y="219"/>
                    <a:pt x="509" y="219"/>
                    <a:pt x="509" y="219"/>
                  </a:cubicBezTo>
                  <a:cubicBezTo>
                    <a:pt x="509" y="219"/>
                    <a:pt x="509" y="219"/>
                    <a:pt x="508" y="219"/>
                  </a:cubicBezTo>
                  <a:cubicBezTo>
                    <a:pt x="508" y="219"/>
                    <a:pt x="508" y="219"/>
                    <a:pt x="508" y="219"/>
                  </a:cubicBezTo>
                  <a:cubicBezTo>
                    <a:pt x="508" y="219"/>
                    <a:pt x="507" y="219"/>
                    <a:pt x="507" y="218"/>
                  </a:cubicBezTo>
                  <a:close/>
                  <a:moveTo>
                    <a:pt x="112" y="213"/>
                  </a:moveTo>
                  <a:cubicBezTo>
                    <a:pt x="111" y="213"/>
                    <a:pt x="111" y="212"/>
                    <a:pt x="111" y="211"/>
                  </a:cubicBezTo>
                  <a:cubicBezTo>
                    <a:pt x="111" y="211"/>
                    <a:pt x="111" y="211"/>
                    <a:pt x="111" y="211"/>
                  </a:cubicBezTo>
                  <a:cubicBezTo>
                    <a:pt x="112" y="210"/>
                    <a:pt x="113" y="209"/>
                    <a:pt x="114" y="210"/>
                  </a:cubicBezTo>
                  <a:cubicBezTo>
                    <a:pt x="114" y="210"/>
                    <a:pt x="114" y="210"/>
                    <a:pt x="114" y="210"/>
                  </a:cubicBezTo>
                  <a:cubicBezTo>
                    <a:pt x="115" y="211"/>
                    <a:pt x="115" y="212"/>
                    <a:pt x="115" y="213"/>
                  </a:cubicBezTo>
                  <a:cubicBezTo>
                    <a:pt x="115" y="213"/>
                    <a:pt x="115" y="213"/>
                    <a:pt x="115" y="213"/>
                  </a:cubicBezTo>
                  <a:cubicBezTo>
                    <a:pt x="114" y="213"/>
                    <a:pt x="114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2" y="214"/>
                    <a:pt x="112" y="213"/>
                  </a:cubicBezTo>
                  <a:close/>
                  <a:moveTo>
                    <a:pt x="500" y="208"/>
                  </a:moveTo>
                  <a:cubicBezTo>
                    <a:pt x="499" y="207"/>
                    <a:pt x="500" y="206"/>
                    <a:pt x="500" y="205"/>
                  </a:cubicBezTo>
                  <a:cubicBezTo>
                    <a:pt x="500" y="205"/>
                    <a:pt x="500" y="205"/>
                    <a:pt x="500" y="205"/>
                  </a:cubicBezTo>
                  <a:cubicBezTo>
                    <a:pt x="501" y="205"/>
                    <a:pt x="503" y="205"/>
                    <a:pt x="503" y="206"/>
                  </a:cubicBezTo>
                  <a:cubicBezTo>
                    <a:pt x="503" y="206"/>
                    <a:pt x="503" y="206"/>
                    <a:pt x="503" y="206"/>
                  </a:cubicBezTo>
                  <a:cubicBezTo>
                    <a:pt x="504" y="207"/>
                    <a:pt x="504" y="208"/>
                    <a:pt x="503" y="209"/>
                  </a:cubicBezTo>
                  <a:cubicBezTo>
                    <a:pt x="503" y="209"/>
                    <a:pt x="503" y="209"/>
                    <a:pt x="503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1" y="209"/>
                    <a:pt x="500" y="209"/>
                    <a:pt x="500" y="208"/>
                  </a:cubicBezTo>
                  <a:close/>
                  <a:moveTo>
                    <a:pt x="119" y="204"/>
                  </a:moveTo>
                  <a:cubicBezTo>
                    <a:pt x="118" y="203"/>
                    <a:pt x="118" y="202"/>
                    <a:pt x="119" y="201"/>
                  </a:cubicBezTo>
                  <a:cubicBezTo>
                    <a:pt x="119" y="201"/>
                    <a:pt x="119" y="201"/>
                    <a:pt x="119" y="201"/>
                  </a:cubicBezTo>
                  <a:cubicBezTo>
                    <a:pt x="119" y="200"/>
                    <a:pt x="120" y="200"/>
                    <a:pt x="121" y="200"/>
                  </a:cubicBezTo>
                  <a:cubicBezTo>
                    <a:pt x="121" y="200"/>
                    <a:pt x="121" y="200"/>
                    <a:pt x="121" y="200"/>
                  </a:cubicBezTo>
                  <a:cubicBezTo>
                    <a:pt x="122" y="201"/>
                    <a:pt x="122" y="202"/>
                    <a:pt x="122" y="203"/>
                  </a:cubicBezTo>
                  <a:cubicBezTo>
                    <a:pt x="122" y="203"/>
                    <a:pt x="122" y="203"/>
                    <a:pt x="122" y="203"/>
                  </a:cubicBezTo>
                  <a:cubicBezTo>
                    <a:pt x="121" y="204"/>
                    <a:pt x="121" y="204"/>
                    <a:pt x="120" y="204"/>
                  </a:cubicBezTo>
                  <a:cubicBezTo>
                    <a:pt x="120" y="204"/>
                    <a:pt x="120" y="204"/>
                    <a:pt x="120" y="204"/>
                  </a:cubicBezTo>
                  <a:cubicBezTo>
                    <a:pt x="120" y="204"/>
                    <a:pt x="119" y="204"/>
                    <a:pt x="119" y="204"/>
                  </a:cubicBezTo>
                  <a:close/>
                  <a:moveTo>
                    <a:pt x="493" y="199"/>
                  </a:moveTo>
                  <a:cubicBezTo>
                    <a:pt x="493" y="199"/>
                    <a:pt x="493" y="199"/>
                    <a:pt x="493" y="199"/>
                  </a:cubicBezTo>
                  <a:cubicBezTo>
                    <a:pt x="493" y="199"/>
                    <a:pt x="493" y="199"/>
                    <a:pt x="493" y="199"/>
                  </a:cubicBezTo>
                  <a:cubicBezTo>
                    <a:pt x="492" y="198"/>
                    <a:pt x="492" y="197"/>
                    <a:pt x="493" y="196"/>
                  </a:cubicBezTo>
                  <a:cubicBezTo>
                    <a:pt x="493" y="196"/>
                    <a:pt x="493" y="196"/>
                    <a:pt x="493" y="196"/>
                  </a:cubicBezTo>
                  <a:cubicBezTo>
                    <a:pt x="494" y="195"/>
                    <a:pt x="495" y="195"/>
                    <a:pt x="496" y="196"/>
                  </a:cubicBezTo>
                  <a:cubicBezTo>
                    <a:pt x="496" y="196"/>
                    <a:pt x="496" y="196"/>
                    <a:pt x="496" y="196"/>
                  </a:cubicBezTo>
                  <a:cubicBezTo>
                    <a:pt x="497" y="197"/>
                    <a:pt x="497" y="198"/>
                    <a:pt x="496" y="199"/>
                  </a:cubicBezTo>
                  <a:cubicBezTo>
                    <a:pt x="496" y="199"/>
                    <a:pt x="496" y="199"/>
                    <a:pt x="496" y="199"/>
                  </a:cubicBezTo>
                  <a:cubicBezTo>
                    <a:pt x="495" y="199"/>
                    <a:pt x="495" y="199"/>
                    <a:pt x="494" y="199"/>
                  </a:cubicBezTo>
                  <a:cubicBezTo>
                    <a:pt x="494" y="199"/>
                    <a:pt x="494" y="199"/>
                    <a:pt x="494" y="199"/>
                  </a:cubicBezTo>
                  <a:cubicBezTo>
                    <a:pt x="494" y="199"/>
                    <a:pt x="493" y="199"/>
                    <a:pt x="493" y="199"/>
                  </a:cubicBezTo>
                  <a:close/>
                  <a:moveTo>
                    <a:pt x="126" y="194"/>
                  </a:moveTo>
                  <a:cubicBezTo>
                    <a:pt x="125" y="193"/>
                    <a:pt x="125" y="192"/>
                    <a:pt x="126" y="191"/>
                  </a:cubicBezTo>
                  <a:cubicBezTo>
                    <a:pt x="126" y="191"/>
                    <a:pt x="126" y="191"/>
                    <a:pt x="126" y="191"/>
                  </a:cubicBezTo>
                  <a:cubicBezTo>
                    <a:pt x="127" y="190"/>
                    <a:pt x="128" y="190"/>
                    <a:pt x="129" y="191"/>
                  </a:cubicBezTo>
                  <a:cubicBezTo>
                    <a:pt x="129" y="191"/>
                    <a:pt x="129" y="191"/>
                    <a:pt x="129" y="191"/>
                  </a:cubicBezTo>
                  <a:cubicBezTo>
                    <a:pt x="130" y="192"/>
                    <a:pt x="130" y="193"/>
                    <a:pt x="129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8" y="195"/>
                    <a:pt x="128" y="195"/>
                  </a:cubicBezTo>
                  <a:cubicBezTo>
                    <a:pt x="128" y="195"/>
                    <a:pt x="128" y="195"/>
                    <a:pt x="128" y="195"/>
                  </a:cubicBezTo>
                  <a:cubicBezTo>
                    <a:pt x="127" y="195"/>
                    <a:pt x="127" y="194"/>
                    <a:pt x="126" y="194"/>
                  </a:cubicBezTo>
                  <a:close/>
                  <a:moveTo>
                    <a:pt x="485" y="189"/>
                  </a:moveTo>
                  <a:cubicBezTo>
                    <a:pt x="485" y="189"/>
                    <a:pt x="485" y="187"/>
                    <a:pt x="485" y="187"/>
                  </a:cubicBezTo>
                  <a:cubicBezTo>
                    <a:pt x="485" y="187"/>
                    <a:pt x="485" y="187"/>
                    <a:pt x="485" y="187"/>
                  </a:cubicBezTo>
                  <a:cubicBezTo>
                    <a:pt x="486" y="186"/>
                    <a:pt x="488" y="186"/>
                    <a:pt x="488" y="187"/>
                  </a:cubicBezTo>
                  <a:cubicBezTo>
                    <a:pt x="488" y="187"/>
                    <a:pt x="488" y="187"/>
                    <a:pt x="488" y="187"/>
                  </a:cubicBezTo>
                  <a:cubicBezTo>
                    <a:pt x="489" y="188"/>
                    <a:pt x="489" y="189"/>
                    <a:pt x="488" y="190"/>
                  </a:cubicBezTo>
                  <a:cubicBezTo>
                    <a:pt x="488" y="190"/>
                    <a:pt x="488" y="190"/>
                    <a:pt x="488" y="190"/>
                  </a:cubicBezTo>
                  <a:cubicBezTo>
                    <a:pt x="488" y="190"/>
                    <a:pt x="487" y="190"/>
                    <a:pt x="487" y="190"/>
                  </a:cubicBezTo>
                  <a:cubicBezTo>
                    <a:pt x="487" y="190"/>
                    <a:pt x="487" y="190"/>
                    <a:pt x="487" y="190"/>
                  </a:cubicBezTo>
                  <a:cubicBezTo>
                    <a:pt x="486" y="190"/>
                    <a:pt x="486" y="190"/>
                    <a:pt x="485" y="189"/>
                  </a:cubicBezTo>
                  <a:close/>
                  <a:moveTo>
                    <a:pt x="134" y="185"/>
                  </a:moveTo>
                  <a:cubicBezTo>
                    <a:pt x="133" y="184"/>
                    <a:pt x="133" y="183"/>
                    <a:pt x="134" y="182"/>
                  </a:cubicBezTo>
                  <a:cubicBezTo>
                    <a:pt x="134" y="182"/>
                    <a:pt x="134" y="182"/>
                    <a:pt x="134" y="182"/>
                  </a:cubicBezTo>
                  <a:cubicBezTo>
                    <a:pt x="135" y="181"/>
                    <a:pt x="136" y="181"/>
                    <a:pt x="137" y="182"/>
                  </a:cubicBezTo>
                  <a:cubicBezTo>
                    <a:pt x="137" y="182"/>
                    <a:pt x="137" y="182"/>
                    <a:pt x="137" y="182"/>
                  </a:cubicBezTo>
                  <a:cubicBezTo>
                    <a:pt x="138" y="183"/>
                    <a:pt x="138" y="184"/>
                    <a:pt x="137" y="185"/>
                  </a:cubicBezTo>
                  <a:cubicBezTo>
                    <a:pt x="137" y="185"/>
                    <a:pt x="137" y="185"/>
                    <a:pt x="137" y="185"/>
                  </a:cubicBezTo>
                  <a:cubicBezTo>
                    <a:pt x="137" y="185"/>
                    <a:pt x="137" y="185"/>
                    <a:pt x="137" y="185"/>
                  </a:cubicBezTo>
                  <a:cubicBezTo>
                    <a:pt x="137" y="185"/>
                    <a:pt x="137" y="185"/>
                    <a:pt x="137" y="185"/>
                  </a:cubicBezTo>
                  <a:cubicBezTo>
                    <a:pt x="137" y="185"/>
                    <a:pt x="136" y="186"/>
                    <a:pt x="136" y="186"/>
                  </a:cubicBezTo>
                  <a:cubicBezTo>
                    <a:pt x="136" y="186"/>
                    <a:pt x="136" y="186"/>
                    <a:pt x="136" y="186"/>
                  </a:cubicBezTo>
                  <a:cubicBezTo>
                    <a:pt x="135" y="186"/>
                    <a:pt x="135" y="185"/>
                    <a:pt x="134" y="185"/>
                  </a:cubicBezTo>
                  <a:close/>
                  <a:moveTo>
                    <a:pt x="477" y="181"/>
                  </a:moveTo>
                  <a:cubicBezTo>
                    <a:pt x="476" y="180"/>
                    <a:pt x="476" y="179"/>
                    <a:pt x="477" y="178"/>
                  </a:cubicBezTo>
                  <a:cubicBezTo>
                    <a:pt x="477" y="178"/>
                    <a:pt x="477" y="178"/>
                    <a:pt x="477" y="178"/>
                  </a:cubicBezTo>
                  <a:cubicBezTo>
                    <a:pt x="478" y="177"/>
                    <a:pt x="479" y="177"/>
                    <a:pt x="480" y="178"/>
                  </a:cubicBezTo>
                  <a:cubicBezTo>
                    <a:pt x="480" y="178"/>
                    <a:pt x="480" y="178"/>
                    <a:pt x="480" y="178"/>
                  </a:cubicBezTo>
                  <a:cubicBezTo>
                    <a:pt x="481" y="179"/>
                    <a:pt x="481" y="180"/>
                    <a:pt x="480" y="181"/>
                  </a:cubicBezTo>
                  <a:cubicBezTo>
                    <a:pt x="480" y="181"/>
                    <a:pt x="480" y="181"/>
                    <a:pt x="480" y="181"/>
                  </a:cubicBezTo>
                  <a:cubicBezTo>
                    <a:pt x="480" y="181"/>
                    <a:pt x="479" y="181"/>
                    <a:pt x="479" y="181"/>
                  </a:cubicBezTo>
                  <a:cubicBezTo>
                    <a:pt x="479" y="181"/>
                    <a:pt x="479" y="181"/>
                    <a:pt x="479" y="181"/>
                  </a:cubicBezTo>
                  <a:cubicBezTo>
                    <a:pt x="478" y="181"/>
                    <a:pt x="478" y="181"/>
                    <a:pt x="477" y="181"/>
                  </a:cubicBezTo>
                  <a:close/>
                  <a:moveTo>
                    <a:pt x="142" y="176"/>
                  </a:moveTo>
                  <a:cubicBezTo>
                    <a:pt x="142" y="176"/>
                    <a:pt x="142" y="174"/>
                    <a:pt x="143" y="174"/>
                  </a:cubicBezTo>
                  <a:cubicBezTo>
                    <a:pt x="143" y="174"/>
                    <a:pt x="143" y="174"/>
                    <a:pt x="143" y="174"/>
                  </a:cubicBezTo>
                  <a:cubicBezTo>
                    <a:pt x="143" y="173"/>
                    <a:pt x="145" y="173"/>
                    <a:pt x="145" y="174"/>
                  </a:cubicBezTo>
                  <a:cubicBezTo>
                    <a:pt x="145" y="174"/>
                    <a:pt x="145" y="174"/>
                    <a:pt x="145" y="174"/>
                  </a:cubicBezTo>
                  <a:cubicBezTo>
                    <a:pt x="146" y="174"/>
                    <a:pt x="146" y="176"/>
                    <a:pt x="145" y="176"/>
                  </a:cubicBezTo>
                  <a:cubicBezTo>
                    <a:pt x="145" y="176"/>
                    <a:pt x="145" y="176"/>
                    <a:pt x="145" y="176"/>
                  </a:cubicBezTo>
                  <a:cubicBezTo>
                    <a:pt x="145" y="177"/>
                    <a:pt x="144" y="177"/>
                    <a:pt x="144" y="177"/>
                  </a:cubicBezTo>
                  <a:cubicBezTo>
                    <a:pt x="144" y="177"/>
                    <a:pt x="144" y="177"/>
                    <a:pt x="144" y="177"/>
                  </a:cubicBezTo>
                  <a:cubicBezTo>
                    <a:pt x="143" y="177"/>
                    <a:pt x="143" y="177"/>
                    <a:pt x="142" y="176"/>
                  </a:cubicBezTo>
                  <a:close/>
                  <a:moveTo>
                    <a:pt x="469" y="172"/>
                  </a:moveTo>
                  <a:cubicBezTo>
                    <a:pt x="468" y="172"/>
                    <a:pt x="468" y="170"/>
                    <a:pt x="469" y="170"/>
                  </a:cubicBezTo>
                  <a:cubicBezTo>
                    <a:pt x="469" y="170"/>
                    <a:pt x="469" y="170"/>
                    <a:pt x="469" y="170"/>
                  </a:cubicBezTo>
                  <a:cubicBezTo>
                    <a:pt x="469" y="169"/>
                    <a:pt x="471" y="169"/>
                    <a:pt x="471" y="170"/>
                  </a:cubicBezTo>
                  <a:cubicBezTo>
                    <a:pt x="471" y="170"/>
                    <a:pt x="471" y="170"/>
                    <a:pt x="471" y="170"/>
                  </a:cubicBezTo>
                  <a:cubicBezTo>
                    <a:pt x="472" y="170"/>
                    <a:pt x="472" y="172"/>
                    <a:pt x="472" y="172"/>
                  </a:cubicBezTo>
                  <a:cubicBezTo>
                    <a:pt x="472" y="172"/>
                    <a:pt x="472" y="172"/>
                    <a:pt x="472" y="172"/>
                  </a:cubicBezTo>
                  <a:cubicBezTo>
                    <a:pt x="471" y="173"/>
                    <a:pt x="471" y="173"/>
                    <a:pt x="470" y="173"/>
                  </a:cubicBezTo>
                  <a:cubicBezTo>
                    <a:pt x="470" y="173"/>
                    <a:pt x="470" y="173"/>
                    <a:pt x="470" y="173"/>
                  </a:cubicBezTo>
                  <a:cubicBezTo>
                    <a:pt x="470" y="173"/>
                    <a:pt x="469" y="173"/>
                    <a:pt x="469" y="172"/>
                  </a:cubicBezTo>
                  <a:close/>
                  <a:moveTo>
                    <a:pt x="151" y="168"/>
                  </a:moveTo>
                  <a:cubicBezTo>
                    <a:pt x="150" y="167"/>
                    <a:pt x="151" y="166"/>
                    <a:pt x="151" y="165"/>
                  </a:cubicBezTo>
                  <a:cubicBezTo>
                    <a:pt x="151" y="165"/>
                    <a:pt x="151" y="165"/>
                    <a:pt x="151" y="165"/>
                  </a:cubicBezTo>
                  <a:cubicBezTo>
                    <a:pt x="152" y="165"/>
                    <a:pt x="153" y="165"/>
                    <a:pt x="154" y="165"/>
                  </a:cubicBezTo>
                  <a:cubicBezTo>
                    <a:pt x="154" y="165"/>
                    <a:pt x="154" y="165"/>
                    <a:pt x="154" y="165"/>
                  </a:cubicBezTo>
                  <a:cubicBezTo>
                    <a:pt x="155" y="166"/>
                    <a:pt x="155" y="168"/>
                    <a:pt x="154" y="168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9"/>
                    <a:pt x="153" y="169"/>
                    <a:pt x="153" y="169"/>
                  </a:cubicBezTo>
                  <a:cubicBezTo>
                    <a:pt x="153" y="169"/>
                    <a:pt x="153" y="169"/>
                    <a:pt x="153" y="169"/>
                  </a:cubicBezTo>
                  <a:cubicBezTo>
                    <a:pt x="152" y="169"/>
                    <a:pt x="152" y="169"/>
                    <a:pt x="151" y="168"/>
                  </a:cubicBezTo>
                  <a:close/>
                  <a:moveTo>
                    <a:pt x="460" y="165"/>
                  </a:moveTo>
                  <a:cubicBezTo>
                    <a:pt x="459" y="164"/>
                    <a:pt x="459" y="163"/>
                    <a:pt x="460" y="162"/>
                  </a:cubicBezTo>
                  <a:cubicBezTo>
                    <a:pt x="460" y="162"/>
                    <a:pt x="460" y="162"/>
                    <a:pt x="460" y="162"/>
                  </a:cubicBezTo>
                  <a:cubicBezTo>
                    <a:pt x="460" y="161"/>
                    <a:pt x="462" y="161"/>
                    <a:pt x="462" y="162"/>
                  </a:cubicBezTo>
                  <a:cubicBezTo>
                    <a:pt x="462" y="162"/>
                    <a:pt x="462" y="162"/>
                    <a:pt x="462" y="162"/>
                  </a:cubicBezTo>
                  <a:cubicBezTo>
                    <a:pt x="463" y="162"/>
                    <a:pt x="463" y="163"/>
                    <a:pt x="463" y="164"/>
                  </a:cubicBezTo>
                  <a:cubicBezTo>
                    <a:pt x="463" y="164"/>
                    <a:pt x="463" y="164"/>
                    <a:pt x="463" y="164"/>
                  </a:cubicBezTo>
                  <a:cubicBezTo>
                    <a:pt x="462" y="165"/>
                    <a:pt x="462" y="165"/>
                    <a:pt x="461" y="165"/>
                  </a:cubicBezTo>
                  <a:cubicBezTo>
                    <a:pt x="461" y="165"/>
                    <a:pt x="461" y="165"/>
                    <a:pt x="461" y="165"/>
                  </a:cubicBezTo>
                  <a:cubicBezTo>
                    <a:pt x="461" y="165"/>
                    <a:pt x="460" y="165"/>
                    <a:pt x="460" y="165"/>
                  </a:cubicBezTo>
                  <a:close/>
                  <a:moveTo>
                    <a:pt x="160" y="160"/>
                  </a:moveTo>
                  <a:cubicBezTo>
                    <a:pt x="160" y="159"/>
                    <a:pt x="160" y="158"/>
                    <a:pt x="161" y="157"/>
                  </a:cubicBezTo>
                  <a:cubicBezTo>
                    <a:pt x="161" y="157"/>
                    <a:pt x="161" y="157"/>
                    <a:pt x="161" y="157"/>
                  </a:cubicBezTo>
                  <a:cubicBezTo>
                    <a:pt x="162" y="157"/>
                    <a:pt x="163" y="157"/>
                    <a:pt x="163" y="158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4" y="159"/>
                    <a:pt x="164" y="160"/>
                    <a:pt x="163" y="161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63" y="161"/>
                    <a:pt x="162" y="161"/>
                    <a:pt x="162" y="161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1" y="161"/>
                    <a:pt x="161" y="161"/>
                    <a:pt x="160" y="160"/>
                  </a:cubicBezTo>
                  <a:close/>
                  <a:moveTo>
                    <a:pt x="451" y="157"/>
                  </a:moveTo>
                  <a:cubicBezTo>
                    <a:pt x="450" y="156"/>
                    <a:pt x="449" y="155"/>
                    <a:pt x="450" y="154"/>
                  </a:cubicBezTo>
                  <a:cubicBezTo>
                    <a:pt x="450" y="154"/>
                    <a:pt x="450" y="154"/>
                    <a:pt x="450" y="154"/>
                  </a:cubicBezTo>
                  <a:cubicBezTo>
                    <a:pt x="451" y="153"/>
                    <a:pt x="452" y="153"/>
                    <a:pt x="453" y="154"/>
                  </a:cubicBezTo>
                  <a:cubicBezTo>
                    <a:pt x="453" y="154"/>
                    <a:pt x="453" y="154"/>
                    <a:pt x="453" y="154"/>
                  </a:cubicBezTo>
                  <a:cubicBezTo>
                    <a:pt x="454" y="155"/>
                    <a:pt x="454" y="156"/>
                    <a:pt x="453" y="157"/>
                  </a:cubicBezTo>
                  <a:cubicBezTo>
                    <a:pt x="453" y="157"/>
                    <a:pt x="453" y="157"/>
                    <a:pt x="453" y="157"/>
                  </a:cubicBezTo>
                  <a:cubicBezTo>
                    <a:pt x="453" y="157"/>
                    <a:pt x="452" y="158"/>
                    <a:pt x="452" y="158"/>
                  </a:cubicBezTo>
                  <a:cubicBezTo>
                    <a:pt x="452" y="158"/>
                    <a:pt x="452" y="158"/>
                    <a:pt x="452" y="158"/>
                  </a:cubicBezTo>
                  <a:cubicBezTo>
                    <a:pt x="451" y="158"/>
                    <a:pt x="451" y="157"/>
                    <a:pt x="451" y="157"/>
                  </a:cubicBezTo>
                  <a:close/>
                  <a:moveTo>
                    <a:pt x="170" y="153"/>
                  </a:moveTo>
                  <a:cubicBezTo>
                    <a:pt x="169" y="152"/>
                    <a:pt x="169" y="151"/>
                    <a:pt x="170" y="150"/>
                  </a:cubicBezTo>
                  <a:cubicBezTo>
                    <a:pt x="170" y="150"/>
                    <a:pt x="170" y="150"/>
                    <a:pt x="170" y="150"/>
                  </a:cubicBezTo>
                  <a:cubicBezTo>
                    <a:pt x="171" y="150"/>
                    <a:pt x="172" y="150"/>
                    <a:pt x="173" y="151"/>
                  </a:cubicBezTo>
                  <a:cubicBezTo>
                    <a:pt x="173" y="151"/>
                    <a:pt x="173" y="151"/>
                    <a:pt x="173" y="151"/>
                  </a:cubicBezTo>
                  <a:cubicBezTo>
                    <a:pt x="174" y="152"/>
                    <a:pt x="174" y="153"/>
                    <a:pt x="173" y="15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2" y="154"/>
                    <a:pt x="172" y="154"/>
                    <a:pt x="171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1" y="154"/>
                    <a:pt x="170" y="154"/>
                    <a:pt x="170" y="153"/>
                  </a:cubicBezTo>
                  <a:close/>
                  <a:moveTo>
                    <a:pt x="441" y="150"/>
                  </a:moveTo>
                  <a:cubicBezTo>
                    <a:pt x="440" y="150"/>
                    <a:pt x="440" y="148"/>
                    <a:pt x="440" y="147"/>
                  </a:cubicBezTo>
                  <a:cubicBezTo>
                    <a:pt x="440" y="147"/>
                    <a:pt x="440" y="147"/>
                    <a:pt x="440" y="147"/>
                  </a:cubicBezTo>
                  <a:cubicBezTo>
                    <a:pt x="441" y="147"/>
                    <a:pt x="442" y="146"/>
                    <a:pt x="443" y="147"/>
                  </a:cubicBezTo>
                  <a:cubicBezTo>
                    <a:pt x="443" y="147"/>
                    <a:pt x="443" y="147"/>
                    <a:pt x="443" y="147"/>
                  </a:cubicBezTo>
                  <a:cubicBezTo>
                    <a:pt x="444" y="148"/>
                    <a:pt x="444" y="149"/>
                    <a:pt x="444" y="150"/>
                  </a:cubicBezTo>
                  <a:cubicBezTo>
                    <a:pt x="444" y="150"/>
                    <a:pt x="444" y="150"/>
                    <a:pt x="444" y="150"/>
                  </a:cubicBezTo>
                  <a:cubicBezTo>
                    <a:pt x="443" y="150"/>
                    <a:pt x="443" y="151"/>
                    <a:pt x="442" y="151"/>
                  </a:cubicBezTo>
                  <a:cubicBezTo>
                    <a:pt x="442" y="151"/>
                    <a:pt x="442" y="151"/>
                    <a:pt x="442" y="151"/>
                  </a:cubicBezTo>
                  <a:cubicBezTo>
                    <a:pt x="442" y="151"/>
                    <a:pt x="441" y="150"/>
                    <a:pt x="441" y="150"/>
                  </a:cubicBezTo>
                  <a:close/>
                  <a:moveTo>
                    <a:pt x="180" y="146"/>
                  </a:moveTo>
                  <a:cubicBezTo>
                    <a:pt x="179" y="145"/>
                    <a:pt x="179" y="144"/>
                    <a:pt x="180" y="143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81" y="143"/>
                    <a:pt x="183" y="143"/>
                    <a:pt x="183" y="144"/>
                  </a:cubicBezTo>
                  <a:cubicBezTo>
                    <a:pt x="183" y="144"/>
                    <a:pt x="183" y="144"/>
                    <a:pt x="183" y="144"/>
                  </a:cubicBezTo>
                  <a:cubicBezTo>
                    <a:pt x="184" y="145"/>
                    <a:pt x="183" y="146"/>
                    <a:pt x="182" y="147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7"/>
                    <a:pt x="182" y="147"/>
                    <a:pt x="181" y="147"/>
                  </a:cubicBezTo>
                  <a:cubicBezTo>
                    <a:pt x="181" y="147"/>
                    <a:pt x="181" y="147"/>
                    <a:pt x="181" y="147"/>
                  </a:cubicBezTo>
                  <a:cubicBezTo>
                    <a:pt x="181" y="147"/>
                    <a:pt x="180" y="147"/>
                    <a:pt x="180" y="146"/>
                  </a:cubicBezTo>
                  <a:close/>
                  <a:moveTo>
                    <a:pt x="431" y="144"/>
                  </a:moveTo>
                  <a:cubicBezTo>
                    <a:pt x="431" y="144"/>
                    <a:pt x="431" y="144"/>
                    <a:pt x="431" y="144"/>
                  </a:cubicBezTo>
                  <a:cubicBezTo>
                    <a:pt x="431" y="144"/>
                    <a:pt x="431" y="144"/>
                    <a:pt x="431" y="144"/>
                  </a:cubicBezTo>
                  <a:cubicBezTo>
                    <a:pt x="430" y="143"/>
                    <a:pt x="430" y="142"/>
                    <a:pt x="430" y="141"/>
                  </a:cubicBezTo>
                  <a:cubicBezTo>
                    <a:pt x="430" y="141"/>
                    <a:pt x="430" y="141"/>
                    <a:pt x="430" y="141"/>
                  </a:cubicBezTo>
                  <a:cubicBezTo>
                    <a:pt x="431" y="140"/>
                    <a:pt x="432" y="140"/>
                    <a:pt x="433" y="140"/>
                  </a:cubicBezTo>
                  <a:cubicBezTo>
                    <a:pt x="433" y="140"/>
                    <a:pt x="433" y="140"/>
                    <a:pt x="433" y="140"/>
                  </a:cubicBezTo>
                  <a:cubicBezTo>
                    <a:pt x="434" y="141"/>
                    <a:pt x="434" y="142"/>
                    <a:pt x="434" y="143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3" y="144"/>
                    <a:pt x="433" y="144"/>
                    <a:pt x="432" y="144"/>
                  </a:cubicBezTo>
                  <a:cubicBezTo>
                    <a:pt x="432" y="144"/>
                    <a:pt x="432" y="144"/>
                    <a:pt x="432" y="144"/>
                  </a:cubicBezTo>
                  <a:cubicBezTo>
                    <a:pt x="432" y="144"/>
                    <a:pt x="431" y="144"/>
                    <a:pt x="431" y="144"/>
                  </a:cubicBezTo>
                  <a:close/>
                  <a:moveTo>
                    <a:pt x="190" y="140"/>
                  </a:moveTo>
                  <a:cubicBezTo>
                    <a:pt x="189" y="139"/>
                    <a:pt x="190" y="138"/>
                    <a:pt x="191" y="137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2" y="137"/>
                    <a:pt x="193" y="137"/>
                    <a:pt x="193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4" y="139"/>
                    <a:pt x="194" y="140"/>
                    <a:pt x="193" y="141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91" y="141"/>
                    <a:pt x="190" y="140"/>
                    <a:pt x="190" y="140"/>
                  </a:cubicBezTo>
                  <a:close/>
                  <a:moveTo>
                    <a:pt x="421" y="138"/>
                  </a:moveTo>
                  <a:cubicBezTo>
                    <a:pt x="421" y="138"/>
                    <a:pt x="421" y="138"/>
                    <a:pt x="421" y="138"/>
                  </a:cubicBezTo>
                  <a:cubicBezTo>
                    <a:pt x="421" y="138"/>
                    <a:pt x="421" y="138"/>
                    <a:pt x="421" y="138"/>
                  </a:cubicBezTo>
                  <a:cubicBezTo>
                    <a:pt x="420" y="137"/>
                    <a:pt x="419" y="136"/>
                    <a:pt x="420" y="135"/>
                  </a:cubicBezTo>
                  <a:cubicBezTo>
                    <a:pt x="420" y="135"/>
                    <a:pt x="420" y="135"/>
                    <a:pt x="420" y="135"/>
                  </a:cubicBezTo>
                  <a:cubicBezTo>
                    <a:pt x="420" y="134"/>
                    <a:pt x="422" y="134"/>
                    <a:pt x="423" y="134"/>
                  </a:cubicBezTo>
                  <a:cubicBezTo>
                    <a:pt x="423" y="134"/>
                    <a:pt x="423" y="134"/>
                    <a:pt x="423" y="134"/>
                  </a:cubicBezTo>
                  <a:cubicBezTo>
                    <a:pt x="423" y="135"/>
                    <a:pt x="424" y="136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8"/>
                    <a:pt x="422" y="138"/>
                    <a:pt x="422" y="138"/>
                  </a:cubicBezTo>
                  <a:cubicBezTo>
                    <a:pt x="422" y="138"/>
                    <a:pt x="422" y="138"/>
                    <a:pt x="422" y="138"/>
                  </a:cubicBezTo>
                  <a:cubicBezTo>
                    <a:pt x="421" y="138"/>
                    <a:pt x="421" y="138"/>
                    <a:pt x="421" y="138"/>
                  </a:cubicBezTo>
                  <a:close/>
                  <a:moveTo>
                    <a:pt x="200" y="134"/>
                  </a:moveTo>
                  <a:cubicBezTo>
                    <a:pt x="200" y="133"/>
                    <a:pt x="200" y="132"/>
                    <a:pt x="201" y="131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2" y="131"/>
                    <a:pt x="204" y="131"/>
                    <a:pt x="204" y="132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33"/>
                    <a:pt x="204" y="134"/>
                    <a:pt x="203" y="135"/>
                  </a:cubicBezTo>
                  <a:cubicBezTo>
                    <a:pt x="203" y="135"/>
                    <a:pt x="203" y="135"/>
                    <a:pt x="203" y="135"/>
                  </a:cubicBezTo>
                  <a:cubicBezTo>
                    <a:pt x="203" y="135"/>
                    <a:pt x="203" y="135"/>
                    <a:pt x="202" y="135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5"/>
                    <a:pt x="201" y="135"/>
                    <a:pt x="200" y="134"/>
                  </a:cubicBezTo>
                  <a:close/>
                  <a:moveTo>
                    <a:pt x="410" y="132"/>
                  </a:moveTo>
                  <a:cubicBezTo>
                    <a:pt x="409" y="132"/>
                    <a:pt x="409" y="131"/>
                    <a:pt x="409" y="130"/>
                  </a:cubicBezTo>
                  <a:cubicBezTo>
                    <a:pt x="409" y="130"/>
                    <a:pt x="409" y="130"/>
                    <a:pt x="409" y="130"/>
                  </a:cubicBezTo>
                  <a:cubicBezTo>
                    <a:pt x="410" y="129"/>
                    <a:pt x="411" y="128"/>
                    <a:pt x="412" y="129"/>
                  </a:cubicBezTo>
                  <a:cubicBezTo>
                    <a:pt x="412" y="129"/>
                    <a:pt x="412" y="129"/>
                    <a:pt x="412" y="129"/>
                  </a:cubicBezTo>
                  <a:cubicBezTo>
                    <a:pt x="413" y="129"/>
                    <a:pt x="413" y="131"/>
                    <a:pt x="413" y="132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2" y="132"/>
                    <a:pt x="412" y="133"/>
                    <a:pt x="411" y="133"/>
                  </a:cubicBezTo>
                  <a:cubicBezTo>
                    <a:pt x="411" y="133"/>
                    <a:pt x="411" y="133"/>
                    <a:pt x="411" y="133"/>
                  </a:cubicBezTo>
                  <a:cubicBezTo>
                    <a:pt x="411" y="133"/>
                    <a:pt x="410" y="133"/>
                    <a:pt x="410" y="132"/>
                  </a:cubicBezTo>
                  <a:close/>
                  <a:moveTo>
                    <a:pt x="211" y="129"/>
                  </a:moveTo>
                  <a:cubicBezTo>
                    <a:pt x="211" y="128"/>
                    <a:pt x="211" y="127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3" y="126"/>
                    <a:pt x="214" y="126"/>
                    <a:pt x="215" y="127"/>
                  </a:cubicBezTo>
                  <a:cubicBezTo>
                    <a:pt x="215" y="127"/>
                    <a:pt x="215" y="127"/>
                    <a:pt x="215" y="127"/>
                  </a:cubicBezTo>
                  <a:cubicBezTo>
                    <a:pt x="215" y="128"/>
                    <a:pt x="215" y="129"/>
                    <a:pt x="214" y="130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214" y="130"/>
                    <a:pt x="213" y="130"/>
                    <a:pt x="213" y="130"/>
                  </a:cubicBezTo>
                  <a:cubicBezTo>
                    <a:pt x="213" y="130"/>
                    <a:pt x="213" y="130"/>
                    <a:pt x="213" y="130"/>
                  </a:cubicBezTo>
                  <a:cubicBezTo>
                    <a:pt x="212" y="130"/>
                    <a:pt x="212" y="130"/>
                    <a:pt x="211" y="129"/>
                  </a:cubicBezTo>
                  <a:close/>
                  <a:moveTo>
                    <a:pt x="399" y="128"/>
                  </a:moveTo>
                  <a:cubicBezTo>
                    <a:pt x="398" y="127"/>
                    <a:pt x="398" y="126"/>
                    <a:pt x="398" y="125"/>
                  </a:cubicBezTo>
                  <a:cubicBezTo>
                    <a:pt x="398" y="125"/>
                    <a:pt x="398" y="125"/>
                    <a:pt x="398" y="125"/>
                  </a:cubicBezTo>
                  <a:cubicBezTo>
                    <a:pt x="398" y="124"/>
                    <a:pt x="400" y="124"/>
                    <a:pt x="401" y="124"/>
                  </a:cubicBezTo>
                  <a:cubicBezTo>
                    <a:pt x="401" y="124"/>
                    <a:pt x="401" y="124"/>
                    <a:pt x="401" y="124"/>
                  </a:cubicBezTo>
                  <a:cubicBezTo>
                    <a:pt x="402" y="124"/>
                    <a:pt x="402" y="126"/>
                    <a:pt x="402" y="127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1" y="127"/>
                    <a:pt x="401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399" y="128"/>
                    <a:pt x="399" y="128"/>
                  </a:cubicBezTo>
                  <a:close/>
                  <a:moveTo>
                    <a:pt x="222" y="124"/>
                  </a:moveTo>
                  <a:cubicBezTo>
                    <a:pt x="222" y="123"/>
                    <a:pt x="222" y="122"/>
                    <a:pt x="223" y="122"/>
                  </a:cubicBezTo>
                  <a:cubicBezTo>
                    <a:pt x="223" y="122"/>
                    <a:pt x="223" y="122"/>
                    <a:pt x="223" y="122"/>
                  </a:cubicBezTo>
                  <a:cubicBezTo>
                    <a:pt x="225" y="121"/>
                    <a:pt x="226" y="122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4"/>
                    <a:pt x="226" y="125"/>
                    <a:pt x="225" y="125"/>
                  </a:cubicBezTo>
                  <a:cubicBezTo>
                    <a:pt x="225" y="125"/>
                    <a:pt x="225" y="125"/>
                    <a:pt x="225" y="125"/>
                  </a:cubicBezTo>
                  <a:cubicBezTo>
                    <a:pt x="225" y="125"/>
                    <a:pt x="224" y="125"/>
                    <a:pt x="224" y="125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23" y="125"/>
                    <a:pt x="223" y="125"/>
                    <a:pt x="222" y="124"/>
                  </a:cubicBezTo>
                  <a:close/>
                  <a:moveTo>
                    <a:pt x="388" y="123"/>
                  </a:moveTo>
                  <a:cubicBezTo>
                    <a:pt x="388" y="123"/>
                    <a:pt x="388" y="123"/>
                    <a:pt x="388" y="123"/>
                  </a:cubicBezTo>
                  <a:cubicBezTo>
                    <a:pt x="388" y="123"/>
                    <a:pt x="388" y="123"/>
                    <a:pt x="388" y="123"/>
                  </a:cubicBezTo>
                  <a:cubicBezTo>
                    <a:pt x="387" y="123"/>
                    <a:pt x="386" y="122"/>
                    <a:pt x="387" y="121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0"/>
                    <a:pt x="388" y="119"/>
                    <a:pt x="389" y="120"/>
                  </a:cubicBezTo>
                  <a:cubicBezTo>
                    <a:pt x="389" y="120"/>
                    <a:pt x="389" y="120"/>
                    <a:pt x="389" y="120"/>
                  </a:cubicBezTo>
                  <a:cubicBezTo>
                    <a:pt x="390" y="120"/>
                    <a:pt x="391" y="121"/>
                    <a:pt x="391" y="122"/>
                  </a:cubicBezTo>
                  <a:cubicBezTo>
                    <a:pt x="391" y="122"/>
                    <a:pt x="391" y="122"/>
                    <a:pt x="391" y="122"/>
                  </a:cubicBezTo>
                  <a:cubicBezTo>
                    <a:pt x="390" y="123"/>
                    <a:pt x="390" y="124"/>
                    <a:pt x="389" y="124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88" y="124"/>
                    <a:pt x="388" y="123"/>
                    <a:pt x="388" y="123"/>
                  </a:cubicBezTo>
                  <a:close/>
                  <a:moveTo>
                    <a:pt x="234" y="120"/>
                  </a:moveTo>
                  <a:cubicBezTo>
                    <a:pt x="233" y="119"/>
                    <a:pt x="234" y="118"/>
                    <a:pt x="235" y="118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6" y="117"/>
                    <a:pt x="237" y="118"/>
                    <a:pt x="237" y="119"/>
                  </a:cubicBezTo>
                  <a:cubicBezTo>
                    <a:pt x="237" y="119"/>
                    <a:pt x="237" y="119"/>
                    <a:pt x="237" y="119"/>
                  </a:cubicBezTo>
                  <a:cubicBezTo>
                    <a:pt x="238" y="120"/>
                    <a:pt x="237" y="121"/>
                    <a:pt x="236" y="121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5" y="121"/>
                    <a:pt x="234" y="121"/>
                    <a:pt x="234" y="120"/>
                  </a:cubicBezTo>
                  <a:close/>
                  <a:moveTo>
                    <a:pt x="377" y="120"/>
                  </a:moveTo>
                  <a:cubicBezTo>
                    <a:pt x="377" y="120"/>
                    <a:pt x="377" y="120"/>
                    <a:pt x="377" y="120"/>
                  </a:cubicBezTo>
                  <a:cubicBezTo>
                    <a:pt x="377" y="120"/>
                    <a:pt x="377" y="120"/>
                    <a:pt x="377" y="120"/>
                  </a:cubicBezTo>
                  <a:cubicBezTo>
                    <a:pt x="376" y="119"/>
                    <a:pt x="375" y="118"/>
                    <a:pt x="375" y="117"/>
                  </a:cubicBezTo>
                  <a:cubicBezTo>
                    <a:pt x="375" y="117"/>
                    <a:pt x="375" y="117"/>
                    <a:pt x="375" y="117"/>
                  </a:cubicBezTo>
                  <a:cubicBezTo>
                    <a:pt x="376" y="116"/>
                    <a:pt x="377" y="116"/>
                    <a:pt x="378" y="116"/>
                  </a:cubicBezTo>
                  <a:cubicBezTo>
                    <a:pt x="378" y="116"/>
                    <a:pt x="378" y="116"/>
                    <a:pt x="378" y="116"/>
                  </a:cubicBezTo>
                  <a:cubicBezTo>
                    <a:pt x="379" y="116"/>
                    <a:pt x="380" y="117"/>
                    <a:pt x="379" y="118"/>
                  </a:cubicBezTo>
                  <a:cubicBezTo>
                    <a:pt x="379" y="118"/>
                    <a:pt x="379" y="118"/>
                    <a:pt x="379" y="118"/>
                  </a:cubicBezTo>
                  <a:cubicBezTo>
                    <a:pt x="379" y="119"/>
                    <a:pt x="378" y="120"/>
                    <a:pt x="377" y="120"/>
                  </a:cubicBezTo>
                  <a:cubicBezTo>
                    <a:pt x="377" y="120"/>
                    <a:pt x="377" y="120"/>
                    <a:pt x="377" y="120"/>
                  </a:cubicBezTo>
                  <a:cubicBezTo>
                    <a:pt x="377" y="120"/>
                    <a:pt x="377" y="120"/>
                    <a:pt x="377" y="120"/>
                  </a:cubicBezTo>
                  <a:close/>
                  <a:moveTo>
                    <a:pt x="245" y="117"/>
                  </a:moveTo>
                  <a:cubicBezTo>
                    <a:pt x="245" y="115"/>
                    <a:pt x="245" y="114"/>
                    <a:pt x="246" y="114"/>
                  </a:cubicBezTo>
                  <a:cubicBezTo>
                    <a:pt x="246" y="114"/>
                    <a:pt x="246" y="114"/>
                    <a:pt x="246" y="114"/>
                  </a:cubicBezTo>
                  <a:cubicBezTo>
                    <a:pt x="248" y="114"/>
                    <a:pt x="249" y="114"/>
                    <a:pt x="249" y="116"/>
                  </a:cubicBezTo>
                  <a:cubicBezTo>
                    <a:pt x="249" y="116"/>
                    <a:pt x="249" y="116"/>
                    <a:pt x="249" y="116"/>
                  </a:cubicBezTo>
                  <a:cubicBezTo>
                    <a:pt x="249" y="117"/>
                    <a:pt x="249" y="118"/>
                    <a:pt x="248" y="118"/>
                  </a:cubicBezTo>
                  <a:cubicBezTo>
                    <a:pt x="248" y="118"/>
                    <a:pt x="248" y="118"/>
                    <a:pt x="248" y="118"/>
                  </a:cubicBezTo>
                  <a:cubicBezTo>
                    <a:pt x="247" y="118"/>
                    <a:pt x="247" y="118"/>
                    <a:pt x="247" y="118"/>
                  </a:cubicBezTo>
                  <a:cubicBezTo>
                    <a:pt x="247" y="118"/>
                    <a:pt x="247" y="118"/>
                    <a:pt x="247" y="118"/>
                  </a:cubicBezTo>
                  <a:cubicBezTo>
                    <a:pt x="246" y="118"/>
                    <a:pt x="245" y="117"/>
                    <a:pt x="245" y="117"/>
                  </a:cubicBezTo>
                  <a:close/>
                  <a:moveTo>
                    <a:pt x="365" y="117"/>
                  </a:moveTo>
                  <a:cubicBezTo>
                    <a:pt x="364" y="116"/>
                    <a:pt x="364" y="115"/>
                    <a:pt x="364" y="114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64" y="113"/>
                    <a:pt x="365" y="112"/>
                    <a:pt x="366" y="113"/>
                  </a:cubicBezTo>
                  <a:cubicBezTo>
                    <a:pt x="366" y="113"/>
                    <a:pt x="366" y="113"/>
                    <a:pt x="366" y="113"/>
                  </a:cubicBezTo>
                  <a:cubicBezTo>
                    <a:pt x="367" y="113"/>
                    <a:pt x="368" y="114"/>
                    <a:pt x="368" y="115"/>
                  </a:cubicBezTo>
                  <a:cubicBezTo>
                    <a:pt x="368" y="115"/>
                    <a:pt x="368" y="115"/>
                    <a:pt x="368" y="115"/>
                  </a:cubicBezTo>
                  <a:cubicBezTo>
                    <a:pt x="367" y="116"/>
                    <a:pt x="367" y="117"/>
                    <a:pt x="366" y="117"/>
                  </a:cubicBezTo>
                  <a:cubicBezTo>
                    <a:pt x="366" y="117"/>
                    <a:pt x="366" y="117"/>
                    <a:pt x="366" y="117"/>
                  </a:cubicBezTo>
                  <a:cubicBezTo>
                    <a:pt x="366" y="117"/>
                    <a:pt x="365" y="117"/>
                    <a:pt x="365" y="117"/>
                  </a:cubicBezTo>
                  <a:close/>
                  <a:moveTo>
                    <a:pt x="257" y="114"/>
                  </a:moveTo>
                  <a:cubicBezTo>
                    <a:pt x="256" y="113"/>
                    <a:pt x="257" y="112"/>
                    <a:pt x="258" y="111"/>
                  </a:cubicBezTo>
                  <a:cubicBezTo>
                    <a:pt x="258" y="111"/>
                    <a:pt x="258" y="111"/>
                    <a:pt x="258" y="111"/>
                  </a:cubicBezTo>
                  <a:cubicBezTo>
                    <a:pt x="259" y="111"/>
                    <a:pt x="260" y="112"/>
                    <a:pt x="261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4"/>
                    <a:pt x="260" y="115"/>
                    <a:pt x="259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8" y="115"/>
                    <a:pt x="257" y="115"/>
                    <a:pt x="257" y="114"/>
                  </a:cubicBezTo>
                  <a:close/>
                  <a:moveTo>
                    <a:pt x="354" y="114"/>
                  </a:moveTo>
                  <a:cubicBezTo>
                    <a:pt x="353" y="114"/>
                    <a:pt x="352" y="113"/>
                    <a:pt x="352" y="112"/>
                  </a:cubicBezTo>
                  <a:cubicBezTo>
                    <a:pt x="352" y="112"/>
                    <a:pt x="352" y="112"/>
                    <a:pt x="352" y="112"/>
                  </a:cubicBezTo>
                  <a:cubicBezTo>
                    <a:pt x="352" y="111"/>
                    <a:pt x="353" y="110"/>
                    <a:pt x="354" y="110"/>
                  </a:cubicBezTo>
                  <a:cubicBezTo>
                    <a:pt x="354" y="110"/>
                    <a:pt x="354" y="110"/>
                    <a:pt x="354" y="110"/>
                  </a:cubicBezTo>
                  <a:cubicBezTo>
                    <a:pt x="355" y="110"/>
                    <a:pt x="356" y="111"/>
                    <a:pt x="356" y="112"/>
                  </a:cubicBezTo>
                  <a:cubicBezTo>
                    <a:pt x="356" y="112"/>
                    <a:pt x="356" y="112"/>
                    <a:pt x="356" y="112"/>
                  </a:cubicBezTo>
                  <a:cubicBezTo>
                    <a:pt x="356" y="113"/>
                    <a:pt x="355" y="114"/>
                    <a:pt x="354" y="114"/>
                  </a:cubicBezTo>
                  <a:cubicBezTo>
                    <a:pt x="354" y="114"/>
                    <a:pt x="354" y="114"/>
                    <a:pt x="354" y="114"/>
                  </a:cubicBezTo>
                  <a:cubicBezTo>
                    <a:pt x="354" y="114"/>
                    <a:pt x="354" y="114"/>
                    <a:pt x="354" y="114"/>
                  </a:cubicBezTo>
                  <a:close/>
                  <a:moveTo>
                    <a:pt x="268" y="111"/>
                  </a:moveTo>
                  <a:cubicBezTo>
                    <a:pt x="268" y="110"/>
                    <a:pt x="269" y="109"/>
                    <a:pt x="270" y="109"/>
                  </a:cubicBezTo>
                  <a:cubicBezTo>
                    <a:pt x="270" y="109"/>
                    <a:pt x="270" y="109"/>
                    <a:pt x="270" y="109"/>
                  </a:cubicBezTo>
                  <a:cubicBezTo>
                    <a:pt x="271" y="109"/>
                    <a:pt x="272" y="110"/>
                    <a:pt x="272" y="111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3" y="112"/>
                    <a:pt x="272" y="113"/>
                    <a:pt x="271" y="113"/>
                  </a:cubicBezTo>
                  <a:cubicBezTo>
                    <a:pt x="271" y="113"/>
                    <a:pt x="271" y="113"/>
                    <a:pt x="271" y="113"/>
                  </a:cubicBezTo>
                  <a:cubicBezTo>
                    <a:pt x="271" y="113"/>
                    <a:pt x="271" y="113"/>
                    <a:pt x="270" y="113"/>
                  </a:cubicBezTo>
                  <a:cubicBezTo>
                    <a:pt x="270" y="113"/>
                    <a:pt x="270" y="113"/>
                    <a:pt x="270" y="113"/>
                  </a:cubicBezTo>
                  <a:cubicBezTo>
                    <a:pt x="269" y="113"/>
                    <a:pt x="269" y="112"/>
                    <a:pt x="268" y="111"/>
                  </a:cubicBezTo>
                  <a:close/>
                  <a:moveTo>
                    <a:pt x="342" y="112"/>
                  </a:moveTo>
                  <a:cubicBezTo>
                    <a:pt x="341" y="112"/>
                    <a:pt x="340" y="111"/>
                    <a:pt x="340" y="110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40" y="109"/>
                    <a:pt x="341" y="108"/>
                    <a:pt x="342" y="108"/>
                  </a:cubicBezTo>
                  <a:cubicBezTo>
                    <a:pt x="342" y="108"/>
                    <a:pt x="342" y="108"/>
                    <a:pt x="342" y="108"/>
                  </a:cubicBezTo>
                  <a:cubicBezTo>
                    <a:pt x="344" y="108"/>
                    <a:pt x="344" y="109"/>
                    <a:pt x="344" y="110"/>
                  </a:cubicBezTo>
                  <a:cubicBezTo>
                    <a:pt x="344" y="110"/>
                    <a:pt x="344" y="110"/>
                    <a:pt x="344" y="110"/>
                  </a:cubicBezTo>
                  <a:cubicBezTo>
                    <a:pt x="344" y="111"/>
                    <a:pt x="343" y="112"/>
                    <a:pt x="342" y="112"/>
                  </a:cubicBezTo>
                  <a:cubicBezTo>
                    <a:pt x="342" y="112"/>
                    <a:pt x="342" y="112"/>
                    <a:pt x="342" y="112"/>
                  </a:cubicBezTo>
                  <a:cubicBezTo>
                    <a:pt x="342" y="112"/>
                    <a:pt x="342" y="112"/>
                    <a:pt x="342" y="112"/>
                  </a:cubicBezTo>
                  <a:close/>
                  <a:moveTo>
                    <a:pt x="280" y="110"/>
                  </a:moveTo>
                  <a:cubicBezTo>
                    <a:pt x="280" y="109"/>
                    <a:pt x="281" y="108"/>
                    <a:pt x="282" y="107"/>
                  </a:cubicBezTo>
                  <a:cubicBezTo>
                    <a:pt x="282" y="107"/>
                    <a:pt x="282" y="107"/>
                    <a:pt x="282" y="107"/>
                  </a:cubicBezTo>
                  <a:cubicBezTo>
                    <a:pt x="283" y="107"/>
                    <a:pt x="284" y="108"/>
                    <a:pt x="284" y="109"/>
                  </a:cubicBezTo>
                  <a:cubicBezTo>
                    <a:pt x="284" y="109"/>
                    <a:pt x="284" y="109"/>
                    <a:pt x="284" y="109"/>
                  </a:cubicBezTo>
                  <a:cubicBezTo>
                    <a:pt x="284" y="110"/>
                    <a:pt x="284" y="111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11"/>
                    <a:pt x="282" y="111"/>
                    <a:pt x="282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1" y="111"/>
                    <a:pt x="280" y="111"/>
                    <a:pt x="280" y="110"/>
                  </a:cubicBezTo>
                  <a:close/>
                  <a:moveTo>
                    <a:pt x="330" y="111"/>
                  </a:moveTo>
                  <a:cubicBezTo>
                    <a:pt x="329" y="111"/>
                    <a:pt x="328" y="110"/>
                    <a:pt x="328" y="109"/>
                  </a:cubicBezTo>
                  <a:cubicBezTo>
                    <a:pt x="328" y="109"/>
                    <a:pt x="328" y="109"/>
                    <a:pt x="328" y="109"/>
                  </a:cubicBezTo>
                  <a:cubicBezTo>
                    <a:pt x="328" y="108"/>
                    <a:pt x="329" y="107"/>
                    <a:pt x="330" y="107"/>
                  </a:cubicBezTo>
                  <a:cubicBezTo>
                    <a:pt x="330" y="107"/>
                    <a:pt x="330" y="107"/>
                    <a:pt x="330" y="107"/>
                  </a:cubicBezTo>
                  <a:cubicBezTo>
                    <a:pt x="332" y="107"/>
                    <a:pt x="332" y="108"/>
                    <a:pt x="332" y="109"/>
                  </a:cubicBezTo>
                  <a:cubicBezTo>
                    <a:pt x="332" y="109"/>
                    <a:pt x="332" y="109"/>
                    <a:pt x="332" y="109"/>
                  </a:cubicBezTo>
                  <a:cubicBezTo>
                    <a:pt x="332" y="110"/>
                    <a:pt x="331" y="111"/>
                    <a:pt x="330" y="111"/>
                  </a:cubicBezTo>
                  <a:cubicBezTo>
                    <a:pt x="330" y="111"/>
                    <a:pt x="330" y="111"/>
                    <a:pt x="330" y="111"/>
                  </a:cubicBezTo>
                  <a:cubicBezTo>
                    <a:pt x="330" y="111"/>
                    <a:pt x="330" y="111"/>
                    <a:pt x="330" y="111"/>
                  </a:cubicBezTo>
                  <a:close/>
                  <a:moveTo>
                    <a:pt x="292" y="108"/>
                  </a:moveTo>
                  <a:cubicBezTo>
                    <a:pt x="292" y="107"/>
                    <a:pt x="293" y="106"/>
                    <a:pt x="294" y="106"/>
                  </a:cubicBezTo>
                  <a:cubicBezTo>
                    <a:pt x="294" y="106"/>
                    <a:pt x="294" y="106"/>
                    <a:pt x="294" y="106"/>
                  </a:cubicBezTo>
                  <a:cubicBezTo>
                    <a:pt x="295" y="106"/>
                    <a:pt x="296" y="107"/>
                    <a:pt x="296" y="108"/>
                  </a:cubicBezTo>
                  <a:cubicBezTo>
                    <a:pt x="296" y="108"/>
                    <a:pt x="296" y="108"/>
                    <a:pt x="296" y="108"/>
                  </a:cubicBezTo>
                  <a:cubicBezTo>
                    <a:pt x="296" y="109"/>
                    <a:pt x="296" y="110"/>
                    <a:pt x="294" y="110"/>
                  </a:cubicBezTo>
                  <a:cubicBezTo>
                    <a:pt x="294" y="110"/>
                    <a:pt x="294" y="110"/>
                    <a:pt x="294" y="110"/>
                  </a:cubicBezTo>
                  <a:cubicBezTo>
                    <a:pt x="294" y="110"/>
                    <a:pt x="294" y="110"/>
                    <a:pt x="294" y="110"/>
                  </a:cubicBezTo>
                  <a:cubicBezTo>
                    <a:pt x="294" y="110"/>
                    <a:pt x="294" y="110"/>
                    <a:pt x="294" y="110"/>
                  </a:cubicBezTo>
                  <a:cubicBezTo>
                    <a:pt x="293" y="110"/>
                    <a:pt x="292" y="110"/>
                    <a:pt x="292" y="108"/>
                  </a:cubicBezTo>
                  <a:close/>
                  <a:moveTo>
                    <a:pt x="318" y="110"/>
                  </a:moveTo>
                  <a:cubicBezTo>
                    <a:pt x="318" y="110"/>
                    <a:pt x="318" y="110"/>
                    <a:pt x="318" y="110"/>
                  </a:cubicBezTo>
                  <a:cubicBezTo>
                    <a:pt x="318" y="110"/>
                    <a:pt x="318" y="110"/>
                    <a:pt x="318" y="110"/>
                  </a:cubicBezTo>
                  <a:cubicBezTo>
                    <a:pt x="317" y="110"/>
                    <a:pt x="316" y="109"/>
                    <a:pt x="316" y="108"/>
                  </a:cubicBezTo>
                  <a:cubicBezTo>
                    <a:pt x="316" y="108"/>
                    <a:pt x="316" y="108"/>
                    <a:pt x="316" y="108"/>
                  </a:cubicBezTo>
                  <a:cubicBezTo>
                    <a:pt x="316" y="107"/>
                    <a:pt x="317" y="106"/>
                    <a:pt x="318" y="106"/>
                  </a:cubicBezTo>
                  <a:cubicBezTo>
                    <a:pt x="318" y="106"/>
                    <a:pt x="318" y="106"/>
                    <a:pt x="318" y="106"/>
                  </a:cubicBezTo>
                  <a:cubicBezTo>
                    <a:pt x="319" y="106"/>
                    <a:pt x="320" y="107"/>
                    <a:pt x="320" y="108"/>
                  </a:cubicBezTo>
                  <a:cubicBezTo>
                    <a:pt x="320" y="108"/>
                    <a:pt x="320" y="108"/>
                    <a:pt x="320" y="108"/>
                  </a:cubicBezTo>
                  <a:cubicBezTo>
                    <a:pt x="320" y="109"/>
                    <a:pt x="319" y="110"/>
                    <a:pt x="318" y="110"/>
                  </a:cubicBezTo>
                  <a:cubicBezTo>
                    <a:pt x="318" y="110"/>
                    <a:pt x="318" y="110"/>
                    <a:pt x="318" y="110"/>
                  </a:cubicBezTo>
                  <a:cubicBezTo>
                    <a:pt x="318" y="110"/>
                    <a:pt x="318" y="110"/>
                    <a:pt x="318" y="110"/>
                  </a:cubicBezTo>
                  <a:close/>
                  <a:moveTo>
                    <a:pt x="304" y="108"/>
                  </a:moveTo>
                  <a:cubicBezTo>
                    <a:pt x="304" y="107"/>
                    <a:pt x="305" y="106"/>
                    <a:pt x="306" y="106"/>
                  </a:cubicBezTo>
                  <a:cubicBezTo>
                    <a:pt x="306" y="106"/>
                    <a:pt x="306" y="106"/>
                    <a:pt x="306" y="106"/>
                  </a:cubicBezTo>
                  <a:cubicBezTo>
                    <a:pt x="307" y="106"/>
                    <a:pt x="308" y="107"/>
                    <a:pt x="308" y="108"/>
                  </a:cubicBezTo>
                  <a:cubicBezTo>
                    <a:pt x="308" y="108"/>
                    <a:pt x="308" y="108"/>
                    <a:pt x="308" y="108"/>
                  </a:cubicBezTo>
                  <a:cubicBezTo>
                    <a:pt x="308" y="109"/>
                    <a:pt x="307" y="110"/>
                    <a:pt x="306" y="110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5" y="110"/>
                    <a:pt x="304" y="109"/>
                    <a:pt x="304" y="108"/>
                  </a:cubicBezTo>
                  <a:close/>
                  <a:moveTo>
                    <a:pt x="325" y="1002"/>
                  </a:moveTo>
                  <a:cubicBezTo>
                    <a:pt x="324" y="1002"/>
                    <a:pt x="323" y="1000"/>
                    <a:pt x="324" y="999"/>
                  </a:cubicBezTo>
                  <a:cubicBezTo>
                    <a:pt x="324" y="999"/>
                    <a:pt x="324" y="999"/>
                    <a:pt x="324" y="999"/>
                  </a:cubicBezTo>
                  <a:cubicBezTo>
                    <a:pt x="324" y="998"/>
                    <a:pt x="325" y="998"/>
                    <a:pt x="326" y="998"/>
                  </a:cubicBezTo>
                  <a:cubicBezTo>
                    <a:pt x="326" y="998"/>
                    <a:pt x="326" y="998"/>
                    <a:pt x="326" y="998"/>
                  </a:cubicBezTo>
                  <a:cubicBezTo>
                    <a:pt x="327" y="999"/>
                    <a:pt x="328" y="1000"/>
                    <a:pt x="327" y="1001"/>
                  </a:cubicBezTo>
                  <a:cubicBezTo>
                    <a:pt x="327" y="1001"/>
                    <a:pt x="327" y="1001"/>
                    <a:pt x="327" y="1001"/>
                  </a:cubicBezTo>
                  <a:cubicBezTo>
                    <a:pt x="327" y="1002"/>
                    <a:pt x="326" y="1002"/>
                    <a:pt x="326" y="1002"/>
                  </a:cubicBezTo>
                  <a:cubicBezTo>
                    <a:pt x="326" y="1002"/>
                    <a:pt x="326" y="1002"/>
                    <a:pt x="326" y="1002"/>
                  </a:cubicBezTo>
                  <a:cubicBezTo>
                    <a:pt x="325" y="1002"/>
                    <a:pt x="325" y="1002"/>
                    <a:pt x="325" y="1002"/>
                  </a:cubicBezTo>
                  <a:close/>
                  <a:moveTo>
                    <a:pt x="288" y="995"/>
                  </a:moveTo>
                  <a:cubicBezTo>
                    <a:pt x="288" y="994"/>
                    <a:pt x="288" y="993"/>
                    <a:pt x="289" y="992"/>
                  </a:cubicBezTo>
                  <a:cubicBezTo>
                    <a:pt x="289" y="992"/>
                    <a:pt x="289" y="992"/>
                    <a:pt x="289" y="992"/>
                  </a:cubicBezTo>
                  <a:cubicBezTo>
                    <a:pt x="290" y="992"/>
                    <a:pt x="292" y="992"/>
                    <a:pt x="292" y="993"/>
                  </a:cubicBezTo>
                  <a:cubicBezTo>
                    <a:pt x="292" y="993"/>
                    <a:pt x="292" y="993"/>
                    <a:pt x="292" y="993"/>
                  </a:cubicBezTo>
                  <a:cubicBezTo>
                    <a:pt x="292" y="994"/>
                    <a:pt x="292" y="996"/>
                    <a:pt x="291" y="996"/>
                  </a:cubicBezTo>
                  <a:cubicBezTo>
                    <a:pt x="291" y="996"/>
                    <a:pt x="291" y="996"/>
                    <a:pt x="291" y="996"/>
                  </a:cubicBezTo>
                  <a:cubicBezTo>
                    <a:pt x="291" y="996"/>
                    <a:pt x="290" y="996"/>
                    <a:pt x="290" y="996"/>
                  </a:cubicBezTo>
                  <a:cubicBezTo>
                    <a:pt x="290" y="996"/>
                    <a:pt x="290" y="996"/>
                    <a:pt x="290" y="996"/>
                  </a:cubicBezTo>
                  <a:cubicBezTo>
                    <a:pt x="289" y="996"/>
                    <a:pt x="289" y="996"/>
                    <a:pt x="288" y="995"/>
                  </a:cubicBezTo>
                  <a:close/>
                  <a:moveTo>
                    <a:pt x="329" y="991"/>
                  </a:moveTo>
                  <a:cubicBezTo>
                    <a:pt x="328" y="990"/>
                    <a:pt x="328" y="989"/>
                    <a:pt x="328" y="988"/>
                  </a:cubicBezTo>
                  <a:cubicBezTo>
                    <a:pt x="328" y="988"/>
                    <a:pt x="328" y="988"/>
                    <a:pt x="328" y="988"/>
                  </a:cubicBezTo>
                  <a:cubicBezTo>
                    <a:pt x="328" y="987"/>
                    <a:pt x="330" y="987"/>
                    <a:pt x="331" y="987"/>
                  </a:cubicBezTo>
                  <a:cubicBezTo>
                    <a:pt x="331" y="987"/>
                    <a:pt x="331" y="987"/>
                    <a:pt x="331" y="987"/>
                  </a:cubicBezTo>
                  <a:cubicBezTo>
                    <a:pt x="332" y="987"/>
                    <a:pt x="332" y="989"/>
                    <a:pt x="332" y="990"/>
                  </a:cubicBezTo>
                  <a:cubicBezTo>
                    <a:pt x="332" y="990"/>
                    <a:pt x="332" y="990"/>
                    <a:pt x="332" y="990"/>
                  </a:cubicBezTo>
                  <a:cubicBezTo>
                    <a:pt x="331" y="990"/>
                    <a:pt x="331" y="991"/>
                    <a:pt x="330" y="991"/>
                  </a:cubicBezTo>
                  <a:cubicBezTo>
                    <a:pt x="330" y="991"/>
                    <a:pt x="330" y="991"/>
                    <a:pt x="330" y="991"/>
                  </a:cubicBezTo>
                  <a:cubicBezTo>
                    <a:pt x="330" y="991"/>
                    <a:pt x="329" y="991"/>
                    <a:pt x="329" y="991"/>
                  </a:cubicBezTo>
                  <a:close/>
                  <a:moveTo>
                    <a:pt x="284" y="984"/>
                  </a:moveTo>
                  <a:cubicBezTo>
                    <a:pt x="284" y="983"/>
                    <a:pt x="284" y="981"/>
                    <a:pt x="285" y="981"/>
                  </a:cubicBezTo>
                  <a:cubicBezTo>
                    <a:pt x="285" y="981"/>
                    <a:pt x="285" y="981"/>
                    <a:pt x="285" y="981"/>
                  </a:cubicBezTo>
                  <a:cubicBezTo>
                    <a:pt x="286" y="981"/>
                    <a:pt x="287" y="981"/>
                    <a:pt x="288" y="982"/>
                  </a:cubicBezTo>
                  <a:cubicBezTo>
                    <a:pt x="288" y="982"/>
                    <a:pt x="288" y="982"/>
                    <a:pt x="288" y="982"/>
                  </a:cubicBezTo>
                  <a:cubicBezTo>
                    <a:pt x="288" y="983"/>
                    <a:pt x="288" y="984"/>
                    <a:pt x="287" y="985"/>
                  </a:cubicBezTo>
                  <a:cubicBezTo>
                    <a:pt x="287" y="985"/>
                    <a:pt x="287" y="985"/>
                    <a:pt x="287" y="985"/>
                  </a:cubicBezTo>
                  <a:cubicBezTo>
                    <a:pt x="286" y="985"/>
                    <a:pt x="286" y="985"/>
                    <a:pt x="286" y="985"/>
                  </a:cubicBezTo>
                  <a:cubicBezTo>
                    <a:pt x="286" y="985"/>
                    <a:pt x="286" y="985"/>
                    <a:pt x="286" y="985"/>
                  </a:cubicBezTo>
                  <a:cubicBezTo>
                    <a:pt x="285" y="985"/>
                    <a:pt x="284" y="984"/>
                    <a:pt x="284" y="984"/>
                  </a:cubicBezTo>
                  <a:close/>
                  <a:moveTo>
                    <a:pt x="334" y="980"/>
                  </a:moveTo>
                  <a:cubicBezTo>
                    <a:pt x="333" y="979"/>
                    <a:pt x="332" y="978"/>
                    <a:pt x="332" y="977"/>
                  </a:cubicBezTo>
                  <a:cubicBezTo>
                    <a:pt x="332" y="977"/>
                    <a:pt x="332" y="977"/>
                    <a:pt x="332" y="977"/>
                  </a:cubicBezTo>
                  <a:cubicBezTo>
                    <a:pt x="333" y="976"/>
                    <a:pt x="334" y="976"/>
                    <a:pt x="335" y="976"/>
                  </a:cubicBezTo>
                  <a:cubicBezTo>
                    <a:pt x="335" y="976"/>
                    <a:pt x="335" y="976"/>
                    <a:pt x="335" y="976"/>
                  </a:cubicBezTo>
                  <a:cubicBezTo>
                    <a:pt x="336" y="976"/>
                    <a:pt x="337" y="977"/>
                    <a:pt x="336" y="978"/>
                  </a:cubicBezTo>
                  <a:cubicBezTo>
                    <a:pt x="336" y="978"/>
                    <a:pt x="336" y="978"/>
                    <a:pt x="336" y="978"/>
                  </a:cubicBezTo>
                  <a:cubicBezTo>
                    <a:pt x="336" y="979"/>
                    <a:pt x="335" y="980"/>
                    <a:pt x="334" y="980"/>
                  </a:cubicBezTo>
                  <a:cubicBezTo>
                    <a:pt x="334" y="980"/>
                    <a:pt x="334" y="980"/>
                    <a:pt x="334" y="980"/>
                  </a:cubicBezTo>
                  <a:cubicBezTo>
                    <a:pt x="334" y="980"/>
                    <a:pt x="334" y="980"/>
                    <a:pt x="334" y="980"/>
                  </a:cubicBezTo>
                  <a:close/>
                  <a:moveTo>
                    <a:pt x="280" y="972"/>
                  </a:moveTo>
                  <a:cubicBezTo>
                    <a:pt x="279" y="971"/>
                    <a:pt x="280" y="970"/>
                    <a:pt x="281" y="970"/>
                  </a:cubicBezTo>
                  <a:cubicBezTo>
                    <a:pt x="281" y="970"/>
                    <a:pt x="281" y="970"/>
                    <a:pt x="281" y="970"/>
                  </a:cubicBezTo>
                  <a:cubicBezTo>
                    <a:pt x="282" y="969"/>
                    <a:pt x="283" y="970"/>
                    <a:pt x="283" y="971"/>
                  </a:cubicBezTo>
                  <a:cubicBezTo>
                    <a:pt x="283" y="971"/>
                    <a:pt x="283" y="971"/>
                    <a:pt x="283" y="971"/>
                  </a:cubicBezTo>
                  <a:cubicBezTo>
                    <a:pt x="284" y="972"/>
                    <a:pt x="283" y="973"/>
                    <a:pt x="282" y="974"/>
                  </a:cubicBezTo>
                  <a:cubicBezTo>
                    <a:pt x="282" y="974"/>
                    <a:pt x="282" y="974"/>
                    <a:pt x="282" y="974"/>
                  </a:cubicBezTo>
                  <a:cubicBezTo>
                    <a:pt x="282" y="974"/>
                    <a:pt x="282" y="974"/>
                    <a:pt x="282" y="974"/>
                  </a:cubicBezTo>
                  <a:cubicBezTo>
                    <a:pt x="282" y="974"/>
                    <a:pt x="282" y="974"/>
                    <a:pt x="282" y="974"/>
                  </a:cubicBezTo>
                  <a:cubicBezTo>
                    <a:pt x="281" y="974"/>
                    <a:pt x="280" y="973"/>
                    <a:pt x="280" y="972"/>
                  </a:cubicBezTo>
                  <a:close/>
                  <a:moveTo>
                    <a:pt x="338" y="968"/>
                  </a:moveTo>
                  <a:cubicBezTo>
                    <a:pt x="337" y="968"/>
                    <a:pt x="336" y="967"/>
                    <a:pt x="337" y="966"/>
                  </a:cubicBezTo>
                  <a:cubicBezTo>
                    <a:pt x="337" y="966"/>
                    <a:pt x="337" y="966"/>
                    <a:pt x="337" y="966"/>
                  </a:cubicBezTo>
                  <a:cubicBezTo>
                    <a:pt x="337" y="965"/>
                    <a:pt x="338" y="964"/>
                    <a:pt x="339" y="965"/>
                  </a:cubicBezTo>
                  <a:cubicBezTo>
                    <a:pt x="339" y="965"/>
                    <a:pt x="339" y="965"/>
                    <a:pt x="339" y="965"/>
                  </a:cubicBezTo>
                  <a:cubicBezTo>
                    <a:pt x="340" y="965"/>
                    <a:pt x="341" y="966"/>
                    <a:pt x="340" y="967"/>
                  </a:cubicBezTo>
                  <a:cubicBezTo>
                    <a:pt x="340" y="967"/>
                    <a:pt x="340" y="967"/>
                    <a:pt x="340" y="967"/>
                  </a:cubicBezTo>
                  <a:cubicBezTo>
                    <a:pt x="340" y="968"/>
                    <a:pt x="339" y="969"/>
                    <a:pt x="339" y="969"/>
                  </a:cubicBezTo>
                  <a:cubicBezTo>
                    <a:pt x="339" y="969"/>
                    <a:pt x="339" y="969"/>
                    <a:pt x="339" y="969"/>
                  </a:cubicBezTo>
                  <a:cubicBezTo>
                    <a:pt x="338" y="969"/>
                    <a:pt x="338" y="969"/>
                    <a:pt x="338" y="968"/>
                  </a:cubicBezTo>
                  <a:close/>
                  <a:moveTo>
                    <a:pt x="275" y="961"/>
                  </a:moveTo>
                  <a:cubicBezTo>
                    <a:pt x="275" y="960"/>
                    <a:pt x="276" y="959"/>
                    <a:pt x="277" y="959"/>
                  </a:cubicBezTo>
                  <a:cubicBezTo>
                    <a:pt x="277" y="959"/>
                    <a:pt x="277" y="959"/>
                    <a:pt x="277" y="959"/>
                  </a:cubicBezTo>
                  <a:cubicBezTo>
                    <a:pt x="278" y="958"/>
                    <a:pt x="279" y="959"/>
                    <a:pt x="279" y="960"/>
                  </a:cubicBezTo>
                  <a:cubicBezTo>
                    <a:pt x="279" y="960"/>
                    <a:pt x="279" y="960"/>
                    <a:pt x="279" y="960"/>
                  </a:cubicBezTo>
                  <a:cubicBezTo>
                    <a:pt x="280" y="961"/>
                    <a:pt x="279" y="962"/>
                    <a:pt x="278" y="962"/>
                  </a:cubicBezTo>
                  <a:cubicBezTo>
                    <a:pt x="278" y="962"/>
                    <a:pt x="278" y="962"/>
                    <a:pt x="278" y="962"/>
                  </a:cubicBezTo>
                  <a:cubicBezTo>
                    <a:pt x="278" y="962"/>
                    <a:pt x="277" y="963"/>
                    <a:pt x="277" y="963"/>
                  </a:cubicBezTo>
                  <a:cubicBezTo>
                    <a:pt x="277" y="963"/>
                    <a:pt x="277" y="963"/>
                    <a:pt x="277" y="963"/>
                  </a:cubicBezTo>
                  <a:cubicBezTo>
                    <a:pt x="276" y="963"/>
                    <a:pt x="276" y="962"/>
                    <a:pt x="275" y="961"/>
                  </a:cubicBezTo>
                  <a:close/>
                  <a:moveTo>
                    <a:pt x="342" y="957"/>
                  </a:moveTo>
                  <a:cubicBezTo>
                    <a:pt x="341" y="957"/>
                    <a:pt x="341" y="956"/>
                    <a:pt x="341" y="955"/>
                  </a:cubicBezTo>
                  <a:cubicBezTo>
                    <a:pt x="341" y="955"/>
                    <a:pt x="341" y="955"/>
                    <a:pt x="341" y="955"/>
                  </a:cubicBezTo>
                  <a:cubicBezTo>
                    <a:pt x="341" y="954"/>
                    <a:pt x="343" y="953"/>
                    <a:pt x="344" y="954"/>
                  </a:cubicBezTo>
                  <a:cubicBezTo>
                    <a:pt x="344" y="954"/>
                    <a:pt x="344" y="954"/>
                    <a:pt x="344" y="954"/>
                  </a:cubicBezTo>
                  <a:cubicBezTo>
                    <a:pt x="345" y="954"/>
                    <a:pt x="345" y="955"/>
                    <a:pt x="345" y="956"/>
                  </a:cubicBezTo>
                  <a:cubicBezTo>
                    <a:pt x="345" y="956"/>
                    <a:pt x="345" y="956"/>
                    <a:pt x="345" y="956"/>
                  </a:cubicBezTo>
                  <a:cubicBezTo>
                    <a:pt x="344" y="957"/>
                    <a:pt x="344" y="957"/>
                    <a:pt x="343" y="957"/>
                  </a:cubicBezTo>
                  <a:cubicBezTo>
                    <a:pt x="343" y="957"/>
                    <a:pt x="343" y="957"/>
                    <a:pt x="343" y="957"/>
                  </a:cubicBezTo>
                  <a:cubicBezTo>
                    <a:pt x="343" y="957"/>
                    <a:pt x="342" y="957"/>
                    <a:pt x="342" y="957"/>
                  </a:cubicBezTo>
                  <a:close/>
                  <a:moveTo>
                    <a:pt x="271" y="950"/>
                  </a:moveTo>
                  <a:cubicBezTo>
                    <a:pt x="271" y="949"/>
                    <a:pt x="271" y="948"/>
                    <a:pt x="272" y="947"/>
                  </a:cubicBezTo>
                  <a:cubicBezTo>
                    <a:pt x="272" y="947"/>
                    <a:pt x="272" y="947"/>
                    <a:pt x="272" y="947"/>
                  </a:cubicBezTo>
                  <a:cubicBezTo>
                    <a:pt x="273" y="947"/>
                    <a:pt x="274" y="948"/>
                    <a:pt x="275" y="949"/>
                  </a:cubicBezTo>
                  <a:cubicBezTo>
                    <a:pt x="275" y="949"/>
                    <a:pt x="275" y="949"/>
                    <a:pt x="275" y="949"/>
                  </a:cubicBezTo>
                  <a:cubicBezTo>
                    <a:pt x="275" y="950"/>
                    <a:pt x="275" y="951"/>
                    <a:pt x="274" y="951"/>
                  </a:cubicBezTo>
                  <a:cubicBezTo>
                    <a:pt x="274" y="951"/>
                    <a:pt x="274" y="951"/>
                    <a:pt x="274" y="951"/>
                  </a:cubicBezTo>
                  <a:cubicBezTo>
                    <a:pt x="273" y="951"/>
                    <a:pt x="273" y="951"/>
                    <a:pt x="273" y="951"/>
                  </a:cubicBezTo>
                  <a:cubicBezTo>
                    <a:pt x="273" y="951"/>
                    <a:pt x="273" y="951"/>
                    <a:pt x="273" y="951"/>
                  </a:cubicBezTo>
                  <a:cubicBezTo>
                    <a:pt x="272" y="951"/>
                    <a:pt x="271" y="951"/>
                    <a:pt x="271" y="950"/>
                  </a:cubicBezTo>
                  <a:close/>
                  <a:moveTo>
                    <a:pt x="346" y="946"/>
                  </a:moveTo>
                  <a:cubicBezTo>
                    <a:pt x="345" y="946"/>
                    <a:pt x="345" y="944"/>
                    <a:pt x="345" y="943"/>
                  </a:cubicBezTo>
                  <a:cubicBezTo>
                    <a:pt x="345" y="943"/>
                    <a:pt x="345" y="943"/>
                    <a:pt x="345" y="943"/>
                  </a:cubicBezTo>
                  <a:cubicBezTo>
                    <a:pt x="346" y="942"/>
                    <a:pt x="347" y="942"/>
                    <a:pt x="348" y="942"/>
                  </a:cubicBezTo>
                  <a:cubicBezTo>
                    <a:pt x="348" y="942"/>
                    <a:pt x="348" y="942"/>
                    <a:pt x="348" y="942"/>
                  </a:cubicBezTo>
                  <a:cubicBezTo>
                    <a:pt x="349" y="943"/>
                    <a:pt x="349" y="944"/>
                    <a:pt x="349" y="945"/>
                  </a:cubicBezTo>
                  <a:cubicBezTo>
                    <a:pt x="349" y="945"/>
                    <a:pt x="349" y="945"/>
                    <a:pt x="349" y="945"/>
                  </a:cubicBezTo>
                  <a:cubicBezTo>
                    <a:pt x="349" y="946"/>
                    <a:pt x="348" y="946"/>
                    <a:pt x="347" y="946"/>
                  </a:cubicBezTo>
                  <a:cubicBezTo>
                    <a:pt x="347" y="946"/>
                    <a:pt x="347" y="946"/>
                    <a:pt x="347" y="946"/>
                  </a:cubicBezTo>
                  <a:cubicBezTo>
                    <a:pt x="347" y="946"/>
                    <a:pt x="347" y="946"/>
                    <a:pt x="346" y="946"/>
                  </a:cubicBezTo>
                  <a:close/>
                  <a:moveTo>
                    <a:pt x="267" y="939"/>
                  </a:moveTo>
                  <a:cubicBezTo>
                    <a:pt x="266" y="938"/>
                    <a:pt x="267" y="937"/>
                    <a:pt x="268" y="936"/>
                  </a:cubicBezTo>
                  <a:cubicBezTo>
                    <a:pt x="268" y="936"/>
                    <a:pt x="268" y="936"/>
                    <a:pt x="268" y="936"/>
                  </a:cubicBezTo>
                  <a:cubicBezTo>
                    <a:pt x="269" y="936"/>
                    <a:pt x="270" y="936"/>
                    <a:pt x="270" y="937"/>
                  </a:cubicBezTo>
                  <a:cubicBezTo>
                    <a:pt x="270" y="937"/>
                    <a:pt x="270" y="937"/>
                    <a:pt x="270" y="937"/>
                  </a:cubicBezTo>
                  <a:cubicBezTo>
                    <a:pt x="271" y="938"/>
                    <a:pt x="270" y="940"/>
                    <a:pt x="269" y="940"/>
                  </a:cubicBezTo>
                  <a:cubicBezTo>
                    <a:pt x="269" y="940"/>
                    <a:pt x="269" y="940"/>
                    <a:pt x="269" y="940"/>
                  </a:cubicBezTo>
                  <a:cubicBezTo>
                    <a:pt x="269" y="940"/>
                    <a:pt x="269" y="940"/>
                    <a:pt x="269" y="940"/>
                  </a:cubicBezTo>
                  <a:cubicBezTo>
                    <a:pt x="269" y="940"/>
                    <a:pt x="269" y="940"/>
                    <a:pt x="269" y="940"/>
                  </a:cubicBezTo>
                  <a:cubicBezTo>
                    <a:pt x="268" y="940"/>
                    <a:pt x="267" y="940"/>
                    <a:pt x="267" y="939"/>
                  </a:cubicBezTo>
                  <a:close/>
                  <a:moveTo>
                    <a:pt x="351" y="935"/>
                  </a:moveTo>
                  <a:cubicBezTo>
                    <a:pt x="350" y="934"/>
                    <a:pt x="349" y="933"/>
                    <a:pt x="350" y="932"/>
                  </a:cubicBezTo>
                  <a:cubicBezTo>
                    <a:pt x="350" y="932"/>
                    <a:pt x="350" y="932"/>
                    <a:pt x="350" y="932"/>
                  </a:cubicBezTo>
                  <a:cubicBezTo>
                    <a:pt x="350" y="931"/>
                    <a:pt x="351" y="931"/>
                    <a:pt x="352" y="931"/>
                  </a:cubicBezTo>
                  <a:cubicBezTo>
                    <a:pt x="352" y="931"/>
                    <a:pt x="352" y="931"/>
                    <a:pt x="352" y="931"/>
                  </a:cubicBezTo>
                  <a:cubicBezTo>
                    <a:pt x="353" y="931"/>
                    <a:pt x="354" y="933"/>
                    <a:pt x="353" y="934"/>
                  </a:cubicBezTo>
                  <a:cubicBezTo>
                    <a:pt x="353" y="934"/>
                    <a:pt x="353" y="934"/>
                    <a:pt x="353" y="934"/>
                  </a:cubicBezTo>
                  <a:cubicBezTo>
                    <a:pt x="353" y="934"/>
                    <a:pt x="352" y="935"/>
                    <a:pt x="352" y="935"/>
                  </a:cubicBezTo>
                  <a:cubicBezTo>
                    <a:pt x="352" y="935"/>
                    <a:pt x="352" y="935"/>
                    <a:pt x="352" y="935"/>
                  </a:cubicBezTo>
                  <a:cubicBezTo>
                    <a:pt x="351" y="935"/>
                    <a:pt x="351" y="935"/>
                    <a:pt x="351" y="935"/>
                  </a:cubicBezTo>
                  <a:close/>
                  <a:moveTo>
                    <a:pt x="262" y="928"/>
                  </a:moveTo>
                  <a:cubicBezTo>
                    <a:pt x="262" y="927"/>
                    <a:pt x="263" y="925"/>
                    <a:pt x="264" y="925"/>
                  </a:cubicBezTo>
                  <a:cubicBezTo>
                    <a:pt x="264" y="925"/>
                    <a:pt x="264" y="925"/>
                    <a:pt x="264" y="925"/>
                  </a:cubicBezTo>
                  <a:cubicBezTo>
                    <a:pt x="265" y="925"/>
                    <a:pt x="266" y="925"/>
                    <a:pt x="266" y="926"/>
                  </a:cubicBezTo>
                  <a:cubicBezTo>
                    <a:pt x="266" y="926"/>
                    <a:pt x="266" y="926"/>
                    <a:pt x="266" y="926"/>
                  </a:cubicBezTo>
                  <a:cubicBezTo>
                    <a:pt x="267" y="927"/>
                    <a:pt x="266" y="928"/>
                    <a:pt x="265" y="929"/>
                  </a:cubicBezTo>
                  <a:cubicBezTo>
                    <a:pt x="265" y="929"/>
                    <a:pt x="265" y="929"/>
                    <a:pt x="265" y="929"/>
                  </a:cubicBezTo>
                  <a:cubicBezTo>
                    <a:pt x="265" y="929"/>
                    <a:pt x="265" y="929"/>
                    <a:pt x="264" y="929"/>
                  </a:cubicBezTo>
                  <a:cubicBezTo>
                    <a:pt x="264" y="929"/>
                    <a:pt x="264" y="929"/>
                    <a:pt x="264" y="929"/>
                  </a:cubicBezTo>
                  <a:cubicBezTo>
                    <a:pt x="264" y="929"/>
                    <a:pt x="263" y="928"/>
                    <a:pt x="262" y="928"/>
                  </a:cubicBezTo>
                  <a:close/>
                  <a:moveTo>
                    <a:pt x="355" y="924"/>
                  </a:moveTo>
                  <a:cubicBezTo>
                    <a:pt x="354" y="923"/>
                    <a:pt x="354" y="922"/>
                    <a:pt x="354" y="921"/>
                  </a:cubicBezTo>
                  <a:cubicBezTo>
                    <a:pt x="354" y="921"/>
                    <a:pt x="354" y="921"/>
                    <a:pt x="354" y="921"/>
                  </a:cubicBezTo>
                  <a:cubicBezTo>
                    <a:pt x="354" y="920"/>
                    <a:pt x="356" y="920"/>
                    <a:pt x="357" y="920"/>
                  </a:cubicBezTo>
                  <a:cubicBezTo>
                    <a:pt x="357" y="920"/>
                    <a:pt x="357" y="920"/>
                    <a:pt x="357" y="920"/>
                  </a:cubicBezTo>
                  <a:cubicBezTo>
                    <a:pt x="358" y="920"/>
                    <a:pt x="358" y="921"/>
                    <a:pt x="358" y="922"/>
                  </a:cubicBezTo>
                  <a:cubicBezTo>
                    <a:pt x="358" y="922"/>
                    <a:pt x="358" y="922"/>
                    <a:pt x="358" y="922"/>
                  </a:cubicBezTo>
                  <a:cubicBezTo>
                    <a:pt x="357" y="923"/>
                    <a:pt x="357" y="924"/>
                    <a:pt x="356" y="924"/>
                  </a:cubicBezTo>
                  <a:cubicBezTo>
                    <a:pt x="356" y="924"/>
                    <a:pt x="356" y="924"/>
                    <a:pt x="356" y="924"/>
                  </a:cubicBezTo>
                  <a:cubicBezTo>
                    <a:pt x="356" y="924"/>
                    <a:pt x="355" y="924"/>
                    <a:pt x="355" y="924"/>
                  </a:cubicBezTo>
                  <a:close/>
                  <a:moveTo>
                    <a:pt x="258" y="916"/>
                  </a:moveTo>
                  <a:cubicBezTo>
                    <a:pt x="258" y="915"/>
                    <a:pt x="258" y="914"/>
                    <a:pt x="259" y="914"/>
                  </a:cubicBezTo>
                  <a:cubicBezTo>
                    <a:pt x="259" y="914"/>
                    <a:pt x="259" y="914"/>
                    <a:pt x="259" y="914"/>
                  </a:cubicBezTo>
                  <a:cubicBezTo>
                    <a:pt x="260" y="913"/>
                    <a:pt x="261" y="914"/>
                    <a:pt x="262" y="915"/>
                  </a:cubicBezTo>
                  <a:cubicBezTo>
                    <a:pt x="262" y="915"/>
                    <a:pt x="262" y="915"/>
                    <a:pt x="262" y="915"/>
                  </a:cubicBezTo>
                  <a:cubicBezTo>
                    <a:pt x="262" y="916"/>
                    <a:pt x="262" y="917"/>
                    <a:pt x="261" y="918"/>
                  </a:cubicBezTo>
                  <a:cubicBezTo>
                    <a:pt x="261" y="918"/>
                    <a:pt x="261" y="918"/>
                    <a:pt x="261" y="918"/>
                  </a:cubicBezTo>
                  <a:cubicBezTo>
                    <a:pt x="260" y="918"/>
                    <a:pt x="260" y="918"/>
                    <a:pt x="260" y="918"/>
                  </a:cubicBezTo>
                  <a:cubicBezTo>
                    <a:pt x="260" y="918"/>
                    <a:pt x="260" y="918"/>
                    <a:pt x="260" y="918"/>
                  </a:cubicBezTo>
                  <a:cubicBezTo>
                    <a:pt x="259" y="918"/>
                    <a:pt x="258" y="917"/>
                    <a:pt x="258" y="916"/>
                  </a:cubicBezTo>
                  <a:close/>
                  <a:moveTo>
                    <a:pt x="359" y="912"/>
                  </a:moveTo>
                  <a:cubicBezTo>
                    <a:pt x="358" y="912"/>
                    <a:pt x="358" y="911"/>
                    <a:pt x="358" y="910"/>
                  </a:cubicBezTo>
                  <a:cubicBezTo>
                    <a:pt x="358" y="910"/>
                    <a:pt x="358" y="910"/>
                    <a:pt x="358" y="910"/>
                  </a:cubicBezTo>
                  <a:cubicBezTo>
                    <a:pt x="359" y="909"/>
                    <a:pt x="360" y="908"/>
                    <a:pt x="361" y="909"/>
                  </a:cubicBezTo>
                  <a:cubicBezTo>
                    <a:pt x="361" y="909"/>
                    <a:pt x="361" y="909"/>
                    <a:pt x="361" y="909"/>
                  </a:cubicBezTo>
                  <a:cubicBezTo>
                    <a:pt x="362" y="909"/>
                    <a:pt x="362" y="910"/>
                    <a:pt x="362" y="911"/>
                  </a:cubicBezTo>
                  <a:cubicBezTo>
                    <a:pt x="362" y="911"/>
                    <a:pt x="362" y="911"/>
                    <a:pt x="362" y="911"/>
                  </a:cubicBezTo>
                  <a:cubicBezTo>
                    <a:pt x="362" y="912"/>
                    <a:pt x="361" y="913"/>
                    <a:pt x="360" y="913"/>
                  </a:cubicBezTo>
                  <a:cubicBezTo>
                    <a:pt x="360" y="913"/>
                    <a:pt x="360" y="913"/>
                    <a:pt x="360" y="913"/>
                  </a:cubicBezTo>
                  <a:cubicBezTo>
                    <a:pt x="360" y="913"/>
                    <a:pt x="360" y="913"/>
                    <a:pt x="359" y="912"/>
                  </a:cubicBezTo>
                  <a:close/>
                  <a:moveTo>
                    <a:pt x="254" y="905"/>
                  </a:moveTo>
                  <a:cubicBezTo>
                    <a:pt x="253" y="904"/>
                    <a:pt x="254" y="903"/>
                    <a:pt x="255" y="903"/>
                  </a:cubicBezTo>
                  <a:cubicBezTo>
                    <a:pt x="255" y="903"/>
                    <a:pt x="255" y="903"/>
                    <a:pt x="255" y="903"/>
                  </a:cubicBezTo>
                  <a:cubicBezTo>
                    <a:pt x="256" y="902"/>
                    <a:pt x="257" y="903"/>
                    <a:pt x="258" y="904"/>
                  </a:cubicBezTo>
                  <a:cubicBezTo>
                    <a:pt x="258" y="904"/>
                    <a:pt x="258" y="904"/>
                    <a:pt x="258" y="904"/>
                  </a:cubicBezTo>
                  <a:cubicBezTo>
                    <a:pt x="258" y="905"/>
                    <a:pt x="257" y="906"/>
                    <a:pt x="256" y="906"/>
                  </a:cubicBezTo>
                  <a:cubicBezTo>
                    <a:pt x="256" y="906"/>
                    <a:pt x="256" y="906"/>
                    <a:pt x="256" y="906"/>
                  </a:cubicBezTo>
                  <a:cubicBezTo>
                    <a:pt x="256" y="906"/>
                    <a:pt x="256" y="907"/>
                    <a:pt x="256" y="907"/>
                  </a:cubicBezTo>
                  <a:cubicBezTo>
                    <a:pt x="256" y="907"/>
                    <a:pt x="256" y="907"/>
                    <a:pt x="256" y="907"/>
                  </a:cubicBezTo>
                  <a:cubicBezTo>
                    <a:pt x="255" y="907"/>
                    <a:pt x="254" y="906"/>
                    <a:pt x="254" y="905"/>
                  </a:cubicBezTo>
                  <a:close/>
                  <a:moveTo>
                    <a:pt x="364" y="901"/>
                  </a:moveTo>
                  <a:cubicBezTo>
                    <a:pt x="363" y="901"/>
                    <a:pt x="362" y="900"/>
                    <a:pt x="363" y="899"/>
                  </a:cubicBezTo>
                  <a:cubicBezTo>
                    <a:pt x="363" y="899"/>
                    <a:pt x="363" y="899"/>
                    <a:pt x="363" y="899"/>
                  </a:cubicBezTo>
                  <a:cubicBezTo>
                    <a:pt x="363" y="898"/>
                    <a:pt x="364" y="897"/>
                    <a:pt x="365" y="898"/>
                  </a:cubicBezTo>
                  <a:cubicBezTo>
                    <a:pt x="365" y="898"/>
                    <a:pt x="365" y="898"/>
                    <a:pt x="365" y="898"/>
                  </a:cubicBezTo>
                  <a:cubicBezTo>
                    <a:pt x="366" y="898"/>
                    <a:pt x="367" y="899"/>
                    <a:pt x="366" y="900"/>
                  </a:cubicBezTo>
                  <a:cubicBezTo>
                    <a:pt x="366" y="900"/>
                    <a:pt x="366" y="900"/>
                    <a:pt x="366" y="900"/>
                  </a:cubicBezTo>
                  <a:cubicBezTo>
                    <a:pt x="366" y="901"/>
                    <a:pt x="365" y="901"/>
                    <a:pt x="364" y="901"/>
                  </a:cubicBezTo>
                  <a:cubicBezTo>
                    <a:pt x="364" y="901"/>
                    <a:pt x="364" y="901"/>
                    <a:pt x="364" y="901"/>
                  </a:cubicBezTo>
                  <a:cubicBezTo>
                    <a:pt x="364" y="901"/>
                    <a:pt x="364" y="901"/>
                    <a:pt x="364" y="901"/>
                  </a:cubicBezTo>
                  <a:close/>
                  <a:moveTo>
                    <a:pt x="250" y="894"/>
                  </a:moveTo>
                  <a:cubicBezTo>
                    <a:pt x="249" y="893"/>
                    <a:pt x="250" y="892"/>
                    <a:pt x="251" y="891"/>
                  </a:cubicBezTo>
                  <a:cubicBezTo>
                    <a:pt x="251" y="891"/>
                    <a:pt x="251" y="891"/>
                    <a:pt x="251" y="891"/>
                  </a:cubicBezTo>
                  <a:cubicBezTo>
                    <a:pt x="252" y="891"/>
                    <a:pt x="253" y="892"/>
                    <a:pt x="253" y="893"/>
                  </a:cubicBezTo>
                  <a:cubicBezTo>
                    <a:pt x="253" y="893"/>
                    <a:pt x="253" y="893"/>
                    <a:pt x="253" y="893"/>
                  </a:cubicBezTo>
                  <a:cubicBezTo>
                    <a:pt x="254" y="894"/>
                    <a:pt x="253" y="895"/>
                    <a:pt x="252" y="895"/>
                  </a:cubicBezTo>
                  <a:cubicBezTo>
                    <a:pt x="252" y="895"/>
                    <a:pt x="252" y="895"/>
                    <a:pt x="252" y="895"/>
                  </a:cubicBezTo>
                  <a:cubicBezTo>
                    <a:pt x="252" y="895"/>
                    <a:pt x="252" y="895"/>
                    <a:pt x="251" y="895"/>
                  </a:cubicBezTo>
                  <a:cubicBezTo>
                    <a:pt x="251" y="895"/>
                    <a:pt x="251" y="895"/>
                    <a:pt x="251" y="895"/>
                  </a:cubicBezTo>
                  <a:cubicBezTo>
                    <a:pt x="251" y="895"/>
                    <a:pt x="250" y="895"/>
                    <a:pt x="250" y="894"/>
                  </a:cubicBezTo>
                  <a:close/>
                  <a:moveTo>
                    <a:pt x="368" y="890"/>
                  </a:moveTo>
                  <a:cubicBezTo>
                    <a:pt x="367" y="890"/>
                    <a:pt x="366" y="888"/>
                    <a:pt x="367" y="887"/>
                  </a:cubicBezTo>
                  <a:cubicBezTo>
                    <a:pt x="367" y="887"/>
                    <a:pt x="367" y="887"/>
                    <a:pt x="367" y="887"/>
                  </a:cubicBezTo>
                  <a:cubicBezTo>
                    <a:pt x="367" y="886"/>
                    <a:pt x="368" y="886"/>
                    <a:pt x="369" y="886"/>
                  </a:cubicBezTo>
                  <a:cubicBezTo>
                    <a:pt x="369" y="886"/>
                    <a:pt x="369" y="886"/>
                    <a:pt x="369" y="886"/>
                  </a:cubicBezTo>
                  <a:cubicBezTo>
                    <a:pt x="370" y="887"/>
                    <a:pt x="371" y="888"/>
                    <a:pt x="371" y="889"/>
                  </a:cubicBezTo>
                  <a:cubicBezTo>
                    <a:pt x="371" y="889"/>
                    <a:pt x="371" y="889"/>
                    <a:pt x="371" y="889"/>
                  </a:cubicBezTo>
                  <a:cubicBezTo>
                    <a:pt x="370" y="890"/>
                    <a:pt x="370" y="890"/>
                    <a:pt x="369" y="890"/>
                  </a:cubicBezTo>
                  <a:cubicBezTo>
                    <a:pt x="369" y="890"/>
                    <a:pt x="369" y="890"/>
                    <a:pt x="369" y="890"/>
                  </a:cubicBezTo>
                  <a:cubicBezTo>
                    <a:pt x="369" y="890"/>
                    <a:pt x="368" y="890"/>
                    <a:pt x="368" y="890"/>
                  </a:cubicBezTo>
                  <a:close/>
                  <a:moveTo>
                    <a:pt x="245" y="883"/>
                  </a:moveTo>
                  <a:cubicBezTo>
                    <a:pt x="245" y="882"/>
                    <a:pt x="245" y="881"/>
                    <a:pt x="246" y="880"/>
                  </a:cubicBezTo>
                  <a:cubicBezTo>
                    <a:pt x="246" y="880"/>
                    <a:pt x="246" y="880"/>
                    <a:pt x="246" y="880"/>
                  </a:cubicBezTo>
                  <a:cubicBezTo>
                    <a:pt x="247" y="880"/>
                    <a:pt x="249" y="880"/>
                    <a:pt x="249" y="881"/>
                  </a:cubicBezTo>
                  <a:cubicBezTo>
                    <a:pt x="249" y="881"/>
                    <a:pt x="249" y="881"/>
                    <a:pt x="249" y="881"/>
                  </a:cubicBezTo>
                  <a:cubicBezTo>
                    <a:pt x="249" y="882"/>
                    <a:pt x="249" y="884"/>
                    <a:pt x="248" y="884"/>
                  </a:cubicBezTo>
                  <a:cubicBezTo>
                    <a:pt x="248" y="884"/>
                    <a:pt x="248" y="884"/>
                    <a:pt x="248" y="884"/>
                  </a:cubicBezTo>
                  <a:cubicBezTo>
                    <a:pt x="248" y="884"/>
                    <a:pt x="247" y="884"/>
                    <a:pt x="247" y="884"/>
                  </a:cubicBezTo>
                  <a:cubicBezTo>
                    <a:pt x="247" y="884"/>
                    <a:pt x="247" y="884"/>
                    <a:pt x="247" y="884"/>
                  </a:cubicBezTo>
                  <a:cubicBezTo>
                    <a:pt x="246" y="884"/>
                    <a:pt x="246" y="884"/>
                    <a:pt x="245" y="883"/>
                  </a:cubicBezTo>
                  <a:close/>
                  <a:moveTo>
                    <a:pt x="372" y="879"/>
                  </a:moveTo>
                  <a:cubicBezTo>
                    <a:pt x="371" y="878"/>
                    <a:pt x="371" y="877"/>
                    <a:pt x="371" y="876"/>
                  </a:cubicBezTo>
                  <a:cubicBezTo>
                    <a:pt x="371" y="876"/>
                    <a:pt x="371" y="876"/>
                    <a:pt x="371" y="876"/>
                  </a:cubicBezTo>
                  <a:cubicBezTo>
                    <a:pt x="372" y="875"/>
                    <a:pt x="373" y="875"/>
                    <a:pt x="374" y="875"/>
                  </a:cubicBezTo>
                  <a:cubicBezTo>
                    <a:pt x="374" y="875"/>
                    <a:pt x="374" y="875"/>
                    <a:pt x="374" y="875"/>
                  </a:cubicBezTo>
                  <a:cubicBezTo>
                    <a:pt x="375" y="876"/>
                    <a:pt x="375" y="877"/>
                    <a:pt x="375" y="878"/>
                  </a:cubicBezTo>
                  <a:cubicBezTo>
                    <a:pt x="375" y="878"/>
                    <a:pt x="375" y="878"/>
                    <a:pt x="375" y="878"/>
                  </a:cubicBezTo>
                  <a:cubicBezTo>
                    <a:pt x="375" y="878"/>
                    <a:pt x="374" y="879"/>
                    <a:pt x="373" y="879"/>
                  </a:cubicBezTo>
                  <a:cubicBezTo>
                    <a:pt x="373" y="879"/>
                    <a:pt x="373" y="879"/>
                    <a:pt x="373" y="879"/>
                  </a:cubicBezTo>
                  <a:cubicBezTo>
                    <a:pt x="373" y="879"/>
                    <a:pt x="373" y="879"/>
                    <a:pt x="372" y="879"/>
                  </a:cubicBezTo>
                  <a:close/>
                  <a:moveTo>
                    <a:pt x="241" y="872"/>
                  </a:moveTo>
                  <a:cubicBezTo>
                    <a:pt x="240" y="871"/>
                    <a:pt x="241" y="869"/>
                    <a:pt x="242" y="869"/>
                  </a:cubicBezTo>
                  <a:cubicBezTo>
                    <a:pt x="242" y="869"/>
                    <a:pt x="242" y="869"/>
                    <a:pt x="242" y="869"/>
                  </a:cubicBezTo>
                  <a:cubicBezTo>
                    <a:pt x="243" y="869"/>
                    <a:pt x="244" y="869"/>
                    <a:pt x="245" y="870"/>
                  </a:cubicBezTo>
                  <a:cubicBezTo>
                    <a:pt x="245" y="870"/>
                    <a:pt x="245" y="870"/>
                    <a:pt x="245" y="870"/>
                  </a:cubicBezTo>
                  <a:cubicBezTo>
                    <a:pt x="245" y="871"/>
                    <a:pt x="245" y="872"/>
                    <a:pt x="243" y="873"/>
                  </a:cubicBezTo>
                  <a:cubicBezTo>
                    <a:pt x="243" y="873"/>
                    <a:pt x="243" y="873"/>
                    <a:pt x="243" y="873"/>
                  </a:cubicBezTo>
                  <a:cubicBezTo>
                    <a:pt x="243" y="873"/>
                    <a:pt x="243" y="873"/>
                    <a:pt x="243" y="873"/>
                  </a:cubicBezTo>
                  <a:cubicBezTo>
                    <a:pt x="243" y="873"/>
                    <a:pt x="243" y="873"/>
                    <a:pt x="243" y="873"/>
                  </a:cubicBezTo>
                  <a:cubicBezTo>
                    <a:pt x="242" y="873"/>
                    <a:pt x="241" y="872"/>
                    <a:pt x="241" y="872"/>
                  </a:cubicBezTo>
                  <a:close/>
                  <a:moveTo>
                    <a:pt x="377" y="868"/>
                  </a:moveTo>
                  <a:cubicBezTo>
                    <a:pt x="376" y="867"/>
                    <a:pt x="375" y="866"/>
                    <a:pt x="376" y="865"/>
                  </a:cubicBezTo>
                  <a:cubicBezTo>
                    <a:pt x="376" y="865"/>
                    <a:pt x="376" y="865"/>
                    <a:pt x="376" y="865"/>
                  </a:cubicBezTo>
                  <a:cubicBezTo>
                    <a:pt x="376" y="864"/>
                    <a:pt x="377" y="864"/>
                    <a:pt x="378" y="864"/>
                  </a:cubicBezTo>
                  <a:cubicBezTo>
                    <a:pt x="378" y="864"/>
                    <a:pt x="378" y="864"/>
                    <a:pt x="378" y="864"/>
                  </a:cubicBezTo>
                  <a:cubicBezTo>
                    <a:pt x="379" y="864"/>
                    <a:pt x="380" y="865"/>
                    <a:pt x="379" y="866"/>
                  </a:cubicBezTo>
                  <a:cubicBezTo>
                    <a:pt x="379" y="866"/>
                    <a:pt x="379" y="866"/>
                    <a:pt x="379" y="866"/>
                  </a:cubicBezTo>
                  <a:cubicBezTo>
                    <a:pt x="379" y="867"/>
                    <a:pt x="378" y="868"/>
                    <a:pt x="377" y="868"/>
                  </a:cubicBezTo>
                  <a:cubicBezTo>
                    <a:pt x="377" y="868"/>
                    <a:pt x="377" y="868"/>
                    <a:pt x="377" y="868"/>
                  </a:cubicBezTo>
                  <a:cubicBezTo>
                    <a:pt x="377" y="868"/>
                    <a:pt x="377" y="868"/>
                    <a:pt x="377" y="868"/>
                  </a:cubicBezTo>
                  <a:close/>
                  <a:moveTo>
                    <a:pt x="237" y="860"/>
                  </a:moveTo>
                  <a:cubicBezTo>
                    <a:pt x="236" y="859"/>
                    <a:pt x="237" y="858"/>
                    <a:pt x="238" y="858"/>
                  </a:cubicBezTo>
                  <a:cubicBezTo>
                    <a:pt x="238" y="858"/>
                    <a:pt x="238" y="858"/>
                    <a:pt x="238" y="858"/>
                  </a:cubicBezTo>
                  <a:cubicBezTo>
                    <a:pt x="239" y="857"/>
                    <a:pt x="240" y="858"/>
                    <a:pt x="240" y="859"/>
                  </a:cubicBezTo>
                  <a:cubicBezTo>
                    <a:pt x="240" y="859"/>
                    <a:pt x="240" y="859"/>
                    <a:pt x="240" y="859"/>
                  </a:cubicBezTo>
                  <a:cubicBezTo>
                    <a:pt x="241" y="860"/>
                    <a:pt x="240" y="861"/>
                    <a:pt x="239" y="862"/>
                  </a:cubicBezTo>
                  <a:cubicBezTo>
                    <a:pt x="239" y="862"/>
                    <a:pt x="239" y="862"/>
                    <a:pt x="239" y="862"/>
                  </a:cubicBezTo>
                  <a:cubicBezTo>
                    <a:pt x="239" y="862"/>
                    <a:pt x="239" y="862"/>
                    <a:pt x="238" y="862"/>
                  </a:cubicBezTo>
                  <a:cubicBezTo>
                    <a:pt x="238" y="862"/>
                    <a:pt x="238" y="862"/>
                    <a:pt x="238" y="862"/>
                  </a:cubicBezTo>
                  <a:cubicBezTo>
                    <a:pt x="238" y="862"/>
                    <a:pt x="237" y="861"/>
                    <a:pt x="237" y="860"/>
                  </a:cubicBezTo>
                  <a:close/>
                  <a:moveTo>
                    <a:pt x="381" y="856"/>
                  </a:moveTo>
                  <a:cubicBezTo>
                    <a:pt x="380" y="856"/>
                    <a:pt x="379" y="855"/>
                    <a:pt x="380" y="854"/>
                  </a:cubicBezTo>
                  <a:cubicBezTo>
                    <a:pt x="380" y="854"/>
                    <a:pt x="380" y="854"/>
                    <a:pt x="380" y="854"/>
                  </a:cubicBezTo>
                  <a:cubicBezTo>
                    <a:pt x="380" y="853"/>
                    <a:pt x="381" y="852"/>
                    <a:pt x="382" y="853"/>
                  </a:cubicBezTo>
                  <a:cubicBezTo>
                    <a:pt x="382" y="853"/>
                    <a:pt x="382" y="853"/>
                    <a:pt x="382" y="853"/>
                  </a:cubicBezTo>
                  <a:cubicBezTo>
                    <a:pt x="383" y="853"/>
                    <a:pt x="384" y="854"/>
                    <a:pt x="384" y="855"/>
                  </a:cubicBezTo>
                  <a:cubicBezTo>
                    <a:pt x="384" y="855"/>
                    <a:pt x="384" y="855"/>
                    <a:pt x="384" y="855"/>
                  </a:cubicBezTo>
                  <a:cubicBezTo>
                    <a:pt x="383" y="856"/>
                    <a:pt x="382" y="857"/>
                    <a:pt x="382" y="857"/>
                  </a:cubicBezTo>
                  <a:cubicBezTo>
                    <a:pt x="382" y="857"/>
                    <a:pt x="382" y="857"/>
                    <a:pt x="382" y="857"/>
                  </a:cubicBezTo>
                  <a:cubicBezTo>
                    <a:pt x="381" y="857"/>
                    <a:pt x="381" y="857"/>
                    <a:pt x="381" y="856"/>
                  </a:cubicBezTo>
                  <a:close/>
                  <a:moveTo>
                    <a:pt x="232" y="849"/>
                  </a:moveTo>
                  <a:cubicBezTo>
                    <a:pt x="232" y="848"/>
                    <a:pt x="232" y="847"/>
                    <a:pt x="233" y="847"/>
                  </a:cubicBezTo>
                  <a:cubicBezTo>
                    <a:pt x="233" y="847"/>
                    <a:pt x="233" y="847"/>
                    <a:pt x="233" y="847"/>
                  </a:cubicBezTo>
                  <a:cubicBezTo>
                    <a:pt x="234" y="846"/>
                    <a:pt x="236" y="847"/>
                    <a:pt x="236" y="848"/>
                  </a:cubicBezTo>
                  <a:cubicBezTo>
                    <a:pt x="236" y="848"/>
                    <a:pt x="236" y="848"/>
                    <a:pt x="236" y="848"/>
                  </a:cubicBezTo>
                  <a:cubicBezTo>
                    <a:pt x="236" y="849"/>
                    <a:pt x="236" y="850"/>
                    <a:pt x="235" y="850"/>
                  </a:cubicBezTo>
                  <a:cubicBezTo>
                    <a:pt x="235" y="850"/>
                    <a:pt x="235" y="850"/>
                    <a:pt x="235" y="850"/>
                  </a:cubicBezTo>
                  <a:cubicBezTo>
                    <a:pt x="235" y="851"/>
                    <a:pt x="234" y="851"/>
                    <a:pt x="234" y="851"/>
                  </a:cubicBezTo>
                  <a:cubicBezTo>
                    <a:pt x="234" y="851"/>
                    <a:pt x="234" y="851"/>
                    <a:pt x="234" y="851"/>
                  </a:cubicBezTo>
                  <a:cubicBezTo>
                    <a:pt x="233" y="851"/>
                    <a:pt x="233" y="850"/>
                    <a:pt x="232" y="849"/>
                  </a:cubicBezTo>
                  <a:close/>
                  <a:moveTo>
                    <a:pt x="385" y="845"/>
                  </a:moveTo>
                  <a:cubicBezTo>
                    <a:pt x="384" y="845"/>
                    <a:pt x="384" y="844"/>
                    <a:pt x="384" y="843"/>
                  </a:cubicBezTo>
                  <a:cubicBezTo>
                    <a:pt x="384" y="843"/>
                    <a:pt x="384" y="843"/>
                    <a:pt x="384" y="843"/>
                  </a:cubicBezTo>
                  <a:cubicBezTo>
                    <a:pt x="385" y="842"/>
                    <a:pt x="386" y="841"/>
                    <a:pt x="387" y="842"/>
                  </a:cubicBezTo>
                  <a:cubicBezTo>
                    <a:pt x="387" y="842"/>
                    <a:pt x="387" y="842"/>
                    <a:pt x="387" y="842"/>
                  </a:cubicBezTo>
                  <a:cubicBezTo>
                    <a:pt x="388" y="842"/>
                    <a:pt x="388" y="843"/>
                    <a:pt x="388" y="844"/>
                  </a:cubicBezTo>
                  <a:cubicBezTo>
                    <a:pt x="388" y="844"/>
                    <a:pt x="388" y="844"/>
                    <a:pt x="388" y="844"/>
                  </a:cubicBezTo>
                  <a:cubicBezTo>
                    <a:pt x="388" y="845"/>
                    <a:pt x="387" y="845"/>
                    <a:pt x="386" y="845"/>
                  </a:cubicBezTo>
                  <a:cubicBezTo>
                    <a:pt x="386" y="845"/>
                    <a:pt x="386" y="845"/>
                    <a:pt x="386" y="845"/>
                  </a:cubicBezTo>
                  <a:cubicBezTo>
                    <a:pt x="386" y="845"/>
                    <a:pt x="386" y="845"/>
                    <a:pt x="385" y="845"/>
                  </a:cubicBezTo>
                  <a:close/>
                  <a:moveTo>
                    <a:pt x="228" y="838"/>
                  </a:moveTo>
                  <a:cubicBezTo>
                    <a:pt x="228" y="837"/>
                    <a:pt x="228" y="836"/>
                    <a:pt x="229" y="835"/>
                  </a:cubicBezTo>
                  <a:cubicBezTo>
                    <a:pt x="229" y="835"/>
                    <a:pt x="229" y="835"/>
                    <a:pt x="229" y="835"/>
                  </a:cubicBezTo>
                  <a:cubicBezTo>
                    <a:pt x="230" y="835"/>
                    <a:pt x="231" y="836"/>
                    <a:pt x="232" y="837"/>
                  </a:cubicBezTo>
                  <a:cubicBezTo>
                    <a:pt x="232" y="837"/>
                    <a:pt x="232" y="837"/>
                    <a:pt x="232" y="837"/>
                  </a:cubicBezTo>
                  <a:cubicBezTo>
                    <a:pt x="232" y="838"/>
                    <a:pt x="232" y="839"/>
                    <a:pt x="231" y="839"/>
                  </a:cubicBezTo>
                  <a:cubicBezTo>
                    <a:pt x="231" y="839"/>
                    <a:pt x="231" y="839"/>
                    <a:pt x="231" y="839"/>
                  </a:cubicBezTo>
                  <a:cubicBezTo>
                    <a:pt x="230" y="839"/>
                    <a:pt x="230" y="839"/>
                    <a:pt x="230" y="839"/>
                  </a:cubicBezTo>
                  <a:cubicBezTo>
                    <a:pt x="230" y="839"/>
                    <a:pt x="230" y="839"/>
                    <a:pt x="230" y="839"/>
                  </a:cubicBezTo>
                  <a:cubicBezTo>
                    <a:pt x="229" y="839"/>
                    <a:pt x="228" y="839"/>
                    <a:pt x="228" y="838"/>
                  </a:cubicBezTo>
                  <a:close/>
                  <a:moveTo>
                    <a:pt x="390" y="834"/>
                  </a:moveTo>
                  <a:cubicBezTo>
                    <a:pt x="389" y="834"/>
                    <a:pt x="388" y="832"/>
                    <a:pt x="388" y="831"/>
                  </a:cubicBezTo>
                  <a:cubicBezTo>
                    <a:pt x="388" y="831"/>
                    <a:pt x="388" y="831"/>
                    <a:pt x="388" y="831"/>
                  </a:cubicBezTo>
                  <a:cubicBezTo>
                    <a:pt x="389" y="830"/>
                    <a:pt x="390" y="830"/>
                    <a:pt x="391" y="830"/>
                  </a:cubicBezTo>
                  <a:cubicBezTo>
                    <a:pt x="391" y="830"/>
                    <a:pt x="391" y="830"/>
                    <a:pt x="391" y="830"/>
                  </a:cubicBezTo>
                  <a:cubicBezTo>
                    <a:pt x="392" y="831"/>
                    <a:pt x="393" y="832"/>
                    <a:pt x="392" y="833"/>
                  </a:cubicBezTo>
                  <a:cubicBezTo>
                    <a:pt x="392" y="833"/>
                    <a:pt x="392" y="833"/>
                    <a:pt x="392" y="833"/>
                  </a:cubicBezTo>
                  <a:cubicBezTo>
                    <a:pt x="392" y="834"/>
                    <a:pt x="391" y="834"/>
                    <a:pt x="390" y="834"/>
                  </a:cubicBezTo>
                  <a:cubicBezTo>
                    <a:pt x="390" y="834"/>
                    <a:pt x="390" y="834"/>
                    <a:pt x="390" y="834"/>
                  </a:cubicBezTo>
                  <a:cubicBezTo>
                    <a:pt x="390" y="834"/>
                    <a:pt x="390" y="834"/>
                    <a:pt x="390" y="834"/>
                  </a:cubicBezTo>
                  <a:close/>
                  <a:moveTo>
                    <a:pt x="224" y="827"/>
                  </a:moveTo>
                  <a:cubicBezTo>
                    <a:pt x="223" y="826"/>
                    <a:pt x="224" y="825"/>
                    <a:pt x="225" y="824"/>
                  </a:cubicBezTo>
                  <a:cubicBezTo>
                    <a:pt x="225" y="824"/>
                    <a:pt x="225" y="824"/>
                    <a:pt x="225" y="824"/>
                  </a:cubicBezTo>
                  <a:cubicBezTo>
                    <a:pt x="226" y="824"/>
                    <a:pt x="227" y="824"/>
                    <a:pt x="227" y="825"/>
                  </a:cubicBezTo>
                  <a:cubicBezTo>
                    <a:pt x="227" y="825"/>
                    <a:pt x="227" y="825"/>
                    <a:pt x="227" y="825"/>
                  </a:cubicBezTo>
                  <a:cubicBezTo>
                    <a:pt x="228" y="826"/>
                    <a:pt x="227" y="828"/>
                    <a:pt x="226" y="828"/>
                  </a:cubicBezTo>
                  <a:cubicBezTo>
                    <a:pt x="226" y="828"/>
                    <a:pt x="226" y="828"/>
                    <a:pt x="226" y="828"/>
                  </a:cubicBezTo>
                  <a:cubicBezTo>
                    <a:pt x="226" y="828"/>
                    <a:pt x="226" y="828"/>
                    <a:pt x="226" y="828"/>
                  </a:cubicBezTo>
                  <a:cubicBezTo>
                    <a:pt x="226" y="828"/>
                    <a:pt x="226" y="828"/>
                    <a:pt x="226" y="828"/>
                  </a:cubicBezTo>
                  <a:cubicBezTo>
                    <a:pt x="225" y="828"/>
                    <a:pt x="224" y="828"/>
                    <a:pt x="224" y="827"/>
                  </a:cubicBezTo>
                  <a:close/>
                  <a:moveTo>
                    <a:pt x="394" y="823"/>
                  </a:moveTo>
                  <a:cubicBezTo>
                    <a:pt x="393" y="822"/>
                    <a:pt x="392" y="821"/>
                    <a:pt x="393" y="820"/>
                  </a:cubicBezTo>
                  <a:cubicBezTo>
                    <a:pt x="393" y="820"/>
                    <a:pt x="393" y="820"/>
                    <a:pt x="393" y="820"/>
                  </a:cubicBezTo>
                  <a:cubicBezTo>
                    <a:pt x="393" y="819"/>
                    <a:pt x="394" y="819"/>
                    <a:pt x="395" y="819"/>
                  </a:cubicBezTo>
                  <a:cubicBezTo>
                    <a:pt x="395" y="819"/>
                    <a:pt x="395" y="819"/>
                    <a:pt x="395" y="819"/>
                  </a:cubicBezTo>
                  <a:cubicBezTo>
                    <a:pt x="396" y="820"/>
                    <a:pt x="397" y="821"/>
                    <a:pt x="396" y="822"/>
                  </a:cubicBezTo>
                  <a:cubicBezTo>
                    <a:pt x="396" y="822"/>
                    <a:pt x="396" y="822"/>
                    <a:pt x="396" y="822"/>
                  </a:cubicBezTo>
                  <a:cubicBezTo>
                    <a:pt x="396" y="822"/>
                    <a:pt x="395" y="823"/>
                    <a:pt x="395" y="823"/>
                  </a:cubicBezTo>
                  <a:cubicBezTo>
                    <a:pt x="395" y="823"/>
                    <a:pt x="395" y="823"/>
                    <a:pt x="395" y="823"/>
                  </a:cubicBezTo>
                  <a:cubicBezTo>
                    <a:pt x="394" y="823"/>
                    <a:pt x="394" y="823"/>
                    <a:pt x="394" y="823"/>
                  </a:cubicBezTo>
                  <a:close/>
                  <a:moveTo>
                    <a:pt x="219" y="816"/>
                  </a:moveTo>
                  <a:cubicBezTo>
                    <a:pt x="219" y="815"/>
                    <a:pt x="219" y="813"/>
                    <a:pt x="220" y="813"/>
                  </a:cubicBezTo>
                  <a:cubicBezTo>
                    <a:pt x="220" y="813"/>
                    <a:pt x="220" y="813"/>
                    <a:pt x="220" y="813"/>
                  </a:cubicBezTo>
                  <a:cubicBezTo>
                    <a:pt x="222" y="813"/>
                    <a:pt x="223" y="813"/>
                    <a:pt x="223" y="814"/>
                  </a:cubicBezTo>
                  <a:cubicBezTo>
                    <a:pt x="223" y="814"/>
                    <a:pt x="223" y="814"/>
                    <a:pt x="223" y="814"/>
                  </a:cubicBezTo>
                  <a:cubicBezTo>
                    <a:pt x="223" y="815"/>
                    <a:pt x="223" y="816"/>
                    <a:pt x="222" y="817"/>
                  </a:cubicBezTo>
                  <a:cubicBezTo>
                    <a:pt x="222" y="817"/>
                    <a:pt x="222" y="817"/>
                    <a:pt x="222" y="817"/>
                  </a:cubicBezTo>
                  <a:cubicBezTo>
                    <a:pt x="222" y="817"/>
                    <a:pt x="221" y="817"/>
                    <a:pt x="221" y="817"/>
                  </a:cubicBezTo>
                  <a:cubicBezTo>
                    <a:pt x="221" y="817"/>
                    <a:pt x="221" y="817"/>
                    <a:pt x="221" y="817"/>
                  </a:cubicBezTo>
                  <a:cubicBezTo>
                    <a:pt x="220" y="817"/>
                    <a:pt x="220" y="816"/>
                    <a:pt x="219" y="816"/>
                  </a:cubicBezTo>
                  <a:close/>
                  <a:moveTo>
                    <a:pt x="398" y="812"/>
                  </a:moveTo>
                  <a:cubicBezTo>
                    <a:pt x="397" y="811"/>
                    <a:pt x="397" y="810"/>
                    <a:pt x="397" y="809"/>
                  </a:cubicBezTo>
                  <a:cubicBezTo>
                    <a:pt x="397" y="809"/>
                    <a:pt x="397" y="809"/>
                    <a:pt x="397" y="809"/>
                  </a:cubicBezTo>
                  <a:cubicBezTo>
                    <a:pt x="397" y="808"/>
                    <a:pt x="399" y="808"/>
                    <a:pt x="400" y="808"/>
                  </a:cubicBezTo>
                  <a:cubicBezTo>
                    <a:pt x="400" y="808"/>
                    <a:pt x="400" y="808"/>
                    <a:pt x="400" y="808"/>
                  </a:cubicBezTo>
                  <a:cubicBezTo>
                    <a:pt x="401" y="808"/>
                    <a:pt x="401" y="809"/>
                    <a:pt x="401" y="811"/>
                  </a:cubicBezTo>
                  <a:cubicBezTo>
                    <a:pt x="401" y="811"/>
                    <a:pt x="401" y="811"/>
                    <a:pt x="401" y="811"/>
                  </a:cubicBezTo>
                  <a:cubicBezTo>
                    <a:pt x="400" y="811"/>
                    <a:pt x="400" y="812"/>
                    <a:pt x="399" y="812"/>
                  </a:cubicBezTo>
                  <a:cubicBezTo>
                    <a:pt x="399" y="812"/>
                    <a:pt x="399" y="812"/>
                    <a:pt x="399" y="812"/>
                  </a:cubicBezTo>
                  <a:cubicBezTo>
                    <a:pt x="399" y="812"/>
                    <a:pt x="398" y="812"/>
                    <a:pt x="398" y="812"/>
                  </a:cubicBezTo>
                  <a:close/>
                  <a:moveTo>
                    <a:pt x="215" y="804"/>
                  </a:moveTo>
                  <a:cubicBezTo>
                    <a:pt x="215" y="803"/>
                    <a:pt x="215" y="802"/>
                    <a:pt x="216" y="802"/>
                  </a:cubicBezTo>
                  <a:cubicBezTo>
                    <a:pt x="216" y="802"/>
                    <a:pt x="216" y="802"/>
                    <a:pt x="216" y="802"/>
                  </a:cubicBezTo>
                  <a:cubicBezTo>
                    <a:pt x="217" y="801"/>
                    <a:pt x="218" y="802"/>
                    <a:pt x="219" y="803"/>
                  </a:cubicBezTo>
                  <a:cubicBezTo>
                    <a:pt x="219" y="803"/>
                    <a:pt x="219" y="803"/>
                    <a:pt x="219" y="803"/>
                  </a:cubicBezTo>
                  <a:cubicBezTo>
                    <a:pt x="219" y="804"/>
                    <a:pt x="219" y="805"/>
                    <a:pt x="218" y="806"/>
                  </a:cubicBezTo>
                  <a:cubicBezTo>
                    <a:pt x="218" y="806"/>
                    <a:pt x="218" y="806"/>
                    <a:pt x="218" y="806"/>
                  </a:cubicBezTo>
                  <a:cubicBezTo>
                    <a:pt x="217" y="806"/>
                    <a:pt x="217" y="806"/>
                    <a:pt x="217" y="806"/>
                  </a:cubicBezTo>
                  <a:cubicBezTo>
                    <a:pt x="217" y="806"/>
                    <a:pt x="217" y="806"/>
                    <a:pt x="217" y="806"/>
                  </a:cubicBezTo>
                  <a:cubicBezTo>
                    <a:pt x="216" y="806"/>
                    <a:pt x="215" y="805"/>
                    <a:pt x="215" y="804"/>
                  </a:cubicBezTo>
                  <a:close/>
                  <a:moveTo>
                    <a:pt x="403" y="800"/>
                  </a:moveTo>
                  <a:cubicBezTo>
                    <a:pt x="401" y="800"/>
                    <a:pt x="401" y="799"/>
                    <a:pt x="401" y="798"/>
                  </a:cubicBezTo>
                  <a:cubicBezTo>
                    <a:pt x="401" y="798"/>
                    <a:pt x="401" y="798"/>
                    <a:pt x="401" y="798"/>
                  </a:cubicBezTo>
                  <a:cubicBezTo>
                    <a:pt x="402" y="797"/>
                    <a:pt x="403" y="796"/>
                    <a:pt x="404" y="797"/>
                  </a:cubicBezTo>
                  <a:cubicBezTo>
                    <a:pt x="404" y="797"/>
                    <a:pt x="404" y="797"/>
                    <a:pt x="404" y="797"/>
                  </a:cubicBezTo>
                  <a:cubicBezTo>
                    <a:pt x="405" y="797"/>
                    <a:pt x="405" y="798"/>
                    <a:pt x="405" y="799"/>
                  </a:cubicBezTo>
                  <a:cubicBezTo>
                    <a:pt x="405" y="799"/>
                    <a:pt x="405" y="799"/>
                    <a:pt x="405" y="799"/>
                  </a:cubicBezTo>
                  <a:cubicBezTo>
                    <a:pt x="405" y="800"/>
                    <a:pt x="404" y="801"/>
                    <a:pt x="403" y="801"/>
                  </a:cubicBezTo>
                  <a:cubicBezTo>
                    <a:pt x="403" y="801"/>
                    <a:pt x="403" y="801"/>
                    <a:pt x="403" y="801"/>
                  </a:cubicBezTo>
                  <a:cubicBezTo>
                    <a:pt x="403" y="801"/>
                    <a:pt x="403" y="801"/>
                    <a:pt x="403" y="800"/>
                  </a:cubicBezTo>
                  <a:close/>
                  <a:moveTo>
                    <a:pt x="211" y="793"/>
                  </a:moveTo>
                  <a:cubicBezTo>
                    <a:pt x="210" y="792"/>
                    <a:pt x="211" y="791"/>
                    <a:pt x="212" y="791"/>
                  </a:cubicBezTo>
                  <a:cubicBezTo>
                    <a:pt x="212" y="791"/>
                    <a:pt x="212" y="791"/>
                    <a:pt x="212" y="791"/>
                  </a:cubicBezTo>
                  <a:cubicBezTo>
                    <a:pt x="213" y="790"/>
                    <a:pt x="214" y="791"/>
                    <a:pt x="214" y="792"/>
                  </a:cubicBezTo>
                  <a:cubicBezTo>
                    <a:pt x="214" y="792"/>
                    <a:pt x="214" y="792"/>
                    <a:pt x="214" y="792"/>
                  </a:cubicBezTo>
                  <a:cubicBezTo>
                    <a:pt x="215" y="793"/>
                    <a:pt x="214" y="794"/>
                    <a:pt x="213" y="794"/>
                  </a:cubicBezTo>
                  <a:cubicBezTo>
                    <a:pt x="213" y="794"/>
                    <a:pt x="213" y="794"/>
                    <a:pt x="213" y="794"/>
                  </a:cubicBezTo>
                  <a:cubicBezTo>
                    <a:pt x="213" y="795"/>
                    <a:pt x="213" y="795"/>
                    <a:pt x="213" y="795"/>
                  </a:cubicBezTo>
                  <a:cubicBezTo>
                    <a:pt x="213" y="795"/>
                    <a:pt x="213" y="795"/>
                    <a:pt x="213" y="795"/>
                  </a:cubicBezTo>
                  <a:cubicBezTo>
                    <a:pt x="212" y="795"/>
                    <a:pt x="211" y="794"/>
                    <a:pt x="211" y="793"/>
                  </a:cubicBezTo>
                  <a:close/>
                  <a:moveTo>
                    <a:pt x="407" y="789"/>
                  </a:moveTo>
                  <a:cubicBezTo>
                    <a:pt x="406" y="789"/>
                    <a:pt x="405" y="788"/>
                    <a:pt x="406" y="787"/>
                  </a:cubicBezTo>
                  <a:cubicBezTo>
                    <a:pt x="406" y="787"/>
                    <a:pt x="406" y="787"/>
                    <a:pt x="406" y="787"/>
                  </a:cubicBezTo>
                  <a:cubicBezTo>
                    <a:pt x="406" y="786"/>
                    <a:pt x="407" y="785"/>
                    <a:pt x="408" y="786"/>
                  </a:cubicBezTo>
                  <a:cubicBezTo>
                    <a:pt x="408" y="786"/>
                    <a:pt x="408" y="786"/>
                    <a:pt x="408" y="786"/>
                  </a:cubicBezTo>
                  <a:cubicBezTo>
                    <a:pt x="409" y="786"/>
                    <a:pt x="410" y="787"/>
                    <a:pt x="409" y="788"/>
                  </a:cubicBezTo>
                  <a:cubicBezTo>
                    <a:pt x="409" y="788"/>
                    <a:pt x="409" y="788"/>
                    <a:pt x="409" y="788"/>
                  </a:cubicBezTo>
                  <a:cubicBezTo>
                    <a:pt x="409" y="789"/>
                    <a:pt x="408" y="789"/>
                    <a:pt x="408" y="789"/>
                  </a:cubicBezTo>
                  <a:cubicBezTo>
                    <a:pt x="408" y="789"/>
                    <a:pt x="408" y="789"/>
                    <a:pt x="408" y="789"/>
                  </a:cubicBezTo>
                  <a:cubicBezTo>
                    <a:pt x="407" y="789"/>
                    <a:pt x="407" y="789"/>
                    <a:pt x="407" y="789"/>
                  </a:cubicBezTo>
                  <a:close/>
                  <a:moveTo>
                    <a:pt x="206" y="782"/>
                  </a:moveTo>
                  <a:cubicBezTo>
                    <a:pt x="206" y="781"/>
                    <a:pt x="207" y="780"/>
                    <a:pt x="208" y="779"/>
                  </a:cubicBezTo>
                  <a:cubicBezTo>
                    <a:pt x="208" y="779"/>
                    <a:pt x="208" y="779"/>
                    <a:pt x="208" y="779"/>
                  </a:cubicBezTo>
                  <a:cubicBezTo>
                    <a:pt x="209" y="779"/>
                    <a:pt x="210" y="780"/>
                    <a:pt x="210" y="781"/>
                  </a:cubicBezTo>
                  <a:cubicBezTo>
                    <a:pt x="210" y="781"/>
                    <a:pt x="210" y="781"/>
                    <a:pt x="210" y="781"/>
                  </a:cubicBezTo>
                  <a:cubicBezTo>
                    <a:pt x="211" y="782"/>
                    <a:pt x="210" y="783"/>
                    <a:pt x="209" y="783"/>
                  </a:cubicBezTo>
                  <a:cubicBezTo>
                    <a:pt x="209" y="783"/>
                    <a:pt x="209" y="783"/>
                    <a:pt x="209" y="783"/>
                  </a:cubicBezTo>
                  <a:cubicBezTo>
                    <a:pt x="209" y="783"/>
                    <a:pt x="208" y="783"/>
                    <a:pt x="208" y="783"/>
                  </a:cubicBezTo>
                  <a:cubicBezTo>
                    <a:pt x="208" y="783"/>
                    <a:pt x="208" y="783"/>
                    <a:pt x="208" y="783"/>
                  </a:cubicBezTo>
                  <a:cubicBezTo>
                    <a:pt x="207" y="783"/>
                    <a:pt x="207" y="783"/>
                    <a:pt x="206" y="782"/>
                  </a:cubicBezTo>
                  <a:close/>
                  <a:moveTo>
                    <a:pt x="411" y="778"/>
                  </a:moveTo>
                  <a:cubicBezTo>
                    <a:pt x="410" y="778"/>
                    <a:pt x="410" y="777"/>
                    <a:pt x="410" y="775"/>
                  </a:cubicBezTo>
                  <a:cubicBezTo>
                    <a:pt x="410" y="775"/>
                    <a:pt x="410" y="775"/>
                    <a:pt x="410" y="775"/>
                  </a:cubicBezTo>
                  <a:cubicBezTo>
                    <a:pt x="410" y="774"/>
                    <a:pt x="412" y="774"/>
                    <a:pt x="413" y="774"/>
                  </a:cubicBezTo>
                  <a:cubicBezTo>
                    <a:pt x="413" y="774"/>
                    <a:pt x="413" y="774"/>
                    <a:pt x="413" y="774"/>
                  </a:cubicBezTo>
                  <a:cubicBezTo>
                    <a:pt x="414" y="775"/>
                    <a:pt x="414" y="776"/>
                    <a:pt x="414" y="777"/>
                  </a:cubicBezTo>
                  <a:cubicBezTo>
                    <a:pt x="414" y="777"/>
                    <a:pt x="414" y="777"/>
                    <a:pt x="414" y="777"/>
                  </a:cubicBezTo>
                  <a:cubicBezTo>
                    <a:pt x="413" y="778"/>
                    <a:pt x="413" y="778"/>
                    <a:pt x="412" y="778"/>
                  </a:cubicBezTo>
                  <a:cubicBezTo>
                    <a:pt x="412" y="778"/>
                    <a:pt x="412" y="778"/>
                    <a:pt x="412" y="778"/>
                  </a:cubicBezTo>
                  <a:cubicBezTo>
                    <a:pt x="412" y="778"/>
                    <a:pt x="411" y="778"/>
                    <a:pt x="411" y="778"/>
                  </a:cubicBezTo>
                  <a:close/>
                  <a:moveTo>
                    <a:pt x="202" y="771"/>
                  </a:moveTo>
                  <a:cubicBezTo>
                    <a:pt x="202" y="770"/>
                    <a:pt x="202" y="769"/>
                    <a:pt x="203" y="768"/>
                  </a:cubicBezTo>
                  <a:cubicBezTo>
                    <a:pt x="203" y="768"/>
                    <a:pt x="203" y="768"/>
                    <a:pt x="203" y="768"/>
                  </a:cubicBezTo>
                  <a:cubicBezTo>
                    <a:pt x="204" y="768"/>
                    <a:pt x="205" y="768"/>
                    <a:pt x="206" y="769"/>
                  </a:cubicBezTo>
                  <a:cubicBezTo>
                    <a:pt x="206" y="769"/>
                    <a:pt x="206" y="769"/>
                    <a:pt x="206" y="769"/>
                  </a:cubicBezTo>
                  <a:cubicBezTo>
                    <a:pt x="206" y="770"/>
                    <a:pt x="206" y="772"/>
                    <a:pt x="205" y="772"/>
                  </a:cubicBezTo>
                  <a:cubicBezTo>
                    <a:pt x="205" y="772"/>
                    <a:pt x="205" y="772"/>
                    <a:pt x="205" y="772"/>
                  </a:cubicBezTo>
                  <a:cubicBezTo>
                    <a:pt x="204" y="772"/>
                    <a:pt x="204" y="772"/>
                    <a:pt x="204" y="772"/>
                  </a:cubicBezTo>
                  <a:cubicBezTo>
                    <a:pt x="204" y="772"/>
                    <a:pt x="204" y="772"/>
                    <a:pt x="204" y="772"/>
                  </a:cubicBezTo>
                  <a:cubicBezTo>
                    <a:pt x="203" y="772"/>
                    <a:pt x="202" y="772"/>
                    <a:pt x="202" y="771"/>
                  </a:cubicBezTo>
                  <a:close/>
                  <a:moveTo>
                    <a:pt x="415" y="767"/>
                  </a:moveTo>
                  <a:cubicBezTo>
                    <a:pt x="414" y="766"/>
                    <a:pt x="414" y="765"/>
                    <a:pt x="414" y="764"/>
                  </a:cubicBezTo>
                  <a:cubicBezTo>
                    <a:pt x="414" y="764"/>
                    <a:pt x="414" y="764"/>
                    <a:pt x="414" y="764"/>
                  </a:cubicBezTo>
                  <a:cubicBezTo>
                    <a:pt x="415" y="763"/>
                    <a:pt x="416" y="763"/>
                    <a:pt x="417" y="763"/>
                  </a:cubicBezTo>
                  <a:cubicBezTo>
                    <a:pt x="417" y="763"/>
                    <a:pt x="417" y="763"/>
                    <a:pt x="417" y="763"/>
                  </a:cubicBezTo>
                  <a:cubicBezTo>
                    <a:pt x="418" y="764"/>
                    <a:pt x="418" y="765"/>
                    <a:pt x="418" y="766"/>
                  </a:cubicBezTo>
                  <a:cubicBezTo>
                    <a:pt x="418" y="766"/>
                    <a:pt x="418" y="766"/>
                    <a:pt x="418" y="766"/>
                  </a:cubicBezTo>
                  <a:cubicBezTo>
                    <a:pt x="418" y="767"/>
                    <a:pt x="417" y="767"/>
                    <a:pt x="416" y="767"/>
                  </a:cubicBezTo>
                  <a:cubicBezTo>
                    <a:pt x="416" y="767"/>
                    <a:pt x="416" y="767"/>
                    <a:pt x="416" y="767"/>
                  </a:cubicBezTo>
                  <a:cubicBezTo>
                    <a:pt x="416" y="767"/>
                    <a:pt x="416" y="767"/>
                    <a:pt x="415" y="767"/>
                  </a:cubicBezTo>
                  <a:close/>
                  <a:moveTo>
                    <a:pt x="198" y="760"/>
                  </a:moveTo>
                  <a:cubicBezTo>
                    <a:pt x="197" y="759"/>
                    <a:pt x="198" y="757"/>
                    <a:pt x="199" y="757"/>
                  </a:cubicBezTo>
                  <a:cubicBezTo>
                    <a:pt x="199" y="757"/>
                    <a:pt x="199" y="757"/>
                    <a:pt x="199" y="757"/>
                  </a:cubicBezTo>
                  <a:cubicBezTo>
                    <a:pt x="200" y="757"/>
                    <a:pt x="201" y="757"/>
                    <a:pt x="202" y="758"/>
                  </a:cubicBezTo>
                  <a:cubicBezTo>
                    <a:pt x="202" y="758"/>
                    <a:pt x="202" y="758"/>
                    <a:pt x="202" y="758"/>
                  </a:cubicBezTo>
                  <a:cubicBezTo>
                    <a:pt x="202" y="759"/>
                    <a:pt x="201" y="760"/>
                    <a:pt x="200" y="761"/>
                  </a:cubicBezTo>
                  <a:cubicBezTo>
                    <a:pt x="200" y="761"/>
                    <a:pt x="200" y="761"/>
                    <a:pt x="200" y="761"/>
                  </a:cubicBezTo>
                  <a:cubicBezTo>
                    <a:pt x="200" y="761"/>
                    <a:pt x="200" y="761"/>
                    <a:pt x="200" y="761"/>
                  </a:cubicBezTo>
                  <a:cubicBezTo>
                    <a:pt x="200" y="761"/>
                    <a:pt x="200" y="761"/>
                    <a:pt x="200" y="761"/>
                  </a:cubicBezTo>
                  <a:cubicBezTo>
                    <a:pt x="199" y="761"/>
                    <a:pt x="198" y="760"/>
                    <a:pt x="198" y="760"/>
                  </a:cubicBezTo>
                  <a:close/>
                  <a:moveTo>
                    <a:pt x="420" y="756"/>
                  </a:moveTo>
                  <a:cubicBezTo>
                    <a:pt x="419" y="755"/>
                    <a:pt x="418" y="754"/>
                    <a:pt x="419" y="753"/>
                  </a:cubicBezTo>
                  <a:cubicBezTo>
                    <a:pt x="419" y="753"/>
                    <a:pt x="419" y="753"/>
                    <a:pt x="419" y="753"/>
                  </a:cubicBezTo>
                  <a:cubicBezTo>
                    <a:pt x="419" y="752"/>
                    <a:pt x="420" y="752"/>
                    <a:pt x="421" y="752"/>
                  </a:cubicBezTo>
                  <a:cubicBezTo>
                    <a:pt x="421" y="752"/>
                    <a:pt x="421" y="752"/>
                    <a:pt x="421" y="752"/>
                  </a:cubicBezTo>
                  <a:cubicBezTo>
                    <a:pt x="422" y="752"/>
                    <a:pt x="423" y="753"/>
                    <a:pt x="422" y="755"/>
                  </a:cubicBezTo>
                  <a:cubicBezTo>
                    <a:pt x="422" y="755"/>
                    <a:pt x="422" y="755"/>
                    <a:pt x="422" y="755"/>
                  </a:cubicBezTo>
                  <a:cubicBezTo>
                    <a:pt x="422" y="755"/>
                    <a:pt x="421" y="756"/>
                    <a:pt x="420" y="756"/>
                  </a:cubicBezTo>
                  <a:cubicBezTo>
                    <a:pt x="420" y="756"/>
                    <a:pt x="420" y="756"/>
                    <a:pt x="420" y="756"/>
                  </a:cubicBezTo>
                  <a:cubicBezTo>
                    <a:pt x="420" y="756"/>
                    <a:pt x="420" y="756"/>
                    <a:pt x="420" y="756"/>
                  </a:cubicBezTo>
                  <a:close/>
                  <a:moveTo>
                    <a:pt x="193" y="748"/>
                  </a:moveTo>
                  <a:cubicBezTo>
                    <a:pt x="193" y="747"/>
                    <a:pt x="194" y="746"/>
                    <a:pt x="195" y="746"/>
                  </a:cubicBezTo>
                  <a:cubicBezTo>
                    <a:pt x="195" y="746"/>
                    <a:pt x="195" y="746"/>
                    <a:pt x="195" y="746"/>
                  </a:cubicBezTo>
                  <a:cubicBezTo>
                    <a:pt x="196" y="745"/>
                    <a:pt x="197" y="746"/>
                    <a:pt x="197" y="747"/>
                  </a:cubicBezTo>
                  <a:cubicBezTo>
                    <a:pt x="197" y="747"/>
                    <a:pt x="197" y="747"/>
                    <a:pt x="197" y="747"/>
                  </a:cubicBezTo>
                  <a:cubicBezTo>
                    <a:pt x="198" y="748"/>
                    <a:pt x="197" y="749"/>
                    <a:pt x="196" y="750"/>
                  </a:cubicBezTo>
                  <a:cubicBezTo>
                    <a:pt x="196" y="750"/>
                    <a:pt x="196" y="750"/>
                    <a:pt x="196" y="750"/>
                  </a:cubicBezTo>
                  <a:cubicBezTo>
                    <a:pt x="196" y="750"/>
                    <a:pt x="196" y="750"/>
                    <a:pt x="195" y="750"/>
                  </a:cubicBezTo>
                  <a:cubicBezTo>
                    <a:pt x="195" y="750"/>
                    <a:pt x="195" y="750"/>
                    <a:pt x="195" y="750"/>
                  </a:cubicBezTo>
                  <a:cubicBezTo>
                    <a:pt x="195" y="750"/>
                    <a:pt x="194" y="749"/>
                    <a:pt x="193" y="748"/>
                  </a:cubicBezTo>
                  <a:close/>
                  <a:moveTo>
                    <a:pt x="424" y="744"/>
                  </a:moveTo>
                  <a:cubicBezTo>
                    <a:pt x="423" y="744"/>
                    <a:pt x="423" y="743"/>
                    <a:pt x="423" y="742"/>
                  </a:cubicBezTo>
                  <a:cubicBezTo>
                    <a:pt x="423" y="742"/>
                    <a:pt x="423" y="742"/>
                    <a:pt x="423" y="742"/>
                  </a:cubicBezTo>
                  <a:cubicBezTo>
                    <a:pt x="423" y="741"/>
                    <a:pt x="424" y="740"/>
                    <a:pt x="426" y="741"/>
                  </a:cubicBezTo>
                  <a:cubicBezTo>
                    <a:pt x="426" y="741"/>
                    <a:pt x="426" y="741"/>
                    <a:pt x="426" y="741"/>
                  </a:cubicBezTo>
                  <a:cubicBezTo>
                    <a:pt x="427" y="741"/>
                    <a:pt x="427" y="742"/>
                    <a:pt x="427" y="743"/>
                  </a:cubicBezTo>
                  <a:cubicBezTo>
                    <a:pt x="427" y="743"/>
                    <a:pt x="427" y="743"/>
                    <a:pt x="427" y="743"/>
                  </a:cubicBezTo>
                  <a:cubicBezTo>
                    <a:pt x="426" y="744"/>
                    <a:pt x="426" y="745"/>
                    <a:pt x="425" y="745"/>
                  </a:cubicBezTo>
                  <a:cubicBezTo>
                    <a:pt x="425" y="745"/>
                    <a:pt x="425" y="745"/>
                    <a:pt x="425" y="745"/>
                  </a:cubicBezTo>
                  <a:cubicBezTo>
                    <a:pt x="425" y="745"/>
                    <a:pt x="424" y="745"/>
                    <a:pt x="424" y="744"/>
                  </a:cubicBezTo>
                  <a:close/>
                  <a:moveTo>
                    <a:pt x="189" y="737"/>
                  </a:moveTo>
                  <a:cubicBezTo>
                    <a:pt x="189" y="736"/>
                    <a:pt x="189" y="735"/>
                    <a:pt x="190" y="735"/>
                  </a:cubicBezTo>
                  <a:cubicBezTo>
                    <a:pt x="190" y="735"/>
                    <a:pt x="190" y="735"/>
                    <a:pt x="190" y="735"/>
                  </a:cubicBezTo>
                  <a:cubicBezTo>
                    <a:pt x="191" y="734"/>
                    <a:pt x="192" y="735"/>
                    <a:pt x="193" y="736"/>
                  </a:cubicBezTo>
                  <a:cubicBezTo>
                    <a:pt x="193" y="736"/>
                    <a:pt x="193" y="736"/>
                    <a:pt x="193" y="736"/>
                  </a:cubicBezTo>
                  <a:cubicBezTo>
                    <a:pt x="193" y="737"/>
                    <a:pt x="193" y="738"/>
                    <a:pt x="192" y="738"/>
                  </a:cubicBezTo>
                  <a:cubicBezTo>
                    <a:pt x="192" y="738"/>
                    <a:pt x="192" y="738"/>
                    <a:pt x="192" y="738"/>
                  </a:cubicBezTo>
                  <a:cubicBezTo>
                    <a:pt x="192" y="739"/>
                    <a:pt x="191" y="739"/>
                    <a:pt x="191" y="739"/>
                  </a:cubicBezTo>
                  <a:cubicBezTo>
                    <a:pt x="191" y="739"/>
                    <a:pt x="191" y="739"/>
                    <a:pt x="191" y="739"/>
                  </a:cubicBezTo>
                  <a:cubicBezTo>
                    <a:pt x="190" y="739"/>
                    <a:pt x="189" y="738"/>
                    <a:pt x="189" y="737"/>
                  </a:cubicBezTo>
                  <a:close/>
                  <a:moveTo>
                    <a:pt x="428" y="733"/>
                  </a:moveTo>
                  <a:cubicBezTo>
                    <a:pt x="427" y="733"/>
                    <a:pt x="427" y="732"/>
                    <a:pt x="427" y="731"/>
                  </a:cubicBezTo>
                  <a:cubicBezTo>
                    <a:pt x="427" y="731"/>
                    <a:pt x="427" y="731"/>
                    <a:pt x="427" y="731"/>
                  </a:cubicBezTo>
                  <a:cubicBezTo>
                    <a:pt x="428" y="730"/>
                    <a:pt x="429" y="729"/>
                    <a:pt x="430" y="730"/>
                  </a:cubicBezTo>
                  <a:cubicBezTo>
                    <a:pt x="430" y="730"/>
                    <a:pt x="430" y="730"/>
                    <a:pt x="430" y="730"/>
                  </a:cubicBezTo>
                  <a:cubicBezTo>
                    <a:pt x="431" y="730"/>
                    <a:pt x="431" y="731"/>
                    <a:pt x="431" y="732"/>
                  </a:cubicBezTo>
                  <a:cubicBezTo>
                    <a:pt x="431" y="732"/>
                    <a:pt x="431" y="732"/>
                    <a:pt x="431" y="732"/>
                  </a:cubicBezTo>
                  <a:cubicBezTo>
                    <a:pt x="431" y="733"/>
                    <a:pt x="430" y="733"/>
                    <a:pt x="429" y="733"/>
                  </a:cubicBezTo>
                  <a:cubicBezTo>
                    <a:pt x="429" y="733"/>
                    <a:pt x="429" y="733"/>
                    <a:pt x="429" y="733"/>
                  </a:cubicBezTo>
                  <a:cubicBezTo>
                    <a:pt x="429" y="733"/>
                    <a:pt x="429" y="733"/>
                    <a:pt x="428" y="733"/>
                  </a:cubicBezTo>
                  <a:close/>
                  <a:moveTo>
                    <a:pt x="185" y="726"/>
                  </a:moveTo>
                  <a:cubicBezTo>
                    <a:pt x="184" y="725"/>
                    <a:pt x="185" y="724"/>
                    <a:pt x="186" y="723"/>
                  </a:cubicBezTo>
                  <a:cubicBezTo>
                    <a:pt x="186" y="723"/>
                    <a:pt x="186" y="723"/>
                    <a:pt x="186" y="723"/>
                  </a:cubicBezTo>
                  <a:cubicBezTo>
                    <a:pt x="187" y="723"/>
                    <a:pt x="188" y="724"/>
                    <a:pt x="189" y="725"/>
                  </a:cubicBezTo>
                  <a:cubicBezTo>
                    <a:pt x="189" y="725"/>
                    <a:pt x="189" y="725"/>
                    <a:pt x="189" y="725"/>
                  </a:cubicBezTo>
                  <a:cubicBezTo>
                    <a:pt x="189" y="726"/>
                    <a:pt x="188" y="727"/>
                    <a:pt x="187" y="727"/>
                  </a:cubicBezTo>
                  <a:cubicBezTo>
                    <a:pt x="187" y="727"/>
                    <a:pt x="187" y="727"/>
                    <a:pt x="187" y="727"/>
                  </a:cubicBezTo>
                  <a:cubicBezTo>
                    <a:pt x="187" y="727"/>
                    <a:pt x="187" y="727"/>
                    <a:pt x="187" y="727"/>
                  </a:cubicBezTo>
                  <a:cubicBezTo>
                    <a:pt x="187" y="727"/>
                    <a:pt x="187" y="727"/>
                    <a:pt x="187" y="727"/>
                  </a:cubicBezTo>
                  <a:cubicBezTo>
                    <a:pt x="186" y="727"/>
                    <a:pt x="185" y="727"/>
                    <a:pt x="185" y="726"/>
                  </a:cubicBezTo>
                  <a:close/>
                  <a:moveTo>
                    <a:pt x="433" y="722"/>
                  </a:moveTo>
                  <a:cubicBezTo>
                    <a:pt x="432" y="722"/>
                    <a:pt x="431" y="721"/>
                    <a:pt x="432" y="719"/>
                  </a:cubicBezTo>
                  <a:cubicBezTo>
                    <a:pt x="432" y="719"/>
                    <a:pt x="432" y="719"/>
                    <a:pt x="432" y="719"/>
                  </a:cubicBezTo>
                  <a:cubicBezTo>
                    <a:pt x="432" y="718"/>
                    <a:pt x="433" y="718"/>
                    <a:pt x="434" y="718"/>
                  </a:cubicBezTo>
                  <a:cubicBezTo>
                    <a:pt x="434" y="718"/>
                    <a:pt x="434" y="718"/>
                    <a:pt x="434" y="718"/>
                  </a:cubicBezTo>
                  <a:cubicBezTo>
                    <a:pt x="435" y="719"/>
                    <a:pt x="436" y="720"/>
                    <a:pt x="435" y="721"/>
                  </a:cubicBezTo>
                  <a:cubicBezTo>
                    <a:pt x="435" y="721"/>
                    <a:pt x="435" y="721"/>
                    <a:pt x="435" y="721"/>
                  </a:cubicBezTo>
                  <a:cubicBezTo>
                    <a:pt x="435" y="722"/>
                    <a:pt x="434" y="722"/>
                    <a:pt x="433" y="722"/>
                  </a:cubicBezTo>
                  <a:cubicBezTo>
                    <a:pt x="433" y="722"/>
                    <a:pt x="433" y="722"/>
                    <a:pt x="433" y="722"/>
                  </a:cubicBezTo>
                  <a:cubicBezTo>
                    <a:pt x="433" y="722"/>
                    <a:pt x="433" y="722"/>
                    <a:pt x="433" y="722"/>
                  </a:cubicBezTo>
                  <a:close/>
                  <a:moveTo>
                    <a:pt x="181" y="715"/>
                  </a:moveTo>
                  <a:cubicBezTo>
                    <a:pt x="180" y="714"/>
                    <a:pt x="181" y="713"/>
                    <a:pt x="182" y="712"/>
                  </a:cubicBezTo>
                  <a:cubicBezTo>
                    <a:pt x="182" y="712"/>
                    <a:pt x="182" y="712"/>
                    <a:pt x="182" y="712"/>
                  </a:cubicBezTo>
                  <a:cubicBezTo>
                    <a:pt x="183" y="712"/>
                    <a:pt x="184" y="712"/>
                    <a:pt x="184" y="713"/>
                  </a:cubicBezTo>
                  <a:cubicBezTo>
                    <a:pt x="184" y="713"/>
                    <a:pt x="184" y="713"/>
                    <a:pt x="184" y="713"/>
                  </a:cubicBezTo>
                  <a:cubicBezTo>
                    <a:pt x="185" y="714"/>
                    <a:pt x="184" y="716"/>
                    <a:pt x="183" y="716"/>
                  </a:cubicBezTo>
                  <a:cubicBezTo>
                    <a:pt x="183" y="716"/>
                    <a:pt x="183" y="716"/>
                    <a:pt x="183" y="716"/>
                  </a:cubicBezTo>
                  <a:cubicBezTo>
                    <a:pt x="183" y="716"/>
                    <a:pt x="183" y="716"/>
                    <a:pt x="182" y="716"/>
                  </a:cubicBezTo>
                  <a:cubicBezTo>
                    <a:pt x="182" y="716"/>
                    <a:pt x="182" y="716"/>
                    <a:pt x="182" y="716"/>
                  </a:cubicBezTo>
                  <a:cubicBezTo>
                    <a:pt x="182" y="716"/>
                    <a:pt x="181" y="716"/>
                    <a:pt x="181" y="715"/>
                  </a:cubicBezTo>
                  <a:close/>
                  <a:moveTo>
                    <a:pt x="437" y="711"/>
                  </a:moveTo>
                  <a:cubicBezTo>
                    <a:pt x="436" y="710"/>
                    <a:pt x="435" y="709"/>
                    <a:pt x="436" y="708"/>
                  </a:cubicBezTo>
                  <a:cubicBezTo>
                    <a:pt x="436" y="708"/>
                    <a:pt x="436" y="708"/>
                    <a:pt x="436" y="708"/>
                  </a:cubicBezTo>
                  <a:cubicBezTo>
                    <a:pt x="436" y="707"/>
                    <a:pt x="437" y="707"/>
                    <a:pt x="438" y="707"/>
                  </a:cubicBezTo>
                  <a:cubicBezTo>
                    <a:pt x="438" y="707"/>
                    <a:pt x="438" y="707"/>
                    <a:pt x="438" y="707"/>
                  </a:cubicBezTo>
                  <a:cubicBezTo>
                    <a:pt x="439" y="708"/>
                    <a:pt x="440" y="709"/>
                    <a:pt x="440" y="710"/>
                  </a:cubicBezTo>
                  <a:cubicBezTo>
                    <a:pt x="440" y="710"/>
                    <a:pt x="440" y="710"/>
                    <a:pt x="440" y="710"/>
                  </a:cubicBezTo>
                  <a:cubicBezTo>
                    <a:pt x="439" y="711"/>
                    <a:pt x="439" y="711"/>
                    <a:pt x="438" y="711"/>
                  </a:cubicBezTo>
                  <a:cubicBezTo>
                    <a:pt x="438" y="711"/>
                    <a:pt x="438" y="711"/>
                    <a:pt x="438" y="711"/>
                  </a:cubicBezTo>
                  <a:cubicBezTo>
                    <a:pt x="437" y="711"/>
                    <a:pt x="437" y="711"/>
                    <a:pt x="437" y="711"/>
                  </a:cubicBezTo>
                  <a:close/>
                  <a:moveTo>
                    <a:pt x="176" y="704"/>
                  </a:moveTo>
                  <a:cubicBezTo>
                    <a:pt x="176" y="703"/>
                    <a:pt x="176" y="701"/>
                    <a:pt x="177" y="701"/>
                  </a:cubicBezTo>
                  <a:cubicBezTo>
                    <a:pt x="177" y="701"/>
                    <a:pt x="177" y="701"/>
                    <a:pt x="177" y="701"/>
                  </a:cubicBezTo>
                  <a:cubicBezTo>
                    <a:pt x="178" y="701"/>
                    <a:pt x="180" y="701"/>
                    <a:pt x="180" y="702"/>
                  </a:cubicBezTo>
                  <a:cubicBezTo>
                    <a:pt x="180" y="702"/>
                    <a:pt x="180" y="702"/>
                    <a:pt x="180" y="702"/>
                  </a:cubicBezTo>
                  <a:cubicBezTo>
                    <a:pt x="180" y="703"/>
                    <a:pt x="180" y="704"/>
                    <a:pt x="179" y="705"/>
                  </a:cubicBezTo>
                  <a:cubicBezTo>
                    <a:pt x="179" y="705"/>
                    <a:pt x="179" y="705"/>
                    <a:pt x="179" y="705"/>
                  </a:cubicBezTo>
                  <a:cubicBezTo>
                    <a:pt x="179" y="705"/>
                    <a:pt x="178" y="705"/>
                    <a:pt x="178" y="705"/>
                  </a:cubicBezTo>
                  <a:cubicBezTo>
                    <a:pt x="178" y="705"/>
                    <a:pt x="178" y="705"/>
                    <a:pt x="178" y="705"/>
                  </a:cubicBezTo>
                  <a:cubicBezTo>
                    <a:pt x="177" y="705"/>
                    <a:pt x="177" y="704"/>
                    <a:pt x="176" y="704"/>
                  </a:cubicBezTo>
                  <a:close/>
                  <a:moveTo>
                    <a:pt x="441" y="700"/>
                  </a:moveTo>
                  <a:cubicBezTo>
                    <a:pt x="440" y="699"/>
                    <a:pt x="440" y="698"/>
                    <a:pt x="440" y="697"/>
                  </a:cubicBezTo>
                  <a:cubicBezTo>
                    <a:pt x="440" y="697"/>
                    <a:pt x="440" y="697"/>
                    <a:pt x="440" y="697"/>
                  </a:cubicBezTo>
                  <a:cubicBezTo>
                    <a:pt x="441" y="696"/>
                    <a:pt x="442" y="696"/>
                    <a:pt x="443" y="696"/>
                  </a:cubicBezTo>
                  <a:cubicBezTo>
                    <a:pt x="443" y="696"/>
                    <a:pt x="443" y="696"/>
                    <a:pt x="443" y="696"/>
                  </a:cubicBezTo>
                  <a:cubicBezTo>
                    <a:pt x="444" y="696"/>
                    <a:pt x="444" y="697"/>
                    <a:pt x="444" y="699"/>
                  </a:cubicBezTo>
                  <a:cubicBezTo>
                    <a:pt x="444" y="699"/>
                    <a:pt x="444" y="699"/>
                    <a:pt x="444" y="699"/>
                  </a:cubicBezTo>
                  <a:cubicBezTo>
                    <a:pt x="444" y="699"/>
                    <a:pt x="443" y="700"/>
                    <a:pt x="442" y="700"/>
                  </a:cubicBezTo>
                  <a:cubicBezTo>
                    <a:pt x="442" y="700"/>
                    <a:pt x="442" y="700"/>
                    <a:pt x="442" y="700"/>
                  </a:cubicBezTo>
                  <a:cubicBezTo>
                    <a:pt x="442" y="700"/>
                    <a:pt x="442" y="700"/>
                    <a:pt x="441" y="700"/>
                  </a:cubicBezTo>
                  <a:close/>
                  <a:moveTo>
                    <a:pt x="172" y="692"/>
                  </a:moveTo>
                  <a:cubicBezTo>
                    <a:pt x="172" y="691"/>
                    <a:pt x="172" y="690"/>
                    <a:pt x="173" y="690"/>
                  </a:cubicBezTo>
                  <a:cubicBezTo>
                    <a:pt x="173" y="690"/>
                    <a:pt x="173" y="690"/>
                    <a:pt x="173" y="690"/>
                  </a:cubicBezTo>
                  <a:cubicBezTo>
                    <a:pt x="174" y="689"/>
                    <a:pt x="175" y="690"/>
                    <a:pt x="176" y="691"/>
                  </a:cubicBezTo>
                  <a:cubicBezTo>
                    <a:pt x="176" y="691"/>
                    <a:pt x="176" y="691"/>
                    <a:pt x="176" y="691"/>
                  </a:cubicBezTo>
                  <a:cubicBezTo>
                    <a:pt x="176" y="692"/>
                    <a:pt x="176" y="693"/>
                    <a:pt x="174" y="694"/>
                  </a:cubicBezTo>
                  <a:cubicBezTo>
                    <a:pt x="174" y="694"/>
                    <a:pt x="174" y="694"/>
                    <a:pt x="174" y="694"/>
                  </a:cubicBezTo>
                  <a:cubicBezTo>
                    <a:pt x="174" y="694"/>
                    <a:pt x="174" y="694"/>
                    <a:pt x="174" y="694"/>
                  </a:cubicBezTo>
                  <a:cubicBezTo>
                    <a:pt x="174" y="694"/>
                    <a:pt x="174" y="694"/>
                    <a:pt x="174" y="694"/>
                  </a:cubicBezTo>
                  <a:cubicBezTo>
                    <a:pt x="173" y="694"/>
                    <a:pt x="172" y="693"/>
                    <a:pt x="172" y="692"/>
                  </a:cubicBezTo>
                  <a:close/>
                  <a:moveTo>
                    <a:pt x="446" y="688"/>
                  </a:moveTo>
                  <a:cubicBezTo>
                    <a:pt x="445" y="688"/>
                    <a:pt x="444" y="687"/>
                    <a:pt x="444" y="686"/>
                  </a:cubicBezTo>
                  <a:cubicBezTo>
                    <a:pt x="444" y="686"/>
                    <a:pt x="444" y="686"/>
                    <a:pt x="444" y="686"/>
                  </a:cubicBezTo>
                  <a:cubicBezTo>
                    <a:pt x="445" y="685"/>
                    <a:pt x="446" y="684"/>
                    <a:pt x="447" y="685"/>
                  </a:cubicBezTo>
                  <a:cubicBezTo>
                    <a:pt x="447" y="685"/>
                    <a:pt x="447" y="685"/>
                    <a:pt x="447" y="685"/>
                  </a:cubicBezTo>
                  <a:cubicBezTo>
                    <a:pt x="448" y="685"/>
                    <a:pt x="449" y="686"/>
                    <a:pt x="448" y="687"/>
                  </a:cubicBezTo>
                  <a:cubicBezTo>
                    <a:pt x="448" y="687"/>
                    <a:pt x="448" y="687"/>
                    <a:pt x="448" y="687"/>
                  </a:cubicBezTo>
                  <a:cubicBezTo>
                    <a:pt x="448" y="688"/>
                    <a:pt x="447" y="689"/>
                    <a:pt x="446" y="689"/>
                  </a:cubicBezTo>
                  <a:cubicBezTo>
                    <a:pt x="446" y="689"/>
                    <a:pt x="446" y="689"/>
                    <a:pt x="446" y="689"/>
                  </a:cubicBezTo>
                  <a:cubicBezTo>
                    <a:pt x="446" y="689"/>
                    <a:pt x="446" y="689"/>
                    <a:pt x="446" y="688"/>
                  </a:cubicBezTo>
                  <a:close/>
                  <a:moveTo>
                    <a:pt x="168" y="681"/>
                  </a:moveTo>
                  <a:cubicBezTo>
                    <a:pt x="167" y="680"/>
                    <a:pt x="168" y="679"/>
                    <a:pt x="169" y="679"/>
                  </a:cubicBezTo>
                  <a:cubicBezTo>
                    <a:pt x="169" y="679"/>
                    <a:pt x="169" y="679"/>
                    <a:pt x="169" y="679"/>
                  </a:cubicBezTo>
                  <a:cubicBezTo>
                    <a:pt x="170" y="678"/>
                    <a:pt x="171" y="679"/>
                    <a:pt x="171" y="680"/>
                  </a:cubicBezTo>
                  <a:cubicBezTo>
                    <a:pt x="171" y="680"/>
                    <a:pt x="171" y="680"/>
                    <a:pt x="171" y="680"/>
                  </a:cubicBezTo>
                  <a:cubicBezTo>
                    <a:pt x="172" y="681"/>
                    <a:pt x="171" y="682"/>
                    <a:pt x="170" y="682"/>
                  </a:cubicBezTo>
                  <a:cubicBezTo>
                    <a:pt x="170" y="682"/>
                    <a:pt x="170" y="682"/>
                    <a:pt x="170" y="682"/>
                  </a:cubicBezTo>
                  <a:cubicBezTo>
                    <a:pt x="170" y="683"/>
                    <a:pt x="170" y="683"/>
                    <a:pt x="169" y="683"/>
                  </a:cubicBezTo>
                  <a:cubicBezTo>
                    <a:pt x="169" y="683"/>
                    <a:pt x="169" y="683"/>
                    <a:pt x="169" y="683"/>
                  </a:cubicBezTo>
                  <a:cubicBezTo>
                    <a:pt x="169" y="683"/>
                    <a:pt x="168" y="682"/>
                    <a:pt x="168" y="681"/>
                  </a:cubicBezTo>
                  <a:close/>
                  <a:moveTo>
                    <a:pt x="450" y="677"/>
                  </a:moveTo>
                  <a:cubicBezTo>
                    <a:pt x="449" y="677"/>
                    <a:pt x="448" y="676"/>
                    <a:pt x="449" y="675"/>
                  </a:cubicBezTo>
                  <a:cubicBezTo>
                    <a:pt x="449" y="675"/>
                    <a:pt x="449" y="675"/>
                    <a:pt x="449" y="675"/>
                  </a:cubicBezTo>
                  <a:cubicBezTo>
                    <a:pt x="449" y="674"/>
                    <a:pt x="450" y="673"/>
                    <a:pt x="451" y="674"/>
                  </a:cubicBezTo>
                  <a:cubicBezTo>
                    <a:pt x="451" y="674"/>
                    <a:pt x="451" y="674"/>
                    <a:pt x="451" y="674"/>
                  </a:cubicBezTo>
                  <a:cubicBezTo>
                    <a:pt x="452" y="674"/>
                    <a:pt x="453" y="675"/>
                    <a:pt x="453" y="676"/>
                  </a:cubicBezTo>
                  <a:cubicBezTo>
                    <a:pt x="453" y="676"/>
                    <a:pt x="453" y="676"/>
                    <a:pt x="453" y="676"/>
                  </a:cubicBezTo>
                  <a:cubicBezTo>
                    <a:pt x="452" y="677"/>
                    <a:pt x="451" y="677"/>
                    <a:pt x="451" y="677"/>
                  </a:cubicBezTo>
                  <a:cubicBezTo>
                    <a:pt x="451" y="677"/>
                    <a:pt x="451" y="677"/>
                    <a:pt x="451" y="677"/>
                  </a:cubicBezTo>
                  <a:cubicBezTo>
                    <a:pt x="450" y="677"/>
                    <a:pt x="450" y="677"/>
                    <a:pt x="450" y="677"/>
                  </a:cubicBezTo>
                  <a:close/>
                  <a:moveTo>
                    <a:pt x="163" y="670"/>
                  </a:moveTo>
                  <a:cubicBezTo>
                    <a:pt x="163" y="669"/>
                    <a:pt x="163" y="668"/>
                    <a:pt x="164" y="668"/>
                  </a:cubicBezTo>
                  <a:cubicBezTo>
                    <a:pt x="164" y="668"/>
                    <a:pt x="164" y="668"/>
                    <a:pt x="164" y="668"/>
                  </a:cubicBezTo>
                  <a:cubicBezTo>
                    <a:pt x="165" y="667"/>
                    <a:pt x="167" y="668"/>
                    <a:pt x="167" y="669"/>
                  </a:cubicBezTo>
                  <a:cubicBezTo>
                    <a:pt x="167" y="669"/>
                    <a:pt x="167" y="669"/>
                    <a:pt x="167" y="669"/>
                  </a:cubicBezTo>
                  <a:cubicBezTo>
                    <a:pt x="167" y="670"/>
                    <a:pt x="167" y="671"/>
                    <a:pt x="166" y="671"/>
                  </a:cubicBezTo>
                  <a:cubicBezTo>
                    <a:pt x="166" y="671"/>
                    <a:pt x="166" y="671"/>
                    <a:pt x="166" y="671"/>
                  </a:cubicBezTo>
                  <a:cubicBezTo>
                    <a:pt x="166" y="671"/>
                    <a:pt x="165" y="671"/>
                    <a:pt x="165" y="671"/>
                  </a:cubicBezTo>
                  <a:cubicBezTo>
                    <a:pt x="165" y="671"/>
                    <a:pt x="165" y="671"/>
                    <a:pt x="165" y="671"/>
                  </a:cubicBezTo>
                  <a:cubicBezTo>
                    <a:pt x="164" y="671"/>
                    <a:pt x="164" y="671"/>
                    <a:pt x="163" y="670"/>
                  </a:cubicBezTo>
                  <a:close/>
                  <a:moveTo>
                    <a:pt x="454" y="666"/>
                  </a:moveTo>
                  <a:cubicBezTo>
                    <a:pt x="453" y="666"/>
                    <a:pt x="453" y="665"/>
                    <a:pt x="453" y="663"/>
                  </a:cubicBezTo>
                  <a:cubicBezTo>
                    <a:pt x="453" y="663"/>
                    <a:pt x="453" y="663"/>
                    <a:pt x="453" y="663"/>
                  </a:cubicBezTo>
                  <a:cubicBezTo>
                    <a:pt x="454" y="662"/>
                    <a:pt x="455" y="662"/>
                    <a:pt x="456" y="662"/>
                  </a:cubicBezTo>
                  <a:cubicBezTo>
                    <a:pt x="456" y="662"/>
                    <a:pt x="456" y="662"/>
                    <a:pt x="456" y="662"/>
                  </a:cubicBezTo>
                  <a:cubicBezTo>
                    <a:pt x="457" y="663"/>
                    <a:pt x="457" y="664"/>
                    <a:pt x="457" y="665"/>
                  </a:cubicBezTo>
                  <a:cubicBezTo>
                    <a:pt x="457" y="665"/>
                    <a:pt x="457" y="665"/>
                    <a:pt x="457" y="665"/>
                  </a:cubicBezTo>
                  <a:cubicBezTo>
                    <a:pt x="457" y="666"/>
                    <a:pt x="456" y="666"/>
                    <a:pt x="455" y="666"/>
                  </a:cubicBezTo>
                  <a:cubicBezTo>
                    <a:pt x="455" y="666"/>
                    <a:pt x="455" y="666"/>
                    <a:pt x="455" y="666"/>
                  </a:cubicBezTo>
                  <a:cubicBezTo>
                    <a:pt x="455" y="666"/>
                    <a:pt x="454" y="666"/>
                    <a:pt x="454" y="666"/>
                  </a:cubicBezTo>
                  <a:close/>
                  <a:moveTo>
                    <a:pt x="159" y="659"/>
                  </a:moveTo>
                  <a:cubicBezTo>
                    <a:pt x="159" y="658"/>
                    <a:pt x="159" y="657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1" y="656"/>
                    <a:pt x="162" y="656"/>
                    <a:pt x="163" y="657"/>
                  </a:cubicBezTo>
                  <a:cubicBezTo>
                    <a:pt x="163" y="657"/>
                    <a:pt x="163" y="657"/>
                    <a:pt x="163" y="657"/>
                  </a:cubicBezTo>
                  <a:cubicBezTo>
                    <a:pt x="163" y="658"/>
                    <a:pt x="163" y="660"/>
                    <a:pt x="162" y="660"/>
                  </a:cubicBezTo>
                  <a:cubicBezTo>
                    <a:pt x="162" y="660"/>
                    <a:pt x="162" y="660"/>
                    <a:pt x="162" y="660"/>
                  </a:cubicBezTo>
                  <a:cubicBezTo>
                    <a:pt x="161" y="660"/>
                    <a:pt x="161" y="660"/>
                    <a:pt x="161" y="660"/>
                  </a:cubicBezTo>
                  <a:cubicBezTo>
                    <a:pt x="161" y="660"/>
                    <a:pt x="161" y="660"/>
                    <a:pt x="161" y="660"/>
                  </a:cubicBezTo>
                  <a:cubicBezTo>
                    <a:pt x="160" y="660"/>
                    <a:pt x="159" y="660"/>
                    <a:pt x="159" y="659"/>
                  </a:cubicBezTo>
                  <a:close/>
                  <a:moveTo>
                    <a:pt x="459" y="655"/>
                  </a:moveTo>
                  <a:cubicBezTo>
                    <a:pt x="458" y="654"/>
                    <a:pt x="457" y="653"/>
                    <a:pt x="457" y="652"/>
                  </a:cubicBezTo>
                  <a:cubicBezTo>
                    <a:pt x="457" y="652"/>
                    <a:pt x="457" y="652"/>
                    <a:pt x="457" y="652"/>
                  </a:cubicBezTo>
                  <a:cubicBezTo>
                    <a:pt x="458" y="651"/>
                    <a:pt x="459" y="651"/>
                    <a:pt x="460" y="651"/>
                  </a:cubicBezTo>
                  <a:cubicBezTo>
                    <a:pt x="460" y="651"/>
                    <a:pt x="460" y="651"/>
                    <a:pt x="460" y="651"/>
                  </a:cubicBezTo>
                  <a:cubicBezTo>
                    <a:pt x="461" y="652"/>
                    <a:pt x="462" y="653"/>
                    <a:pt x="461" y="654"/>
                  </a:cubicBezTo>
                  <a:cubicBezTo>
                    <a:pt x="461" y="654"/>
                    <a:pt x="461" y="654"/>
                    <a:pt x="461" y="654"/>
                  </a:cubicBezTo>
                  <a:cubicBezTo>
                    <a:pt x="461" y="655"/>
                    <a:pt x="460" y="655"/>
                    <a:pt x="459" y="655"/>
                  </a:cubicBezTo>
                  <a:cubicBezTo>
                    <a:pt x="459" y="655"/>
                    <a:pt x="459" y="655"/>
                    <a:pt x="459" y="655"/>
                  </a:cubicBezTo>
                  <a:cubicBezTo>
                    <a:pt x="459" y="655"/>
                    <a:pt x="459" y="655"/>
                    <a:pt x="459" y="655"/>
                  </a:cubicBezTo>
                  <a:close/>
                  <a:moveTo>
                    <a:pt x="155" y="648"/>
                  </a:moveTo>
                  <a:cubicBezTo>
                    <a:pt x="154" y="647"/>
                    <a:pt x="155" y="645"/>
                    <a:pt x="156" y="645"/>
                  </a:cubicBezTo>
                  <a:cubicBezTo>
                    <a:pt x="156" y="645"/>
                    <a:pt x="156" y="645"/>
                    <a:pt x="156" y="645"/>
                  </a:cubicBezTo>
                  <a:cubicBezTo>
                    <a:pt x="157" y="645"/>
                    <a:pt x="158" y="645"/>
                    <a:pt x="158" y="646"/>
                  </a:cubicBezTo>
                  <a:cubicBezTo>
                    <a:pt x="158" y="646"/>
                    <a:pt x="158" y="646"/>
                    <a:pt x="158" y="646"/>
                  </a:cubicBezTo>
                  <a:cubicBezTo>
                    <a:pt x="159" y="647"/>
                    <a:pt x="158" y="648"/>
                    <a:pt x="157" y="649"/>
                  </a:cubicBezTo>
                  <a:cubicBezTo>
                    <a:pt x="157" y="649"/>
                    <a:pt x="157" y="649"/>
                    <a:pt x="157" y="649"/>
                  </a:cubicBezTo>
                  <a:cubicBezTo>
                    <a:pt x="157" y="649"/>
                    <a:pt x="157" y="649"/>
                    <a:pt x="157" y="649"/>
                  </a:cubicBezTo>
                  <a:cubicBezTo>
                    <a:pt x="157" y="649"/>
                    <a:pt x="157" y="649"/>
                    <a:pt x="157" y="649"/>
                  </a:cubicBezTo>
                  <a:cubicBezTo>
                    <a:pt x="156" y="649"/>
                    <a:pt x="155" y="648"/>
                    <a:pt x="155" y="648"/>
                  </a:cubicBezTo>
                  <a:close/>
                  <a:moveTo>
                    <a:pt x="463" y="644"/>
                  </a:moveTo>
                  <a:cubicBezTo>
                    <a:pt x="462" y="643"/>
                    <a:pt x="461" y="642"/>
                    <a:pt x="462" y="641"/>
                  </a:cubicBezTo>
                  <a:cubicBezTo>
                    <a:pt x="462" y="641"/>
                    <a:pt x="462" y="641"/>
                    <a:pt x="462" y="641"/>
                  </a:cubicBezTo>
                  <a:cubicBezTo>
                    <a:pt x="462" y="640"/>
                    <a:pt x="463" y="640"/>
                    <a:pt x="464" y="640"/>
                  </a:cubicBezTo>
                  <a:cubicBezTo>
                    <a:pt x="464" y="640"/>
                    <a:pt x="464" y="640"/>
                    <a:pt x="464" y="640"/>
                  </a:cubicBezTo>
                  <a:cubicBezTo>
                    <a:pt x="465" y="640"/>
                    <a:pt x="466" y="641"/>
                    <a:pt x="465" y="643"/>
                  </a:cubicBezTo>
                  <a:cubicBezTo>
                    <a:pt x="465" y="643"/>
                    <a:pt x="465" y="643"/>
                    <a:pt x="465" y="643"/>
                  </a:cubicBezTo>
                  <a:cubicBezTo>
                    <a:pt x="465" y="643"/>
                    <a:pt x="464" y="644"/>
                    <a:pt x="464" y="644"/>
                  </a:cubicBezTo>
                  <a:cubicBezTo>
                    <a:pt x="464" y="644"/>
                    <a:pt x="464" y="644"/>
                    <a:pt x="464" y="644"/>
                  </a:cubicBezTo>
                  <a:cubicBezTo>
                    <a:pt x="463" y="644"/>
                    <a:pt x="463" y="644"/>
                    <a:pt x="463" y="644"/>
                  </a:cubicBezTo>
                  <a:close/>
                  <a:moveTo>
                    <a:pt x="150" y="636"/>
                  </a:moveTo>
                  <a:cubicBezTo>
                    <a:pt x="150" y="635"/>
                    <a:pt x="150" y="634"/>
                    <a:pt x="152" y="634"/>
                  </a:cubicBezTo>
                  <a:cubicBezTo>
                    <a:pt x="152" y="634"/>
                    <a:pt x="152" y="634"/>
                    <a:pt x="152" y="634"/>
                  </a:cubicBezTo>
                  <a:cubicBezTo>
                    <a:pt x="153" y="634"/>
                    <a:pt x="154" y="634"/>
                    <a:pt x="154" y="635"/>
                  </a:cubicBezTo>
                  <a:cubicBezTo>
                    <a:pt x="154" y="635"/>
                    <a:pt x="154" y="635"/>
                    <a:pt x="154" y="635"/>
                  </a:cubicBezTo>
                  <a:cubicBezTo>
                    <a:pt x="154" y="636"/>
                    <a:pt x="154" y="637"/>
                    <a:pt x="153" y="638"/>
                  </a:cubicBezTo>
                  <a:cubicBezTo>
                    <a:pt x="153" y="638"/>
                    <a:pt x="153" y="638"/>
                    <a:pt x="153" y="638"/>
                  </a:cubicBezTo>
                  <a:cubicBezTo>
                    <a:pt x="153" y="638"/>
                    <a:pt x="152" y="638"/>
                    <a:pt x="152" y="638"/>
                  </a:cubicBezTo>
                  <a:cubicBezTo>
                    <a:pt x="152" y="638"/>
                    <a:pt x="152" y="638"/>
                    <a:pt x="152" y="638"/>
                  </a:cubicBezTo>
                  <a:cubicBezTo>
                    <a:pt x="151" y="638"/>
                    <a:pt x="151" y="637"/>
                    <a:pt x="150" y="636"/>
                  </a:cubicBezTo>
                  <a:close/>
                  <a:moveTo>
                    <a:pt x="467" y="632"/>
                  </a:moveTo>
                  <a:cubicBezTo>
                    <a:pt x="466" y="632"/>
                    <a:pt x="466" y="631"/>
                    <a:pt x="466" y="630"/>
                  </a:cubicBezTo>
                  <a:cubicBezTo>
                    <a:pt x="466" y="630"/>
                    <a:pt x="466" y="630"/>
                    <a:pt x="466" y="630"/>
                  </a:cubicBezTo>
                  <a:cubicBezTo>
                    <a:pt x="466" y="629"/>
                    <a:pt x="468" y="628"/>
                    <a:pt x="469" y="629"/>
                  </a:cubicBezTo>
                  <a:cubicBezTo>
                    <a:pt x="469" y="629"/>
                    <a:pt x="469" y="629"/>
                    <a:pt x="469" y="629"/>
                  </a:cubicBezTo>
                  <a:cubicBezTo>
                    <a:pt x="470" y="629"/>
                    <a:pt x="470" y="630"/>
                    <a:pt x="470" y="631"/>
                  </a:cubicBezTo>
                  <a:cubicBezTo>
                    <a:pt x="470" y="631"/>
                    <a:pt x="470" y="631"/>
                    <a:pt x="470" y="631"/>
                  </a:cubicBezTo>
                  <a:cubicBezTo>
                    <a:pt x="469" y="632"/>
                    <a:pt x="469" y="633"/>
                    <a:pt x="468" y="633"/>
                  </a:cubicBezTo>
                  <a:cubicBezTo>
                    <a:pt x="468" y="633"/>
                    <a:pt x="468" y="633"/>
                    <a:pt x="468" y="633"/>
                  </a:cubicBezTo>
                  <a:cubicBezTo>
                    <a:pt x="468" y="633"/>
                    <a:pt x="467" y="633"/>
                    <a:pt x="467" y="632"/>
                  </a:cubicBezTo>
                  <a:close/>
                  <a:moveTo>
                    <a:pt x="146" y="625"/>
                  </a:moveTo>
                  <a:cubicBezTo>
                    <a:pt x="146" y="624"/>
                    <a:pt x="146" y="623"/>
                    <a:pt x="147" y="623"/>
                  </a:cubicBezTo>
                  <a:cubicBezTo>
                    <a:pt x="147" y="623"/>
                    <a:pt x="147" y="623"/>
                    <a:pt x="147" y="623"/>
                  </a:cubicBezTo>
                  <a:cubicBezTo>
                    <a:pt x="148" y="622"/>
                    <a:pt x="149" y="623"/>
                    <a:pt x="150" y="624"/>
                  </a:cubicBezTo>
                  <a:cubicBezTo>
                    <a:pt x="150" y="624"/>
                    <a:pt x="150" y="624"/>
                    <a:pt x="150" y="624"/>
                  </a:cubicBezTo>
                  <a:cubicBezTo>
                    <a:pt x="150" y="625"/>
                    <a:pt x="150" y="626"/>
                    <a:pt x="149" y="626"/>
                  </a:cubicBezTo>
                  <a:cubicBezTo>
                    <a:pt x="149" y="626"/>
                    <a:pt x="149" y="626"/>
                    <a:pt x="149" y="626"/>
                  </a:cubicBezTo>
                  <a:cubicBezTo>
                    <a:pt x="148" y="627"/>
                    <a:pt x="148" y="627"/>
                    <a:pt x="148" y="627"/>
                  </a:cubicBezTo>
                  <a:cubicBezTo>
                    <a:pt x="148" y="627"/>
                    <a:pt x="148" y="627"/>
                    <a:pt x="148" y="627"/>
                  </a:cubicBezTo>
                  <a:cubicBezTo>
                    <a:pt x="147" y="627"/>
                    <a:pt x="146" y="626"/>
                    <a:pt x="146" y="625"/>
                  </a:cubicBezTo>
                  <a:close/>
                  <a:moveTo>
                    <a:pt x="472" y="621"/>
                  </a:moveTo>
                  <a:cubicBezTo>
                    <a:pt x="470" y="621"/>
                    <a:pt x="470" y="620"/>
                    <a:pt x="470" y="619"/>
                  </a:cubicBezTo>
                  <a:cubicBezTo>
                    <a:pt x="470" y="619"/>
                    <a:pt x="470" y="619"/>
                    <a:pt x="470" y="619"/>
                  </a:cubicBezTo>
                  <a:cubicBezTo>
                    <a:pt x="471" y="618"/>
                    <a:pt x="472" y="617"/>
                    <a:pt x="473" y="618"/>
                  </a:cubicBezTo>
                  <a:cubicBezTo>
                    <a:pt x="473" y="618"/>
                    <a:pt x="473" y="618"/>
                    <a:pt x="473" y="618"/>
                  </a:cubicBezTo>
                  <a:cubicBezTo>
                    <a:pt x="474" y="618"/>
                    <a:pt x="474" y="619"/>
                    <a:pt x="474" y="620"/>
                  </a:cubicBezTo>
                  <a:cubicBezTo>
                    <a:pt x="474" y="620"/>
                    <a:pt x="474" y="620"/>
                    <a:pt x="474" y="620"/>
                  </a:cubicBezTo>
                  <a:cubicBezTo>
                    <a:pt x="474" y="621"/>
                    <a:pt x="473" y="621"/>
                    <a:pt x="472" y="621"/>
                  </a:cubicBezTo>
                  <a:cubicBezTo>
                    <a:pt x="472" y="621"/>
                    <a:pt x="472" y="621"/>
                    <a:pt x="472" y="621"/>
                  </a:cubicBezTo>
                  <a:cubicBezTo>
                    <a:pt x="472" y="621"/>
                    <a:pt x="472" y="621"/>
                    <a:pt x="472" y="621"/>
                  </a:cubicBezTo>
                  <a:close/>
                  <a:moveTo>
                    <a:pt x="142" y="614"/>
                  </a:moveTo>
                  <a:cubicBezTo>
                    <a:pt x="141" y="613"/>
                    <a:pt x="142" y="612"/>
                    <a:pt x="143" y="612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4" y="611"/>
                    <a:pt x="145" y="612"/>
                    <a:pt x="145" y="613"/>
                  </a:cubicBezTo>
                  <a:cubicBezTo>
                    <a:pt x="145" y="613"/>
                    <a:pt x="145" y="613"/>
                    <a:pt x="145" y="613"/>
                  </a:cubicBezTo>
                  <a:cubicBezTo>
                    <a:pt x="146" y="614"/>
                    <a:pt x="145" y="615"/>
                    <a:pt x="144" y="615"/>
                  </a:cubicBezTo>
                  <a:cubicBezTo>
                    <a:pt x="144" y="615"/>
                    <a:pt x="144" y="615"/>
                    <a:pt x="144" y="615"/>
                  </a:cubicBezTo>
                  <a:cubicBezTo>
                    <a:pt x="144" y="615"/>
                    <a:pt x="144" y="615"/>
                    <a:pt x="144" y="615"/>
                  </a:cubicBezTo>
                  <a:cubicBezTo>
                    <a:pt x="144" y="615"/>
                    <a:pt x="144" y="615"/>
                    <a:pt x="144" y="615"/>
                  </a:cubicBezTo>
                  <a:cubicBezTo>
                    <a:pt x="143" y="615"/>
                    <a:pt x="142" y="615"/>
                    <a:pt x="142" y="614"/>
                  </a:cubicBezTo>
                  <a:close/>
                  <a:moveTo>
                    <a:pt x="476" y="610"/>
                  </a:moveTo>
                  <a:cubicBezTo>
                    <a:pt x="475" y="610"/>
                    <a:pt x="474" y="609"/>
                    <a:pt x="475" y="607"/>
                  </a:cubicBezTo>
                  <a:cubicBezTo>
                    <a:pt x="475" y="607"/>
                    <a:pt x="475" y="607"/>
                    <a:pt x="475" y="607"/>
                  </a:cubicBezTo>
                  <a:cubicBezTo>
                    <a:pt x="475" y="606"/>
                    <a:pt x="476" y="606"/>
                    <a:pt x="477" y="606"/>
                  </a:cubicBezTo>
                  <a:cubicBezTo>
                    <a:pt x="477" y="606"/>
                    <a:pt x="477" y="606"/>
                    <a:pt x="477" y="606"/>
                  </a:cubicBezTo>
                  <a:cubicBezTo>
                    <a:pt x="478" y="607"/>
                    <a:pt x="479" y="608"/>
                    <a:pt x="478" y="609"/>
                  </a:cubicBezTo>
                  <a:cubicBezTo>
                    <a:pt x="478" y="609"/>
                    <a:pt x="478" y="609"/>
                    <a:pt x="478" y="609"/>
                  </a:cubicBezTo>
                  <a:cubicBezTo>
                    <a:pt x="478" y="610"/>
                    <a:pt x="477" y="610"/>
                    <a:pt x="477" y="610"/>
                  </a:cubicBezTo>
                  <a:cubicBezTo>
                    <a:pt x="477" y="610"/>
                    <a:pt x="477" y="610"/>
                    <a:pt x="477" y="610"/>
                  </a:cubicBezTo>
                  <a:cubicBezTo>
                    <a:pt x="476" y="610"/>
                    <a:pt x="476" y="610"/>
                    <a:pt x="476" y="610"/>
                  </a:cubicBezTo>
                  <a:close/>
                  <a:moveTo>
                    <a:pt x="137" y="603"/>
                  </a:moveTo>
                  <a:cubicBezTo>
                    <a:pt x="137" y="602"/>
                    <a:pt x="138" y="601"/>
                    <a:pt x="139" y="600"/>
                  </a:cubicBezTo>
                  <a:cubicBezTo>
                    <a:pt x="139" y="600"/>
                    <a:pt x="139" y="600"/>
                    <a:pt x="139" y="600"/>
                  </a:cubicBezTo>
                  <a:cubicBezTo>
                    <a:pt x="140" y="600"/>
                    <a:pt x="141" y="600"/>
                    <a:pt x="141" y="601"/>
                  </a:cubicBezTo>
                  <a:cubicBezTo>
                    <a:pt x="141" y="601"/>
                    <a:pt x="141" y="601"/>
                    <a:pt x="141" y="601"/>
                  </a:cubicBezTo>
                  <a:cubicBezTo>
                    <a:pt x="142" y="602"/>
                    <a:pt x="141" y="604"/>
                    <a:pt x="140" y="604"/>
                  </a:cubicBezTo>
                  <a:cubicBezTo>
                    <a:pt x="140" y="604"/>
                    <a:pt x="140" y="604"/>
                    <a:pt x="140" y="604"/>
                  </a:cubicBezTo>
                  <a:cubicBezTo>
                    <a:pt x="140" y="604"/>
                    <a:pt x="140" y="604"/>
                    <a:pt x="139" y="604"/>
                  </a:cubicBezTo>
                  <a:cubicBezTo>
                    <a:pt x="139" y="604"/>
                    <a:pt x="139" y="604"/>
                    <a:pt x="139" y="604"/>
                  </a:cubicBezTo>
                  <a:cubicBezTo>
                    <a:pt x="138" y="604"/>
                    <a:pt x="138" y="604"/>
                    <a:pt x="137" y="603"/>
                  </a:cubicBezTo>
                  <a:close/>
                  <a:moveTo>
                    <a:pt x="480" y="599"/>
                  </a:moveTo>
                  <a:cubicBezTo>
                    <a:pt x="479" y="598"/>
                    <a:pt x="479" y="597"/>
                    <a:pt x="479" y="596"/>
                  </a:cubicBezTo>
                  <a:cubicBezTo>
                    <a:pt x="479" y="596"/>
                    <a:pt x="479" y="596"/>
                    <a:pt x="479" y="596"/>
                  </a:cubicBezTo>
                  <a:cubicBezTo>
                    <a:pt x="479" y="595"/>
                    <a:pt x="481" y="595"/>
                    <a:pt x="482" y="595"/>
                  </a:cubicBezTo>
                  <a:cubicBezTo>
                    <a:pt x="482" y="595"/>
                    <a:pt x="482" y="595"/>
                    <a:pt x="482" y="595"/>
                  </a:cubicBezTo>
                  <a:cubicBezTo>
                    <a:pt x="483" y="596"/>
                    <a:pt x="483" y="597"/>
                    <a:pt x="483" y="598"/>
                  </a:cubicBezTo>
                  <a:cubicBezTo>
                    <a:pt x="483" y="598"/>
                    <a:pt x="483" y="598"/>
                    <a:pt x="483" y="598"/>
                  </a:cubicBezTo>
                  <a:cubicBezTo>
                    <a:pt x="482" y="599"/>
                    <a:pt x="482" y="599"/>
                    <a:pt x="481" y="599"/>
                  </a:cubicBezTo>
                  <a:cubicBezTo>
                    <a:pt x="481" y="599"/>
                    <a:pt x="481" y="599"/>
                    <a:pt x="481" y="599"/>
                  </a:cubicBezTo>
                  <a:cubicBezTo>
                    <a:pt x="481" y="599"/>
                    <a:pt x="480" y="599"/>
                    <a:pt x="480" y="599"/>
                  </a:cubicBezTo>
                  <a:close/>
                  <a:moveTo>
                    <a:pt x="133" y="592"/>
                  </a:moveTo>
                  <a:cubicBezTo>
                    <a:pt x="133" y="591"/>
                    <a:pt x="133" y="589"/>
                    <a:pt x="134" y="589"/>
                  </a:cubicBezTo>
                  <a:cubicBezTo>
                    <a:pt x="134" y="589"/>
                    <a:pt x="134" y="589"/>
                    <a:pt x="134" y="589"/>
                  </a:cubicBezTo>
                  <a:cubicBezTo>
                    <a:pt x="135" y="589"/>
                    <a:pt x="136" y="589"/>
                    <a:pt x="137" y="590"/>
                  </a:cubicBezTo>
                  <a:cubicBezTo>
                    <a:pt x="137" y="590"/>
                    <a:pt x="137" y="590"/>
                    <a:pt x="137" y="590"/>
                  </a:cubicBezTo>
                  <a:cubicBezTo>
                    <a:pt x="137" y="591"/>
                    <a:pt x="137" y="592"/>
                    <a:pt x="136" y="593"/>
                  </a:cubicBezTo>
                  <a:cubicBezTo>
                    <a:pt x="136" y="593"/>
                    <a:pt x="136" y="593"/>
                    <a:pt x="136" y="593"/>
                  </a:cubicBezTo>
                  <a:cubicBezTo>
                    <a:pt x="135" y="593"/>
                    <a:pt x="135" y="593"/>
                    <a:pt x="135" y="593"/>
                  </a:cubicBezTo>
                  <a:cubicBezTo>
                    <a:pt x="135" y="593"/>
                    <a:pt x="135" y="593"/>
                    <a:pt x="135" y="593"/>
                  </a:cubicBezTo>
                  <a:cubicBezTo>
                    <a:pt x="134" y="593"/>
                    <a:pt x="133" y="592"/>
                    <a:pt x="133" y="592"/>
                  </a:cubicBezTo>
                  <a:close/>
                  <a:moveTo>
                    <a:pt x="484" y="588"/>
                  </a:moveTo>
                  <a:cubicBezTo>
                    <a:pt x="483" y="587"/>
                    <a:pt x="483" y="586"/>
                    <a:pt x="483" y="585"/>
                  </a:cubicBezTo>
                  <a:cubicBezTo>
                    <a:pt x="483" y="585"/>
                    <a:pt x="483" y="585"/>
                    <a:pt x="483" y="585"/>
                  </a:cubicBezTo>
                  <a:cubicBezTo>
                    <a:pt x="484" y="584"/>
                    <a:pt x="485" y="584"/>
                    <a:pt x="486" y="584"/>
                  </a:cubicBezTo>
                  <a:cubicBezTo>
                    <a:pt x="486" y="584"/>
                    <a:pt x="486" y="584"/>
                    <a:pt x="486" y="584"/>
                  </a:cubicBezTo>
                  <a:cubicBezTo>
                    <a:pt x="487" y="584"/>
                    <a:pt x="487" y="585"/>
                    <a:pt x="487" y="587"/>
                  </a:cubicBezTo>
                  <a:cubicBezTo>
                    <a:pt x="487" y="587"/>
                    <a:pt x="487" y="587"/>
                    <a:pt x="487" y="587"/>
                  </a:cubicBezTo>
                  <a:cubicBezTo>
                    <a:pt x="487" y="587"/>
                    <a:pt x="486" y="588"/>
                    <a:pt x="485" y="588"/>
                  </a:cubicBezTo>
                  <a:cubicBezTo>
                    <a:pt x="485" y="588"/>
                    <a:pt x="485" y="588"/>
                    <a:pt x="485" y="588"/>
                  </a:cubicBezTo>
                  <a:cubicBezTo>
                    <a:pt x="485" y="588"/>
                    <a:pt x="485" y="588"/>
                    <a:pt x="484" y="588"/>
                  </a:cubicBezTo>
                  <a:close/>
                  <a:moveTo>
                    <a:pt x="129" y="580"/>
                  </a:moveTo>
                  <a:cubicBezTo>
                    <a:pt x="128" y="579"/>
                    <a:pt x="129" y="578"/>
                    <a:pt x="130" y="578"/>
                  </a:cubicBezTo>
                  <a:cubicBezTo>
                    <a:pt x="130" y="578"/>
                    <a:pt x="130" y="578"/>
                    <a:pt x="130" y="578"/>
                  </a:cubicBezTo>
                  <a:cubicBezTo>
                    <a:pt x="131" y="578"/>
                    <a:pt x="132" y="578"/>
                    <a:pt x="133" y="579"/>
                  </a:cubicBezTo>
                  <a:cubicBezTo>
                    <a:pt x="133" y="579"/>
                    <a:pt x="133" y="579"/>
                    <a:pt x="133" y="579"/>
                  </a:cubicBezTo>
                  <a:cubicBezTo>
                    <a:pt x="133" y="580"/>
                    <a:pt x="132" y="581"/>
                    <a:pt x="131" y="582"/>
                  </a:cubicBezTo>
                  <a:cubicBezTo>
                    <a:pt x="131" y="582"/>
                    <a:pt x="131" y="582"/>
                    <a:pt x="131" y="582"/>
                  </a:cubicBezTo>
                  <a:cubicBezTo>
                    <a:pt x="131" y="582"/>
                    <a:pt x="131" y="582"/>
                    <a:pt x="131" y="582"/>
                  </a:cubicBezTo>
                  <a:cubicBezTo>
                    <a:pt x="131" y="582"/>
                    <a:pt x="131" y="582"/>
                    <a:pt x="131" y="582"/>
                  </a:cubicBezTo>
                  <a:cubicBezTo>
                    <a:pt x="130" y="582"/>
                    <a:pt x="129" y="581"/>
                    <a:pt x="129" y="580"/>
                  </a:cubicBezTo>
                  <a:close/>
                  <a:moveTo>
                    <a:pt x="489" y="576"/>
                  </a:moveTo>
                  <a:cubicBezTo>
                    <a:pt x="488" y="576"/>
                    <a:pt x="487" y="575"/>
                    <a:pt x="488" y="574"/>
                  </a:cubicBezTo>
                  <a:cubicBezTo>
                    <a:pt x="488" y="574"/>
                    <a:pt x="488" y="574"/>
                    <a:pt x="488" y="574"/>
                  </a:cubicBezTo>
                  <a:cubicBezTo>
                    <a:pt x="488" y="573"/>
                    <a:pt x="489" y="572"/>
                    <a:pt x="490" y="573"/>
                  </a:cubicBezTo>
                  <a:cubicBezTo>
                    <a:pt x="490" y="573"/>
                    <a:pt x="490" y="573"/>
                    <a:pt x="490" y="573"/>
                  </a:cubicBezTo>
                  <a:cubicBezTo>
                    <a:pt x="491" y="573"/>
                    <a:pt x="492" y="574"/>
                    <a:pt x="491" y="575"/>
                  </a:cubicBezTo>
                  <a:cubicBezTo>
                    <a:pt x="491" y="575"/>
                    <a:pt x="491" y="575"/>
                    <a:pt x="491" y="575"/>
                  </a:cubicBezTo>
                  <a:cubicBezTo>
                    <a:pt x="491" y="576"/>
                    <a:pt x="490" y="577"/>
                    <a:pt x="489" y="577"/>
                  </a:cubicBezTo>
                  <a:cubicBezTo>
                    <a:pt x="489" y="577"/>
                    <a:pt x="489" y="577"/>
                    <a:pt x="489" y="577"/>
                  </a:cubicBezTo>
                  <a:cubicBezTo>
                    <a:pt x="489" y="577"/>
                    <a:pt x="489" y="577"/>
                    <a:pt x="489" y="576"/>
                  </a:cubicBezTo>
                  <a:close/>
                  <a:moveTo>
                    <a:pt x="124" y="569"/>
                  </a:moveTo>
                  <a:cubicBezTo>
                    <a:pt x="124" y="568"/>
                    <a:pt x="125" y="567"/>
                    <a:pt x="126" y="567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7" y="566"/>
                    <a:pt x="128" y="567"/>
                    <a:pt x="128" y="568"/>
                  </a:cubicBezTo>
                  <a:cubicBezTo>
                    <a:pt x="128" y="568"/>
                    <a:pt x="128" y="568"/>
                    <a:pt x="128" y="568"/>
                  </a:cubicBezTo>
                  <a:cubicBezTo>
                    <a:pt x="129" y="569"/>
                    <a:pt x="128" y="570"/>
                    <a:pt x="127" y="570"/>
                  </a:cubicBezTo>
                  <a:cubicBezTo>
                    <a:pt x="127" y="570"/>
                    <a:pt x="127" y="570"/>
                    <a:pt x="127" y="570"/>
                  </a:cubicBezTo>
                  <a:cubicBezTo>
                    <a:pt x="127" y="571"/>
                    <a:pt x="127" y="571"/>
                    <a:pt x="126" y="571"/>
                  </a:cubicBezTo>
                  <a:cubicBezTo>
                    <a:pt x="126" y="571"/>
                    <a:pt x="126" y="571"/>
                    <a:pt x="126" y="571"/>
                  </a:cubicBezTo>
                  <a:cubicBezTo>
                    <a:pt x="126" y="571"/>
                    <a:pt x="125" y="570"/>
                    <a:pt x="124" y="569"/>
                  </a:cubicBezTo>
                  <a:close/>
                  <a:moveTo>
                    <a:pt x="493" y="565"/>
                  </a:moveTo>
                  <a:cubicBezTo>
                    <a:pt x="492" y="565"/>
                    <a:pt x="492" y="564"/>
                    <a:pt x="492" y="563"/>
                  </a:cubicBezTo>
                  <a:cubicBezTo>
                    <a:pt x="492" y="563"/>
                    <a:pt x="492" y="563"/>
                    <a:pt x="492" y="563"/>
                  </a:cubicBezTo>
                  <a:cubicBezTo>
                    <a:pt x="492" y="562"/>
                    <a:pt x="493" y="561"/>
                    <a:pt x="494" y="562"/>
                  </a:cubicBezTo>
                  <a:cubicBezTo>
                    <a:pt x="494" y="562"/>
                    <a:pt x="494" y="562"/>
                    <a:pt x="494" y="562"/>
                  </a:cubicBezTo>
                  <a:cubicBezTo>
                    <a:pt x="496" y="562"/>
                    <a:pt x="496" y="563"/>
                    <a:pt x="496" y="564"/>
                  </a:cubicBezTo>
                  <a:cubicBezTo>
                    <a:pt x="496" y="564"/>
                    <a:pt x="496" y="564"/>
                    <a:pt x="496" y="564"/>
                  </a:cubicBezTo>
                  <a:cubicBezTo>
                    <a:pt x="495" y="565"/>
                    <a:pt x="495" y="565"/>
                    <a:pt x="494" y="565"/>
                  </a:cubicBezTo>
                  <a:cubicBezTo>
                    <a:pt x="494" y="565"/>
                    <a:pt x="494" y="565"/>
                    <a:pt x="494" y="565"/>
                  </a:cubicBezTo>
                  <a:cubicBezTo>
                    <a:pt x="494" y="565"/>
                    <a:pt x="493" y="565"/>
                    <a:pt x="493" y="565"/>
                  </a:cubicBezTo>
                  <a:close/>
                  <a:moveTo>
                    <a:pt x="120" y="558"/>
                  </a:moveTo>
                  <a:cubicBezTo>
                    <a:pt x="120" y="557"/>
                    <a:pt x="120" y="556"/>
                    <a:pt x="121" y="556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2" y="555"/>
                    <a:pt x="124" y="556"/>
                    <a:pt x="124" y="557"/>
                  </a:cubicBezTo>
                  <a:cubicBezTo>
                    <a:pt x="124" y="557"/>
                    <a:pt x="124" y="557"/>
                    <a:pt x="124" y="557"/>
                  </a:cubicBezTo>
                  <a:cubicBezTo>
                    <a:pt x="124" y="558"/>
                    <a:pt x="124" y="559"/>
                    <a:pt x="123" y="559"/>
                  </a:cubicBezTo>
                  <a:cubicBezTo>
                    <a:pt x="123" y="559"/>
                    <a:pt x="123" y="559"/>
                    <a:pt x="123" y="559"/>
                  </a:cubicBezTo>
                  <a:cubicBezTo>
                    <a:pt x="123" y="559"/>
                    <a:pt x="122" y="559"/>
                    <a:pt x="122" y="559"/>
                  </a:cubicBezTo>
                  <a:cubicBezTo>
                    <a:pt x="122" y="559"/>
                    <a:pt x="122" y="559"/>
                    <a:pt x="122" y="559"/>
                  </a:cubicBezTo>
                  <a:cubicBezTo>
                    <a:pt x="121" y="559"/>
                    <a:pt x="120" y="559"/>
                    <a:pt x="120" y="558"/>
                  </a:cubicBezTo>
                  <a:close/>
                  <a:moveTo>
                    <a:pt x="497" y="554"/>
                  </a:moveTo>
                  <a:cubicBezTo>
                    <a:pt x="496" y="554"/>
                    <a:pt x="496" y="553"/>
                    <a:pt x="496" y="552"/>
                  </a:cubicBezTo>
                  <a:cubicBezTo>
                    <a:pt x="496" y="552"/>
                    <a:pt x="496" y="552"/>
                    <a:pt x="496" y="552"/>
                  </a:cubicBezTo>
                  <a:cubicBezTo>
                    <a:pt x="497" y="550"/>
                    <a:pt x="498" y="550"/>
                    <a:pt x="499" y="550"/>
                  </a:cubicBezTo>
                  <a:cubicBezTo>
                    <a:pt x="499" y="550"/>
                    <a:pt x="499" y="550"/>
                    <a:pt x="499" y="550"/>
                  </a:cubicBezTo>
                  <a:cubicBezTo>
                    <a:pt x="500" y="551"/>
                    <a:pt x="500" y="552"/>
                    <a:pt x="500" y="553"/>
                  </a:cubicBezTo>
                  <a:cubicBezTo>
                    <a:pt x="500" y="553"/>
                    <a:pt x="500" y="553"/>
                    <a:pt x="500" y="553"/>
                  </a:cubicBezTo>
                  <a:cubicBezTo>
                    <a:pt x="500" y="554"/>
                    <a:pt x="499" y="554"/>
                    <a:pt x="498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498" y="554"/>
                    <a:pt x="498" y="554"/>
                    <a:pt x="497" y="554"/>
                  </a:cubicBezTo>
                  <a:close/>
                  <a:moveTo>
                    <a:pt x="116" y="547"/>
                  </a:moveTo>
                  <a:cubicBezTo>
                    <a:pt x="115" y="546"/>
                    <a:pt x="116" y="545"/>
                    <a:pt x="117" y="544"/>
                  </a:cubicBezTo>
                  <a:cubicBezTo>
                    <a:pt x="117" y="544"/>
                    <a:pt x="117" y="544"/>
                    <a:pt x="117" y="544"/>
                  </a:cubicBezTo>
                  <a:cubicBezTo>
                    <a:pt x="118" y="544"/>
                    <a:pt x="119" y="544"/>
                    <a:pt x="120" y="545"/>
                  </a:cubicBezTo>
                  <a:cubicBezTo>
                    <a:pt x="120" y="545"/>
                    <a:pt x="120" y="545"/>
                    <a:pt x="120" y="545"/>
                  </a:cubicBezTo>
                  <a:cubicBezTo>
                    <a:pt x="120" y="546"/>
                    <a:pt x="119" y="548"/>
                    <a:pt x="118" y="548"/>
                  </a:cubicBezTo>
                  <a:cubicBezTo>
                    <a:pt x="118" y="548"/>
                    <a:pt x="118" y="548"/>
                    <a:pt x="118" y="548"/>
                  </a:cubicBezTo>
                  <a:cubicBezTo>
                    <a:pt x="118" y="548"/>
                    <a:pt x="118" y="548"/>
                    <a:pt x="118" y="548"/>
                  </a:cubicBezTo>
                  <a:cubicBezTo>
                    <a:pt x="118" y="548"/>
                    <a:pt x="118" y="548"/>
                    <a:pt x="118" y="548"/>
                  </a:cubicBezTo>
                  <a:cubicBezTo>
                    <a:pt x="117" y="548"/>
                    <a:pt x="116" y="548"/>
                    <a:pt x="116" y="547"/>
                  </a:cubicBezTo>
                  <a:close/>
                  <a:moveTo>
                    <a:pt x="502" y="543"/>
                  </a:moveTo>
                  <a:cubicBezTo>
                    <a:pt x="501" y="542"/>
                    <a:pt x="500" y="541"/>
                    <a:pt x="501" y="540"/>
                  </a:cubicBezTo>
                  <a:cubicBezTo>
                    <a:pt x="501" y="540"/>
                    <a:pt x="501" y="540"/>
                    <a:pt x="501" y="540"/>
                  </a:cubicBezTo>
                  <a:cubicBezTo>
                    <a:pt x="501" y="539"/>
                    <a:pt x="502" y="539"/>
                    <a:pt x="503" y="539"/>
                  </a:cubicBezTo>
                  <a:cubicBezTo>
                    <a:pt x="503" y="539"/>
                    <a:pt x="503" y="539"/>
                    <a:pt x="503" y="539"/>
                  </a:cubicBezTo>
                  <a:cubicBezTo>
                    <a:pt x="504" y="540"/>
                    <a:pt x="505" y="541"/>
                    <a:pt x="504" y="542"/>
                  </a:cubicBezTo>
                  <a:cubicBezTo>
                    <a:pt x="504" y="542"/>
                    <a:pt x="504" y="542"/>
                    <a:pt x="504" y="542"/>
                  </a:cubicBezTo>
                  <a:cubicBezTo>
                    <a:pt x="504" y="543"/>
                    <a:pt x="503" y="543"/>
                    <a:pt x="502" y="543"/>
                  </a:cubicBezTo>
                  <a:cubicBezTo>
                    <a:pt x="502" y="543"/>
                    <a:pt x="502" y="543"/>
                    <a:pt x="502" y="543"/>
                  </a:cubicBezTo>
                  <a:cubicBezTo>
                    <a:pt x="502" y="543"/>
                    <a:pt x="502" y="543"/>
                    <a:pt x="502" y="543"/>
                  </a:cubicBezTo>
                  <a:close/>
                  <a:moveTo>
                    <a:pt x="112" y="536"/>
                  </a:moveTo>
                  <a:cubicBezTo>
                    <a:pt x="111" y="535"/>
                    <a:pt x="112" y="534"/>
                    <a:pt x="113" y="533"/>
                  </a:cubicBezTo>
                  <a:cubicBezTo>
                    <a:pt x="113" y="533"/>
                    <a:pt x="113" y="533"/>
                    <a:pt x="113" y="533"/>
                  </a:cubicBezTo>
                  <a:cubicBezTo>
                    <a:pt x="114" y="533"/>
                    <a:pt x="115" y="533"/>
                    <a:pt x="115" y="534"/>
                  </a:cubicBezTo>
                  <a:cubicBezTo>
                    <a:pt x="115" y="534"/>
                    <a:pt x="115" y="534"/>
                    <a:pt x="115" y="534"/>
                  </a:cubicBezTo>
                  <a:cubicBezTo>
                    <a:pt x="116" y="535"/>
                    <a:pt x="115" y="536"/>
                    <a:pt x="114" y="537"/>
                  </a:cubicBezTo>
                  <a:cubicBezTo>
                    <a:pt x="114" y="537"/>
                    <a:pt x="114" y="537"/>
                    <a:pt x="114" y="537"/>
                  </a:cubicBezTo>
                  <a:cubicBezTo>
                    <a:pt x="114" y="537"/>
                    <a:pt x="114" y="537"/>
                    <a:pt x="113" y="537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2" y="536"/>
                    <a:pt x="112" y="536"/>
                  </a:cubicBezTo>
                  <a:close/>
                  <a:moveTo>
                    <a:pt x="506" y="532"/>
                  </a:moveTo>
                  <a:cubicBezTo>
                    <a:pt x="505" y="531"/>
                    <a:pt x="504" y="530"/>
                    <a:pt x="505" y="529"/>
                  </a:cubicBezTo>
                  <a:cubicBezTo>
                    <a:pt x="505" y="529"/>
                    <a:pt x="505" y="529"/>
                    <a:pt x="505" y="529"/>
                  </a:cubicBezTo>
                  <a:cubicBezTo>
                    <a:pt x="505" y="528"/>
                    <a:pt x="506" y="528"/>
                    <a:pt x="507" y="528"/>
                  </a:cubicBezTo>
                  <a:cubicBezTo>
                    <a:pt x="507" y="528"/>
                    <a:pt x="507" y="528"/>
                    <a:pt x="507" y="528"/>
                  </a:cubicBezTo>
                  <a:cubicBezTo>
                    <a:pt x="508" y="528"/>
                    <a:pt x="509" y="530"/>
                    <a:pt x="509" y="531"/>
                  </a:cubicBezTo>
                  <a:cubicBezTo>
                    <a:pt x="509" y="531"/>
                    <a:pt x="509" y="531"/>
                    <a:pt x="509" y="531"/>
                  </a:cubicBezTo>
                  <a:cubicBezTo>
                    <a:pt x="508" y="531"/>
                    <a:pt x="508" y="532"/>
                    <a:pt x="507" y="532"/>
                  </a:cubicBezTo>
                  <a:cubicBezTo>
                    <a:pt x="507" y="532"/>
                    <a:pt x="507" y="532"/>
                    <a:pt x="507" y="532"/>
                  </a:cubicBezTo>
                  <a:cubicBezTo>
                    <a:pt x="506" y="532"/>
                    <a:pt x="506" y="532"/>
                    <a:pt x="506" y="532"/>
                  </a:cubicBezTo>
                  <a:close/>
                  <a:moveTo>
                    <a:pt x="107" y="524"/>
                  </a:moveTo>
                  <a:cubicBezTo>
                    <a:pt x="107" y="523"/>
                    <a:pt x="107" y="522"/>
                    <a:pt x="108" y="522"/>
                  </a:cubicBezTo>
                  <a:cubicBezTo>
                    <a:pt x="108" y="522"/>
                    <a:pt x="108" y="522"/>
                    <a:pt x="108" y="522"/>
                  </a:cubicBezTo>
                  <a:cubicBezTo>
                    <a:pt x="109" y="522"/>
                    <a:pt x="111" y="522"/>
                    <a:pt x="111" y="523"/>
                  </a:cubicBezTo>
                  <a:cubicBezTo>
                    <a:pt x="111" y="523"/>
                    <a:pt x="111" y="523"/>
                    <a:pt x="111" y="523"/>
                  </a:cubicBezTo>
                  <a:cubicBezTo>
                    <a:pt x="111" y="524"/>
                    <a:pt x="111" y="525"/>
                    <a:pt x="110" y="526"/>
                  </a:cubicBezTo>
                  <a:cubicBezTo>
                    <a:pt x="110" y="526"/>
                    <a:pt x="110" y="526"/>
                    <a:pt x="110" y="526"/>
                  </a:cubicBezTo>
                  <a:cubicBezTo>
                    <a:pt x="110" y="526"/>
                    <a:pt x="109" y="526"/>
                    <a:pt x="109" y="526"/>
                  </a:cubicBezTo>
                  <a:cubicBezTo>
                    <a:pt x="109" y="526"/>
                    <a:pt x="109" y="526"/>
                    <a:pt x="109" y="526"/>
                  </a:cubicBezTo>
                  <a:cubicBezTo>
                    <a:pt x="108" y="526"/>
                    <a:pt x="108" y="525"/>
                    <a:pt x="107" y="524"/>
                  </a:cubicBezTo>
                  <a:close/>
                  <a:moveTo>
                    <a:pt x="510" y="520"/>
                  </a:moveTo>
                  <a:cubicBezTo>
                    <a:pt x="509" y="520"/>
                    <a:pt x="509" y="519"/>
                    <a:pt x="509" y="518"/>
                  </a:cubicBezTo>
                  <a:cubicBezTo>
                    <a:pt x="509" y="518"/>
                    <a:pt x="509" y="518"/>
                    <a:pt x="509" y="518"/>
                  </a:cubicBezTo>
                  <a:cubicBezTo>
                    <a:pt x="510" y="517"/>
                    <a:pt x="511" y="516"/>
                    <a:pt x="512" y="517"/>
                  </a:cubicBezTo>
                  <a:cubicBezTo>
                    <a:pt x="512" y="517"/>
                    <a:pt x="512" y="517"/>
                    <a:pt x="512" y="517"/>
                  </a:cubicBezTo>
                  <a:cubicBezTo>
                    <a:pt x="513" y="517"/>
                    <a:pt x="513" y="518"/>
                    <a:pt x="513" y="519"/>
                  </a:cubicBezTo>
                  <a:cubicBezTo>
                    <a:pt x="513" y="519"/>
                    <a:pt x="513" y="519"/>
                    <a:pt x="513" y="519"/>
                  </a:cubicBezTo>
                  <a:cubicBezTo>
                    <a:pt x="513" y="520"/>
                    <a:pt x="512" y="521"/>
                    <a:pt x="511" y="521"/>
                  </a:cubicBezTo>
                  <a:cubicBezTo>
                    <a:pt x="511" y="521"/>
                    <a:pt x="511" y="521"/>
                    <a:pt x="511" y="521"/>
                  </a:cubicBezTo>
                  <a:cubicBezTo>
                    <a:pt x="511" y="521"/>
                    <a:pt x="511" y="521"/>
                    <a:pt x="510" y="520"/>
                  </a:cubicBezTo>
                  <a:close/>
                  <a:moveTo>
                    <a:pt x="103" y="513"/>
                  </a:moveTo>
                  <a:cubicBezTo>
                    <a:pt x="103" y="512"/>
                    <a:pt x="103" y="511"/>
                    <a:pt x="104" y="511"/>
                  </a:cubicBezTo>
                  <a:cubicBezTo>
                    <a:pt x="104" y="511"/>
                    <a:pt x="104" y="511"/>
                    <a:pt x="104" y="511"/>
                  </a:cubicBezTo>
                  <a:cubicBezTo>
                    <a:pt x="105" y="510"/>
                    <a:pt x="106" y="511"/>
                    <a:pt x="107" y="512"/>
                  </a:cubicBezTo>
                  <a:cubicBezTo>
                    <a:pt x="107" y="512"/>
                    <a:pt x="107" y="512"/>
                    <a:pt x="107" y="512"/>
                  </a:cubicBezTo>
                  <a:cubicBezTo>
                    <a:pt x="107" y="513"/>
                    <a:pt x="107" y="514"/>
                    <a:pt x="106" y="514"/>
                  </a:cubicBezTo>
                  <a:cubicBezTo>
                    <a:pt x="106" y="514"/>
                    <a:pt x="106" y="514"/>
                    <a:pt x="106" y="514"/>
                  </a:cubicBezTo>
                  <a:cubicBezTo>
                    <a:pt x="105" y="515"/>
                    <a:pt x="105" y="515"/>
                    <a:pt x="105" y="515"/>
                  </a:cubicBezTo>
                  <a:cubicBezTo>
                    <a:pt x="105" y="515"/>
                    <a:pt x="105" y="515"/>
                    <a:pt x="105" y="515"/>
                  </a:cubicBezTo>
                  <a:cubicBezTo>
                    <a:pt x="104" y="515"/>
                    <a:pt x="103" y="514"/>
                    <a:pt x="103" y="513"/>
                  </a:cubicBezTo>
                  <a:close/>
                  <a:moveTo>
                    <a:pt x="515" y="509"/>
                  </a:moveTo>
                  <a:cubicBezTo>
                    <a:pt x="514" y="509"/>
                    <a:pt x="513" y="508"/>
                    <a:pt x="513" y="507"/>
                  </a:cubicBezTo>
                  <a:cubicBezTo>
                    <a:pt x="513" y="507"/>
                    <a:pt x="513" y="507"/>
                    <a:pt x="513" y="507"/>
                  </a:cubicBezTo>
                  <a:cubicBezTo>
                    <a:pt x="514" y="506"/>
                    <a:pt x="515" y="505"/>
                    <a:pt x="516" y="506"/>
                  </a:cubicBezTo>
                  <a:cubicBezTo>
                    <a:pt x="516" y="506"/>
                    <a:pt x="516" y="506"/>
                    <a:pt x="516" y="506"/>
                  </a:cubicBezTo>
                  <a:cubicBezTo>
                    <a:pt x="517" y="506"/>
                    <a:pt x="518" y="507"/>
                    <a:pt x="517" y="508"/>
                  </a:cubicBezTo>
                  <a:cubicBezTo>
                    <a:pt x="517" y="508"/>
                    <a:pt x="517" y="508"/>
                    <a:pt x="517" y="508"/>
                  </a:cubicBezTo>
                  <a:cubicBezTo>
                    <a:pt x="517" y="509"/>
                    <a:pt x="516" y="509"/>
                    <a:pt x="515" y="509"/>
                  </a:cubicBezTo>
                  <a:cubicBezTo>
                    <a:pt x="515" y="509"/>
                    <a:pt x="515" y="509"/>
                    <a:pt x="515" y="509"/>
                  </a:cubicBezTo>
                  <a:cubicBezTo>
                    <a:pt x="515" y="509"/>
                    <a:pt x="515" y="509"/>
                    <a:pt x="515" y="509"/>
                  </a:cubicBezTo>
                  <a:close/>
                  <a:moveTo>
                    <a:pt x="99" y="502"/>
                  </a:moveTo>
                  <a:cubicBezTo>
                    <a:pt x="98" y="501"/>
                    <a:pt x="99" y="500"/>
                    <a:pt x="100" y="500"/>
                  </a:cubicBezTo>
                  <a:cubicBezTo>
                    <a:pt x="100" y="500"/>
                    <a:pt x="100" y="500"/>
                    <a:pt x="100" y="500"/>
                  </a:cubicBezTo>
                  <a:cubicBezTo>
                    <a:pt x="101" y="499"/>
                    <a:pt x="102" y="500"/>
                    <a:pt x="102" y="501"/>
                  </a:cubicBezTo>
                  <a:cubicBezTo>
                    <a:pt x="102" y="501"/>
                    <a:pt x="102" y="501"/>
                    <a:pt x="102" y="501"/>
                  </a:cubicBezTo>
                  <a:cubicBezTo>
                    <a:pt x="103" y="502"/>
                    <a:pt x="102" y="503"/>
                    <a:pt x="101" y="503"/>
                  </a:cubicBezTo>
                  <a:cubicBezTo>
                    <a:pt x="101" y="503"/>
                    <a:pt x="101" y="503"/>
                    <a:pt x="101" y="503"/>
                  </a:cubicBezTo>
                  <a:cubicBezTo>
                    <a:pt x="101" y="503"/>
                    <a:pt x="101" y="503"/>
                    <a:pt x="100" y="503"/>
                  </a:cubicBezTo>
                  <a:cubicBezTo>
                    <a:pt x="100" y="503"/>
                    <a:pt x="100" y="503"/>
                    <a:pt x="100" y="503"/>
                  </a:cubicBezTo>
                  <a:cubicBezTo>
                    <a:pt x="100" y="503"/>
                    <a:pt x="99" y="503"/>
                    <a:pt x="99" y="502"/>
                  </a:cubicBezTo>
                  <a:close/>
                  <a:moveTo>
                    <a:pt x="519" y="498"/>
                  </a:moveTo>
                  <a:cubicBezTo>
                    <a:pt x="518" y="498"/>
                    <a:pt x="517" y="497"/>
                    <a:pt x="518" y="496"/>
                  </a:cubicBezTo>
                  <a:cubicBezTo>
                    <a:pt x="518" y="496"/>
                    <a:pt x="518" y="496"/>
                    <a:pt x="518" y="496"/>
                  </a:cubicBezTo>
                  <a:cubicBezTo>
                    <a:pt x="518" y="494"/>
                    <a:pt x="519" y="494"/>
                    <a:pt x="520" y="494"/>
                  </a:cubicBezTo>
                  <a:cubicBezTo>
                    <a:pt x="520" y="494"/>
                    <a:pt x="520" y="494"/>
                    <a:pt x="520" y="494"/>
                  </a:cubicBezTo>
                  <a:cubicBezTo>
                    <a:pt x="521" y="495"/>
                    <a:pt x="522" y="496"/>
                    <a:pt x="522" y="497"/>
                  </a:cubicBezTo>
                  <a:cubicBezTo>
                    <a:pt x="522" y="497"/>
                    <a:pt x="522" y="497"/>
                    <a:pt x="522" y="497"/>
                  </a:cubicBezTo>
                  <a:cubicBezTo>
                    <a:pt x="521" y="498"/>
                    <a:pt x="520" y="498"/>
                    <a:pt x="520" y="498"/>
                  </a:cubicBezTo>
                  <a:cubicBezTo>
                    <a:pt x="520" y="498"/>
                    <a:pt x="520" y="498"/>
                    <a:pt x="520" y="498"/>
                  </a:cubicBezTo>
                  <a:cubicBezTo>
                    <a:pt x="519" y="498"/>
                    <a:pt x="519" y="498"/>
                    <a:pt x="519" y="498"/>
                  </a:cubicBezTo>
                  <a:close/>
                  <a:moveTo>
                    <a:pt x="94" y="491"/>
                  </a:moveTo>
                  <a:cubicBezTo>
                    <a:pt x="94" y="490"/>
                    <a:pt x="94" y="489"/>
                    <a:pt x="95" y="488"/>
                  </a:cubicBezTo>
                  <a:cubicBezTo>
                    <a:pt x="95" y="488"/>
                    <a:pt x="95" y="488"/>
                    <a:pt x="95" y="488"/>
                  </a:cubicBezTo>
                  <a:cubicBezTo>
                    <a:pt x="96" y="488"/>
                    <a:pt x="98" y="488"/>
                    <a:pt x="98" y="489"/>
                  </a:cubicBezTo>
                  <a:cubicBezTo>
                    <a:pt x="98" y="489"/>
                    <a:pt x="98" y="489"/>
                    <a:pt x="98" y="489"/>
                  </a:cubicBezTo>
                  <a:cubicBezTo>
                    <a:pt x="98" y="490"/>
                    <a:pt x="98" y="492"/>
                    <a:pt x="97" y="492"/>
                  </a:cubicBezTo>
                  <a:cubicBezTo>
                    <a:pt x="97" y="492"/>
                    <a:pt x="97" y="492"/>
                    <a:pt x="97" y="492"/>
                  </a:cubicBezTo>
                  <a:cubicBezTo>
                    <a:pt x="97" y="492"/>
                    <a:pt x="96" y="492"/>
                    <a:pt x="96" y="492"/>
                  </a:cubicBezTo>
                  <a:cubicBezTo>
                    <a:pt x="96" y="492"/>
                    <a:pt x="96" y="492"/>
                    <a:pt x="96" y="492"/>
                  </a:cubicBezTo>
                  <a:cubicBezTo>
                    <a:pt x="95" y="492"/>
                    <a:pt x="95" y="492"/>
                    <a:pt x="94" y="491"/>
                  </a:cubicBezTo>
                  <a:close/>
                  <a:moveTo>
                    <a:pt x="523" y="487"/>
                  </a:moveTo>
                  <a:cubicBezTo>
                    <a:pt x="522" y="486"/>
                    <a:pt x="522" y="485"/>
                    <a:pt x="522" y="484"/>
                  </a:cubicBezTo>
                  <a:cubicBezTo>
                    <a:pt x="522" y="484"/>
                    <a:pt x="522" y="484"/>
                    <a:pt x="522" y="484"/>
                  </a:cubicBezTo>
                  <a:cubicBezTo>
                    <a:pt x="522" y="483"/>
                    <a:pt x="524" y="483"/>
                    <a:pt x="525" y="483"/>
                  </a:cubicBezTo>
                  <a:cubicBezTo>
                    <a:pt x="525" y="483"/>
                    <a:pt x="525" y="483"/>
                    <a:pt x="525" y="483"/>
                  </a:cubicBezTo>
                  <a:cubicBezTo>
                    <a:pt x="526" y="484"/>
                    <a:pt x="526" y="485"/>
                    <a:pt x="526" y="486"/>
                  </a:cubicBezTo>
                  <a:cubicBezTo>
                    <a:pt x="526" y="486"/>
                    <a:pt x="526" y="486"/>
                    <a:pt x="526" y="486"/>
                  </a:cubicBezTo>
                  <a:cubicBezTo>
                    <a:pt x="526" y="487"/>
                    <a:pt x="525" y="487"/>
                    <a:pt x="524" y="487"/>
                  </a:cubicBezTo>
                  <a:cubicBezTo>
                    <a:pt x="524" y="487"/>
                    <a:pt x="524" y="487"/>
                    <a:pt x="524" y="487"/>
                  </a:cubicBezTo>
                  <a:cubicBezTo>
                    <a:pt x="524" y="487"/>
                    <a:pt x="523" y="487"/>
                    <a:pt x="523" y="487"/>
                  </a:cubicBezTo>
                  <a:close/>
                  <a:moveTo>
                    <a:pt x="90" y="480"/>
                  </a:moveTo>
                  <a:cubicBezTo>
                    <a:pt x="90" y="479"/>
                    <a:pt x="90" y="478"/>
                    <a:pt x="91" y="477"/>
                  </a:cubicBezTo>
                  <a:cubicBezTo>
                    <a:pt x="91" y="477"/>
                    <a:pt x="91" y="477"/>
                    <a:pt x="91" y="477"/>
                  </a:cubicBezTo>
                  <a:cubicBezTo>
                    <a:pt x="92" y="477"/>
                    <a:pt x="93" y="477"/>
                    <a:pt x="94" y="478"/>
                  </a:cubicBezTo>
                  <a:cubicBezTo>
                    <a:pt x="94" y="478"/>
                    <a:pt x="94" y="478"/>
                    <a:pt x="94" y="478"/>
                  </a:cubicBezTo>
                  <a:cubicBezTo>
                    <a:pt x="94" y="479"/>
                    <a:pt x="94" y="480"/>
                    <a:pt x="93" y="481"/>
                  </a:cubicBezTo>
                  <a:cubicBezTo>
                    <a:pt x="93" y="481"/>
                    <a:pt x="93" y="481"/>
                    <a:pt x="93" y="481"/>
                  </a:cubicBezTo>
                  <a:cubicBezTo>
                    <a:pt x="92" y="481"/>
                    <a:pt x="92" y="481"/>
                    <a:pt x="92" y="481"/>
                  </a:cubicBezTo>
                  <a:cubicBezTo>
                    <a:pt x="92" y="481"/>
                    <a:pt x="92" y="481"/>
                    <a:pt x="92" y="481"/>
                  </a:cubicBezTo>
                  <a:cubicBezTo>
                    <a:pt x="91" y="481"/>
                    <a:pt x="90" y="480"/>
                    <a:pt x="90" y="480"/>
                  </a:cubicBezTo>
                  <a:close/>
                  <a:moveTo>
                    <a:pt x="528" y="476"/>
                  </a:moveTo>
                  <a:cubicBezTo>
                    <a:pt x="527" y="475"/>
                    <a:pt x="526" y="474"/>
                    <a:pt x="526" y="473"/>
                  </a:cubicBezTo>
                  <a:cubicBezTo>
                    <a:pt x="526" y="473"/>
                    <a:pt x="526" y="473"/>
                    <a:pt x="526" y="473"/>
                  </a:cubicBezTo>
                  <a:cubicBezTo>
                    <a:pt x="527" y="472"/>
                    <a:pt x="528" y="472"/>
                    <a:pt x="529" y="472"/>
                  </a:cubicBezTo>
                  <a:cubicBezTo>
                    <a:pt x="529" y="472"/>
                    <a:pt x="529" y="472"/>
                    <a:pt x="529" y="472"/>
                  </a:cubicBezTo>
                  <a:cubicBezTo>
                    <a:pt x="530" y="472"/>
                    <a:pt x="531" y="474"/>
                    <a:pt x="530" y="475"/>
                  </a:cubicBezTo>
                  <a:cubicBezTo>
                    <a:pt x="530" y="475"/>
                    <a:pt x="530" y="475"/>
                    <a:pt x="530" y="475"/>
                  </a:cubicBezTo>
                  <a:cubicBezTo>
                    <a:pt x="530" y="475"/>
                    <a:pt x="529" y="476"/>
                    <a:pt x="528" y="476"/>
                  </a:cubicBezTo>
                  <a:cubicBezTo>
                    <a:pt x="528" y="476"/>
                    <a:pt x="528" y="476"/>
                    <a:pt x="528" y="476"/>
                  </a:cubicBezTo>
                  <a:cubicBezTo>
                    <a:pt x="528" y="476"/>
                    <a:pt x="528" y="476"/>
                    <a:pt x="528" y="476"/>
                  </a:cubicBezTo>
                  <a:close/>
                  <a:moveTo>
                    <a:pt x="86" y="469"/>
                  </a:moveTo>
                  <a:cubicBezTo>
                    <a:pt x="85" y="467"/>
                    <a:pt x="86" y="466"/>
                    <a:pt x="87" y="466"/>
                  </a:cubicBezTo>
                  <a:cubicBezTo>
                    <a:pt x="87" y="466"/>
                    <a:pt x="87" y="466"/>
                    <a:pt x="87" y="466"/>
                  </a:cubicBezTo>
                  <a:cubicBezTo>
                    <a:pt x="88" y="466"/>
                    <a:pt x="89" y="466"/>
                    <a:pt x="89" y="467"/>
                  </a:cubicBezTo>
                  <a:cubicBezTo>
                    <a:pt x="89" y="467"/>
                    <a:pt x="89" y="467"/>
                    <a:pt x="89" y="467"/>
                  </a:cubicBezTo>
                  <a:cubicBezTo>
                    <a:pt x="90" y="468"/>
                    <a:pt x="89" y="469"/>
                    <a:pt x="88" y="470"/>
                  </a:cubicBezTo>
                  <a:cubicBezTo>
                    <a:pt x="88" y="470"/>
                    <a:pt x="88" y="470"/>
                    <a:pt x="88" y="470"/>
                  </a:cubicBezTo>
                  <a:cubicBezTo>
                    <a:pt x="88" y="470"/>
                    <a:pt x="88" y="470"/>
                    <a:pt x="88" y="470"/>
                  </a:cubicBezTo>
                  <a:cubicBezTo>
                    <a:pt x="88" y="470"/>
                    <a:pt x="88" y="470"/>
                    <a:pt x="88" y="470"/>
                  </a:cubicBezTo>
                  <a:cubicBezTo>
                    <a:pt x="87" y="470"/>
                    <a:pt x="86" y="469"/>
                    <a:pt x="86" y="469"/>
                  </a:cubicBezTo>
                  <a:close/>
                  <a:moveTo>
                    <a:pt x="532" y="464"/>
                  </a:moveTo>
                  <a:cubicBezTo>
                    <a:pt x="531" y="464"/>
                    <a:pt x="530" y="463"/>
                    <a:pt x="531" y="462"/>
                  </a:cubicBezTo>
                  <a:cubicBezTo>
                    <a:pt x="531" y="462"/>
                    <a:pt x="531" y="462"/>
                    <a:pt x="531" y="462"/>
                  </a:cubicBezTo>
                  <a:cubicBezTo>
                    <a:pt x="531" y="461"/>
                    <a:pt x="532" y="460"/>
                    <a:pt x="533" y="461"/>
                  </a:cubicBezTo>
                  <a:cubicBezTo>
                    <a:pt x="533" y="461"/>
                    <a:pt x="533" y="461"/>
                    <a:pt x="533" y="461"/>
                  </a:cubicBezTo>
                  <a:cubicBezTo>
                    <a:pt x="534" y="461"/>
                    <a:pt x="535" y="462"/>
                    <a:pt x="534" y="463"/>
                  </a:cubicBezTo>
                  <a:cubicBezTo>
                    <a:pt x="534" y="463"/>
                    <a:pt x="534" y="463"/>
                    <a:pt x="534" y="463"/>
                  </a:cubicBezTo>
                  <a:cubicBezTo>
                    <a:pt x="534" y="464"/>
                    <a:pt x="533" y="465"/>
                    <a:pt x="533" y="465"/>
                  </a:cubicBezTo>
                  <a:cubicBezTo>
                    <a:pt x="533" y="465"/>
                    <a:pt x="533" y="465"/>
                    <a:pt x="533" y="465"/>
                  </a:cubicBezTo>
                  <a:cubicBezTo>
                    <a:pt x="532" y="465"/>
                    <a:pt x="532" y="465"/>
                    <a:pt x="532" y="464"/>
                  </a:cubicBezTo>
                  <a:close/>
                  <a:moveTo>
                    <a:pt x="81" y="457"/>
                  </a:moveTo>
                  <a:cubicBezTo>
                    <a:pt x="81" y="456"/>
                    <a:pt x="81" y="455"/>
                    <a:pt x="83" y="455"/>
                  </a:cubicBezTo>
                  <a:cubicBezTo>
                    <a:pt x="83" y="455"/>
                    <a:pt x="83" y="455"/>
                    <a:pt x="83" y="455"/>
                  </a:cubicBezTo>
                  <a:cubicBezTo>
                    <a:pt x="84" y="454"/>
                    <a:pt x="85" y="455"/>
                    <a:pt x="85" y="456"/>
                  </a:cubicBezTo>
                  <a:cubicBezTo>
                    <a:pt x="85" y="456"/>
                    <a:pt x="85" y="456"/>
                    <a:pt x="85" y="456"/>
                  </a:cubicBezTo>
                  <a:cubicBezTo>
                    <a:pt x="85" y="457"/>
                    <a:pt x="85" y="458"/>
                    <a:pt x="84" y="458"/>
                  </a:cubicBezTo>
                  <a:cubicBezTo>
                    <a:pt x="84" y="458"/>
                    <a:pt x="84" y="458"/>
                    <a:pt x="84" y="458"/>
                  </a:cubicBezTo>
                  <a:cubicBezTo>
                    <a:pt x="84" y="459"/>
                    <a:pt x="83" y="459"/>
                    <a:pt x="83" y="459"/>
                  </a:cubicBezTo>
                  <a:cubicBezTo>
                    <a:pt x="83" y="459"/>
                    <a:pt x="83" y="459"/>
                    <a:pt x="83" y="459"/>
                  </a:cubicBezTo>
                  <a:cubicBezTo>
                    <a:pt x="82" y="459"/>
                    <a:pt x="82" y="458"/>
                    <a:pt x="81" y="457"/>
                  </a:cubicBezTo>
                  <a:close/>
                  <a:moveTo>
                    <a:pt x="536" y="453"/>
                  </a:moveTo>
                  <a:cubicBezTo>
                    <a:pt x="535" y="453"/>
                    <a:pt x="535" y="452"/>
                    <a:pt x="535" y="451"/>
                  </a:cubicBezTo>
                  <a:cubicBezTo>
                    <a:pt x="535" y="451"/>
                    <a:pt x="535" y="451"/>
                    <a:pt x="535" y="451"/>
                  </a:cubicBezTo>
                  <a:cubicBezTo>
                    <a:pt x="535" y="450"/>
                    <a:pt x="537" y="449"/>
                    <a:pt x="538" y="450"/>
                  </a:cubicBezTo>
                  <a:cubicBezTo>
                    <a:pt x="538" y="450"/>
                    <a:pt x="538" y="450"/>
                    <a:pt x="538" y="450"/>
                  </a:cubicBezTo>
                  <a:cubicBezTo>
                    <a:pt x="539" y="450"/>
                    <a:pt x="539" y="451"/>
                    <a:pt x="539" y="452"/>
                  </a:cubicBezTo>
                  <a:cubicBezTo>
                    <a:pt x="539" y="452"/>
                    <a:pt x="539" y="452"/>
                    <a:pt x="539" y="452"/>
                  </a:cubicBezTo>
                  <a:cubicBezTo>
                    <a:pt x="538" y="453"/>
                    <a:pt x="538" y="453"/>
                    <a:pt x="537" y="453"/>
                  </a:cubicBezTo>
                  <a:cubicBezTo>
                    <a:pt x="537" y="453"/>
                    <a:pt x="537" y="453"/>
                    <a:pt x="537" y="453"/>
                  </a:cubicBezTo>
                  <a:cubicBezTo>
                    <a:pt x="537" y="453"/>
                    <a:pt x="536" y="453"/>
                    <a:pt x="536" y="453"/>
                  </a:cubicBezTo>
                  <a:close/>
                  <a:moveTo>
                    <a:pt x="77" y="446"/>
                  </a:moveTo>
                  <a:cubicBezTo>
                    <a:pt x="77" y="445"/>
                    <a:pt x="77" y="444"/>
                    <a:pt x="78" y="444"/>
                  </a:cubicBezTo>
                  <a:cubicBezTo>
                    <a:pt x="78" y="444"/>
                    <a:pt x="78" y="444"/>
                    <a:pt x="78" y="444"/>
                  </a:cubicBezTo>
                  <a:cubicBezTo>
                    <a:pt x="79" y="443"/>
                    <a:pt x="80" y="444"/>
                    <a:pt x="81" y="445"/>
                  </a:cubicBezTo>
                  <a:cubicBezTo>
                    <a:pt x="81" y="445"/>
                    <a:pt x="81" y="445"/>
                    <a:pt x="81" y="445"/>
                  </a:cubicBezTo>
                  <a:cubicBezTo>
                    <a:pt x="81" y="446"/>
                    <a:pt x="81" y="447"/>
                    <a:pt x="80" y="447"/>
                  </a:cubicBezTo>
                  <a:cubicBezTo>
                    <a:pt x="80" y="447"/>
                    <a:pt x="80" y="447"/>
                    <a:pt x="80" y="447"/>
                  </a:cubicBezTo>
                  <a:cubicBezTo>
                    <a:pt x="79" y="447"/>
                    <a:pt x="79" y="447"/>
                    <a:pt x="79" y="447"/>
                  </a:cubicBezTo>
                  <a:cubicBezTo>
                    <a:pt x="79" y="447"/>
                    <a:pt x="79" y="447"/>
                    <a:pt x="79" y="447"/>
                  </a:cubicBezTo>
                  <a:cubicBezTo>
                    <a:pt x="78" y="447"/>
                    <a:pt x="77" y="447"/>
                    <a:pt x="77" y="446"/>
                  </a:cubicBezTo>
                  <a:close/>
                  <a:moveTo>
                    <a:pt x="540" y="442"/>
                  </a:moveTo>
                  <a:cubicBezTo>
                    <a:pt x="539" y="442"/>
                    <a:pt x="539" y="441"/>
                    <a:pt x="539" y="440"/>
                  </a:cubicBezTo>
                  <a:cubicBezTo>
                    <a:pt x="539" y="440"/>
                    <a:pt x="539" y="440"/>
                    <a:pt x="539" y="440"/>
                  </a:cubicBezTo>
                  <a:cubicBezTo>
                    <a:pt x="540" y="438"/>
                    <a:pt x="541" y="438"/>
                    <a:pt x="542" y="438"/>
                  </a:cubicBezTo>
                  <a:cubicBezTo>
                    <a:pt x="542" y="438"/>
                    <a:pt x="542" y="438"/>
                    <a:pt x="542" y="438"/>
                  </a:cubicBezTo>
                  <a:cubicBezTo>
                    <a:pt x="543" y="439"/>
                    <a:pt x="543" y="440"/>
                    <a:pt x="543" y="441"/>
                  </a:cubicBezTo>
                  <a:cubicBezTo>
                    <a:pt x="543" y="441"/>
                    <a:pt x="543" y="441"/>
                    <a:pt x="543" y="441"/>
                  </a:cubicBezTo>
                  <a:cubicBezTo>
                    <a:pt x="543" y="442"/>
                    <a:pt x="542" y="442"/>
                    <a:pt x="541" y="442"/>
                  </a:cubicBezTo>
                  <a:cubicBezTo>
                    <a:pt x="541" y="442"/>
                    <a:pt x="541" y="442"/>
                    <a:pt x="541" y="442"/>
                  </a:cubicBezTo>
                  <a:cubicBezTo>
                    <a:pt x="541" y="442"/>
                    <a:pt x="541" y="442"/>
                    <a:pt x="540" y="442"/>
                  </a:cubicBezTo>
                  <a:close/>
                  <a:moveTo>
                    <a:pt x="73" y="435"/>
                  </a:moveTo>
                  <a:cubicBezTo>
                    <a:pt x="72" y="434"/>
                    <a:pt x="73" y="433"/>
                    <a:pt x="74" y="432"/>
                  </a:cubicBezTo>
                  <a:cubicBezTo>
                    <a:pt x="74" y="432"/>
                    <a:pt x="74" y="432"/>
                    <a:pt x="74" y="432"/>
                  </a:cubicBezTo>
                  <a:cubicBezTo>
                    <a:pt x="75" y="432"/>
                    <a:pt x="76" y="432"/>
                    <a:pt x="76" y="433"/>
                  </a:cubicBezTo>
                  <a:cubicBezTo>
                    <a:pt x="76" y="433"/>
                    <a:pt x="76" y="433"/>
                    <a:pt x="76" y="433"/>
                  </a:cubicBezTo>
                  <a:cubicBezTo>
                    <a:pt x="77" y="435"/>
                    <a:pt x="76" y="436"/>
                    <a:pt x="75" y="436"/>
                  </a:cubicBezTo>
                  <a:cubicBezTo>
                    <a:pt x="75" y="436"/>
                    <a:pt x="75" y="436"/>
                    <a:pt x="75" y="436"/>
                  </a:cubicBezTo>
                  <a:cubicBezTo>
                    <a:pt x="75" y="436"/>
                    <a:pt x="75" y="436"/>
                    <a:pt x="75" y="436"/>
                  </a:cubicBezTo>
                  <a:cubicBezTo>
                    <a:pt x="75" y="436"/>
                    <a:pt x="75" y="436"/>
                    <a:pt x="75" y="436"/>
                  </a:cubicBezTo>
                  <a:cubicBezTo>
                    <a:pt x="74" y="436"/>
                    <a:pt x="73" y="436"/>
                    <a:pt x="73" y="435"/>
                  </a:cubicBezTo>
                  <a:close/>
                  <a:moveTo>
                    <a:pt x="545" y="431"/>
                  </a:moveTo>
                  <a:cubicBezTo>
                    <a:pt x="544" y="430"/>
                    <a:pt x="543" y="429"/>
                    <a:pt x="544" y="428"/>
                  </a:cubicBezTo>
                  <a:cubicBezTo>
                    <a:pt x="544" y="428"/>
                    <a:pt x="544" y="428"/>
                    <a:pt x="544" y="428"/>
                  </a:cubicBezTo>
                  <a:cubicBezTo>
                    <a:pt x="544" y="427"/>
                    <a:pt x="545" y="427"/>
                    <a:pt x="546" y="427"/>
                  </a:cubicBezTo>
                  <a:cubicBezTo>
                    <a:pt x="546" y="427"/>
                    <a:pt x="546" y="427"/>
                    <a:pt x="546" y="427"/>
                  </a:cubicBezTo>
                  <a:cubicBezTo>
                    <a:pt x="547" y="428"/>
                    <a:pt x="548" y="429"/>
                    <a:pt x="547" y="430"/>
                  </a:cubicBezTo>
                  <a:cubicBezTo>
                    <a:pt x="547" y="430"/>
                    <a:pt x="547" y="430"/>
                    <a:pt x="547" y="430"/>
                  </a:cubicBezTo>
                  <a:cubicBezTo>
                    <a:pt x="547" y="431"/>
                    <a:pt x="546" y="431"/>
                    <a:pt x="546" y="431"/>
                  </a:cubicBezTo>
                  <a:cubicBezTo>
                    <a:pt x="546" y="431"/>
                    <a:pt x="546" y="431"/>
                    <a:pt x="546" y="431"/>
                  </a:cubicBezTo>
                  <a:cubicBezTo>
                    <a:pt x="545" y="431"/>
                    <a:pt x="545" y="431"/>
                    <a:pt x="545" y="431"/>
                  </a:cubicBezTo>
                  <a:close/>
                  <a:moveTo>
                    <a:pt x="68" y="424"/>
                  </a:moveTo>
                  <a:cubicBezTo>
                    <a:pt x="68" y="423"/>
                    <a:pt x="69" y="421"/>
                    <a:pt x="70" y="421"/>
                  </a:cubicBezTo>
                  <a:cubicBezTo>
                    <a:pt x="70" y="421"/>
                    <a:pt x="70" y="421"/>
                    <a:pt x="70" y="421"/>
                  </a:cubicBezTo>
                  <a:cubicBezTo>
                    <a:pt x="71" y="421"/>
                    <a:pt x="72" y="421"/>
                    <a:pt x="72" y="422"/>
                  </a:cubicBezTo>
                  <a:cubicBezTo>
                    <a:pt x="72" y="422"/>
                    <a:pt x="72" y="422"/>
                    <a:pt x="72" y="422"/>
                  </a:cubicBezTo>
                  <a:cubicBezTo>
                    <a:pt x="73" y="423"/>
                    <a:pt x="72" y="424"/>
                    <a:pt x="71" y="425"/>
                  </a:cubicBezTo>
                  <a:cubicBezTo>
                    <a:pt x="71" y="425"/>
                    <a:pt x="71" y="425"/>
                    <a:pt x="71" y="425"/>
                  </a:cubicBezTo>
                  <a:cubicBezTo>
                    <a:pt x="71" y="425"/>
                    <a:pt x="71" y="425"/>
                    <a:pt x="70" y="425"/>
                  </a:cubicBezTo>
                  <a:cubicBezTo>
                    <a:pt x="70" y="425"/>
                    <a:pt x="70" y="425"/>
                    <a:pt x="70" y="425"/>
                  </a:cubicBezTo>
                  <a:cubicBezTo>
                    <a:pt x="69" y="425"/>
                    <a:pt x="69" y="424"/>
                    <a:pt x="68" y="424"/>
                  </a:cubicBezTo>
                  <a:close/>
                  <a:moveTo>
                    <a:pt x="549" y="420"/>
                  </a:moveTo>
                  <a:cubicBezTo>
                    <a:pt x="548" y="419"/>
                    <a:pt x="547" y="418"/>
                    <a:pt x="548" y="417"/>
                  </a:cubicBezTo>
                  <a:cubicBezTo>
                    <a:pt x="548" y="417"/>
                    <a:pt x="548" y="417"/>
                    <a:pt x="548" y="417"/>
                  </a:cubicBezTo>
                  <a:cubicBezTo>
                    <a:pt x="548" y="416"/>
                    <a:pt x="549" y="416"/>
                    <a:pt x="550" y="416"/>
                  </a:cubicBezTo>
                  <a:cubicBezTo>
                    <a:pt x="550" y="416"/>
                    <a:pt x="550" y="416"/>
                    <a:pt x="550" y="416"/>
                  </a:cubicBezTo>
                  <a:cubicBezTo>
                    <a:pt x="551" y="416"/>
                    <a:pt x="552" y="417"/>
                    <a:pt x="552" y="418"/>
                  </a:cubicBezTo>
                  <a:cubicBezTo>
                    <a:pt x="552" y="418"/>
                    <a:pt x="552" y="418"/>
                    <a:pt x="552" y="418"/>
                  </a:cubicBezTo>
                  <a:cubicBezTo>
                    <a:pt x="551" y="419"/>
                    <a:pt x="551" y="420"/>
                    <a:pt x="550" y="420"/>
                  </a:cubicBezTo>
                  <a:cubicBezTo>
                    <a:pt x="550" y="420"/>
                    <a:pt x="550" y="420"/>
                    <a:pt x="550" y="420"/>
                  </a:cubicBezTo>
                  <a:cubicBezTo>
                    <a:pt x="549" y="420"/>
                    <a:pt x="549" y="420"/>
                    <a:pt x="549" y="420"/>
                  </a:cubicBezTo>
                  <a:close/>
                  <a:moveTo>
                    <a:pt x="65" y="412"/>
                  </a:moveTo>
                  <a:cubicBezTo>
                    <a:pt x="64" y="411"/>
                    <a:pt x="65" y="410"/>
                    <a:pt x="66" y="410"/>
                  </a:cubicBezTo>
                  <a:cubicBezTo>
                    <a:pt x="66" y="410"/>
                    <a:pt x="66" y="410"/>
                    <a:pt x="66" y="410"/>
                  </a:cubicBezTo>
                  <a:cubicBezTo>
                    <a:pt x="67" y="409"/>
                    <a:pt x="68" y="410"/>
                    <a:pt x="68" y="411"/>
                  </a:cubicBezTo>
                  <a:cubicBezTo>
                    <a:pt x="68" y="411"/>
                    <a:pt x="68" y="411"/>
                    <a:pt x="68" y="411"/>
                  </a:cubicBezTo>
                  <a:cubicBezTo>
                    <a:pt x="69" y="412"/>
                    <a:pt x="68" y="413"/>
                    <a:pt x="67" y="414"/>
                  </a:cubicBezTo>
                  <a:cubicBezTo>
                    <a:pt x="67" y="414"/>
                    <a:pt x="67" y="414"/>
                    <a:pt x="67" y="414"/>
                  </a:cubicBezTo>
                  <a:cubicBezTo>
                    <a:pt x="67" y="414"/>
                    <a:pt x="67" y="414"/>
                    <a:pt x="66" y="414"/>
                  </a:cubicBezTo>
                  <a:cubicBezTo>
                    <a:pt x="66" y="414"/>
                    <a:pt x="66" y="414"/>
                    <a:pt x="66" y="414"/>
                  </a:cubicBezTo>
                  <a:cubicBezTo>
                    <a:pt x="66" y="414"/>
                    <a:pt x="65" y="413"/>
                    <a:pt x="65" y="412"/>
                  </a:cubicBezTo>
                  <a:close/>
                  <a:moveTo>
                    <a:pt x="553" y="408"/>
                  </a:moveTo>
                  <a:cubicBezTo>
                    <a:pt x="552" y="408"/>
                    <a:pt x="551" y="407"/>
                    <a:pt x="551" y="406"/>
                  </a:cubicBezTo>
                  <a:cubicBezTo>
                    <a:pt x="551" y="406"/>
                    <a:pt x="551" y="406"/>
                    <a:pt x="551" y="406"/>
                  </a:cubicBezTo>
                  <a:cubicBezTo>
                    <a:pt x="551" y="406"/>
                    <a:pt x="551" y="406"/>
                    <a:pt x="551" y="406"/>
                  </a:cubicBezTo>
                  <a:cubicBezTo>
                    <a:pt x="551" y="406"/>
                    <a:pt x="551" y="406"/>
                    <a:pt x="551" y="406"/>
                  </a:cubicBezTo>
                  <a:cubicBezTo>
                    <a:pt x="552" y="405"/>
                    <a:pt x="553" y="404"/>
                    <a:pt x="554" y="404"/>
                  </a:cubicBezTo>
                  <a:cubicBezTo>
                    <a:pt x="554" y="404"/>
                    <a:pt x="554" y="404"/>
                    <a:pt x="554" y="404"/>
                  </a:cubicBezTo>
                  <a:cubicBezTo>
                    <a:pt x="555" y="405"/>
                    <a:pt x="556" y="406"/>
                    <a:pt x="555" y="407"/>
                  </a:cubicBezTo>
                  <a:cubicBezTo>
                    <a:pt x="555" y="407"/>
                    <a:pt x="555" y="407"/>
                    <a:pt x="555" y="407"/>
                  </a:cubicBezTo>
                  <a:cubicBezTo>
                    <a:pt x="555" y="408"/>
                    <a:pt x="554" y="408"/>
                    <a:pt x="553" y="408"/>
                  </a:cubicBezTo>
                  <a:cubicBezTo>
                    <a:pt x="553" y="408"/>
                    <a:pt x="553" y="408"/>
                    <a:pt x="553" y="408"/>
                  </a:cubicBezTo>
                  <a:cubicBezTo>
                    <a:pt x="553" y="408"/>
                    <a:pt x="553" y="408"/>
                    <a:pt x="553" y="408"/>
                  </a:cubicBezTo>
                  <a:close/>
                  <a:moveTo>
                    <a:pt x="61" y="401"/>
                  </a:moveTo>
                  <a:cubicBezTo>
                    <a:pt x="61" y="401"/>
                    <a:pt x="61" y="401"/>
                    <a:pt x="61" y="401"/>
                  </a:cubicBezTo>
                  <a:cubicBezTo>
                    <a:pt x="61" y="400"/>
                    <a:pt x="61" y="398"/>
                    <a:pt x="63" y="398"/>
                  </a:cubicBezTo>
                  <a:cubicBezTo>
                    <a:pt x="63" y="398"/>
                    <a:pt x="63" y="398"/>
                    <a:pt x="63" y="398"/>
                  </a:cubicBezTo>
                  <a:cubicBezTo>
                    <a:pt x="64" y="398"/>
                    <a:pt x="65" y="399"/>
                    <a:pt x="65" y="400"/>
                  </a:cubicBezTo>
                  <a:cubicBezTo>
                    <a:pt x="65" y="400"/>
                    <a:pt x="65" y="400"/>
                    <a:pt x="65" y="400"/>
                  </a:cubicBezTo>
                  <a:cubicBezTo>
                    <a:pt x="65" y="401"/>
                    <a:pt x="65" y="402"/>
                    <a:pt x="64" y="402"/>
                  </a:cubicBezTo>
                  <a:cubicBezTo>
                    <a:pt x="64" y="402"/>
                    <a:pt x="64" y="402"/>
                    <a:pt x="64" y="402"/>
                  </a:cubicBezTo>
                  <a:cubicBezTo>
                    <a:pt x="63" y="402"/>
                    <a:pt x="63" y="402"/>
                    <a:pt x="63" y="402"/>
                  </a:cubicBezTo>
                  <a:cubicBezTo>
                    <a:pt x="63" y="402"/>
                    <a:pt x="63" y="402"/>
                    <a:pt x="63" y="402"/>
                  </a:cubicBezTo>
                  <a:cubicBezTo>
                    <a:pt x="62" y="402"/>
                    <a:pt x="61" y="402"/>
                    <a:pt x="61" y="401"/>
                  </a:cubicBezTo>
                  <a:close/>
                  <a:moveTo>
                    <a:pt x="556" y="397"/>
                  </a:moveTo>
                  <a:cubicBezTo>
                    <a:pt x="555" y="396"/>
                    <a:pt x="554" y="395"/>
                    <a:pt x="554" y="394"/>
                  </a:cubicBezTo>
                  <a:cubicBezTo>
                    <a:pt x="554" y="394"/>
                    <a:pt x="554" y="394"/>
                    <a:pt x="554" y="394"/>
                  </a:cubicBezTo>
                  <a:cubicBezTo>
                    <a:pt x="555" y="393"/>
                    <a:pt x="556" y="393"/>
                    <a:pt x="557" y="393"/>
                  </a:cubicBezTo>
                  <a:cubicBezTo>
                    <a:pt x="557" y="393"/>
                    <a:pt x="557" y="393"/>
                    <a:pt x="557" y="393"/>
                  </a:cubicBezTo>
                  <a:cubicBezTo>
                    <a:pt x="558" y="393"/>
                    <a:pt x="559" y="394"/>
                    <a:pt x="558" y="395"/>
                  </a:cubicBezTo>
                  <a:cubicBezTo>
                    <a:pt x="558" y="395"/>
                    <a:pt x="558" y="395"/>
                    <a:pt x="558" y="395"/>
                  </a:cubicBezTo>
                  <a:cubicBezTo>
                    <a:pt x="558" y="396"/>
                    <a:pt x="557" y="397"/>
                    <a:pt x="556" y="397"/>
                  </a:cubicBezTo>
                  <a:cubicBezTo>
                    <a:pt x="556" y="397"/>
                    <a:pt x="556" y="397"/>
                    <a:pt x="556" y="397"/>
                  </a:cubicBezTo>
                  <a:cubicBezTo>
                    <a:pt x="556" y="397"/>
                    <a:pt x="556" y="397"/>
                    <a:pt x="556" y="397"/>
                  </a:cubicBezTo>
                  <a:close/>
                  <a:moveTo>
                    <a:pt x="58" y="389"/>
                  </a:moveTo>
                  <a:cubicBezTo>
                    <a:pt x="58" y="389"/>
                    <a:pt x="58" y="389"/>
                    <a:pt x="58" y="389"/>
                  </a:cubicBezTo>
                  <a:cubicBezTo>
                    <a:pt x="58" y="388"/>
                    <a:pt x="59" y="387"/>
                    <a:pt x="60" y="387"/>
                  </a:cubicBezTo>
                  <a:cubicBezTo>
                    <a:pt x="60" y="387"/>
                    <a:pt x="60" y="387"/>
                    <a:pt x="60" y="387"/>
                  </a:cubicBezTo>
                  <a:cubicBezTo>
                    <a:pt x="61" y="386"/>
                    <a:pt x="62" y="387"/>
                    <a:pt x="62" y="388"/>
                  </a:cubicBezTo>
                  <a:cubicBezTo>
                    <a:pt x="62" y="388"/>
                    <a:pt x="62" y="388"/>
                    <a:pt x="62" y="388"/>
                  </a:cubicBezTo>
                  <a:cubicBezTo>
                    <a:pt x="62" y="389"/>
                    <a:pt x="62" y="390"/>
                    <a:pt x="61" y="390"/>
                  </a:cubicBezTo>
                  <a:cubicBezTo>
                    <a:pt x="61" y="390"/>
                    <a:pt x="61" y="390"/>
                    <a:pt x="61" y="390"/>
                  </a:cubicBezTo>
                  <a:cubicBezTo>
                    <a:pt x="61" y="390"/>
                    <a:pt x="60" y="390"/>
                    <a:pt x="60" y="390"/>
                  </a:cubicBezTo>
                  <a:cubicBezTo>
                    <a:pt x="60" y="390"/>
                    <a:pt x="60" y="390"/>
                    <a:pt x="60" y="390"/>
                  </a:cubicBezTo>
                  <a:cubicBezTo>
                    <a:pt x="59" y="390"/>
                    <a:pt x="59" y="390"/>
                    <a:pt x="58" y="389"/>
                  </a:cubicBezTo>
                  <a:close/>
                  <a:moveTo>
                    <a:pt x="559" y="385"/>
                  </a:moveTo>
                  <a:cubicBezTo>
                    <a:pt x="558" y="385"/>
                    <a:pt x="557" y="384"/>
                    <a:pt x="557" y="383"/>
                  </a:cubicBezTo>
                  <a:cubicBezTo>
                    <a:pt x="557" y="383"/>
                    <a:pt x="557" y="383"/>
                    <a:pt x="557" y="383"/>
                  </a:cubicBezTo>
                  <a:cubicBezTo>
                    <a:pt x="557" y="382"/>
                    <a:pt x="558" y="381"/>
                    <a:pt x="559" y="381"/>
                  </a:cubicBezTo>
                  <a:cubicBezTo>
                    <a:pt x="559" y="381"/>
                    <a:pt x="559" y="381"/>
                    <a:pt x="559" y="381"/>
                  </a:cubicBezTo>
                  <a:cubicBezTo>
                    <a:pt x="560" y="381"/>
                    <a:pt x="561" y="382"/>
                    <a:pt x="561" y="383"/>
                  </a:cubicBezTo>
                  <a:cubicBezTo>
                    <a:pt x="561" y="383"/>
                    <a:pt x="561" y="383"/>
                    <a:pt x="561" y="383"/>
                  </a:cubicBezTo>
                  <a:cubicBezTo>
                    <a:pt x="561" y="384"/>
                    <a:pt x="560" y="385"/>
                    <a:pt x="559" y="385"/>
                  </a:cubicBezTo>
                  <a:cubicBezTo>
                    <a:pt x="559" y="385"/>
                    <a:pt x="559" y="385"/>
                    <a:pt x="559" y="385"/>
                  </a:cubicBezTo>
                  <a:cubicBezTo>
                    <a:pt x="559" y="385"/>
                    <a:pt x="559" y="385"/>
                    <a:pt x="559" y="385"/>
                  </a:cubicBezTo>
                  <a:close/>
                  <a:moveTo>
                    <a:pt x="56" y="377"/>
                  </a:moveTo>
                  <a:cubicBezTo>
                    <a:pt x="56" y="376"/>
                    <a:pt x="57" y="375"/>
                    <a:pt x="58" y="375"/>
                  </a:cubicBezTo>
                  <a:cubicBezTo>
                    <a:pt x="58" y="375"/>
                    <a:pt x="58" y="375"/>
                    <a:pt x="58" y="375"/>
                  </a:cubicBezTo>
                  <a:cubicBezTo>
                    <a:pt x="59" y="375"/>
                    <a:pt x="60" y="375"/>
                    <a:pt x="60" y="376"/>
                  </a:cubicBezTo>
                  <a:cubicBezTo>
                    <a:pt x="60" y="376"/>
                    <a:pt x="60" y="376"/>
                    <a:pt x="60" y="376"/>
                  </a:cubicBezTo>
                  <a:cubicBezTo>
                    <a:pt x="60" y="377"/>
                    <a:pt x="59" y="378"/>
                    <a:pt x="58" y="379"/>
                  </a:cubicBezTo>
                  <a:cubicBezTo>
                    <a:pt x="58" y="379"/>
                    <a:pt x="58" y="379"/>
                    <a:pt x="58" y="379"/>
                  </a:cubicBezTo>
                  <a:cubicBezTo>
                    <a:pt x="58" y="379"/>
                    <a:pt x="58" y="379"/>
                    <a:pt x="58" y="379"/>
                  </a:cubicBezTo>
                  <a:cubicBezTo>
                    <a:pt x="58" y="379"/>
                    <a:pt x="58" y="379"/>
                    <a:pt x="58" y="379"/>
                  </a:cubicBezTo>
                  <a:cubicBezTo>
                    <a:pt x="57" y="379"/>
                    <a:pt x="56" y="378"/>
                    <a:pt x="56" y="377"/>
                  </a:cubicBezTo>
                  <a:close/>
                  <a:moveTo>
                    <a:pt x="561" y="373"/>
                  </a:moveTo>
                  <a:cubicBezTo>
                    <a:pt x="560" y="373"/>
                    <a:pt x="559" y="372"/>
                    <a:pt x="559" y="371"/>
                  </a:cubicBezTo>
                  <a:cubicBezTo>
                    <a:pt x="559" y="371"/>
                    <a:pt x="559" y="371"/>
                    <a:pt x="559" y="371"/>
                  </a:cubicBezTo>
                  <a:cubicBezTo>
                    <a:pt x="559" y="371"/>
                    <a:pt x="559" y="371"/>
                    <a:pt x="559" y="371"/>
                  </a:cubicBezTo>
                  <a:cubicBezTo>
                    <a:pt x="559" y="371"/>
                    <a:pt x="559" y="371"/>
                    <a:pt x="559" y="371"/>
                  </a:cubicBezTo>
                  <a:cubicBezTo>
                    <a:pt x="559" y="370"/>
                    <a:pt x="560" y="369"/>
                    <a:pt x="561" y="369"/>
                  </a:cubicBezTo>
                  <a:cubicBezTo>
                    <a:pt x="561" y="369"/>
                    <a:pt x="561" y="369"/>
                    <a:pt x="561" y="369"/>
                  </a:cubicBezTo>
                  <a:cubicBezTo>
                    <a:pt x="562" y="369"/>
                    <a:pt x="563" y="370"/>
                    <a:pt x="563" y="371"/>
                  </a:cubicBezTo>
                  <a:cubicBezTo>
                    <a:pt x="563" y="371"/>
                    <a:pt x="563" y="371"/>
                    <a:pt x="563" y="371"/>
                  </a:cubicBezTo>
                  <a:cubicBezTo>
                    <a:pt x="563" y="372"/>
                    <a:pt x="562" y="373"/>
                    <a:pt x="561" y="373"/>
                  </a:cubicBezTo>
                  <a:cubicBezTo>
                    <a:pt x="561" y="373"/>
                    <a:pt x="561" y="373"/>
                    <a:pt x="561" y="373"/>
                  </a:cubicBezTo>
                  <a:cubicBezTo>
                    <a:pt x="561" y="373"/>
                    <a:pt x="561" y="373"/>
                    <a:pt x="561" y="373"/>
                  </a:cubicBezTo>
                  <a:close/>
                  <a:moveTo>
                    <a:pt x="54" y="365"/>
                  </a:moveTo>
                  <a:cubicBezTo>
                    <a:pt x="54" y="364"/>
                    <a:pt x="55" y="363"/>
                    <a:pt x="56" y="363"/>
                  </a:cubicBezTo>
                  <a:cubicBezTo>
                    <a:pt x="56" y="363"/>
                    <a:pt x="56" y="363"/>
                    <a:pt x="56" y="363"/>
                  </a:cubicBezTo>
                  <a:cubicBezTo>
                    <a:pt x="57" y="363"/>
                    <a:pt x="58" y="363"/>
                    <a:pt x="58" y="365"/>
                  </a:cubicBezTo>
                  <a:cubicBezTo>
                    <a:pt x="58" y="365"/>
                    <a:pt x="58" y="365"/>
                    <a:pt x="58" y="365"/>
                  </a:cubicBezTo>
                  <a:cubicBezTo>
                    <a:pt x="58" y="366"/>
                    <a:pt x="58" y="367"/>
                    <a:pt x="57" y="367"/>
                  </a:cubicBezTo>
                  <a:cubicBezTo>
                    <a:pt x="57" y="367"/>
                    <a:pt x="57" y="367"/>
                    <a:pt x="57" y="367"/>
                  </a:cubicBezTo>
                  <a:cubicBezTo>
                    <a:pt x="56" y="367"/>
                    <a:pt x="56" y="367"/>
                    <a:pt x="56" y="367"/>
                  </a:cubicBezTo>
                  <a:cubicBezTo>
                    <a:pt x="56" y="367"/>
                    <a:pt x="56" y="367"/>
                    <a:pt x="56" y="367"/>
                  </a:cubicBezTo>
                  <a:cubicBezTo>
                    <a:pt x="55" y="367"/>
                    <a:pt x="54" y="366"/>
                    <a:pt x="54" y="365"/>
                  </a:cubicBezTo>
                  <a:close/>
                  <a:moveTo>
                    <a:pt x="562" y="361"/>
                  </a:moveTo>
                  <a:cubicBezTo>
                    <a:pt x="561" y="361"/>
                    <a:pt x="560" y="360"/>
                    <a:pt x="560" y="359"/>
                  </a:cubicBezTo>
                  <a:cubicBezTo>
                    <a:pt x="560" y="359"/>
                    <a:pt x="560" y="359"/>
                    <a:pt x="560" y="359"/>
                  </a:cubicBezTo>
                  <a:cubicBezTo>
                    <a:pt x="561" y="358"/>
                    <a:pt x="562" y="357"/>
                    <a:pt x="563" y="357"/>
                  </a:cubicBezTo>
                  <a:cubicBezTo>
                    <a:pt x="563" y="357"/>
                    <a:pt x="563" y="357"/>
                    <a:pt x="563" y="357"/>
                  </a:cubicBezTo>
                  <a:cubicBezTo>
                    <a:pt x="564" y="357"/>
                    <a:pt x="565" y="358"/>
                    <a:pt x="564" y="359"/>
                  </a:cubicBezTo>
                  <a:cubicBezTo>
                    <a:pt x="564" y="359"/>
                    <a:pt x="564" y="359"/>
                    <a:pt x="564" y="359"/>
                  </a:cubicBezTo>
                  <a:cubicBezTo>
                    <a:pt x="564" y="361"/>
                    <a:pt x="563" y="361"/>
                    <a:pt x="562" y="361"/>
                  </a:cubicBezTo>
                  <a:cubicBezTo>
                    <a:pt x="562" y="361"/>
                    <a:pt x="562" y="361"/>
                    <a:pt x="562" y="361"/>
                  </a:cubicBezTo>
                  <a:cubicBezTo>
                    <a:pt x="562" y="361"/>
                    <a:pt x="562" y="361"/>
                    <a:pt x="562" y="361"/>
                  </a:cubicBezTo>
                  <a:close/>
                  <a:moveTo>
                    <a:pt x="53" y="353"/>
                  </a:moveTo>
                  <a:cubicBezTo>
                    <a:pt x="53" y="352"/>
                    <a:pt x="54" y="351"/>
                    <a:pt x="55" y="351"/>
                  </a:cubicBezTo>
                  <a:cubicBezTo>
                    <a:pt x="55" y="351"/>
                    <a:pt x="55" y="351"/>
                    <a:pt x="55" y="351"/>
                  </a:cubicBezTo>
                  <a:cubicBezTo>
                    <a:pt x="56" y="351"/>
                    <a:pt x="57" y="352"/>
                    <a:pt x="57" y="353"/>
                  </a:cubicBezTo>
                  <a:cubicBezTo>
                    <a:pt x="57" y="353"/>
                    <a:pt x="57" y="353"/>
                    <a:pt x="57" y="353"/>
                  </a:cubicBezTo>
                  <a:cubicBezTo>
                    <a:pt x="57" y="354"/>
                    <a:pt x="56" y="355"/>
                    <a:pt x="55" y="355"/>
                  </a:cubicBezTo>
                  <a:cubicBezTo>
                    <a:pt x="55" y="355"/>
                    <a:pt x="55" y="355"/>
                    <a:pt x="55" y="355"/>
                  </a:cubicBezTo>
                  <a:cubicBezTo>
                    <a:pt x="55" y="355"/>
                    <a:pt x="55" y="355"/>
                    <a:pt x="55" y="355"/>
                  </a:cubicBezTo>
                  <a:cubicBezTo>
                    <a:pt x="55" y="355"/>
                    <a:pt x="55" y="355"/>
                    <a:pt x="55" y="355"/>
                  </a:cubicBezTo>
                  <a:cubicBezTo>
                    <a:pt x="54" y="355"/>
                    <a:pt x="53" y="354"/>
                    <a:pt x="53" y="353"/>
                  </a:cubicBezTo>
                  <a:close/>
                  <a:moveTo>
                    <a:pt x="563" y="349"/>
                  </a:moveTo>
                  <a:cubicBezTo>
                    <a:pt x="562" y="349"/>
                    <a:pt x="561" y="348"/>
                    <a:pt x="561" y="347"/>
                  </a:cubicBezTo>
                  <a:cubicBezTo>
                    <a:pt x="561" y="347"/>
                    <a:pt x="561" y="347"/>
                    <a:pt x="561" y="347"/>
                  </a:cubicBezTo>
                  <a:cubicBezTo>
                    <a:pt x="561" y="347"/>
                    <a:pt x="561" y="347"/>
                    <a:pt x="561" y="347"/>
                  </a:cubicBezTo>
                  <a:cubicBezTo>
                    <a:pt x="561" y="347"/>
                    <a:pt x="561" y="347"/>
                    <a:pt x="561" y="347"/>
                  </a:cubicBezTo>
                  <a:cubicBezTo>
                    <a:pt x="561" y="346"/>
                    <a:pt x="562" y="345"/>
                    <a:pt x="563" y="345"/>
                  </a:cubicBezTo>
                  <a:cubicBezTo>
                    <a:pt x="563" y="345"/>
                    <a:pt x="563" y="345"/>
                    <a:pt x="563" y="345"/>
                  </a:cubicBezTo>
                  <a:cubicBezTo>
                    <a:pt x="564" y="345"/>
                    <a:pt x="565" y="346"/>
                    <a:pt x="565" y="347"/>
                  </a:cubicBezTo>
                  <a:cubicBezTo>
                    <a:pt x="565" y="347"/>
                    <a:pt x="565" y="347"/>
                    <a:pt x="565" y="347"/>
                  </a:cubicBezTo>
                  <a:cubicBezTo>
                    <a:pt x="565" y="348"/>
                    <a:pt x="564" y="349"/>
                    <a:pt x="563" y="349"/>
                  </a:cubicBezTo>
                  <a:cubicBezTo>
                    <a:pt x="563" y="349"/>
                    <a:pt x="563" y="349"/>
                    <a:pt x="563" y="349"/>
                  </a:cubicBezTo>
                  <a:cubicBezTo>
                    <a:pt x="563" y="349"/>
                    <a:pt x="563" y="349"/>
                    <a:pt x="563" y="349"/>
                  </a:cubicBezTo>
                  <a:close/>
                  <a:moveTo>
                    <a:pt x="53" y="341"/>
                  </a:moveTo>
                  <a:cubicBezTo>
                    <a:pt x="53" y="340"/>
                    <a:pt x="53" y="339"/>
                    <a:pt x="55" y="339"/>
                  </a:cubicBezTo>
                  <a:cubicBezTo>
                    <a:pt x="55" y="339"/>
                    <a:pt x="55" y="339"/>
                    <a:pt x="55" y="339"/>
                  </a:cubicBezTo>
                  <a:cubicBezTo>
                    <a:pt x="56" y="339"/>
                    <a:pt x="57" y="340"/>
                    <a:pt x="57" y="341"/>
                  </a:cubicBezTo>
                  <a:cubicBezTo>
                    <a:pt x="57" y="341"/>
                    <a:pt x="57" y="341"/>
                    <a:pt x="57" y="341"/>
                  </a:cubicBezTo>
                  <a:cubicBezTo>
                    <a:pt x="57" y="341"/>
                    <a:pt x="57" y="341"/>
                    <a:pt x="57" y="341"/>
                  </a:cubicBezTo>
                  <a:cubicBezTo>
                    <a:pt x="57" y="341"/>
                    <a:pt x="57" y="341"/>
                    <a:pt x="57" y="341"/>
                  </a:cubicBezTo>
                  <a:cubicBezTo>
                    <a:pt x="57" y="342"/>
                    <a:pt x="56" y="343"/>
                    <a:pt x="55" y="343"/>
                  </a:cubicBezTo>
                  <a:cubicBezTo>
                    <a:pt x="55" y="343"/>
                    <a:pt x="55" y="343"/>
                    <a:pt x="55" y="343"/>
                  </a:cubicBezTo>
                  <a:cubicBezTo>
                    <a:pt x="55" y="343"/>
                    <a:pt x="55" y="343"/>
                    <a:pt x="55" y="343"/>
                  </a:cubicBezTo>
                  <a:cubicBezTo>
                    <a:pt x="55" y="343"/>
                    <a:pt x="55" y="343"/>
                    <a:pt x="55" y="343"/>
                  </a:cubicBezTo>
                  <a:cubicBezTo>
                    <a:pt x="54" y="343"/>
                    <a:pt x="53" y="342"/>
                    <a:pt x="53" y="341"/>
                  </a:cubicBezTo>
                  <a:close/>
                  <a:moveTo>
                    <a:pt x="562" y="335"/>
                  </a:moveTo>
                  <a:cubicBezTo>
                    <a:pt x="562" y="334"/>
                    <a:pt x="562" y="333"/>
                    <a:pt x="564" y="333"/>
                  </a:cubicBezTo>
                  <a:cubicBezTo>
                    <a:pt x="564" y="333"/>
                    <a:pt x="564" y="333"/>
                    <a:pt x="564" y="333"/>
                  </a:cubicBezTo>
                  <a:cubicBezTo>
                    <a:pt x="565" y="333"/>
                    <a:pt x="566" y="334"/>
                    <a:pt x="566" y="335"/>
                  </a:cubicBezTo>
                  <a:cubicBezTo>
                    <a:pt x="566" y="335"/>
                    <a:pt x="566" y="335"/>
                    <a:pt x="566" y="335"/>
                  </a:cubicBezTo>
                  <a:cubicBezTo>
                    <a:pt x="566" y="336"/>
                    <a:pt x="565" y="337"/>
                    <a:pt x="564" y="337"/>
                  </a:cubicBezTo>
                  <a:cubicBezTo>
                    <a:pt x="564" y="337"/>
                    <a:pt x="564" y="337"/>
                    <a:pt x="564" y="337"/>
                  </a:cubicBezTo>
                  <a:cubicBezTo>
                    <a:pt x="562" y="337"/>
                    <a:pt x="562" y="336"/>
                    <a:pt x="562" y="335"/>
                  </a:cubicBezTo>
                  <a:close/>
                  <a:moveTo>
                    <a:pt x="55" y="331"/>
                  </a:moveTo>
                  <a:cubicBezTo>
                    <a:pt x="54" y="331"/>
                    <a:pt x="53" y="330"/>
                    <a:pt x="53" y="329"/>
                  </a:cubicBezTo>
                  <a:cubicBezTo>
                    <a:pt x="53" y="329"/>
                    <a:pt x="53" y="329"/>
                    <a:pt x="53" y="329"/>
                  </a:cubicBezTo>
                  <a:cubicBezTo>
                    <a:pt x="53" y="328"/>
                    <a:pt x="54" y="327"/>
                    <a:pt x="55" y="327"/>
                  </a:cubicBezTo>
                  <a:cubicBezTo>
                    <a:pt x="55" y="327"/>
                    <a:pt x="55" y="327"/>
                    <a:pt x="55" y="327"/>
                  </a:cubicBezTo>
                  <a:cubicBezTo>
                    <a:pt x="56" y="327"/>
                    <a:pt x="57" y="328"/>
                    <a:pt x="57" y="329"/>
                  </a:cubicBezTo>
                  <a:cubicBezTo>
                    <a:pt x="57" y="329"/>
                    <a:pt x="57" y="329"/>
                    <a:pt x="57" y="329"/>
                  </a:cubicBezTo>
                  <a:cubicBezTo>
                    <a:pt x="57" y="330"/>
                    <a:pt x="56" y="331"/>
                    <a:pt x="55" y="331"/>
                  </a:cubicBezTo>
                  <a:cubicBezTo>
                    <a:pt x="55" y="331"/>
                    <a:pt x="55" y="331"/>
                    <a:pt x="55" y="331"/>
                  </a:cubicBezTo>
                  <a:cubicBezTo>
                    <a:pt x="55" y="331"/>
                    <a:pt x="55" y="331"/>
                    <a:pt x="55" y="331"/>
                  </a:cubicBezTo>
                  <a:close/>
                  <a:moveTo>
                    <a:pt x="561" y="323"/>
                  </a:moveTo>
                  <a:cubicBezTo>
                    <a:pt x="561" y="323"/>
                    <a:pt x="561" y="323"/>
                    <a:pt x="561" y="323"/>
                  </a:cubicBezTo>
                  <a:cubicBezTo>
                    <a:pt x="561" y="323"/>
                    <a:pt x="561" y="323"/>
                    <a:pt x="561" y="323"/>
                  </a:cubicBezTo>
                  <a:cubicBezTo>
                    <a:pt x="561" y="322"/>
                    <a:pt x="562" y="321"/>
                    <a:pt x="563" y="321"/>
                  </a:cubicBezTo>
                  <a:cubicBezTo>
                    <a:pt x="563" y="321"/>
                    <a:pt x="563" y="321"/>
                    <a:pt x="563" y="321"/>
                  </a:cubicBezTo>
                  <a:cubicBezTo>
                    <a:pt x="564" y="321"/>
                    <a:pt x="565" y="322"/>
                    <a:pt x="565" y="323"/>
                  </a:cubicBezTo>
                  <a:cubicBezTo>
                    <a:pt x="565" y="323"/>
                    <a:pt x="565" y="323"/>
                    <a:pt x="565" y="323"/>
                  </a:cubicBezTo>
                  <a:cubicBezTo>
                    <a:pt x="565" y="324"/>
                    <a:pt x="564" y="325"/>
                    <a:pt x="563" y="325"/>
                  </a:cubicBezTo>
                  <a:cubicBezTo>
                    <a:pt x="563" y="325"/>
                    <a:pt x="563" y="325"/>
                    <a:pt x="563" y="325"/>
                  </a:cubicBezTo>
                  <a:cubicBezTo>
                    <a:pt x="563" y="325"/>
                    <a:pt x="563" y="325"/>
                    <a:pt x="563" y="325"/>
                  </a:cubicBezTo>
                  <a:cubicBezTo>
                    <a:pt x="563" y="325"/>
                    <a:pt x="563" y="325"/>
                    <a:pt x="563" y="325"/>
                  </a:cubicBezTo>
                  <a:cubicBezTo>
                    <a:pt x="562" y="325"/>
                    <a:pt x="561" y="324"/>
                    <a:pt x="561" y="323"/>
                  </a:cubicBezTo>
                  <a:close/>
                  <a:moveTo>
                    <a:pt x="55" y="319"/>
                  </a:moveTo>
                  <a:cubicBezTo>
                    <a:pt x="54" y="319"/>
                    <a:pt x="53" y="318"/>
                    <a:pt x="53" y="317"/>
                  </a:cubicBezTo>
                  <a:cubicBezTo>
                    <a:pt x="53" y="317"/>
                    <a:pt x="53" y="317"/>
                    <a:pt x="53" y="317"/>
                  </a:cubicBezTo>
                  <a:cubicBezTo>
                    <a:pt x="53" y="316"/>
                    <a:pt x="54" y="315"/>
                    <a:pt x="55" y="315"/>
                  </a:cubicBezTo>
                  <a:cubicBezTo>
                    <a:pt x="55" y="315"/>
                    <a:pt x="55" y="315"/>
                    <a:pt x="55" y="315"/>
                  </a:cubicBezTo>
                  <a:cubicBezTo>
                    <a:pt x="57" y="315"/>
                    <a:pt x="57" y="316"/>
                    <a:pt x="57" y="317"/>
                  </a:cubicBezTo>
                  <a:cubicBezTo>
                    <a:pt x="57" y="317"/>
                    <a:pt x="57" y="317"/>
                    <a:pt x="57" y="317"/>
                  </a:cubicBezTo>
                  <a:cubicBezTo>
                    <a:pt x="57" y="318"/>
                    <a:pt x="56" y="319"/>
                    <a:pt x="55" y="319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55" y="319"/>
                    <a:pt x="55" y="319"/>
                    <a:pt x="55" y="319"/>
                  </a:cubicBezTo>
                  <a:close/>
                  <a:moveTo>
                    <a:pt x="560" y="312"/>
                  </a:moveTo>
                  <a:cubicBezTo>
                    <a:pt x="560" y="312"/>
                    <a:pt x="560" y="312"/>
                    <a:pt x="560" y="312"/>
                  </a:cubicBezTo>
                  <a:cubicBezTo>
                    <a:pt x="560" y="312"/>
                    <a:pt x="560" y="312"/>
                    <a:pt x="560" y="312"/>
                  </a:cubicBezTo>
                  <a:cubicBezTo>
                    <a:pt x="560" y="310"/>
                    <a:pt x="561" y="309"/>
                    <a:pt x="562" y="309"/>
                  </a:cubicBezTo>
                  <a:cubicBezTo>
                    <a:pt x="562" y="309"/>
                    <a:pt x="562" y="309"/>
                    <a:pt x="562" y="309"/>
                  </a:cubicBezTo>
                  <a:cubicBezTo>
                    <a:pt x="563" y="309"/>
                    <a:pt x="564" y="310"/>
                    <a:pt x="564" y="311"/>
                  </a:cubicBezTo>
                  <a:cubicBezTo>
                    <a:pt x="564" y="311"/>
                    <a:pt x="564" y="311"/>
                    <a:pt x="564" y="311"/>
                  </a:cubicBezTo>
                  <a:cubicBezTo>
                    <a:pt x="564" y="312"/>
                    <a:pt x="564" y="313"/>
                    <a:pt x="563" y="313"/>
                  </a:cubicBezTo>
                  <a:cubicBezTo>
                    <a:pt x="563" y="313"/>
                    <a:pt x="563" y="313"/>
                    <a:pt x="563" y="313"/>
                  </a:cubicBezTo>
                  <a:cubicBezTo>
                    <a:pt x="563" y="313"/>
                    <a:pt x="562" y="313"/>
                    <a:pt x="562" y="313"/>
                  </a:cubicBezTo>
                  <a:cubicBezTo>
                    <a:pt x="562" y="313"/>
                    <a:pt x="562" y="313"/>
                    <a:pt x="562" y="313"/>
                  </a:cubicBezTo>
                  <a:cubicBezTo>
                    <a:pt x="561" y="313"/>
                    <a:pt x="560" y="313"/>
                    <a:pt x="560" y="312"/>
                  </a:cubicBezTo>
                  <a:close/>
                  <a:moveTo>
                    <a:pt x="56" y="307"/>
                  </a:moveTo>
                  <a:cubicBezTo>
                    <a:pt x="55" y="307"/>
                    <a:pt x="54" y="306"/>
                    <a:pt x="54" y="305"/>
                  </a:cubicBezTo>
                  <a:cubicBezTo>
                    <a:pt x="54" y="305"/>
                    <a:pt x="54" y="305"/>
                    <a:pt x="54" y="305"/>
                  </a:cubicBezTo>
                  <a:cubicBezTo>
                    <a:pt x="55" y="304"/>
                    <a:pt x="56" y="303"/>
                    <a:pt x="57" y="303"/>
                  </a:cubicBezTo>
                  <a:cubicBezTo>
                    <a:pt x="57" y="303"/>
                    <a:pt x="57" y="303"/>
                    <a:pt x="57" y="303"/>
                  </a:cubicBezTo>
                  <a:cubicBezTo>
                    <a:pt x="58" y="303"/>
                    <a:pt x="59" y="304"/>
                    <a:pt x="58" y="305"/>
                  </a:cubicBezTo>
                  <a:cubicBezTo>
                    <a:pt x="58" y="305"/>
                    <a:pt x="58" y="305"/>
                    <a:pt x="58" y="305"/>
                  </a:cubicBezTo>
                  <a:cubicBezTo>
                    <a:pt x="58" y="306"/>
                    <a:pt x="57" y="307"/>
                    <a:pt x="56" y="307"/>
                  </a:cubicBezTo>
                  <a:cubicBezTo>
                    <a:pt x="56" y="307"/>
                    <a:pt x="56" y="307"/>
                    <a:pt x="56" y="307"/>
                  </a:cubicBezTo>
                  <a:cubicBezTo>
                    <a:pt x="56" y="307"/>
                    <a:pt x="56" y="307"/>
                    <a:pt x="56" y="307"/>
                  </a:cubicBezTo>
                  <a:close/>
                  <a:moveTo>
                    <a:pt x="559" y="300"/>
                  </a:moveTo>
                  <a:cubicBezTo>
                    <a:pt x="559" y="299"/>
                    <a:pt x="560" y="298"/>
                    <a:pt x="561" y="297"/>
                  </a:cubicBezTo>
                  <a:cubicBezTo>
                    <a:pt x="561" y="297"/>
                    <a:pt x="561" y="297"/>
                    <a:pt x="561" y="297"/>
                  </a:cubicBezTo>
                  <a:cubicBezTo>
                    <a:pt x="562" y="297"/>
                    <a:pt x="563" y="298"/>
                    <a:pt x="563" y="299"/>
                  </a:cubicBezTo>
                  <a:cubicBezTo>
                    <a:pt x="563" y="299"/>
                    <a:pt x="563" y="299"/>
                    <a:pt x="563" y="299"/>
                  </a:cubicBezTo>
                  <a:cubicBezTo>
                    <a:pt x="563" y="300"/>
                    <a:pt x="562" y="301"/>
                    <a:pt x="561" y="301"/>
                  </a:cubicBezTo>
                  <a:cubicBezTo>
                    <a:pt x="561" y="301"/>
                    <a:pt x="561" y="301"/>
                    <a:pt x="561" y="301"/>
                  </a:cubicBezTo>
                  <a:cubicBezTo>
                    <a:pt x="561" y="301"/>
                    <a:pt x="561" y="301"/>
                    <a:pt x="561" y="301"/>
                  </a:cubicBezTo>
                  <a:cubicBezTo>
                    <a:pt x="561" y="301"/>
                    <a:pt x="561" y="301"/>
                    <a:pt x="561" y="301"/>
                  </a:cubicBezTo>
                  <a:cubicBezTo>
                    <a:pt x="560" y="301"/>
                    <a:pt x="559" y="301"/>
                    <a:pt x="559" y="300"/>
                  </a:cubicBezTo>
                  <a:close/>
                  <a:moveTo>
                    <a:pt x="58" y="295"/>
                  </a:moveTo>
                  <a:cubicBezTo>
                    <a:pt x="57" y="295"/>
                    <a:pt x="56" y="294"/>
                    <a:pt x="56" y="293"/>
                  </a:cubicBezTo>
                  <a:cubicBezTo>
                    <a:pt x="56" y="293"/>
                    <a:pt x="56" y="293"/>
                    <a:pt x="56" y="293"/>
                  </a:cubicBezTo>
                  <a:cubicBezTo>
                    <a:pt x="56" y="292"/>
                    <a:pt x="57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60" y="291"/>
                    <a:pt x="60" y="292"/>
                    <a:pt x="60" y="293"/>
                  </a:cubicBezTo>
                  <a:cubicBezTo>
                    <a:pt x="60" y="293"/>
                    <a:pt x="60" y="293"/>
                    <a:pt x="60" y="293"/>
                  </a:cubicBezTo>
                  <a:cubicBezTo>
                    <a:pt x="60" y="293"/>
                    <a:pt x="60" y="293"/>
                    <a:pt x="60" y="293"/>
                  </a:cubicBezTo>
                  <a:cubicBezTo>
                    <a:pt x="60" y="293"/>
                    <a:pt x="60" y="293"/>
                    <a:pt x="60" y="293"/>
                  </a:cubicBezTo>
                  <a:cubicBezTo>
                    <a:pt x="60" y="294"/>
                    <a:pt x="59" y="295"/>
                    <a:pt x="58" y="295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58" y="295"/>
                    <a:pt x="58" y="295"/>
                    <a:pt x="58" y="295"/>
                  </a:cubicBezTo>
                  <a:close/>
                  <a:moveTo>
                    <a:pt x="557" y="288"/>
                  </a:moveTo>
                  <a:cubicBezTo>
                    <a:pt x="557" y="287"/>
                    <a:pt x="557" y="286"/>
                    <a:pt x="559" y="286"/>
                  </a:cubicBezTo>
                  <a:cubicBezTo>
                    <a:pt x="559" y="286"/>
                    <a:pt x="559" y="286"/>
                    <a:pt x="559" y="286"/>
                  </a:cubicBezTo>
                  <a:cubicBezTo>
                    <a:pt x="560" y="285"/>
                    <a:pt x="561" y="286"/>
                    <a:pt x="561" y="287"/>
                  </a:cubicBezTo>
                  <a:cubicBezTo>
                    <a:pt x="561" y="287"/>
                    <a:pt x="561" y="287"/>
                    <a:pt x="561" y="287"/>
                  </a:cubicBezTo>
                  <a:cubicBezTo>
                    <a:pt x="561" y="288"/>
                    <a:pt x="560" y="289"/>
                    <a:pt x="559" y="290"/>
                  </a:cubicBezTo>
                  <a:cubicBezTo>
                    <a:pt x="559" y="290"/>
                    <a:pt x="559" y="290"/>
                    <a:pt x="559" y="290"/>
                  </a:cubicBezTo>
                  <a:cubicBezTo>
                    <a:pt x="559" y="290"/>
                    <a:pt x="559" y="290"/>
                    <a:pt x="559" y="290"/>
                  </a:cubicBezTo>
                  <a:cubicBezTo>
                    <a:pt x="559" y="290"/>
                    <a:pt x="559" y="290"/>
                    <a:pt x="559" y="290"/>
                  </a:cubicBezTo>
                  <a:cubicBezTo>
                    <a:pt x="558" y="290"/>
                    <a:pt x="557" y="289"/>
                    <a:pt x="557" y="288"/>
                  </a:cubicBezTo>
                  <a:close/>
                  <a:moveTo>
                    <a:pt x="60" y="283"/>
                  </a:moveTo>
                  <a:cubicBezTo>
                    <a:pt x="59" y="283"/>
                    <a:pt x="58" y="282"/>
                    <a:pt x="59" y="281"/>
                  </a:cubicBezTo>
                  <a:cubicBezTo>
                    <a:pt x="59" y="281"/>
                    <a:pt x="59" y="281"/>
                    <a:pt x="59" y="281"/>
                  </a:cubicBezTo>
                  <a:cubicBezTo>
                    <a:pt x="59" y="280"/>
                    <a:pt x="60" y="279"/>
                    <a:pt x="61" y="279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2" y="280"/>
                    <a:pt x="63" y="281"/>
                    <a:pt x="62" y="282"/>
                  </a:cubicBezTo>
                  <a:cubicBezTo>
                    <a:pt x="62" y="282"/>
                    <a:pt x="62" y="282"/>
                    <a:pt x="62" y="282"/>
                  </a:cubicBezTo>
                  <a:cubicBezTo>
                    <a:pt x="62" y="283"/>
                    <a:pt x="61" y="283"/>
                    <a:pt x="61" y="283"/>
                  </a:cubicBezTo>
                  <a:cubicBezTo>
                    <a:pt x="61" y="283"/>
                    <a:pt x="61" y="283"/>
                    <a:pt x="61" y="283"/>
                  </a:cubicBezTo>
                  <a:cubicBezTo>
                    <a:pt x="60" y="283"/>
                    <a:pt x="60" y="283"/>
                    <a:pt x="60" y="283"/>
                  </a:cubicBezTo>
                  <a:close/>
                  <a:moveTo>
                    <a:pt x="554" y="276"/>
                  </a:moveTo>
                  <a:cubicBezTo>
                    <a:pt x="554" y="276"/>
                    <a:pt x="554" y="276"/>
                    <a:pt x="554" y="276"/>
                  </a:cubicBezTo>
                  <a:cubicBezTo>
                    <a:pt x="554" y="276"/>
                    <a:pt x="554" y="276"/>
                    <a:pt x="554" y="276"/>
                  </a:cubicBezTo>
                  <a:cubicBezTo>
                    <a:pt x="554" y="275"/>
                    <a:pt x="555" y="274"/>
                    <a:pt x="556" y="274"/>
                  </a:cubicBezTo>
                  <a:cubicBezTo>
                    <a:pt x="556" y="274"/>
                    <a:pt x="556" y="274"/>
                    <a:pt x="556" y="274"/>
                  </a:cubicBezTo>
                  <a:cubicBezTo>
                    <a:pt x="557" y="274"/>
                    <a:pt x="558" y="274"/>
                    <a:pt x="558" y="275"/>
                  </a:cubicBezTo>
                  <a:cubicBezTo>
                    <a:pt x="558" y="275"/>
                    <a:pt x="558" y="275"/>
                    <a:pt x="558" y="275"/>
                  </a:cubicBezTo>
                  <a:cubicBezTo>
                    <a:pt x="559" y="276"/>
                    <a:pt x="558" y="278"/>
                    <a:pt x="557" y="278"/>
                  </a:cubicBezTo>
                  <a:cubicBezTo>
                    <a:pt x="557" y="278"/>
                    <a:pt x="557" y="278"/>
                    <a:pt x="557" y="278"/>
                  </a:cubicBezTo>
                  <a:cubicBezTo>
                    <a:pt x="557" y="278"/>
                    <a:pt x="556" y="278"/>
                    <a:pt x="556" y="278"/>
                  </a:cubicBezTo>
                  <a:cubicBezTo>
                    <a:pt x="556" y="278"/>
                    <a:pt x="556" y="278"/>
                    <a:pt x="556" y="278"/>
                  </a:cubicBezTo>
                  <a:cubicBezTo>
                    <a:pt x="555" y="278"/>
                    <a:pt x="555" y="277"/>
                    <a:pt x="554" y="276"/>
                  </a:cubicBezTo>
                  <a:close/>
                  <a:moveTo>
                    <a:pt x="63" y="272"/>
                  </a:moveTo>
                  <a:cubicBezTo>
                    <a:pt x="62" y="271"/>
                    <a:pt x="61" y="270"/>
                    <a:pt x="61" y="269"/>
                  </a:cubicBezTo>
                  <a:cubicBezTo>
                    <a:pt x="61" y="269"/>
                    <a:pt x="61" y="269"/>
                    <a:pt x="61" y="269"/>
                  </a:cubicBezTo>
                  <a:cubicBezTo>
                    <a:pt x="62" y="268"/>
                    <a:pt x="63" y="268"/>
                    <a:pt x="64" y="268"/>
                  </a:cubicBezTo>
                  <a:cubicBezTo>
                    <a:pt x="64" y="268"/>
                    <a:pt x="64" y="268"/>
                    <a:pt x="64" y="268"/>
                  </a:cubicBezTo>
                  <a:cubicBezTo>
                    <a:pt x="65" y="268"/>
                    <a:pt x="66" y="269"/>
                    <a:pt x="65" y="270"/>
                  </a:cubicBezTo>
                  <a:cubicBezTo>
                    <a:pt x="65" y="270"/>
                    <a:pt x="65" y="270"/>
                    <a:pt x="65" y="270"/>
                  </a:cubicBezTo>
                  <a:cubicBezTo>
                    <a:pt x="65" y="271"/>
                    <a:pt x="64" y="272"/>
                    <a:pt x="63" y="272"/>
                  </a:cubicBezTo>
                  <a:cubicBezTo>
                    <a:pt x="63" y="272"/>
                    <a:pt x="63" y="272"/>
                    <a:pt x="63" y="272"/>
                  </a:cubicBezTo>
                  <a:cubicBezTo>
                    <a:pt x="63" y="272"/>
                    <a:pt x="63" y="272"/>
                    <a:pt x="63" y="272"/>
                  </a:cubicBezTo>
                  <a:close/>
                  <a:moveTo>
                    <a:pt x="551" y="265"/>
                  </a:moveTo>
                  <a:cubicBezTo>
                    <a:pt x="551" y="264"/>
                    <a:pt x="552" y="263"/>
                    <a:pt x="553" y="262"/>
                  </a:cubicBezTo>
                  <a:cubicBezTo>
                    <a:pt x="553" y="262"/>
                    <a:pt x="553" y="262"/>
                    <a:pt x="553" y="262"/>
                  </a:cubicBezTo>
                  <a:cubicBezTo>
                    <a:pt x="554" y="262"/>
                    <a:pt x="555" y="263"/>
                    <a:pt x="555" y="264"/>
                  </a:cubicBezTo>
                  <a:cubicBezTo>
                    <a:pt x="555" y="264"/>
                    <a:pt x="555" y="264"/>
                    <a:pt x="555" y="264"/>
                  </a:cubicBezTo>
                  <a:cubicBezTo>
                    <a:pt x="555" y="265"/>
                    <a:pt x="555" y="266"/>
                    <a:pt x="554" y="266"/>
                  </a:cubicBezTo>
                  <a:cubicBezTo>
                    <a:pt x="554" y="266"/>
                    <a:pt x="554" y="266"/>
                    <a:pt x="554" y="266"/>
                  </a:cubicBezTo>
                  <a:cubicBezTo>
                    <a:pt x="554" y="266"/>
                    <a:pt x="553" y="266"/>
                    <a:pt x="553" y="266"/>
                  </a:cubicBezTo>
                  <a:cubicBezTo>
                    <a:pt x="553" y="266"/>
                    <a:pt x="553" y="266"/>
                    <a:pt x="553" y="266"/>
                  </a:cubicBezTo>
                  <a:cubicBezTo>
                    <a:pt x="552" y="266"/>
                    <a:pt x="552" y="266"/>
                    <a:pt x="551" y="265"/>
                  </a:cubicBezTo>
                  <a:close/>
                  <a:moveTo>
                    <a:pt x="66" y="260"/>
                  </a:moveTo>
                  <a:cubicBezTo>
                    <a:pt x="65" y="260"/>
                    <a:pt x="65" y="259"/>
                    <a:pt x="65" y="258"/>
                  </a:cubicBezTo>
                  <a:cubicBezTo>
                    <a:pt x="65" y="258"/>
                    <a:pt x="65" y="258"/>
                    <a:pt x="65" y="258"/>
                  </a:cubicBezTo>
                  <a:cubicBezTo>
                    <a:pt x="65" y="257"/>
                    <a:pt x="66" y="256"/>
                    <a:pt x="67" y="256"/>
                  </a:cubicBezTo>
                  <a:cubicBezTo>
                    <a:pt x="67" y="256"/>
                    <a:pt x="67" y="256"/>
                    <a:pt x="67" y="256"/>
                  </a:cubicBezTo>
                  <a:cubicBezTo>
                    <a:pt x="68" y="257"/>
                    <a:pt x="69" y="258"/>
                    <a:pt x="69" y="259"/>
                  </a:cubicBezTo>
                  <a:cubicBezTo>
                    <a:pt x="69" y="259"/>
                    <a:pt x="69" y="259"/>
                    <a:pt x="69" y="259"/>
                  </a:cubicBezTo>
                  <a:cubicBezTo>
                    <a:pt x="68" y="260"/>
                    <a:pt x="68" y="260"/>
                    <a:pt x="67" y="260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0"/>
                    <a:pt x="66" y="260"/>
                    <a:pt x="66" y="260"/>
                  </a:cubicBezTo>
                  <a:close/>
                  <a:moveTo>
                    <a:pt x="548" y="253"/>
                  </a:moveTo>
                  <a:cubicBezTo>
                    <a:pt x="547" y="252"/>
                    <a:pt x="548" y="251"/>
                    <a:pt x="549" y="251"/>
                  </a:cubicBezTo>
                  <a:cubicBezTo>
                    <a:pt x="549" y="251"/>
                    <a:pt x="549" y="251"/>
                    <a:pt x="549" y="251"/>
                  </a:cubicBezTo>
                  <a:cubicBezTo>
                    <a:pt x="550" y="251"/>
                    <a:pt x="551" y="251"/>
                    <a:pt x="551" y="252"/>
                  </a:cubicBezTo>
                  <a:cubicBezTo>
                    <a:pt x="551" y="252"/>
                    <a:pt x="551" y="252"/>
                    <a:pt x="551" y="252"/>
                  </a:cubicBezTo>
                  <a:cubicBezTo>
                    <a:pt x="552" y="253"/>
                    <a:pt x="551" y="254"/>
                    <a:pt x="550" y="255"/>
                  </a:cubicBezTo>
                  <a:cubicBezTo>
                    <a:pt x="550" y="255"/>
                    <a:pt x="550" y="255"/>
                    <a:pt x="550" y="255"/>
                  </a:cubicBezTo>
                  <a:cubicBezTo>
                    <a:pt x="550" y="255"/>
                    <a:pt x="550" y="255"/>
                    <a:pt x="550" y="255"/>
                  </a:cubicBezTo>
                  <a:cubicBezTo>
                    <a:pt x="550" y="255"/>
                    <a:pt x="550" y="255"/>
                    <a:pt x="550" y="255"/>
                  </a:cubicBezTo>
                  <a:cubicBezTo>
                    <a:pt x="549" y="255"/>
                    <a:pt x="548" y="254"/>
                    <a:pt x="548" y="253"/>
                  </a:cubicBezTo>
                  <a:close/>
                  <a:moveTo>
                    <a:pt x="70" y="249"/>
                  </a:moveTo>
                  <a:cubicBezTo>
                    <a:pt x="69" y="248"/>
                    <a:pt x="68" y="247"/>
                    <a:pt x="69" y="246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9" y="245"/>
                    <a:pt x="70" y="245"/>
                    <a:pt x="71" y="245"/>
                  </a:cubicBezTo>
                  <a:cubicBezTo>
                    <a:pt x="71" y="245"/>
                    <a:pt x="71" y="245"/>
                    <a:pt x="71" y="245"/>
                  </a:cubicBezTo>
                  <a:cubicBezTo>
                    <a:pt x="72" y="245"/>
                    <a:pt x="73" y="247"/>
                    <a:pt x="73" y="248"/>
                  </a:cubicBezTo>
                  <a:cubicBezTo>
                    <a:pt x="73" y="248"/>
                    <a:pt x="73" y="248"/>
                    <a:pt x="73" y="248"/>
                  </a:cubicBezTo>
                  <a:cubicBezTo>
                    <a:pt x="73" y="248"/>
                    <a:pt x="73" y="248"/>
                    <a:pt x="73" y="248"/>
                  </a:cubicBezTo>
                  <a:cubicBezTo>
                    <a:pt x="73" y="248"/>
                    <a:pt x="73" y="248"/>
                    <a:pt x="73" y="248"/>
                  </a:cubicBezTo>
                  <a:cubicBezTo>
                    <a:pt x="72" y="248"/>
                    <a:pt x="72" y="249"/>
                    <a:pt x="71" y="249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70" y="249"/>
                    <a:pt x="70" y="249"/>
                    <a:pt x="70" y="249"/>
                  </a:cubicBezTo>
                  <a:close/>
                  <a:moveTo>
                    <a:pt x="543" y="242"/>
                  </a:moveTo>
                  <a:cubicBezTo>
                    <a:pt x="543" y="241"/>
                    <a:pt x="544" y="240"/>
                    <a:pt x="545" y="240"/>
                  </a:cubicBezTo>
                  <a:cubicBezTo>
                    <a:pt x="545" y="240"/>
                    <a:pt x="545" y="240"/>
                    <a:pt x="545" y="240"/>
                  </a:cubicBezTo>
                  <a:cubicBezTo>
                    <a:pt x="546" y="239"/>
                    <a:pt x="547" y="240"/>
                    <a:pt x="547" y="241"/>
                  </a:cubicBezTo>
                  <a:cubicBezTo>
                    <a:pt x="547" y="241"/>
                    <a:pt x="547" y="241"/>
                    <a:pt x="547" y="241"/>
                  </a:cubicBezTo>
                  <a:cubicBezTo>
                    <a:pt x="548" y="242"/>
                    <a:pt x="547" y="243"/>
                    <a:pt x="546" y="243"/>
                  </a:cubicBezTo>
                  <a:cubicBezTo>
                    <a:pt x="546" y="243"/>
                    <a:pt x="546" y="243"/>
                    <a:pt x="546" y="243"/>
                  </a:cubicBezTo>
                  <a:cubicBezTo>
                    <a:pt x="546" y="244"/>
                    <a:pt x="546" y="244"/>
                    <a:pt x="545" y="244"/>
                  </a:cubicBezTo>
                  <a:cubicBezTo>
                    <a:pt x="545" y="244"/>
                    <a:pt x="545" y="244"/>
                    <a:pt x="545" y="244"/>
                  </a:cubicBezTo>
                  <a:cubicBezTo>
                    <a:pt x="545" y="244"/>
                    <a:pt x="544" y="243"/>
                    <a:pt x="543" y="242"/>
                  </a:cubicBezTo>
                  <a:close/>
                  <a:moveTo>
                    <a:pt x="74" y="238"/>
                  </a:moveTo>
                  <a:cubicBezTo>
                    <a:pt x="73" y="237"/>
                    <a:pt x="73" y="236"/>
                    <a:pt x="73" y="235"/>
                  </a:cubicBezTo>
                  <a:cubicBezTo>
                    <a:pt x="73" y="235"/>
                    <a:pt x="73" y="235"/>
                    <a:pt x="73" y="235"/>
                  </a:cubicBezTo>
                  <a:cubicBezTo>
                    <a:pt x="74" y="234"/>
                    <a:pt x="75" y="234"/>
                    <a:pt x="76" y="234"/>
                  </a:cubicBezTo>
                  <a:cubicBezTo>
                    <a:pt x="76" y="234"/>
                    <a:pt x="76" y="234"/>
                    <a:pt x="76" y="234"/>
                  </a:cubicBezTo>
                  <a:cubicBezTo>
                    <a:pt x="77" y="234"/>
                    <a:pt x="77" y="236"/>
                    <a:pt x="77" y="237"/>
                  </a:cubicBezTo>
                  <a:cubicBezTo>
                    <a:pt x="77" y="237"/>
                    <a:pt x="77" y="237"/>
                    <a:pt x="77" y="237"/>
                  </a:cubicBezTo>
                  <a:cubicBezTo>
                    <a:pt x="77" y="237"/>
                    <a:pt x="77" y="237"/>
                    <a:pt x="77" y="237"/>
                  </a:cubicBezTo>
                  <a:cubicBezTo>
                    <a:pt x="77" y="237"/>
                    <a:pt x="77" y="237"/>
                    <a:pt x="77" y="237"/>
                  </a:cubicBezTo>
                  <a:cubicBezTo>
                    <a:pt x="77" y="237"/>
                    <a:pt x="76" y="238"/>
                    <a:pt x="75" y="238"/>
                  </a:cubicBezTo>
                  <a:cubicBezTo>
                    <a:pt x="75" y="238"/>
                    <a:pt x="75" y="238"/>
                    <a:pt x="75" y="238"/>
                  </a:cubicBezTo>
                  <a:cubicBezTo>
                    <a:pt x="75" y="238"/>
                    <a:pt x="75" y="238"/>
                    <a:pt x="74" y="238"/>
                  </a:cubicBezTo>
                  <a:close/>
                  <a:moveTo>
                    <a:pt x="539" y="231"/>
                  </a:moveTo>
                  <a:cubicBezTo>
                    <a:pt x="539" y="231"/>
                    <a:pt x="539" y="231"/>
                    <a:pt x="539" y="231"/>
                  </a:cubicBezTo>
                  <a:cubicBezTo>
                    <a:pt x="539" y="231"/>
                    <a:pt x="539" y="231"/>
                    <a:pt x="539" y="231"/>
                  </a:cubicBezTo>
                  <a:cubicBezTo>
                    <a:pt x="538" y="230"/>
                    <a:pt x="539" y="229"/>
                    <a:pt x="540" y="229"/>
                  </a:cubicBezTo>
                  <a:cubicBezTo>
                    <a:pt x="540" y="229"/>
                    <a:pt x="540" y="229"/>
                    <a:pt x="540" y="229"/>
                  </a:cubicBezTo>
                  <a:cubicBezTo>
                    <a:pt x="541" y="228"/>
                    <a:pt x="542" y="229"/>
                    <a:pt x="542" y="230"/>
                  </a:cubicBezTo>
                  <a:cubicBezTo>
                    <a:pt x="542" y="230"/>
                    <a:pt x="542" y="230"/>
                    <a:pt x="542" y="230"/>
                  </a:cubicBezTo>
                  <a:cubicBezTo>
                    <a:pt x="543" y="231"/>
                    <a:pt x="542" y="232"/>
                    <a:pt x="541" y="232"/>
                  </a:cubicBezTo>
                  <a:cubicBezTo>
                    <a:pt x="541" y="232"/>
                    <a:pt x="541" y="232"/>
                    <a:pt x="541" y="232"/>
                  </a:cubicBezTo>
                  <a:cubicBezTo>
                    <a:pt x="541" y="232"/>
                    <a:pt x="541" y="233"/>
                    <a:pt x="541" y="233"/>
                  </a:cubicBezTo>
                  <a:cubicBezTo>
                    <a:pt x="541" y="233"/>
                    <a:pt x="541" y="233"/>
                    <a:pt x="541" y="233"/>
                  </a:cubicBezTo>
                  <a:cubicBezTo>
                    <a:pt x="540" y="233"/>
                    <a:pt x="539" y="232"/>
                    <a:pt x="539" y="231"/>
                  </a:cubicBezTo>
                  <a:close/>
                  <a:moveTo>
                    <a:pt x="79" y="227"/>
                  </a:moveTo>
                  <a:cubicBezTo>
                    <a:pt x="78" y="226"/>
                    <a:pt x="78" y="225"/>
                    <a:pt x="78" y="224"/>
                  </a:cubicBezTo>
                  <a:cubicBezTo>
                    <a:pt x="78" y="224"/>
                    <a:pt x="78" y="224"/>
                    <a:pt x="78" y="224"/>
                  </a:cubicBezTo>
                  <a:cubicBezTo>
                    <a:pt x="79" y="223"/>
                    <a:pt x="80" y="223"/>
                    <a:pt x="81" y="223"/>
                  </a:cubicBezTo>
                  <a:cubicBezTo>
                    <a:pt x="81" y="223"/>
                    <a:pt x="81" y="223"/>
                    <a:pt x="81" y="223"/>
                  </a:cubicBezTo>
                  <a:cubicBezTo>
                    <a:pt x="82" y="224"/>
                    <a:pt x="82" y="225"/>
                    <a:pt x="82" y="226"/>
                  </a:cubicBezTo>
                  <a:cubicBezTo>
                    <a:pt x="82" y="226"/>
                    <a:pt x="82" y="226"/>
                    <a:pt x="82" y="226"/>
                  </a:cubicBezTo>
                  <a:cubicBezTo>
                    <a:pt x="82" y="227"/>
                    <a:pt x="81" y="227"/>
                    <a:pt x="80" y="227"/>
                  </a:cubicBezTo>
                  <a:cubicBezTo>
                    <a:pt x="80" y="227"/>
                    <a:pt x="80" y="227"/>
                    <a:pt x="80" y="227"/>
                  </a:cubicBezTo>
                  <a:cubicBezTo>
                    <a:pt x="80" y="227"/>
                    <a:pt x="80" y="227"/>
                    <a:pt x="79" y="227"/>
                  </a:cubicBezTo>
                  <a:close/>
                  <a:moveTo>
                    <a:pt x="534" y="221"/>
                  </a:moveTo>
                  <a:cubicBezTo>
                    <a:pt x="533" y="220"/>
                    <a:pt x="533" y="218"/>
                    <a:pt x="534" y="218"/>
                  </a:cubicBezTo>
                  <a:cubicBezTo>
                    <a:pt x="534" y="218"/>
                    <a:pt x="534" y="218"/>
                    <a:pt x="534" y="218"/>
                  </a:cubicBezTo>
                  <a:cubicBezTo>
                    <a:pt x="535" y="217"/>
                    <a:pt x="537" y="218"/>
                    <a:pt x="537" y="219"/>
                  </a:cubicBezTo>
                  <a:cubicBezTo>
                    <a:pt x="537" y="219"/>
                    <a:pt x="537" y="219"/>
                    <a:pt x="537" y="219"/>
                  </a:cubicBezTo>
                  <a:cubicBezTo>
                    <a:pt x="538" y="220"/>
                    <a:pt x="537" y="221"/>
                    <a:pt x="536" y="222"/>
                  </a:cubicBezTo>
                  <a:cubicBezTo>
                    <a:pt x="536" y="222"/>
                    <a:pt x="536" y="222"/>
                    <a:pt x="536" y="222"/>
                  </a:cubicBezTo>
                  <a:cubicBezTo>
                    <a:pt x="536" y="222"/>
                    <a:pt x="536" y="222"/>
                    <a:pt x="535" y="222"/>
                  </a:cubicBezTo>
                  <a:cubicBezTo>
                    <a:pt x="535" y="222"/>
                    <a:pt x="535" y="222"/>
                    <a:pt x="535" y="222"/>
                  </a:cubicBezTo>
                  <a:cubicBezTo>
                    <a:pt x="535" y="222"/>
                    <a:pt x="534" y="221"/>
                    <a:pt x="534" y="221"/>
                  </a:cubicBezTo>
                  <a:close/>
                  <a:moveTo>
                    <a:pt x="85" y="216"/>
                  </a:moveTo>
                  <a:cubicBezTo>
                    <a:pt x="84" y="216"/>
                    <a:pt x="83" y="214"/>
                    <a:pt x="84" y="213"/>
                  </a:cubicBezTo>
                  <a:cubicBezTo>
                    <a:pt x="84" y="213"/>
                    <a:pt x="84" y="213"/>
                    <a:pt x="84" y="213"/>
                  </a:cubicBezTo>
                  <a:cubicBezTo>
                    <a:pt x="84" y="212"/>
                    <a:pt x="86" y="212"/>
                    <a:pt x="87" y="213"/>
                  </a:cubicBezTo>
                  <a:cubicBezTo>
                    <a:pt x="87" y="213"/>
                    <a:pt x="87" y="213"/>
                    <a:pt x="87" y="213"/>
                  </a:cubicBezTo>
                  <a:cubicBezTo>
                    <a:pt x="88" y="213"/>
                    <a:pt x="88" y="214"/>
                    <a:pt x="87" y="215"/>
                  </a:cubicBezTo>
                  <a:cubicBezTo>
                    <a:pt x="87" y="215"/>
                    <a:pt x="87" y="215"/>
                    <a:pt x="87" y="215"/>
                  </a:cubicBezTo>
                  <a:cubicBezTo>
                    <a:pt x="87" y="216"/>
                    <a:pt x="86" y="216"/>
                    <a:pt x="86" y="216"/>
                  </a:cubicBezTo>
                  <a:cubicBezTo>
                    <a:pt x="86" y="216"/>
                    <a:pt x="86" y="216"/>
                    <a:pt x="86" y="216"/>
                  </a:cubicBezTo>
                  <a:cubicBezTo>
                    <a:pt x="85" y="216"/>
                    <a:pt x="85" y="216"/>
                    <a:pt x="85" y="216"/>
                  </a:cubicBezTo>
                  <a:close/>
                  <a:moveTo>
                    <a:pt x="528" y="210"/>
                  </a:moveTo>
                  <a:cubicBezTo>
                    <a:pt x="528" y="210"/>
                    <a:pt x="528" y="210"/>
                    <a:pt x="528" y="210"/>
                  </a:cubicBezTo>
                  <a:cubicBezTo>
                    <a:pt x="528" y="210"/>
                    <a:pt x="528" y="210"/>
                    <a:pt x="528" y="210"/>
                  </a:cubicBezTo>
                  <a:cubicBezTo>
                    <a:pt x="527" y="209"/>
                    <a:pt x="528" y="208"/>
                    <a:pt x="529" y="207"/>
                  </a:cubicBezTo>
                  <a:cubicBezTo>
                    <a:pt x="529" y="207"/>
                    <a:pt x="529" y="207"/>
                    <a:pt x="529" y="207"/>
                  </a:cubicBezTo>
                  <a:cubicBezTo>
                    <a:pt x="530" y="207"/>
                    <a:pt x="531" y="207"/>
                    <a:pt x="531" y="208"/>
                  </a:cubicBezTo>
                  <a:cubicBezTo>
                    <a:pt x="531" y="208"/>
                    <a:pt x="531" y="208"/>
                    <a:pt x="531" y="208"/>
                  </a:cubicBezTo>
                  <a:cubicBezTo>
                    <a:pt x="532" y="209"/>
                    <a:pt x="532" y="210"/>
                    <a:pt x="531" y="211"/>
                  </a:cubicBezTo>
                  <a:cubicBezTo>
                    <a:pt x="531" y="211"/>
                    <a:pt x="531" y="211"/>
                    <a:pt x="531" y="211"/>
                  </a:cubicBezTo>
                  <a:cubicBezTo>
                    <a:pt x="530" y="211"/>
                    <a:pt x="530" y="211"/>
                    <a:pt x="530" y="211"/>
                  </a:cubicBezTo>
                  <a:cubicBezTo>
                    <a:pt x="530" y="211"/>
                    <a:pt x="530" y="211"/>
                    <a:pt x="530" y="211"/>
                  </a:cubicBezTo>
                  <a:cubicBezTo>
                    <a:pt x="529" y="211"/>
                    <a:pt x="528" y="211"/>
                    <a:pt x="528" y="210"/>
                  </a:cubicBezTo>
                  <a:close/>
                  <a:moveTo>
                    <a:pt x="91" y="206"/>
                  </a:moveTo>
                  <a:cubicBezTo>
                    <a:pt x="90" y="205"/>
                    <a:pt x="89" y="204"/>
                    <a:pt x="90" y="203"/>
                  </a:cubicBezTo>
                  <a:cubicBezTo>
                    <a:pt x="90" y="203"/>
                    <a:pt x="90" y="203"/>
                    <a:pt x="90" y="203"/>
                  </a:cubicBezTo>
                  <a:cubicBezTo>
                    <a:pt x="91" y="202"/>
                    <a:pt x="92" y="202"/>
                    <a:pt x="93" y="202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4" y="203"/>
                    <a:pt x="94" y="204"/>
                    <a:pt x="93" y="205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3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1" y="206"/>
                    <a:pt x="91" y="206"/>
                    <a:pt x="91" y="206"/>
                  </a:cubicBezTo>
                  <a:close/>
                  <a:moveTo>
                    <a:pt x="522" y="200"/>
                  </a:moveTo>
                  <a:cubicBezTo>
                    <a:pt x="521" y="199"/>
                    <a:pt x="521" y="198"/>
                    <a:pt x="522" y="197"/>
                  </a:cubicBezTo>
                  <a:cubicBezTo>
                    <a:pt x="522" y="197"/>
                    <a:pt x="522" y="197"/>
                    <a:pt x="522" y="197"/>
                  </a:cubicBezTo>
                  <a:cubicBezTo>
                    <a:pt x="523" y="197"/>
                    <a:pt x="524" y="197"/>
                    <a:pt x="525" y="198"/>
                  </a:cubicBezTo>
                  <a:cubicBezTo>
                    <a:pt x="525" y="198"/>
                    <a:pt x="525" y="198"/>
                    <a:pt x="525" y="198"/>
                  </a:cubicBezTo>
                  <a:cubicBezTo>
                    <a:pt x="526" y="199"/>
                    <a:pt x="525" y="200"/>
                    <a:pt x="524" y="201"/>
                  </a:cubicBezTo>
                  <a:cubicBezTo>
                    <a:pt x="524" y="201"/>
                    <a:pt x="524" y="201"/>
                    <a:pt x="524" y="201"/>
                  </a:cubicBezTo>
                  <a:cubicBezTo>
                    <a:pt x="524" y="201"/>
                    <a:pt x="524" y="201"/>
                    <a:pt x="523" y="201"/>
                  </a:cubicBezTo>
                  <a:cubicBezTo>
                    <a:pt x="523" y="201"/>
                    <a:pt x="523" y="201"/>
                    <a:pt x="523" y="201"/>
                  </a:cubicBezTo>
                  <a:cubicBezTo>
                    <a:pt x="523" y="201"/>
                    <a:pt x="522" y="201"/>
                    <a:pt x="522" y="200"/>
                  </a:cubicBezTo>
                  <a:close/>
                  <a:moveTo>
                    <a:pt x="97" y="195"/>
                  </a:moveTo>
                  <a:cubicBezTo>
                    <a:pt x="96" y="195"/>
                    <a:pt x="96" y="194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2"/>
                    <a:pt x="98" y="192"/>
                    <a:pt x="99" y="192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100" y="193"/>
                    <a:pt x="100" y="194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99" y="195"/>
                    <a:pt x="99" y="196"/>
                    <a:pt x="98" y="196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98" y="196"/>
                    <a:pt x="97" y="196"/>
                    <a:pt x="97" y="195"/>
                  </a:cubicBezTo>
                  <a:close/>
                  <a:moveTo>
                    <a:pt x="515" y="190"/>
                  </a:moveTo>
                  <a:cubicBezTo>
                    <a:pt x="515" y="190"/>
                    <a:pt x="515" y="190"/>
                    <a:pt x="515" y="190"/>
                  </a:cubicBezTo>
                  <a:cubicBezTo>
                    <a:pt x="515" y="190"/>
                    <a:pt x="515" y="190"/>
                    <a:pt x="515" y="190"/>
                  </a:cubicBezTo>
                  <a:cubicBezTo>
                    <a:pt x="514" y="189"/>
                    <a:pt x="515" y="188"/>
                    <a:pt x="516" y="187"/>
                  </a:cubicBezTo>
                  <a:cubicBezTo>
                    <a:pt x="516" y="187"/>
                    <a:pt x="516" y="187"/>
                    <a:pt x="516" y="187"/>
                  </a:cubicBezTo>
                  <a:cubicBezTo>
                    <a:pt x="516" y="187"/>
                    <a:pt x="518" y="187"/>
                    <a:pt x="518" y="188"/>
                  </a:cubicBezTo>
                  <a:cubicBezTo>
                    <a:pt x="518" y="188"/>
                    <a:pt x="518" y="188"/>
                    <a:pt x="518" y="188"/>
                  </a:cubicBezTo>
                  <a:cubicBezTo>
                    <a:pt x="519" y="189"/>
                    <a:pt x="519" y="190"/>
                    <a:pt x="518" y="191"/>
                  </a:cubicBezTo>
                  <a:cubicBezTo>
                    <a:pt x="518" y="191"/>
                    <a:pt x="518" y="191"/>
                    <a:pt x="518" y="191"/>
                  </a:cubicBezTo>
                  <a:cubicBezTo>
                    <a:pt x="517" y="191"/>
                    <a:pt x="517" y="191"/>
                    <a:pt x="517" y="191"/>
                  </a:cubicBezTo>
                  <a:cubicBezTo>
                    <a:pt x="517" y="191"/>
                    <a:pt x="517" y="191"/>
                    <a:pt x="517" y="191"/>
                  </a:cubicBezTo>
                  <a:cubicBezTo>
                    <a:pt x="516" y="191"/>
                    <a:pt x="515" y="191"/>
                    <a:pt x="515" y="190"/>
                  </a:cubicBezTo>
                  <a:close/>
                  <a:moveTo>
                    <a:pt x="104" y="186"/>
                  </a:moveTo>
                  <a:cubicBezTo>
                    <a:pt x="103" y="185"/>
                    <a:pt x="103" y="184"/>
                    <a:pt x="103" y="183"/>
                  </a:cubicBezTo>
                  <a:cubicBezTo>
                    <a:pt x="103" y="183"/>
                    <a:pt x="103" y="183"/>
                    <a:pt x="103" y="183"/>
                  </a:cubicBezTo>
                  <a:cubicBezTo>
                    <a:pt x="104" y="182"/>
                    <a:pt x="105" y="182"/>
                    <a:pt x="106" y="182"/>
                  </a:cubicBezTo>
                  <a:cubicBezTo>
                    <a:pt x="106" y="182"/>
                    <a:pt x="106" y="182"/>
                    <a:pt x="106" y="182"/>
                  </a:cubicBezTo>
                  <a:cubicBezTo>
                    <a:pt x="107" y="183"/>
                    <a:pt x="107" y="184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6" y="186"/>
                    <a:pt x="106" y="186"/>
                    <a:pt x="105" y="186"/>
                  </a:cubicBezTo>
                  <a:cubicBezTo>
                    <a:pt x="105" y="186"/>
                    <a:pt x="105" y="186"/>
                    <a:pt x="105" y="186"/>
                  </a:cubicBezTo>
                  <a:cubicBezTo>
                    <a:pt x="105" y="186"/>
                    <a:pt x="104" y="186"/>
                    <a:pt x="104" y="186"/>
                  </a:cubicBezTo>
                  <a:close/>
                  <a:moveTo>
                    <a:pt x="508" y="181"/>
                  </a:moveTo>
                  <a:cubicBezTo>
                    <a:pt x="507" y="180"/>
                    <a:pt x="507" y="178"/>
                    <a:pt x="508" y="178"/>
                  </a:cubicBezTo>
                  <a:cubicBezTo>
                    <a:pt x="508" y="178"/>
                    <a:pt x="508" y="178"/>
                    <a:pt x="508" y="178"/>
                  </a:cubicBezTo>
                  <a:cubicBezTo>
                    <a:pt x="509" y="177"/>
                    <a:pt x="510" y="177"/>
                    <a:pt x="511" y="178"/>
                  </a:cubicBezTo>
                  <a:cubicBezTo>
                    <a:pt x="511" y="178"/>
                    <a:pt x="511" y="178"/>
                    <a:pt x="511" y="178"/>
                  </a:cubicBezTo>
                  <a:cubicBezTo>
                    <a:pt x="512" y="179"/>
                    <a:pt x="512" y="180"/>
                    <a:pt x="511" y="181"/>
                  </a:cubicBezTo>
                  <a:cubicBezTo>
                    <a:pt x="511" y="181"/>
                    <a:pt x="511" y="181"/>
                    <a:pt x="511" y="181"/>
                  </a:cubicBezTo>
                  <a:cubicBezTo>
                    <a:pt x="510" y="181"/>
                    <a:pt x="510" y="181"/>
                    <a:pt x="510" y="181"/>
                  </a:cubicBezTo>
                  <a:cubicBezTo>
                    <a:pt x="510" y="181"/>
                    <a:pt x="510" y="181"/>
                    <a:pt x="510" y="181"/>
                  </a:cubicBezTo>
                  <a:cubicBezTo>
                    <a:pt x="509" y="181"/>
                    <a:pt x="508" y="181"/>
                    <a:pt x="508" y="181"/>
                  </a:cubicBezTo>
                  <a:close/>
                  <a:moveTo>
                    <a:pt x="111" y="176"/>
                  </a:moveTo>
                  <a:cubicBezTo>
                    <a:pt x="110" y="175"/>
                    <a:pt x="110" y="174"/>
                    <a:pt x="111" y="173"/>
                  </a:cubicBezTo>
                  <a:cubicBezTo>
                    <a:pt x="111" y="173"/>
                    <a:pt x="111" y="173"/>
                    <a:pt x="111" y="173"/>
                  </a:cubicBezTo>
                  <a:cubicBezTo>
                    <a:pt x="112" y="172"/>
                    <a:pt x="113" y="172"/>
                    <a:pt x="114" y="173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15" y="174"/>
                    <a:pt x="115" y="175"/>
                    <a:pt x="114" y="176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14" y="176"/>
                    <a:pt x="113" y="177"/>
                    <a:pt x="112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2" y="177"/>
                    <a:pt x="112" y="176"/>
                    <a:pt x="111" y="176"/>
                  </a:cubicBezTo>
                  <a:close/>
                  <a:moveTo>
                    <a:pt x="500" y="171"/>
                  </a:moveTo>
                  <a:cubicBezTo>
                    <a:pt x="500" y="171"/>
                    <a:pt x="500" y="169"/>
                    <a:pt x="501" y="169"/>
                  </a:cubicBezTo>
                  <a:cubicBezTo>
                    <a:pt x="501" y="169"/>
                    <a:pt x="501" y="169"/>
                    <a:pt x="501" y="169"/>
                  </a:cubicBezTo>
                  <a:cubicBezTo>
                    <a:pt x="501" y="168"/>
                    <a:pt x="503" y="168"/>
                    <a:pt x="503" y="169"/>
                  </a:cubicBezTo>
                  <a:cubicBezTo>
                    <a:pt x="503" y="169"/>
                    <a:pt x="503" y="169"/>
                    <a:pt x="503" y="169"/>
                  </a:cubicBezTo>
                  <a:cubicBezTo>
                    <a:pt x="504" y="170"/>
                    <a:pt x="504" y="171"/>
                    <a:pt x="503" y="172"/>
                  </a:cubicBezTo>
                  <a:cubicBezTo>
                    <a:pt x="503" y="172"/>
                    <a:pt x="503" y="172"/>
                    <a:pt x="503" y="172"/>
                  </a:cubicBezTo>
                  <a:cubicBezTo>
                    <a:pt x="503" y="172"/>
                    <a:pt x="502" y="172"/>
                    <a:pt x="502" y="172"/>
                  </a:cubicBezTo>
                  <a:cubicBezTo>
                    <a:pt x="502" y="172"/>
                    <a:pt x="502" y="172"/>
                    <a:pt x="502" y="172"/>
                  </a:cubicBezTo>
                  <a:cubicBezTo>
                    <a:pt x="501" y="172"/>
                    <a:pt x="501" y="172"/>
                    <a:pt x="500" y="171"/>
                  </a:cubicBezTo>
                  <a:close/>
                  <a:moveTo>
                    <a:pt x="119" y="167"/>
                  </a:moveTo>
                  <a:cubicBezTo>
                    <a:pt x="118" y="166"/>
                    <a:pt x="118" y="165"/>
                    <a:pt x="119" y="164"/>
                  </a:cubicBezTo>
                  <a:cubicBezTo>
                    <a:pt x="119" y="164"/>
                    <a:pt x="119" y="164"/>
                    <a:pt x="119" y="164"/>
                  </a:cubicBezTo>
                  <a:cubicBezTo>
                    <a:pt x="120" y="163"/>
                    <a:pt x="121" y="163"/>
                    <a:pt x="122" y="164"/>
                  </a:cubicBezTo>
                  <a:cubicBezTo>
                    <a:pt x="122" y="164"/>
                    <a:pt x="122" y="164"/>
                    <a:pt x="122" y="164"/>
                  </a:cubicBezTo>
                  <a:cubicBezTo>
                    <a:pt x="122" y="165"/>
                    <a:pt x="123" y="166"/>
                    <a:pt x="122" y="167"/>
                  </a:cubicBezTo>
                  <a:cubicBezTo>
                    <a:pt x="122" y="167"/>
                    <a:pt x="122" y="167"/>
                    <a:pt x="122" y="167"/>
                  </a:cubicBezTo>
                  <a:cubicBezTo>
                    <a:pt x="121" y="167"/>
                    <a:pt x="121" y="167"/>
                    <a:pt x="120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119" y="167"/>
                    <a:pt x="119" y="167"/>
                  </a:cubicBezTo>
                  <a:close/>
                  <a:moveTo>
                    <a:pt x="492" y="163"/>
                  </a:moveTo>
                  <a:cubicBezTo>
                    <a:pt x="492" y="162"/>
                    <a:pt x="492" y="160"/>
                    <a:pt x="493" y="160"/>
                  </a:cubicBezTo>
                  <a:cubicBezTo>
                    <a:pt x="493" y="160"/>
                    <a:pt x="493" y="160"/>
                    <a:pt x="493" y="160"/>
                  </a:cubicBezTo>
                  <a:cubicBezTo>
                    <a:pt x="493" y="159"/>
                    <a:pt x="495" y="159"/>
                    <a:pt x="495" y="160"/>
                  </a:cubicBezTo>
                  <a:cubicBezTo>
                    <a:pt x="495" y="160"/>
                    <a:pt x="495" y="160"/>
                    <a:pt x="495" y="160"/>
                  </a:cubicBezTo>
                  <a:cubicBezTo>
                    <a:pt x="496" y="161"/>
                    <a:pt x="496" y="162"/>
                    <a:pt x="495" y="163"/>
                  </a:cubicBezTo>
                  <a:cubicBezTo>
                    <a:pt x="495" y="163"/>
                    <a:pt x="495" y="163"/>
                    <a:pt x="495" y="163"/>
                  </a:cubicBezTo>
                  <a:cubicBezTo>
                    <a:pt x="495" y="163"/>
                    <a:pt x="494" y="163"/>
                    <a:pt x="494" y="163"/>
                  </a:cubicBezTo>
                  <a:cubicBezTo>
                    <a:pt x="494" y="163"/>
                    <a:pt x="494" y="163"/>
                    <a:pt x="494" y="163"/>
                  </a:cubicBezTo>
                  <a:cubicBezTo>
                    <a:pt x="493" y="163"/>
                    <a:pt x="493" y="163"/>
                    <a:pt x="492" y="163"/>
                  </a:cubicBezTo>
                  <a:close/>
                  <a:moveTo>
                    <a:pt x="127" y="158"/>
                  </a:moveTo>
                  <a:cubicBezTo>
                    <a:pt x="126" y="157"/>
                    <a:pt x="126" y="156"/>
                    <a:pt x="127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4"/>
                    <a:pt x="129" y="154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1" y="156"/>
                    <a:pt x="131" y="157"/>
                    <a:pt x="130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0" y="158"/>
                    <a:pt x="129" y="159"/>
                    <a:pt x="129" y="159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8" y="159"/>
                    <a:pt x="127" y="158"/>
                    <a:pt x="127" y="158"/>
                  </a:cubicBezTo>
                  <a:close/>
                  <a:moveTo>
                    <a:pt x="130" y="158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0" y="158"/>
                    <a:pt x="130" y="158"/>
                    <a:pt x="130" y="158"/>
                  </a:cubicBezTo>
                  <a:close/>
                  <a:moveTo>
                    <a:pt x="484" y="154"/>
                  </a:moveTo>
                  <a:cubicBezTo>
                    <a:pt x="484" y="154"/>
                    <a:pt x="484" y="154"/>
                    <a:pt x="484" y="154"/>
                  </a:cubicBezTo>
                  <a:cubicBezTo>
                    <a:pt x="484" y="154"/>
                    <a:pt x="484" y="154"/>
                    <a:pt x="484" y="154"/>
                  </a:cubicBezTo>
                  <a:cubicBezTo>
                    <a:pt x="483" y="153"/>
                    <a:pt x="483" y="152"/>
                    <a:pt x="484" y="151"/>
                  </a:cubicBezTo>
                  <a:cubicBezTo>
                    <a:pt x="484" y="151"/>
                    <a:pt x="484" y="151"/>
                    <a:pt x="484" y="151"/>
                  </a:cubicBezTo>
                  <a:cubicBezTo>
                    <a:pt x="485" y="150"/>
                    <a:pt x="486" y="150"/>
                    <a:pt x="487" y="151"/>
                  </a:cubicBezTo>
                  <a:cubicBezTo>
                    <a:pt x="487" y="151"/>
                    <a:pt x="487" y="151"/>
                    <a:pt x="487" y="151"/>
                  </a:cubicBezTo>
                  <a:cubicBezTo>
                    <a:pt x="488" y="152"/>
                    <a:pt x="488" y="153"/>
                    <a:pt x="487" y="154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487" y="154"/>
                    <a:pt x="486" y="155"/>
                    <a:pt x="486" y="155"/>
                  </a:cubicBezTo>
                  <a:cubicBezTo>
                    <a:pt x="486" y="155"/>
                    <a:pt x="486" y="155"/>
                    <a:pt x="486" y="155"/>
                  </a:cubicBezTo>
                  <a:cubicBezTo>
                    <a:pt x="485" y="155"/>
                    <a:pt x="485" y="154"/>
                    <a:pt x="484" y="154"/>
                  </a:cubicBezTo>
                  <a:close/>
                  <a:moveTo>
                    <a:pt x="136" y="150"/>
                  </a:moveTo>
                  <a:cubicBezTo>
                    <a:pt x="135" y="149"/>
                    <a:pt x="135" y="148"/>
                    <a:pt x="136" y="147"/>
                  </a:cubicBezTo>
                  <a:cubicBezTo>
                    <a:pt x="136" y="147"/>
                    <a:pt x="136" y="147"/>
                    <a:pt x="136" y="147"/>
                  </a:cubicBezTo>
                  <a:cubicBezTo>
                    <a:pt x="137" y="146"/>
                    <a:pt x="138" y="146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8"/>
                    <a:pt x="139" y="149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38" y="150"/>
                    <a:pt x="138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6" y="150"/>
                    <a:pt x="136" y="150"/>
                  </a:cubicBezTo>
                  <a:close/>
                  <a:moveTo>
                    <a:pt x="475" y="146"/>
                  </a:moveTo>
                  <a:cubicBezTo>
                    <a:pt x="475" y="145"/>
                    <a:pt x="474" y="144"/>
                    <a:pt x="475" y="143"/>
                  </a:cubicBezTo>
                  <a:cubicBezTo>
                    <a:pt x="475" y="143"/>
                    <a:pt x="475" y="143"/>
                    <a:pt x="475" y="143"/>
                  </a:cubicBezTo>
                  <a:cubicBezTo>
                    <a:pt x="476" y="142"/>
                    <a:pt x="477" y="142"/>
                    <a:pt x="478" y="143"/>
                  </a:cubicBezTo>
                  <a:cubicBezTo>
                    <a:pt x="478" y="143"/>
                    <a:pt x="478" y="143"/>
                    <a:pt x="478" y="143"/>
                  </a:cubicBezTo>
                  <a:cubicBezTo>
                    <a:pt x="479" y="144"/>
                    <a:pt x="479" y="145"/>
                    <a:pt x="478" y="146"/>
                  </a:cubicBezTo>
                  <a:cubicBezTo>
                    <a:pt x="478" y="146"/>
                    <a:pt x="478" y="146"/>
                    <a:pt x="478" y="146"/>
                  </a:cubicBezTo>
                  <a:cubicBezTo>
                    <a:pt x="478" y="146"/>
                    <a:pt x="477" y="146"/>
                    <a:pt x="477" y="146"/>
                  </a:cubicBezTo>
                  <a:cubicBezTo>
                    <a:pt x="477" y="146"/>
                    <a:pt x="477" y="146"/>
                    <a:pt x="477" y="146"/>
                  </a:cubicBezTo>
                  <a:cubicBezTo>
                    <a:pt x="476" y="146"/>
                    <a:pt x="476" y="146"/>
                    <a:pt x="475" y="146"/>
                  </a:cubicBezTo>
                  <a:close/>
                  <a:moveTo>
                    <a:pt x="145" y="142"/>
                  </a:moveTo>
                  <a:cubicBezTo>
                    <a:pt x="144" y="141"/>
                    <a:pt x="144" y="140"/>
                    <a:pt x="145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6" y="138"/>
                    <a:pt x="147" y="138"/>
                    <a:pt x="148" y="139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8" y="140"/>
                    <a:pt x="148" y="141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5" y="142"/>
                    <a:pt x="145" y="142"/>
                  </a:cubicBezTo>
                  <a:close/>
                  <a:moveTo>
                    <a:pt x="466" y="138"/>
                  </a:moveTo>
                  <a:cubicBezTo>
                    <a:pt x="466" y="138"/>
                    <a:pt x="466" y="138"/>
                    <a:pt x="466" y="138"/>
                  </a:cubicBezTo>
                  <a:cubicBezTo>
                    <a:pt x="466" y="138"/>
                    <a:pt x="466" y="138"/>
                    <a:pt x="466" y="138"/>
                  </a:cubicBezTo>
                  <a:cubicBezTo>
                    <a:pt x="465" y="138"/>
                    <a:pt x="465" y="136"/>
                    <a:pt x="466" y="136"/>
                  </a:cubicBezTo>
                  <a:cubicBezTo>
                    <a:pt x="466" y="136"/>
                    <a:pt x="466" y="136"/>
                    <a:pt x="466" y="136"/>
                  </a:cubicBezTo>
                  <a:cubicBezTo>
                    <a:pt x="467" y="135"/>
                    <a:pt x="468" y="135"/>
                    <a:pt x="469" y="135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0" y="136"/>
                    <a:pt x="470" y="137"/>
                    <a:pt x="469" y="138"/>
                  </a:cubicBezTo>
                  <a:cubicBezTo>
                    <a:pt x="469" y="138"/>
                    <a:pt x="469" y="138"/>
                    <a:pt x="469" y="138"/>
                  </a:cubicBezTo>
                  <a:cubicBezTo>
                    <a:pt x="469" y="139"/>
                    <a:pt x="468" y="139"/>
                    <a:pt x="468" y="139"/>
                  </a:cubicBezTo>
                  <a:cubicBezTo>
                    <a:pt x="468" y="139"/>
                    <a:pt x="468" y="139"/>
                    <a:pt x="468" y="139"/>
                  </a:cubicBezTo>
                  <a:cubicBezTo>
                    <a:pt x="467" y="139"/>
                    <a:pt x="467" y="139"/>
                    <a:pt x="466" y="138"/>
                  </a:cubicBezTo>
                  <a:close/>
                  <a:moveTo>
                    <a:pt x="154" y="134"/>
                  </a:moveTo>
                  <a:cubicBezTo>
                    <a:pt x="153" y="133"/>
                    <a:pt x="153" y="132"/>
                    <a:pt x="154" y="131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55" y="131"/>
                    <a:pt x="156" y="131"/>
                    <a:pt x="157" y="132"/>
                  </a:cubicBezTo>
                  <a:cubicBezTo>
                    <a:pt x="157" y="132"/>
                    <a:pt x="157" y="132"/>
                    <a:pt x="157" y="132"/>
                  </a:cubicBezTo>
                  <a:cubicBezTo>
                    <a:pt x="158" y="133"/>
                    <a:pt x="158" y="134"/>
                    <a:pt x="157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7" y="134"/>
                    <a:pt x="157" y="134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5" y="135"/>
                    <a:pt x="154" y="135"/>
                    <a:pt x="154" y="134"/>
                  </a:cubicBezTo>
                  <a:close/>
                  <a:moveTo>
                    <a:pt x="457" y="131"/>
                  </a:moveTo>
                  <a:cubicBezTo>
                    <a:pt x="456" y="130"/>
                    <a:pt x="456" y="129"/>
                    <a:pt x="456" y="128"/>
                  </a:cubicBezTo>
                  <a:cubicBezTo>
                    <a:pt x="456" y="128"/>
                    <a:pt x="456" y="128"/>
                    <a:pt x="456" y="128"/>
                  </a:cubicBezTo>
                  <a:cubicBezTo>
                    <a:pt x="457" y="127"/>
                    <a:pt x="458" y="127"/>
                    <a:pt x="459" y="128"/>
                  </a:cubicBezTo>
                  <a:cubicBezTo>
                    <a:pt x="459" y="128"/>
                    <a:pt x="459" y="128"/>
                    <a:pt x="459" y="128"/>
                  </a:cubicBezTo>
                  <a:cubicBezTo>
                    <a:pt x="460" y="129"/>
                    <a:pt x="460" y="130"/>
                    <a:pt x="460" y="131"/>
                  </a:cubicBezTo>
                  <a:cubicBezTo>
                    <a:pt x="460" y="131"/>
                    <a:pt x="460" y="131"/>
                    <a:pt x="460" y="131"/>
                  </a:cubicBezTo>
                  <a:cubicBezTo>
                    <a:pt x="459" y="131"/>
                    <a:pt x="459" y="132"/>
                    <a:pt x="458" y="132"/>
                  </a:cubicBezTo>
                  <a:cubicBezTo>
                    <a:pt x="458" y="132"/>
                    <a:pt x="458" y="132"/>
                    <a:pt x="458" y="132"/>
                  </a:cubicBezTo>
                  <a:cubicBezTo>
                    <a:pt x="458" y="132"/>
                    <a:pt x="457" y="131"/>
                    <a:pt x="457" y="131"/>
                  </a:cubicBezTo>
                  <a:close/>
                  <a:moveTo>
                    <a:pt x="164" y="127"/>
                  </a:moveTo>
                  <a:cubicBezTo>
                    <a:pt x="163" y="126"/>
                    <a:pt x="163" y="125"/>
                    <a:pt x="164" y="124"/>
                  </a:cubicBezTo>
                  <a:cubicBezTo>
                    <a:pt x="164" y="124"/>
                    <a:pt x="164" y="124"/>
                    <a:pt x="164" y="124"/>
                  </a:cubicBezTo>
                  <a:cubicBezTo>
                    <a:pt x="165" y="124"/>
                    <a:pt x="166" y="124"/>
                    <a:pt x="167" y="125"/>
                  </a:cubicBezTo>
                  <a:cubicBezTo>
                    <a:pt x="167" y="125"/>
                    <a:pt x="167" y="125"/>
                    <a:pt x="167" y="125"/>
                  </a:cubicBezTo>
                  <a:cubicBezTo>
                    <a:pt x="168" y="126"/>
                    <a:pt x="167" y="127"/>
                    <a:pt x="166" y="128"/>
                  </a:cubicBezTo>
                  <a:cubicBezTo>
                    <a:pt x="166" y="128"/>
                    <a:pt x="166" y="128"/>
                    <a:pt x="166" y="128"/>
                  </a:cubicBezTo>
                  <a:cubicBezTo>
                    <a:pt x="166" y="128"/>
                    <a:pt x="166" y="128"/>
                    <a:pt x="165" y="128"/>
                  </a:cubicBezTo>
                  <a:cubicBezTo>
                    <a:pt x="165" y="128"/>
                    <a:pt x="165" y="128"/>
                    <a:pt x="165" y="128"/>
                  </a:cubicBezTo>
                  <a:cubicBezTo>
                    <a:pt x="165" y="128"/>
                    <a:pt x="164" y="128"/>
                    <a:pt x="164" y="127"/>
                  </a:cubicBezTo>
                  <a:close/>
                  <a:moveTo>
                    <a:pt x="447" y="124"/>
                  </a:moveTo>
                  <a:cubicBezTo>
                    <a:pt x="446" y="124"/>
                    <a:pt x="446" y="123"/>
                    <a:pt x="446" y="122"/>
                  </a:cubicBezTo>
                  <a:cubicBezTo>
                    <a:pt x="446" y="122"/>
                    <a:pt x="446" y="122"/>
                    <a:pt x="446" y="122"/>
                  </a:cubicBezTo>
                  <a:cubicBezTo>
                    <a:pt x="447" y="121"/>
                    <a:pt x="448" y="120"/>
                    <a:pt x="449" y="121"/>
                  </a:cubicBezTo>
                  <a:cubicBezTo>
                    <a:pt x="449" y="121"/>
                    <a:pt x="449" y="121"/>
                    <a:pt x="449" y="121"/>
                  </a:cubicBezTo>
                  <a:cubicBezTo>
                    <a:pt x="450" y="122"/>
                    <a:pt x="450" y="123"/>
                    <a:pt x="450" y="124"/>
                  </a:cubicBezTo>
                  <a:cubicBezTo>
                    <a:pt x="450" y="124"/>
                    <a:pt x="450" y="124"/>
                    <a:pt x="450" y="124"/>
                  </a:cubicBezTo>
                  <a:cubicBezTo>
                    <a:pt x="449" y="124"/>
                    <a:pt x="449" y="125"/>
                    <a:pt x="448" y="125"/>
                  </a:cubicBezTo>
                  <a:cubicBezTo>
                    <a:pt x="448" y="125"/>
                    <a:pt x="448" y="125"/>
                    <a:pt x="448" y="125"/>
                  </a:cubicBezTo>
                  <a:cubicBezTo>
                    <a:pt x="448" y="125"/>
                    <a:pt x="447" y="125"/>
                    <a:pt x="447" y="124"/>
                  </a:cubicBezTo>
                  <a:close/>
                  <a:moveTo>
                    <a:pt x="174" y="120"/>
                  </a:moveTo>
                  <a:cubicBezTo>
                    <a:pt x="173" y="119"/>
                    <a:pt x="173" y="118"/>
                    <a:pt x="174" y="118"/>
                  </a:cubicBezTo>
                  <a:cubicBezTo>
                    <a:pt x="174" y="118"/>
                    <a:pt x="174" y="118"/>
                    <a:pt x="174" y="118"/>
                  </a:cubicBezTo>
                  <a:cubicBezTo>
                    <a:pt x="175" y="117"/>
                    <a:pt x="176" y="117"/>
                    <a:pt x="177" y="118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78" y="119"/>
                    <a:pt x="177" y="120"/>
                    <a:pt x="176" y="121"/>
                  </a:cubicBezTo>
                  <a:cubicBezTo>
                    <a:pt x="176" y="121"/>
                    <a:pt x="176" y="121"/>
                    <a:pt x="176" y="121"/>
                  </a:cubicBezTo>
                  <a:cubicBezTo>
                    <a:pt x="176" y="121"/>
                    <a:pt x="176" y="121"/>
                    <a:pt x="175" y="121"/>
                  </a:cubicBezTo>
                  <a:cubicBezTo>
                    <a:pt x="175" y="121"/>
                    <a:pt x="175" y="121"/>
                    <a:pt x="175" y="121"/>
                  </a:cubicBezTo>
                  <a:cubicBezTo>
                    <a:pt x="175" y="121"/>
                    <a:pt x="174" y="121"/>
                    <a:pt x="174" y="120"/>
                  </a:cubicBezTo>
                  <a:close/>
                  <a:moveTo>
                    <a:pt x="437" y="118"/>
                  </a:moveTo>
                  <a:cubicBezTo>
                    <a:pt x="436" y="118"/>
                    <a:pt x="436" y="116"/>
                    <a:pt x="436" y="115"/>
                  </a:cubicBezTo>
                  <a:cubicBezTo>
                    <a:pt x="436" y="115"/>
                    <a:pt x="436" y="115"/>
                    <a:pt x="436" y="115"/>
                  </a:cubicBezTo>
                  <a:cubicBezTo>
                    <a:pt x="437" y="114"/>
                    <a:pt x="438" y="114"/>
                    <a:pt x="439" y="115"/>
                  </a:cubicBezTo>
                  <a:cubicBezTo>
                    <a:pt x="439" y="115"/>
                    <a:pt x="439" y="115"/>
                    <a:pt x="439" y="115"/>
                  </a:cubicBezTo>
                  <a:cubicBezTo>
                    <a:pt x="440" y="115"/>
                    <a:pt x="440" y="116"/>
                    <a:pt x="440" y="117"/>
                  </a:cubicBezTo>
                  <a:cubicBezTo>
                    <a:pt x="440" y="117"/>
                    <a:pt x="440" y="117"/>
                    <a:pt x="440" y="117"/>
                  </a:cubicBezTo>
                  <a:cubicBezTo>
                    <a:pt x="439" y="118"/>
                    <a:pt x="439" y="118"/>
                    <a:pt x="438" y="118"/>
                  </a:cubicBezTo>
                  <a:cubicBezTo>
                    <a:pt x="438" y="118"/>
                    <a:pt x="438" y="118"/>
                    <a:pt x="438" y="118"/>
                  </a:cubicBezTo>
                  <a:cubicBezTo>
                    <a:pt x="438" y="118"/>
                    <a:pt x="437" y="118"/>
                    <a:pt x="437" y="118"/>
                  </a:cubicBezTo>
                  <a:close/>
                  <a:moveTo>
                    <a:pt x="184" y="114"/>
                  </a:moveTo>
                  <a:cubicBezTo>
                    <a:pt x="183" y="113"/>
                    <a:pt x="184" y="112"/>
                    <a:pt x="185" y="111"/>
                  </a:cubicBezTo>
                  <a:cubicBezTo>
                    <a:pt x="185" y="111"/>
                    <a:pt x="185" y="111"/>
                    <a:pt x="185" y="111"/>
                  </a:cubicBezTo>
                  <a:cubicBezTo>
                    <a:pt x="186" y="111"/>
                    <a:pt x="187" y="111"/>
                    <a:pt x="187" y="112"/>
                  </a:cubicBezTo>
                  <a:cubicBezTo>
                    <a:pt x="187" y="112"/>
                    <a:pt x="187" y="112"/>
                    <a:pt x="187" y="112"/>
                  </a:cubicBezTo>
                  <a:cubicBezTo>
                    <a:pt x="188" y="113"/>
                    <a:pt x="188" y="114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5" y="115"/>
                    <a:pt x="184" y="115"/>
                    <a:pt x="184" y="114"/>
                  </a:cubicBezTo>
                  <a:close/>
                  <a:moveTo>
                    <a:pt x="427" y="112"/>
                  </a:moveTo>
                  <a:cubicBezTo>
                    <a:pt x="427" y="112"/>
                    <a:pt x="427" y="112"/>
                    <a:pt x="427" y="112"/>
                  </a:cubicBezTo>
                  <a:cubicBezTo>
                    <a:pt x="427" y="112"/>
                    <a:pt x="427" y="112"/>
                    <a:pt x="427" y="112"/>
                  </a:cubicBezTo>
                  <a:cubicBezTo>
                    <a:pt x="426" y="112"/>
                    <a:pt x="425" y="111"/>
                    <a:pt x="426" y="110"/>
                  </a:cubicBezTo>
                  <a:cubicBezTo>
                    <a:pt x="426" y="110"/>
                    <a:pt x="426" y="110"/>
                    <a:pt x="426" y="110"/>
                  </a:cubicBezTo>
                  <a:cubicBezTo>
                    <a:pt x="426" y="109"/>
                    <a:pt x="427" y="108"/>
                    <a:pt x="428" y="109"/>
                  </a:cubicBezTo>
                  <a:cubicBezTo>
                    <a:pt x="428" y="109"/>
                    <a:pt x="428" y="109"/>
                    <a:pt x="428" y="109"/>
                  </a:cubicBezTo>
                  <a:cubicBezTo>
                    <a:pt x="429" y="109"/>
                    <a:pt x="430" y="110"/>
                    <a:pt x="429" y="111"/>
                  </a:cubicBezTo>
                  <a:cubicBezTo>
                    <a:pt x="429" y="111"/>
                    <a:pt x="429" y="111"/>
                    <a:pt x="429" y="111"/>
                  </a:cubicBezTo>
                  <a:cubicBezTo>
                    <a:pt x="429" y="112"/>
                    <a:pt x="428" y="113"/>
                    <a:pt x="428" y="113"/>
                  </a:cubicBezTo>
                  <a:cubicBezTo>
                    <a:pt x="428" y="113"/>
                    <a:pt x="428" y="113"/>
                    <a:pt x="428" y="113"/>
                  </a:cubicBezTo>
                  <a:cubicBezTo>
                    <a:pt x="427" y="113"/>
                    <a:pt x="427" y="112"/>
                    <a:pt x="427" y="112"/>
                  </a:cubicBezTo>
                  <a:close/>
                  <a:moveTo>
                    <a:pt x="195" y="108"/>
                  </a:moveTo>
                  <a:cubicBezTo>
                    <a:pt x="194" y="108"/>
                    <a:pt x="194" y="106"/>
                    <a:pt x="195" y="106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196" y="105"/>
                    <a:pt x="198" y="106"/>
                    <a:pt x="198" y="107"/>
                  </a:cubicBezTo>
                  <a:cubicBezTo>
                    <a:pt x="198" y="107"/>
                    <a:pt x="198" y="107"/>
                    <a:pt x="198" y="107"/>
                  </a:cubicBezTo>
                  <a:cubicBezTo>
                    <a:pt x="199" y="108"/>
                    <a:pt x="198" y="109"/>
                    <a:pt x="197" y="109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7" y="110"/>
                    <a:pt x="197" y="110"/>
                    <a:pt x="196" y="110"/>
                  </a:cubicBezTo>
                  <a:cubicBezTo>
                    <a:pt x="196" y="110"/>
                    <a:pt x="196" y="110"/>
                    <a:pt x="196" y="110"/>
                  </a:cubicBezTo>
                  <a:cubicBezTo>
                    <a:pt x="196" y="110"/>
                    <a:pt x="195" y="109"/>
                    <a:pt x="195" y="108"/>
                  </a:cubicBezTo>
                  <a:close/>
                  <a:moveTo>
                    <a:pt x="416" y="107"/>
                  </a:moveTo>
                  <a:cubicBezTo>
                    <a:pt x="415" y="107"/>
                    <a:pt x="415" y="105"/>
                    <a:pt x="415" y="104"/>
                  </a:cubicBezTo>
                  <a:cubicBezTo>
                    <a:pt x="415" y="104"/>
                    <a:pt x="415" y="104"/>
                    <a:pt x="415" y="104"/>
                  </a:cubicBezTo>
                  <a:cubicBezTo>
                    <a:pt x="415" y="103"/>
                    <a:pt x="417" y="103"/>
                    <a:pt x="418" y="103"/>
                  </a:cubicBezTo>
                  <a:cubicBezTo>
                    <a:pt x="418" y="103"/>
                    <a:pt x="418" y="103"/>
                    <a:pt x="418" y="103"/>
                  </a:cubicBezTo>
                  <a:cubicBezTo>
                    <a:pt x="419" y="104"/>
                    <a:pt x="419" y="105"/>
                    <a:pt x="419" y="106"/>
                  </a:cubicBezTo>
                  <a:cubicBezTo>
                    <a:pt x="419" y="106"/>
                    <a:pt x="419" y="106"/>
                    <a:pt x="419" y="106"/>
                  </a:cubicBezTo>
                  <a:cubicBezTo>
                    <a:pt x="418" y="107"/>
                    <a:pt x="418" y="107"/>
                    <a:pt x="417" y="107"/>
                  </a:cubicBezTo>
                  <a:cubicBezTo>
                    <a:pt x="417" y="107"/>
                    <a:pt x="417" y="107"/>
                    <a:pt x="417" y="107"/>
                  </a:cubicBezTo>
                  <a:cubicBezTo>
                    <a:pt x="416" y="107"/>
                    <a:pt x="416" y="107"/>
                    <a:pt x="416" y="107"/>
                  </a:cubicBezTo>
                  <a:close/>
                  <a:moveTo>
                    <a:pt x="205" y="103"/>
                  </a:moveTo>
                  <a:cubicBezTo>
                    <a:pt x="205" y="102"/>
                    <a:pt x="205" y="101"/>
                    <a:pt x="206" y="101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7" y="100"/>
                    <a:pt x="209" y="101"/>
                    <a:pt x="209" y="102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9" y="103"/>
                    <a:pt x="209" y="104"/>
                    <a:pt x="208" y="104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7" y="105"/>
                    <a:pt x="207" y="105"/>
                  </a:cubicBezTo>
                  <a:cubicBezTo>
                    <a:pt x="207" y="105"/>
                    <a:pt x="207" y="105"/>
                    <a:pt x="207" y="105"/>
                  </a:cubicBezTo>
                  <a:cubicBezTo>
                    <a:pt x="206" y="105"/>
                    <a:pt x="206" y="104"/>
                    <a:pt x="205" y="103"/>
                  </a:cubicBezTo>
                  <a:close/>
                  <a:moveTo>
                    <a:pt x="405" y="102"/>
                  </a:moveTo>
                  <a:cubicBezTo>
                    <a:pt x="404" y="102"/>
                    <a:pt x="404" y="101"/>
                    <a:pt x="404" y="100"/>
                  </a:cubicBezTo>
                  <a:cubicBezTo>
                    <a:pt x="404" y="100"/>
                    <a:pt x="404" y="100"/>
                    <a:pt x="404" y="100"/>
                  </a:cubicBezTo>
                  <a:cubicBezTo>
                    <a:pt x="404" y="99"/>
                    <a:pt x="406" y="98"/>
                    <a:pt x="407" y="99"/>
                  </a:cubicBezTo>
                  <a:cubicBezTo>
                    <a:pt x="407" y="99"/>
                    <a:pt x="407" y="99"/>
                    <a:pt x="407" y="99"/>
                  </a:cubicBezTo>
                  <a:cubicBezTo>
                    <a:pt x="408" y="99"/>
                    <a:pt x="408" y="100"/>
                    <a:pt x="408" y="101"/>
                  </a:cubicBezTo>
                  <a:cubicBezTo>
                    <a:pt x="408" y="101"/>
                    <a:pt x="408" y="101"/>
                    <a:pt x="408" y="101"/>
                  </a:cubicBezTo>
                  <a:cubicBezTo>
                    <a:pt x="407" y="102"/>
                    <a:pt x="407" y="102"/>
                    <a:pt x="406" y="102"/>
                  </a:cubicBezTo>
                  <a:cubicBezTo>
                    <a:pt x="406" y="102"/>
                    <a:pt x="406" y="102"/>
                    <a:pt x="406" y="102"/>
                  </a:cubicBezTo>
                  <a:cubicBezTo>
                    <a:pt x="406" y="102"/>
                    <a:pt x="405" y="102"/>
                    <a:pt x="405" y="102"/>
                  </a:cubicBezTo>
                  <a:close/>
                  <a:moveTo>
                    <a:pt x="216" y="99"/>
                  </a:moveTo>
                  <a:cubicBezTo>
                    <a:pt x="216" y="98"/>
                    <a:pt x="217" y="97"/>
                    <a:pt x="218" y="96"/>
                  </a:cubicBezTo>
                  <a:cubicBezTo>
                    <a:pt x="218" y="96"/>
                    <a:pt x="218" y="96"/>
                    <a:pt x="218" y="96"/>
                  </a:cubicBezTo>
                  <a:cubicBezTo>
                    <a:pt x="219" y="96"/>
                    <a:pt x="220" y="96"/>
                    <a:pt x="220" y="97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21" y="98"/>
                    <a:pt x="220" y="99"/>
                    <a:pt x="219" y="100"/>
                  </a:cubicBezTo>
                  <a:cubicBezTo>
                    <a:pt x="219" y="100"/>
                    <a:pt x="219" y="100"/>
                    <a:pt x="219" y="100"/>
                  </a:cubicBezTo>
                  <a:cubicBezTo>
                    <a:pt x="219" y="100"/>
                    <a:pt x="219" y="100"/>
                    <a:pt x="219" y="100"/>
                  </a:cubicBezTo>
                  <a:cubicBezTo>
                    <a:pt x="219" y="100"/>
                    <a:pt x="219" y="100"/>
                    <a:pt x="219" y="100"/>
                  </a:cubicBezTo>
                  <a:cubicBezTo>
                    <a:pt x="219" y="100"/>
                    <a:pt x="219" y="100"/>
                    <a:pt x="218" y="100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8" y="100"/>
                    <a:pt x="217" y="100"/>
                    <a:pt x="216" y="99"/>
                  </a:cubicBezTo>
                  <a:close/>
                  <a:moveTo>
                    <a:pt x="394" y="98"/>
                  </a:moveTo>
                  <a:cubicBezTo>
                    <a:pt x="394" y="98"/>
                    <a:pt x="394" y="98"/>
                    <a:pt x="394" y="98"/>
                  </a:cubicBezTo>
                  <a:cubicBezTo>
                    <a:pt x="394" y="98"/>
                    <a:pt x="394" y="98"/>
                    <a:pt x="394" y="98"/>
                  </a:cubicBezTo>
                  <a:cubicBezTo>
                    <a:pt x="393" y="98"/>
                    <a:pt x="392" y="96"/>
                    <a:pt x="393" y="95"/>
                  </a:cubicBezTo>
                  <a:cubicBezTo>
                    <a:pt x="393" y="95"/>
                    <a:pt x="393" y="95"/>
                    <a:pt x="393" y="95"/>
                  </a:cubicBezTo>
                  <a:cubicBezTo>
                    <a:pt x="393" y="94"/>
                    <a:pt x="394" y="94"/>
                    <a:pt x="395" y="94"/>
                  </a:cubicBezTo>
                  <a:cubicBezTo>
                    <a:pt x="395" y="94"/>
                    <a:pt x="395" y="94"/>
                    <a:pt x="395" y="94"/>
                  </a:cubicBezTo>
                  <a:cubicBezTo>
                    <a:pt x="396" y="95"/>
                    <a:pt x="397" y="96"/>
                    <a:pt x="396" y="97"/>
                  </a:cubicBezTo>
                  <a:cubicBezTo>
                    <a:pt x="396" y="97"/>
                    <a:pt x="396" y="97"/>
                    <a:pt x="396" y="97"/>
                  </a:cubicBezTo>
                  <a:cubicBezTo>
                    <a:pt x="396" y="98"/>
                    <a:pt x="395" y="98"/>
                    <a:pt x="395" y="98"/>
                  </a:cubicBezTo>
                  <a:cubicBezTo>
                    <a:pt x="395" y="98"/>
                    <a:pt x="395" y="98"/>
                    <a:pt x="395" y="98"/>
                  </a:cubicBezTo>
                  <a:cubicBezTo>
                    <a:pt x="394" y="98"/>
                    <a:pt x="394" y="98"/>
                    <a:pt x="394" y="98"/>
                  </a:cubicBezTo>
                  <a:close/>
                  <a:moveTo>
                    <a:pt x="228" y="95"/>
                  </a:moveTo>
                  <a:cubicBezTo>
                    <a:pt x="227" y="94"/>
                    <a:pt x="228" y="92"/>
                    <a:pt x="229" y="92"/>
                  </a:cubicBezTo>
                  <a:cubicBezTo>
                    <a:pt x="229" y="92"/>
                    <a:pt x="229" y="92"/>
                    <a:pt x="229" y="92"/>
                  </a:cubicBezTo>
                  <a:cubicBezTo>
                    <a:pt x="230" y="92"/>
                    <a:pt x="231" y="92"/>
                    <a:pt x="232" y="93"/>
                  </a:cubicBezTo>
                  <a:cubicBezTo>
                    <a:pt x="232" y="93"/>
                    <a:pt x="232" y="93"/>
                    <a:pt x="232" y="93"/>
                  </a:cubicBezTo>
                  <a:cubicBezTo>
                    <a:pt x="232" y="94"/>
                    <a:pt x="231" y="96"/>
                    <a:pt x="230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29" y="96"/>
                    <a:pt x="228" y="95"/>
                    <a:pt x="228" y="95"/>
                  </a:cubicBezTo>
                  <a:close/>
                  <a:moveTo>
                    <a:pt x="383" y="94"/>
                  </a:moveTo>
                  <a:cubicBezTo>
                    <a:pt x="382" y="94"/>
                    <a:pt x="381" y="93"/>
                    <a:pt x="381" y="92"/>
                  </a:cubicBezTo>
                  <a:cubicBezTo>
                    <a:pt x="381" y="92"/>
                    <a:pt x="381" y="92"/>
                    <a:pt x="381" y="92"/>
                  </a:cubicBezTo>
                  <a:cubicBezTo>
                    <a:pt x="382" y="91"/>
                    <a:pt x="383" y="90"/>
                    <a:pt x="384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5" y="91"/>
                    <a:pt x="385" y="92"/>
                    <a:pt x="385" y="93"/>
                  </a:cubicBezTo>
                  <a:cubicBezTo>
                    <a:pt x="385" y="93"/>
                    <a:pt x="385" y="93"/>
                    <a:pt x="385" y="93"/>
                  </a:cubicBezTo>
                  <a:cubicBezTo>
                    <a:pt x="385" y="94"/>
                    <a:pt x="384" y="94"/>
                    <a:pt x="383" y="94"/>
                  </a:cubicBezTo>
                  <a:cubicBezTo>
                    <a:pt x="383" y="94"/>
                    <a:pt x="383" y="94"/>
                    <a:pt x="383" y="94"/>
                  </a:cubicBezTo>
                  <a:cubicBezTo>
                    <a:pt x="383" y="94"/>
                    <a:pt x="383" y="94"/>
                    <a:pt x="383" y="94"/>
                  </a:cubicBezTo>
                  <a:close/>
                  <a:moveTo>
                    <a:pt x="239" y="91"/>
                  </a:moveTo>
                  <a:cubicBezTo>
                    <a:pt x="239" y="90"/>
                    <a:pt x="240" y="89"/>
                    <a:pt x="241" y="89"/>
                  </a:cubicBezTo>
                  <a:cubicBezTo>
                    <a:pt x="241" y="89"/>
                    <a:pt x="241" y="89"/>
                    <a:pt x="241" y="89"/>
                  </a:cubicBezTo>
                  <a:cubicBezTo>
                    <a:pt x="242" y="88"/>
                    <a:pt x="243" y="89"/>
                    <a:pt x="243" y="90"/>
                  </a:cubicBezTo>
                  <a:cubicBezTo>
                    <a:pt x="243" y="90"/>
                    <a:pt x="243" y="90"/>
                    <a:pt x="243" y="90"/>
                  </a:cubicBezTo>
                  <a:cubicBezTo>
                    <a:pt x="243" y="91"/>
                    <a:pt x="243" y="92"/>
                    <a:pt x="242" y="93"/>
                  </a:cubicBezTo>
                  <a:cubicBezTo>
                    <a:pt x="242" y="93"/>
                    <a:pt x="242" y="93"/>
                    <a:pt x="242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0" y="93"/>
                    <a:pt x="239" y="92"/>
                    <a:pt x="239" y="91"/>
                  </a:cubicBezTo>
                  <a:close/>
                  <a:moveTo>
                    <a:pt x="371" y="91"/>
                  </a:moveTo>
                  <a:cubicBezTo>
                    <a:pt x="370" y="91"/>
                    <a:pt x="369" y="90"/>
                    <a:pt x="370" y="89"/>
                  </a:cubicBezTo>
                  <a:cubicBezTo>
                    <a:pt x="370" y="89"/>
                    <a:pt x="370" y="89"/>
                    <a:pt x="370" y="89"/>
                  </a:cubicBezTo>
                  <a:cubicBezTo>
                    <a:pt x="370" y="88"/>
                    <a:pt x="371" y="87"/>
                    <a:pt x="372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73" y="87"/>
                    <a:pt x="374" y="89"/>
                    <a:pt x="374" y="90"/>
                  </a:cubicBezTo>
                  <a:cubicBezTo>
                    <a:pt x="374" y="90"/>
                    <a:pt x="374" y="90"/>
                    <a:pt x="374" y="90"/>
                  </a:cubicBezTo>
                  <a:cubicBezTo>
                    <a:pt x="373" y="91"/>
                    <a:pt x="373" y="91"/>
                    <a:pt x="372" y="91"/>
                  </a:cubicBezTo>
                  <a:cubicBezTo>
                    <a:pt x="372" y="91"/>
                    <a:pt x="372" y="91"/>
                    <a:pt x="372" y="91"/>
                  </a:cubicBezTo>
                  <a:cubicBezTo>
                    <a:pt x="371" y="91"/>
                    <a:pt x="371" y="91"/>
                    <a:pt x="371" y="91"/>
                  </a:cubicBezTo>
                  <a:close/>
                  <a:moveTo>
                    <a:pt x="251" y="88"/>
                  </a:moveTo>
                  <a:cubicBezTo>
                    <a:pt x="251" y="87"/>
                    <a:pt x="251" y="86"/>
                    <a:pt x="252" y="86"/>
                  </a:cubicBezTo>
                  <a:cubicBezTo>
                    <a:pt x="252" y="86"/>
                    <a:pt x="252" y="86"/>
                    <a:pt x="252" y="86"/>
                  </a:cubicBezTo>
                  <a:cubicBezTo>
                    <a:pt x="253" y="85"/>
                    <a:pt x="254" y="86"/>
                    <a:pt x="255" y="87"/>
                  </a:cubicBezTo>
                  <a:cubicBezTo>
                    <a:pt x="255" y="87"/>
                    <a:pt x="255" y="87"/>
                    <a:pt x="255" y="87"/>
                  </a:cubicBezTo>
                  <a:cubicBezTo>
                    <a:pt x="255" y="88"/>
                    <a:pt x="254" y="89"/>
                    <a:pt x="253" y="90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2" y="90"/>
                    <a:pt x="251" y="89"/>
                    <a:pt x="251" y="88"/>
                  </a:cubicBezTo>
                  <a:close/>
                  <a:moveTo>
                    <a:pt x="360" y="88"/>
                  </a:moveTo>
                  <a:cubicBezTo>
                    <a:pt x="358" y="88"/>
                    <a:pt x="358" y="87"/>
                    <a:pt x="358" y="86"/>
                  </a:cubicBezTo>
                  <a:cubicBezTo>
                    <a:pt x="358" y="86"/>
                    <a:pt x="358" y="86"/>
                    <a:pt x="358" y="86"/>
                  </a:cubicBezTo>
                  <a:cubicBezTo>
                    <a:pt x="358" y="85"/>
                    <a:pt x="359" y="84"/>
                    <a:pt x="360" y="85"/>
                  </a:cubicBezTo>
                  <a:cubicBezTo>
                    <a:pt x="360" y="85"/>
                    <a:pt x="360" y="85"/>
                    <a:pt x="360" y="85"/>
                  </a:cubicBezTo>
                  <a:cubicBezTo>
                    <a:pt x="361" y="85"/>
                    <a:pt x="362" y="86"/>
                    <a:pt x="362" y="87"/>
                  </a:cubicBezTo>
                  <a:cubicBezTo>
                    <a:pt x="362" y="87"/>
                    <a:pt x="362" y="87"/>
                    <a:pt x="362" y="87"/>
                  </a:cubicBezTo>
                  <a:cubicBezTo>
                    <a:pt x="362" y="88"/>
                    <a:pt x="361" y="89"/>
                    <a:pt x="360" y="89"/>
                  </a:cubicBezTo>
                  <a:cubicBezTo>
                    <a:pt x="360" y="89"/>
                    <a:pt x="360" y="89"/>
                    <a:pt x="360" y="89"/>
                  </a:cubicBezTo>
                  <a:cubicBezTo>
                    <a:pt x="360" y="89"/>
                    <a:pt x="360" y="89"/>
                    <a:pt x="360" y="88"/>
                  </a:cubicBezTo>
                  <a:close/>
                  <a:moveTo>
                    <a:pt x="263" y="86"/>
                  </a:moveTo>
                  <a:cubicBezTo>
                    <a:pt x="262" y="85"/>
                    <a:pt x="263" y="84"/>
                    <a:pt x="264" y="83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5" y="83"/>
                    <a:pt x="266" y="84"/>
                    <a:pt x="266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7" y="86"/>
                    <a:pt x="266" y="87"/>
                    <a:pt x="265" y="87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64" y="87"/>
                    <a:pt x="263" y="87"/>
                    <a:pt x="263" y="86"/>
                  </a:cubicBezTo>
                  <a:close/>
                  <a:moveTo>
                    <a:pt x="348" y="86"/>
                  </a:moveTo>
                  <a:cubicBezTo>
                    <a:pt x="347" y="86"/>
                    <a:pt x="346" y="85"/>
                    <a:pt x="346" y="84"/>
                  </a:cubicBezTo>
                  <a:cubicBezTo>
                    <a:pt x="346" y="84"/>
                    <a:pt x="346" y="84"/>
                    <a:pt x="346" y="84"/>
                  </a:cubicBezTo>
                  <a:cubicBezTo>
                    <a:pt x="346" y="83"/>
                    <a:pt x="347" y="82"/>
                    <a:pt x="348" y="82"/>
                  </a:cubicBezTo>
                  <a:cubicBezTo>
                    <a:pt x="348" y="82"/>
                    <a:pt x="348" y="82"/>
                    <a:pt x="348" y="82"/>
                  </a:cubicBezTo>
                  <a:cubicBezTo>
                    <a:pt x="350" y="83"/>
                    <a:pt x="350" y="84"/>
                    <a:pt x="350" y="85"/>
                  </a:cubicBezTo>
                  <a:cubicBezTo>
                    <a:pt x="350" y="85"/>
                    <a:pt x="350" y="85"/>
                    <a:pt x="350" y="85"/>
                  </a:cubicBezTo>
                  <a:cubicBezTo>
                    <a:pt x="350" y="86"/>
                    <a:pt x="349" y="86"/>
                    <a:pt x="348" y="86"/>
                  </a:cubicBezTo>
                  <a:cubicBezTo>
                    <a:pt x="348" y="86"/>
                    <a:pt x="348" y="86"/>
                    <a:pt x="348" y="86"/>
                  </a:cubicBezTo>
                  <a:cubicBezTo>
                    <a:pt x="348" y="86"/>
                    <a:pt x="348" y="86"/>
                    <a:pt x="348" y="86"/>
                  </a:cubicBezTo>
                  <a:close/>
                  <a:moveTo>
                    <a:pt x="274" y="84"/>
                  </a:moveTo>
                  <a:cubicBezTo>
                    <a:pt x="274" y="83"/>
                    <a:pt x="275" y="82"/>
                    <a:pt x="276" y="82"/>
                  </a:cubicBezTo>
                  <a:cubicBezTo>
                    <a:pt x="276" y="82"/>
                    <a:pt x="276" y="82"/>
                    <a:pt x="276" y="82"/>
                  </a:cubicBezTo>
                  <a:cubicBezTo>
                    <a:pt x="277" y="81"/>
                    <a:pt x="278" y="82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9" y="84"/>
                    <a:pt x="278" y="85"/>
                    <a:pt x="277" y="86"/>
                  </a:cubicBezTo>
                  <a:cubicBezTo>
                    <a:pt x="277" y="86"/>
                    <a:pt x="277" y="86"/>
                    <a:pt x="277" y="86"/>
                  </a:cubicBezTo>
                  <a:cubicBezTo>
                    <a:pt x="277" y="86"/>
                    <a:pt x="276" y="86"/>
                    <a:pt x="276" y="86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5" y="86"/>
                    <a:pt x="275" y="85"/>
                    <a:pt x="274" y="84"/>
                  </a:cubicBezTo>
                  <a:close/>
                  <a:moveTo>
                    <a:pt x="336" y="85"/>
                  </a:moveTo>
                  <a:cubicBezTo>
                    <a:pt x="336" y="85"/>
                    <a:pt x="336" y="85"/>
                    <a:pt x="336" y="85"/>
                  </a:cubicBezTo>
                  <a:cubicBezTo>
                    <a:pt x="336" y="85"/>
                    <a:pt x="336" y="85"/>
                    <a:pt x="336" y="85"/>
                  </a:cubicBezTo>
                  <a:cubicBezTo>
                    <a:pt x="335" y="85"/>
                    <a:pt x="334" y="84"/>
                    <a:pt x="334" y="83"/>
                  </a:cubicBezTo>
                  <a:cubicBezTo>
                    <a:pt x="334" y="83"/>
                    <a:pt x="334" y="83"/>
                    <a:pt x="334" y="83"/>
                  </a:cubicBezTo>
                  <a:cubicBezTo>
                    <a:pt x="334" y="82"/>
                    <a:pt x="335" y="81"/>
                    <a:pt x="336" y="81"/>
                  </a:cubicBezTo>
                  <a:cubicBezTo>
                    <a:pt x="336" y="81"/>
                    <a:pt x="336" y="81"/>
                    <a:pt x="336" y="81"/>
                  </a:cubicBezTo>
                  <a:cubicBezTo>
                    <a:pt x="338" y="81"/>
                    <a:pt x="338" y="82"/>
                    <a:pt x="338" y="83"/>
                  </a:cubicBezTo>
                  <a:cubicBezTo>
                    <a:pt x="338" y="83"/>
                    <a:pt x="338" y="83"/>
                    <a:pt x="338" y="83"/>
                  </a:cubicBezTo>
                  <a:cubicBezTo>
                    <a:pt x="338" y="84"/>
                    <a:pt x="337" y="85"/>
                    <a:pt x="336" y="85"/>
                  </a:cubicBezTo>
                  <a:cubicBezTo>
                    <a:pt x="336" y="85"/>
                    <a:pt x="336" y="85"/>
                    <a:pt x="336" y="85"/>
                  </a:cubicBezTo>
                  <a:cubicBezTo>
                    <a:pt x="336" y="85"/>
                    <a:pt x="336" y="85"/>
                    <a:pt x="336" y="85"/>
                  </a:cubicBezTo>
                  <a:close/>
                  <a:moveTo>
                    <a:pt x="288" y="84"/>
                  </a:moveTo>
                  <a:cubicBezTo>
                    <a:pt x="287" y="84"/>
                    <a:pt x="286" y="84"/>
                    <a:pt x="286" y="83"/>
                  </a:cubicBezTo>
                  <a:cubicBezTo>
                    <a:pt x="286" y="83"/>
                    <a:pt x="286" y="83"/>
                    <a:pt x="286" y="83"/>
                  </a:cubicBezTo>
                  <a:cubicBezTo>
                    <a:pt x="286" y="81"/>
                    <a:pt x="287" y="80"/>
                    <a:pt x="288" y="80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9" y="80"/>
                    <a:pt x="290" y="81"/>
                    <a:pt x="290" y="82"/>
                  </a:cubicBezTo>
                  <a:cubicBezTo>
                    <a:pt x="290" y="82"/>
                    <a:pt x="290" y="82"/>
                    <a:pt x="290" y="82"/>
                  </a:cubicBezTo>
                  <a:cubicBezTo>
                    <a:pt x="290" y="83"/>
                    <a:pt x="290" y="84"/>
                    <a:pt x="288" y="84"/>
                  </a:cubicBezTo>
                  <a:cubicBezTo>
                    <a:pt x="288" y="84"/>
                    <a:pt x="288" y="84"/>
                    <a:pt x="288" y="84"/>
                  </a:cubicBezTo>
                  <a:cubicBezTo>
                    <a:pt x="288" y="84"/>
                    <a:pt x="288" y="84"/>
                    <a:pt x="288" y="84"/>
                  </a:cubicBezTo>
                  <a:close/>
                  <a:moveTo>
                    <a:pt x="324" y="84"/>
                  </a:moveTo>
                  <a:cubicBezTo>
                    <a:pt x="324" y="84"/>
                    <a:pt x="324" y="84"/>
                    <a:pt x="324" y="84"/>
                  </a:cubicBezTo>
                  <a:cubicBezTo>
                    <a:pt x="324" y="84"/>
                    <a:pt x="324" y="84"/>
                    <a:pt x="324" y="84"/>
                  </a:cubicBezTo>
                  <a:cubicBezTo>
                    <a:pt x="323" y="84"/>
                    <a:pt x="322" y="83"/>
                    <a:pt x="322" y="82"/>
                  </a:cubicBezTo>
                  <a:cubicBezTo>
                    <a:pt x="322" y="82"/>
                    <a:pt x="322" y="82"/>
                    <a:pt x="322" y="82"/>
                  </a:cubicBezTo>
                  <a:cubicBezTo>
                    <a:pt x="322" y="81"/>
                    <a:pt x="323" y="80"/>
                    <a:pt x="324" y="80"/>
                  </a:cubicBezTo>
                  <a:cubicBezTo>
                    <a:pt x="324" y="80"/>
                    <a:pt x="324" y="80"/>
                    <a:pt x="324" y="80"/>
                  </a:cubicBezTo>
                  <a:cubicBezTo>
                    <a:pt x="325" y="80"/>
                    <a:pt x="326" y="81"/>
                    <a:pt x="326" y="82"/>
                  </a:cubicBezTo>
                  <a:cubicBezTo>
                    <a:pt x="326" y="82"/>
                    <a:pt x="326" y="82"/>
                    <a:pt x="326" y="82"/>
                  </a:cubicBezTo>
                  <a:cubicBezTo>
                    <a:pt x="326" y="83"/>
                    <a:pt x="325" y="84"/>
                    <a:pt x="324" y="84"/>
                  </a:cubicBezTo>
                  <a:cubicBezTo>
                    <a:pt x="324" y="84"/>
                    <a:pt x="324" y="84"/>
                    <a:pt x="324" y="84"/>
                  </a:cubicBezTo>
                  <a:cubicBezTo>
                    <a:pt x="324" y="84"/>
                    <a:pt x="324" y="84"/>
                    <a:pt x="324" y="84"/>
                  </a:cubicBezTo>
                  <a:close/>
                  <a:moveTo>
                    <a:pt x="298" y="82"/>
                  </a:moveTo>
                  <a:cubicBezTo>
                    <a:pt x="298" y="81"/>
                    <a:pt x="299" y="80"/>
                    <a:pt x="300" y="80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01" y="80"/>
                    <a:pt x="302" y="81"/>
                    <a:pt x="302" y="82"/>
                  </a:cubicBezTo>
                  <a:cubicBezTo>
                    <a:pt x="302" y="82"/>
                    <a:pt x="302" y="82"/>
                    <a:pt x="302" y="82"/>
                  </a:cubicBezTo>
                  <a:cubicBezTo>
                    <a:pt x="302" y="83"/>
                    <a:pt x="301" y="84"/>
                    <a:pt x="300" y="84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299" y="84"/>
                    <a:pt x="298" y="83"/>
                    <a:pt x="298" y="82"/>
                  </a:cubicBezTo>
                  <a:close/>
                  <a:moveTo>
                    <a:pt x="312" y="84"/>
                  </a:moveTo>
                  <a:cubicBezTo>
                    <a:pt x="311" y="84"/>
                    <a:pt x="310" y="83"/>
                    <a:pt x="310" y="82"/>
                  </a:cubicBezTo>
                  <a:cubicBezTo>
                    <a:pt x="310" y="82"/>
                    <a:pt x="310" y="82"/>
                    <a:pt x="310" y="82"/>
                  </a:cubicBezTo>
                  <a:cubicBezTo>
                    <a:pt x="310" y="80"/>
                    <a:pt x="311" y="80"/>
                    <a:pt x="312" y="80"/>
                  </a:cubicBezTo>
                  <a:cubicBezTo>
                    <a:pt x="312" y="80"/>
                    <a:pt x="312" y="80"/>
                    <a:pt x="312" y="80"/>
                  </a:cubicBezTo>
                  <a:cubicBezTo>
                    <a:pt x="313" y="80"/>
                    <a:pt x="314" y="80"/>
                    <a:pt x="314" y="82"/>
                  </a:cubicBezTo>
                  <a:cubicBezTo>
                    <a:pt x="314" y="82"/>
                    <a:pt x="314" y="82"/>
                    <a:pt x="314" y="82"/>
                  </a:cubicBezTo>
                  <a:cubicBezTo>
                    <a:pt x="314" y="83"/>
                    <a:pt x="313" y="84"/>
                    <a:pt x="312" y="84"/>
                  </a:cubicBezTo>
                  <a:cubicBezTo>
                    <a:pt x="312" y="84"/>
                    <a:pt x="312" y="84"/>
                    <a:pt x="312" y="84"/>
                  </a:cubicBezTo>
                  <a:close/>
                  <a:moveTo>
                    <a:pt x="325" y="1002"/>
                  </a:moveTo>
                  <a:cubicBezTo>
                    <a:pt x="324" y="1002"/>
                    <a:pt x="323" y="1000"/>
                    <a:pt x="324" y="999"/>
                  </a:cubicBezTo>
                  <a:cubicBezTo>
                    <a:pt x="324" y="999"/>
                    <a:pt x="324" y="999"/>
                    <a:pt x="324" y="999"/>
                  </a:cubicBezTo>
                  <a:cubicBezTo>
                    <a:pt x="324" y="998"/>
                    <a:pt x="325" y="998"/>
                    <a:pt x="327" y="998"/>
                  </a:cubicBezTo>
                  <a:cubicBezTo>
                    <a:pt x="327" y="998"/>
                    <a:pt x="327" y="998"/>
                    <a:pt x="327" y="998"/>
                  </a:cubicBezTo>
                  <a:cubicBezTo>
                    <a:pt x="328" y="999"/>
                    <a:pt x="328" y="1000"/>
                    <a:pt x="328" y="1001"/>
                  </a:cubicBezTo>
                  <a:cubicBezTo>
                    <a:pt x="328" y="1001"/>
                    <a:pt x="328" y="1001"/>
                    <a:pt x="328" y="1001"/>
                  </a:cubicBezTo>
                  <a:cubicBezTo>
                    <a:pt x="327" y="1002"/>
                    <a:pt x="327" y="1002"/>
                    <a:pt x="326" y="1002"/>
                  </a:cubicBezTo>
                  <a:cubicBezTo>
                    <a:pt x="326" y="1002"/>
                    <a:pt x="326" y="1002"/>
                    <a:pt x="326" y="1002"/>
                  </a:cubicBezTo>
                  <a:cubicBezTo>
                    <a:pt x="325" y="1002"/>
                    <a:pt x="325" y="1002"/>
                    <a:pt x="325" y="1002"/>
                  </a:cubicBezTo>
                  <a:close/>
                  <a:moveTo>
                    <a:pt x="288" y="994"/>
                  </a:moveTo>
                  <a:cubicBezTo>
                    <a:pt x="287" y="993"/>
                    <a:pt x="288" y="992"/>
                    <a:pt x="289" y="992"/>
                  </a:cubicBezTo>
                  <a:cubicBezTo>
                    <a:pt x="289" y="992"/>
                    <a:pt x="289" y="992"/>
                    <a:pt x="289" y="992"/>
                  </a:cubicBezTo>
                  <a:cubicBezTo>
                    <a:pt x="290" y="991"/>
                    <a:pt x="291" y="992"/>
                    <a:pt x="291" y="993"/>
                  </a:cubicBezTo>
                  <a:cubicBezTo>
                    <a:pt x="291" y="993"/>
                    <a:pt x="291" y="993"/>
                    <a:pt x="291" y="993"/>
                  </a:cubicBezTo>
                  <a:cubicBezTo>
                    <a:pt x="292" y="994"/>
                    <a:pt x="291" y="995"/>
                    <a:pt x="290" y="995"/>
                  </a:cubicBezTo>
                  <a:cubicBezTo>
                    <a:pt x="290" y="995"/>
                    <a:pt x="290" y="995"/>
                    <a:pt x="290" y="995"/>
                  </a:cubicBezTo>
                  <a:cubicBezTo>
                    <a:pt x="290" y="995"/>
                    <a:pt x="290" y="995"/>
                    <a:pt x="290" y="995"/>
                  </a:cubicBezTo>
                  <a:cubicBezTo>
                    <a:pt x="290" y="995"/>
                    <a:pt x="290" y="995"/>
                    <a:pt x="290" y="995"/>
                  </a:cubicBezTo>
                  <a:cubicBezTo>
                    <a:pt x="289" y="995"/>
                    <a:pt x="288" y="995"/>
                    <a:pt x="288" y="994"/>
                  </a:cubicBezTo>
                  <a:close/>
                  <a:moveTo>
                    <a:pt x="330" y="991"/>
                  </a:moveTo>
                  <a:cubicBezTo>
                    <a:pt x="329" y="990"/>
                    <a:pt x="328" y="989"/>
                    <a:pt x="328" y="988"/>
                  </a:cubicBezTo>
                  <a:cubicBezTo>
                    <a:pt x="328" y="988"/>
                    <a:pt x="328" y="988"/>
                    <a:pt x="328" y="988"/>
                  </a:cubicBezTo>
                  <a:cubicBezTo>
                    <a:pt x="329" y="987"/>
                    <a:pt x="330" y="987"/>
                    <a:pt x="331" y="987"/>
                  </a:cubicBezTo>
                  <a:cubicBezTo>
                    <a:pt x="331" y="987"/>
                    <a:pt x="331" y="987"/>
                    <a:pt x="331" y="987"/>
                  </a:cubicBezTo>
                  <a:cubicBezTo>
                    <a:pt x="332" y="988"/>
                    <a:pt x="333" y="989"/>
                    <a:pt x="332" y="990"/>
                  </a:cubicBezTo>
                  <a:cubicBezTo>
                    <a:pt x="332" y="990"/>
                    <a:pt x="332" y="990"/>
                    <a:pt x="332" y="990"/>
                  </a:cubicBezTo>
                  <a:cubicBezTo>
                    <a:pt x="332" y="991"/>
                    <a:pt x="331" y="991"/>
                    <a:pt x="330" y="991"/>
                  </a:cubicBezTo>
                  <a:cubicBezTo>
                    <a:pt x="330" y="991"/>
                    <a:pt x="330" y="991"/>
                    <a:pt x="330" y="991"/>
                  </a:cubicBezTo>
                  <a:cubicBezTo>
                    <a:pt x="330" y="991"/>
                    <a:pt x="330" y="991"/>
                    <a:pt x="330" y="991"/>
                  </a:cubicBezTo>
                  <a:close/>
                  <a:moveTo>
                    <a:pt x="283" y="983"/>
                  </a:moveTo>
                  <a:cubicBezTo>
                    <a:pt x="283" y="982"/>
                    <a:pt x="283" y="981"/>
                    <a:pt x="284" y="980"/>
                  </a:cubicBezTo>
                  <a:cubicBezTo>
                    <a:pt x="284" y="980"/>
                    <a:pt x="284" y="980"/>
                    <a:pt x="284" y="980"/>
                  </a:cubicBezTo>
                  <a:cubicBezTo>
                    <a:pt x="285" y="980"/>
                    <a:pt x="286" y="981"/>
                    <a:pt x="287" y="982"/>
                  </a:cubicBezTo>
                  <a:cubicBezTo>
                    <a:pt x="287" y="982"/>
                    <a:pt x="287" y="982"/>
                    <a:pt x="287" y="982"/>
                  </a:cubicBezTo>
                  <a:cubicBezTo>
                    <a:pt x="287" y="983"/>
                    <a:pt x="287" y="984"/>
                    <a:pt x="286" y="984"/>
                  </a:cubicBezTo>
                  <a:cubicBezTo>
                    <a:pt x="286" y="984"/>
                    <a:pt x="286" y="984"/>
                    <a:pt x="286" y="984"/>
                  </a:cubicBezTo>
                  <a:cubicBezTo>
                    <a:pt x="286" y="984"/>
                    <a:pt x="285" y="984"/>
                    <a:pt x="285" y="984"/>
                  </a:cubicBezTo>
                  <a:cubicBezTo>
                    <a:pt x="285" y="984"/>
                    <a:pt x="285" y="984"/>
                    <a:pt x="285" y="984"/>
                  </a:cubicBezTo>
                  <a:cubicBezTo>
                    <a:pt x="284" y="984"/>
                    <a:pt x="284" y="984"/>
                    <a:pt x="283" y="983"/>
                  </a:cubicBezTo>
                  <a:close/>
                  <a:moveTo>
                    <a:pt x="334" y="980"/>
                  </a:moveTo>
                  <a:cubicBezTo>
                    <a:pt x="333" y="979"/>
                    <a:pt x="333" y="978"/>
                    <a:pt x="333" y="977"/>
                  </a:cubicBezTo>
                  <a:cubicBezTo>
                    <a:pt x="333" y="977"/>
                    <a:pt x="333" y="977"/>
                    <a:pt x="333" y="977"/>
                  </a:cubicBezTo>
                  <a:cubicBezTo>
                    <a:pt x="333" y="976"/>
                    <a:pt x="335" y="976"/>
                    <a:pt x="336" y="976"/>
                  </a:cubicBezTo>
                  <a:cubicBezTo>
                    <a:pt x="336" y="976"/>
                    <a:pt x="336" y="976"/>
                    <a:pt x="336" y="976"/>
                  </a:cubicBezTo>
                  <a:cubicBezTo>
                    <a:pt x="337" y="977"/>
                    <a:pt x="337" y="978"/>
                    <a:pt x="337" y="979"/>
                  </a:cubicBezTo>
                  <a:cubicBezTo>
                    <a:pt x="337" y="979"/>
                    <a:pt x="337" y="979"/>
                    <a:pt x="337" y="979"/>
                  </a:cubicBezTo>
                  <a:cubicBezTo>
                    <a:pt x="336" y="980"/>
                    <a:pt x="336" y="980"/>
                    <a:pt x="335" y="980"/>
                  </a:cubicBezTo>
                  <a:cubicBezTo>
                    <a:pt x="335" y="980"/>
                    <a:pt x="335" y="980"/>
                    <a:pt x="335" y="980"/>
                  </a:cubicBezTo>
                  <a:cubicBezTo>
                    <a:pt x="335" y="980"/>
                    <a:pt x="334" y="980"/>
                    <a:pt x="334" y="980"/>
                  </a:cubicBezTo>
                  <a:close/>
                  <a:moveTo>
                    <a:pt x="279" y="972"/>
                  </a:moveTo>
                  <a:cubicBezTo>
                    <a:pt x="278" y="971"/>
                    <a:pt x="279" y="970"/>
                    <a:pt x="280" y="969"/>
                  </a:cubicBezTo>
                  <a:cubicBezTo>
                    <a:pt x="280" y="969"/>
                    <a:pt x="280" y="969"/>
                    <a:pt x="280" y="969"/>
                  </a:cubicBezTo>
                  <a:cubicBezTo>
                    <a:pt x="281" y="969"/>
                    <a:pt x="282" y="969"/>
                    <a:pt x="282" y="970"/>
                  </a:cubicBezTo>
                  <a:cubicBezTo>
                    <a:pt x="282" y="970"/>
                    <a:pt x="282" y="970"/>
                    <a:pt x="282" y="970"/>
                  </a:cubicBezTo>
                  <a:cubicBezTo>
                    <a:pt x="283" y="971"/>
                    <a:pt x="282" y="973"/>
                    <a:pt x="281" y="973"/>
                  </a:cubicBezTo>
                  <a:cubicBezTo>
                    <a:pt x="281" y="973"/>
                    <a:pt x="281" y="973"/>
                    <a:pt x="281" y="973"/>
                  </a:cubicBezTo>
                  <a:cubicBezTo>
                    <a:pt x="281" y="973"/>
                    <a:pt x="281" y="973"/>
                    <a:pt x="280" y="973"/>
                  </a:cubicBezTo>
                  <a:cubicBezTo>
                    <a:pt x="280" y="973"/>
                    <a:pt x="280" y="973"/>
                    <a:pt x="280" y="973"/>
                  </a:cubicBezTo>
                  <a:cubicBezTo>
                    <a:pt x="280" y="973"/>
                    <a:pt x="279" y="973"/>
                    <a:pt x="279" y="972"/>
                  </a:cubicBezTo>
                  <a:close/>
                  <a:moveTo>
                    <a:pt x="339" y="969"/>
                  </a:moveTo>
                  <a:cubicBezTo>
                    <a:pt x="338" y="968"/>
                    <a:pt x="337" y="967"/>
                    <a:pt x="338" y="966"/>
                  </a:cubicBezTo>
                  <a:cubicBezTo>
                    <a:pt x="338" y="966"/>
                    <a:pt x="338" y="966"/>
                    <a:pt x="338" y="966"/>
                  </a:cubicBezTo>
                  <a:cubicBezTo>
                    <a:pt x="338" y="965"/>
                    <a:pt x="339" y="965"/>
                    <a:pt x="340" y="965"/>
                  </a:cubicBezTo>
                  <a:cubicBezTo>
                    <a:pt x="340" y="965"/>
                    <a:pt x="340" y="965"/>
                    <a:pt x="340" y="965"/>
                  </a:cubicBezTo>
                  <a:cubicBezTo>
                    <a:pt x="341" y="965"/>
                    <a:pt x="342" y="967"/>
                    <a:pt x="341" y="968"/>
                  </a:cubicBezTo>
                  <a:cubicBezTo>
                    <a:pt x="341" y="968"/>
                    <a:pt x="341" y="968"/>
                    <a:pt x="341" y="968"/>
                  </a:cubicBezTo>
                  <a:cubicBezTo>
                    <a:pt x="341" y="968"/>
                    <a:pt x="340" y="969"/>
                    <a:pt x="339" y="969"/>
                  </a:cubicBezTo>
                  <a:cubicBezTo>
                    <a:pt x="339" y="969"/>
                    <a:pt x="339" y="969"/>
                    <a:pt x="339" y="969"/>
                  </a:cubicBezTo>
                  <a:cubicBezTo>
                    <a:pt x="339" y="969"/>
                    <a:pt x="339" y="969"/>
                    <a:pt x="339" y="969"/>
                  </a:cubicBezTo>
                  <a:close/>
                  <a:moveTo>
                    <a:pt x="274" y="961"/>
                  </a:moveTo>
                  <a:cubicBezTo>
                    <a:pt x="274" y="960"/>
                    <a:pt x="274" y="959"/>
                    <a:pt x="275" y="958"/>
                  </a:cubicBezTo>
                  <a:cubicBezTo>
                    <a:pt x="275" y="958"/>
                    <a:pt x="275" y="958"/>
                    <a:pt x="275" y="958"/>
                  </a:cubicBezTo>
                  <a:cubicBezTo>
                    <a:pt x="276" y="958"/>
                    <a:pt x="277" y="958"/>
                    <a:pt x="278" y="959"/>
                  </a:cubicBezTo>
                  <a:cubicBezTo>
                    <a:pt x="278" y="959"/>
                    <a:pt x="278" y="959"/>
                    <a:pt x="278" y="959"/>
                  </a:cubicBezTo>
                  <a:cubicBezTo>
                    <a:pt x="278" y="960"/>
                    <a:pt x="278" y="962"/>
                    <a:pt x="277" y="962"/>
                  </a:cubicBezTo>
                  <a:cubicBezTo>
                    <a:pt x="277" y="962"/>
                    <a:pt x="277" y="962"/>
                    <a:pt x="277" y="962"/>
                  </a:cubicBezTo>
                  <a:cubicBezTo>
                    <a:pt x="276" y="962"/>
                    <a:pt x="276" y="962"/>
                    <a:pt x="276" y="962"/>
                  </a:cubicBezTo>
                  <a:cubicBezTo>
                    <a:pt x="276" y="962"/>
                    <a:pt x="276" y="962"/>
                    <a:pt x="276" y="962"/>
                  </a:cubicBezTo>
                  <a:cubicBezTo>
                    <a:pt x="275" y="962"/>
                    <a:pt x="274" y="962"/>
                    <a:pt x="274" y="961"/>
                  </a:cubicBezTo>
                  <a:close/>
                  <a:moveTo>
                    <a:pt x="343" y="958"/>
                  </a:moveTo>
                  <a:cubicBezTo>
                    <a:pt x="342" y="957"/>
                    <a:pt x="342" y="956"/>
                    <a:pt x="342" y="955"/>
                  </a:cubicBezTo>
                  <a:cubicBezTo>
                    <a:pt x="342" y="955"/>
                    <a:pt x="342" y="955"/>
                    <a:pt x="342" y="955"/>
                  </a:cubicBezTo>
                  <a:cubicBezTo>
                    <a:pt x="343" y="954"/>
                    <a:pt x="344" y="953"/>
                    <a:pt x="345" y="954"/>
                  </a:cubicBezTo>
                  <a:cubicBezTo>
                    <a:pt x="345" y="954"/>
                    <a:pt x="345" y="954"/>
                    <a:pt x="345" y="954"/>
                  </a:cubicBezTo>
                  <a:cubicBezTo>
                    <a:pt x="346" y="954"/>
                    <a:pt x="346" y="956"/>
                    <a:pt x="346" y="957"/>
                  </a:cubicBezTo>
                  <a:cubicBezTo>
                    <a:pt x="346" y="957"/>
                    <a:pt x="346" y="957"/>
                    <a:pt x="346" y="957"/>
                  </a:cubicBezTo>
                  <a:cubicBezTo>
                    <a:pt x="346" y="957"/>
                    <a:pt x="345" y="958"/>
                    <a:pt x="344" y="958"/>
                  </a:cubicBezTo>
                  <a:cubicBezTo>
                    <a:pt x="344" y="958"/>
                    <a:pt x="344" y="958"/>
                    <a:pt x="344" y="958"/>
                  </a:cubicBezTo>
                  <a:cubicBezTo>
                    <a:pt x="344" y="958"/>
                    <a:pt x="344" y="958"/>
                    <a:pt x="343" y="958"/>
                  </a:cubicBezTo>
                  <a:close/>
                  <a:moveTo>
                    <a:pt x="269" y="950"/>
                  </a:moveTo>
                  <a:cubicBezTo>
                    <a:pt x="269" y="949"/>
                    <a:pt x="270" y="948"/>
                    <a:pt x="271" y="947"/>
                  </a:cubicBezTo>
                  <a:cubicBezTo>
                    <a:pt x="271" y="947"/>
                    <a:pt x="271" y="947"/>
                    <a:pt x="271" y="947"/>
                  </a:cubicBezTo>
                  <a:cubicBezTo>
                    <a:pt x="272" y="947"/>
                    <a:pt x="273" y="947"/>
                    <a:pt x="273" y="948"/>
                  </a:cubicBezTo>
                  <a:cubicBezTo>
                    <a:pt x="273" y="948"/>
                    <a:pt x="273" y="948"/>
                    <a:pt x="273" y="948"/>
                  </a:cubicBezTo>
                  <a:cubicBezTo>
                    <a:pt x="274" y="949"/>
                    <a:pt x="273" y="950"/>
                    <a:pt x="272" y="951"/>
                  </a:cubicBezTo>
                  <a:cubicBezTo>
                    <a:pt x="272" y="951"/>
                    <a:pt x="272" y="951"/>
                    <a:pt x="272" y="951"/>
                  </a:cubicBezTo>
                  <a:cubicBezTo>
                    <a:pt x="272" y="951"/>
                    <a:pt x="272" y="951"/>
                    <a:pt x="271" y="951"/>
                  </a:cubicBezTo>
                  <a:cubicBezTo>
                    <a:pt x="271" y="951"/>
                    <a:pt x="271" y="951"/>
                    <a:pt x="271" y="951"/>
                  </a:cubicBezTo>
                  <a:cubicBezTo>
                    <a:pt x="271" y="951"/>
                    <a:pt x="270" y="951"/>
                    <a:pt x="269" y="950"/>
                  </a:cubicBezTo>
                  <a:close/>
                  <a:moveTo>
                    <a:pt x="348" y="947"/>
                  </a:moveTo>
                  <a:cubicBezTo>
                    <a:pt x="347" y="946"/>
                    <a:pt x="346" y="945"/>
                    <a:pt x="347" y="944"/>
                  </a:cubicBezTo>
                  <a:cubicBezTo>
                    <a:pt x="347" y="944"/>
                    <a:pt x="347" y="944"/>
                    <a:pt x="347" y="944"/>
                  </a:cubicBezTo>
                  <a:cubicBezTo>
                    <a:pt x="347" y="943"/>
                    <a:pt x="348" y="942"/>
                    <a:pt x="349" y="943"/>
                  </a:cubicBezTo>
                  <a:cubicBezTo>
                    <a:pt x="349" y="943"/>
                    <a:pt x="349" y="943"/>
                    <a:pt x="349" y="943"/>
                  </a:cubicBezTo>
                  <a:cubicBezTo>
                    <a:pt x="350" y="943"/>
                    <a:pt x="351" y="944"/>
                    <a:pt x="350" y="945"/>
                  </a:cubicBezTo>
                  <a:cubicBezTo>
                    <a:pt x="350" y="945"/>
                    <a:pt x="350" y="945"/>
                    <a:pt x="350" y="945"/>
                  </a:cubicBezTo>
                  <a:cubicBezTo>
                    <a:pt x="350" y="946"/>
                    <a:pt x="349" y="947"/>
                    <a:pt x="349" y="947"/>
                  </a:cubicBezTo>
                  <a:cubicBezTo>
                    <a:pt x="349" y="947"/>
                    <a:pt x="349" y="947"/>
                    <a:pt x="349" y="947"/>
                  </a:cubicBezTo>
                  <a:cubicBezTo>
                    <a:pt x="348" y="947"/>
                    <a:pt x="348" y="947"/>
                    <a:pt x="348" y="947"/>
                  </a:cubicBezTo>
                  <a:close/>
                  <a:moveTo>
                    <a:pt x="265" y="939"/>
                  </a:moveTo>
                  <a:cubicBezTo>
                    <a:pt x="265" y="938"/>
                    <a:pt x="265" y="937"/>
                    <a:pt x="266" y="936"/>
                  </a:cubicBezTo>
                  <a:cubicBezTo>
                    <a:pt x="266" y="936"/>
                    <a:pt x="266" y="936"/>
                    <a:pt x="266" y="936"/>
                  </a:cubicBezTo>
                  <a:cubicBezTo>
                    <a:pt x="267" y="936"/>
                    <a:pt x="268" y="936"/>
                    <a:pt x="269" y="937"/>
                  </a:cubicBezTo>
                  <a:cubicBezTo>
                    <a:pt x="269" y="937"/>
                    <a:pt x="269" y="937"/>
                    <a:pt x="269" y="937"/>
                  </a:cubicBezTo>
                  <a:cubicBezTo>
                    <a:pt x="269" y="938"/>
                    <a:pt x="269" y="939"/>
                    <a:pt x="268" y="940"/>
                  </a:cubicBezTo>
                  <a:cubicBezTo>
                    <a:pt x="268" y="940"/>
                    <a:pt x="268" y="940"/>
                    <a:pt x="268" y="940"/>
                  </a:cubicBezTo>
                  <a:cubicBezTo>
                    <a:pt x="267" y="940"/>
                    <a:pt x="267" y="940"/>
                    <a:pt x="267" y="940"/>
                  </a:cubicBezTo>
                  <a:cubicBezTo>
                    <a:pt x="267" y="940"/>
                    <a:pt x="267" y="940"/>
                    <a:pt x="267" y="940"/>
                  </a:cubicBezTo>
                  <a:cubicBezTo>
                    <a:pt x="266" y="940"/>
                    <a:pt x="265" y="939"/>
                    <a:pt x="265" y="939"/>
                  </a:cubicBezTo>
                  <a:close/>
                  <a:moveTo>
                    <a:pt x="352" y="935"/>
                  </a:moveTo>
                  <a:cubicBezTo>
                    <a:pt x="351" y="935"/>
                    <a:pt x="351" y="934"/>
                    <a:pt x="351" y="933"/>
                  </a:cubicBezTo>
                  <a:cubicBezTo>
                    <a:pt x="351" y="933"/>
                    <a:pt x="351" y="933"/>
                    <a:pt x="351" y="933"/>
                  </a:cubicBezTo>
                  <a:cubicBezTo>
                    <a:pt x="352" y="932"/>
                    <a:pt x="353" y="931"/>
                    <a:pt x="354" y="932"/>
                  </a:cubicBezTo>
                  <a:cubicBezTo>
                    <a:pt x="354" y="932"/>
                    <a:pt x="354" y="932"/>
                    <a:pt x="354" y="932"/>
                  </a:cubicBezTo>
                  <a:cubicBezTo>
                    <a:pt x="355" y="932"/>
                    <a:pt x="355" y="933"/>
                    <a:pt x="355" y="934"/>
                  </a:cubicBezTo>
                  <a:cubicBezTo>
                    <a:pt x="355" y="934"/>
                    <a:pt x="355" y="934"/>
                    <a:pt x="355" y="934"/>
                  </a:cubicBezTo>
                  <a:cubicBezTo>
                    <a:pt x="355" y="935"/>
                    <a:pt x="354" y="936"/>
                    <a:pt x="353" y="936"/>
                  </a:cubicBezTo>
                  <a:cubicBezTo>
                    <a:pt x="353" y="936"/>
                    <a:pt x="353" y="936"/>
                    <a:pt x="353" y="936"/>
                  </a:cubicBezTo>
                  <a:cubicBezTo>
                    <a:pt x="353" y="936"/>
                    <a:pt x="353" y="936"/>
                    <a:pt x="352" y="935"/>
                  </a:cubicBezTo>
                  <a:close/>
                  <a:moveTo>
                    <a:pt x="260" y="928"/>
                  </a:moveTo>
                  <a:cubicBezTo>
                    <a:pt x="260" y="927"/>
                    <a:pt x="260" y="925"/>
                    <a:pt x="261" y="925"/>
                  </a:cubicBezTo>
                  <a:cubicBezTo>
                    <a:pt x="261" y="925"/>
                    <a:pt x="261" y="925"/>
                    <a:pt x="261" y="925"/>
                  </a:cubicBezTo>
                  <a:cubicBezTo>
                    <a:pt x="262" y="925"/>
                    <a:pt x="264" y="925"/>
                    <a:pt x="264" y="926"/>
                  </a:cubicBezTo>
                  <a:cubicBezTo>
                    <a:pt x="264" y="926"/>
                    <a:pt x="264" y="926"/>
                    <a:pt x="264" y="926"/>
                  </a:cubicBezTo>
                  <a:cubicBezTo>
                    <a:pt x="264" y="927"/>
                    <a:pt x="264" y="928"/>
                    <a:pt x="263" y="929"/>
                  </a:cubicBezTo>
                  <a:cubicBezTo>
                    <a:pt x="263" y="929"/>
                    <a:pt x="263" y="929"/>
                    <a:pt x="263" y="929"/>
                  </a:cubicBezTo>
                  <a:cubicBezTo>
                    <a:pt x="263" y="929"/>
                    <a:pt x="262" y="929"/>
                    <a:pt x="262" y="929"/>
                  </a:cubicBezTo>
                  <a:cubicBezTo>
                    <a:pt x="262" y="929"/>
                    <a:pt x="262" y="929"/>
                    <a:pt x="262" y="929"/>
                  </a:cubicBezTo>
                  <a:cubicBezTo>
                    <a:pt x="261" y="929"/>
                    <a:pt x="261" y="928"/>
                    <a:pt x="260" y="928"/>
                  </a:cubicBezTo>
                  <a:close/>
                  <a:moveTo>
                    <a:pt x="357" y="924"/>
                  </a:moveTo>
                  <a:cubicBezTo>
                    <a:pt x="356" y="924"/>
                    <a:pt x="355" y="923"/>
                    <a:pt x="356" y="922"/>
                  </a:cubicBezTo>
                  <a:cubicBezTo>
                    <a:pt x="356" y="922"/>
                    <a:pt x="356" y="922"/>
                    <a:pt x="356" y="922"/>
                  </a:cubicBezTo>
                  <a:cubicBezTo>
                    <a:pt x="356" y="921"/>
                    <a:pt x="357" y="920"/>
                    <a:pt x="358" y="921"/>
                  </a:cubicBezTo>
                  <a:cubicBezTo>
                    <a:pt x="358" y="921"/>
                    <a:pt x="358" y="921"/>
                    <a:pt x="358" y="921"/>
                  </a:cubicBezTo>
                  <a:cubicBezTo>
                    <a:pt x="360" y="921"/>
                    <a:pt x="360" y="922"/>
                    <a:pt x="360" y="923"/>
                  </a:cubicBezTo>
                  <a:cubicBezTo>
                    <a:pt x="360" y="923"/>
                    <a:pt x="360" y="923"/>
                    <a:pt x="360" y="923"/>
                  </a:cubicBezTo>
                  <a:cubicBezTo>
                    <a:pt x="359" y="924"/>
                    <a:pt x="359" y="924"/>
                    <a:pt x="358" y="924"/>
                  </a:cubicBezTo>
                  <a:cubicBezTo>
                    <a:pt x="358" y="924"/>
                    <a:pt x="358" y="924"/>
                    <a:pt x="358" y="924"/>
                  </a:cubicBezTo>
                  <a:cubicBezTo>
                    <a:pt x="357" y="924"/>
                    <a:pt x="357" y="924"/>
                    <a:pt x="357" y="924"/>
                  </a:cubicBezTo>
                  <a:close/>
                  <a:moveTo>
                    <a:pt x="256" y="917"/>
                  </a:moveTo>
                  <a:cubicBezTo>
                    <a:pt x="255" y="915"/>
                    <a:pt x="256" y="914"/>
                    <a:pt x="257" y="914"/>
                  </a:cubicBezTo>
                  <a:cubicBezTo>
                    <a:pt x="257" y="914"/>
                    <a:pt x="257" y="914"/>
                    <a:pt x="257" y="914"/>
                  </a:cubicBezTo>
                  <a:cubicBezTo>
                    <a:pt x="258" y="913"/>
                    <a:pt x="259" y="914"/>
                    <a:pt x="259" y="915"/>
                  </a:cubicBezTo>
                  <a:cubicBezTo>
                    <a:pt x="259" y="915"/>
                    <a:pt x="259" y="915"/>
                    <a:pt x="259" y="915"/>
                  </a:cubicBezTo>
                  <a:cubicBezTo>
                    <a:pt x="260" y="916"/>
                    <a:pt x="259" y="917"/>
                    <a:pt x="258" y="918"/>
                  </a:cubicBezTo>
                  <a:cubicBezTo>
                    <a:pt x="258" y="918"/>
                    <a:pt x="258" y="918"/>
                    <a:pt x="258" y="918"/>
                  </a:cubicBezTo>
                  <a:cubicBezTo>
                    <a:pt x="258" y="918"/>
                    <a:pt x="258" y="918"/>
                    <a:pt x="258" y="918"/>
                  </a:cubicBezTo>
                  <a:cubicBezTo>
                    <a:pt x="258" y="918"/>
                    <a:pt x="258" y="918"/>
                    <a:pt x="258" y="918"/>
                  </a:cubicBezTo>
                  <a:cubicBezTo>
                    <a:pt x="257" y="918"/>
                    <a:pt x="256" y="917"/>
                    <a:pt x="256" y="917"/>
                  </a:cubicBezTo>
                  <a:close/>
                  <a:moveTo>
                    <a:pt x="362" y="913"/>
                  </a:moveTo>
                  <a:cubicBezTo>
                    <a:pt x="361" y="913"/>
                    <a:pt x="360" y="912"/>
                    <a:pt x="360" y="911"/>
                  </a:cubicBezTo>
                  <a:cubicBezTo>
                    <a:pt x="360" y="911"/>
                    <a:pt x="360" y="911"/>
                    <a:pt x="360" y="911"/>
                  </a:cubicBezTo>
                  <a:cubicBezTo>
                    <a:pt x="361" y="910"/>
                    <a:pt x="362" y="909"/>
                    <a:pt x="363" y="910"/>
                  </a:cubicBezTo>
                  <a:cubicBezTo>
                    <a:pt x="363" y="910"/>
                    <a:pt x="363" y="910"/>
                    <a:pt x="363" y="910"/>
                  </a:cubicBezTo>
                  <a:cubicBezTo>
                    <a:pt x="364" y="910"/>
                    <a:pt x="365" y="911"/>
                    <a:pt x="364" y="912"/>
                  </a:cubicBezTo>
                  <a:cubicBezTo>
                    <a:pt x="364" y="912"/>
                    <a:pt x="364" y="912"/>
                    <a:pt x="364" y="912"/>
                  </a:cubicBezTo>
                  <a:cubicBezTo>
                    <a:pt x="364" y="913"/>
                    <a:pt x="363" y="913"/>
                    <a:pt x="362" y="913"/>
                  </a:cubicBezTo>
                  <a:cubicBezTo>
                    <a:pt x="362" y="913"/>
                    <a:pt x="362" y="913"/>
                    <a:pt x="362" y="913"/>
                  </a:cubicBezTo>
                  <a:cubicBezTo>
                    <a:pt x="362" y="913"/>
                    <a:pt x="362" y="913"/>
                    <a:pt x="362" y="913"/>
                  </a:cubicBezTo>
                  <a:close/>
                  <a:moveTo>
                    <a:pt x="251" y="905"/>
                  </a:moveTo>
                  <a:cubicBezTo>
                    <a:pt x="251" y="904"/>
                    <a:pt x="251" y="903"/>
                    <a:pt x="252" y="903"/>
                  </a:cubicBezTo>
                  <a:cubicBezTo>
                    <a:pt x="252" y="903"/>
                    <a:pt x="252" y="903"/>
                    <a:pt x="252" y="903"/>
                  </a:cubicBezTo>
                  <a:cubicBezTo>
                    <a:pt x="253" y="902"/>
                    <a:pt x="254" y="903"/>
                    <a:pt x="255" y="904"/>
                  </a:cubicBezTo>
                  <a:cubicBezTo>
                    <a:pt x="255" y="904"/>
                    <a:pt x="255" y="904"/>
                    <a:pt x="255" y="904"/>
                  </a:cubicBezTo>
                  <a:cubicBezTo>
                    <a:pt x="255" y="905"/>
                    <a:pt x="255" y="906"/>
                    <a:pt x="254" y="906"/>
                  </a:cubicBezTo>
                  <a:cubicBezTo>
                    <a:pt x="254" y="906"/>
                    <a:pt x="254" y="906"/>
                    <a:pt x="254" y="906"/>
                  </a:cubicBezTo>
                  <a:cubicBezTo>
                    <a:pt x="254" y="907"/>
                    <a:pt x="253" y="907"/>
                    <a:pt x="253" y="907"/>
                  </a:cubicBezTo>
                  <a:cubicBezTo>
                    <a:pt x="253" y="907"/>
                    <a:pt x="253" y="907"/>
                    <a:pt x="253" y="907"/>
                  </a:cubicBezTo>
                  <a:cubicBezTo>
                    <a:pt x="252" y="907"/>
                    <a:pt x="252" y="906"/>
                    <a:pt x="251" y="905"/>
                  </a:cubicBezTo>
                  <a:close/>
                  <a:moveTo>
                    <a:pt x="366" y="902"/>
                  </a:moveTo>
                  <a:cubicBezTo>
                    <a:pt x="365" y="902"/>
                    <a:pt x="365" y="901"/>
                    <a:pt x="365" y="900"/>
                  </a:cubicBezTo>
                  <a:cubicBezTo>
                    <a:pt x="365" y="900"/>
                    <a:pt x="365" y="900"/>
                    <a:pt x="365" y="900"/>
                  </a:cubicBezTo>
                  <a:cubicBezTo>
                    <a:pt x="365" y="899"/>
                    <a:pt x="367" y="898"/>
                    <a:pt x="368" y="898"/>
                  </a:cubicBezTo>
                  <a:cubicBezTo>
                    <a:pt x="368" y="898"/>
                    <a:pt x="368" y="898"/>
                    <a:pt x="368" y="898"/>
                  </a:cubicBezTo>
                  <a:cubicBezTo>
                    <a:pt x="369" y="899"/>
                    <a:pt x="369" y="900"/>
                    <a:pt x="369" y="901"/>
                  </a:cubicBezTo>
                  <a:cubicBezTo>
                    <a:pt x="369" y="901"/>
                    <a:pt x="369" y="901"/>
                    <a:pt x="369" y="901"/>
                  </a:cubicBezTo>
                  <a:cubicBezTo>
                    <a:pt x="368" y="902"/>
                    <a:pt x="368" y="902"/>
                    <a:pt x="367" y="902"/>
                  </a:cubicBezTo>
                  <a:cubicBezTo>
                    <a:pt x="367" y="902"/>
                    <a:pt x="367" y="902"/>
                    <a:pt x="367" y="902"/>
                  </a:cubicBezTo>
                  <a:cubicBezTo>
                    <a:pt x="367" y="902"/>
                    <a:pt x="366" y="902"/>
                    <a:pt x="366" y="902"/>
                  </a:cubicBezTo>
                  <a:close/>
                  <a:moveTo>
                    <a:pt x="247" y="894"/>
                  </a:moveTo>
                  <a:cubicBezTo>
                    <a:pt x="246" y="893"/>
                    <a:pt x="247" y="892"/>
                    <a:pt x="248" y="892"/>
                  </a:cubicBezTo>
                  <a:cubicBezTo>
                    <a:pt x="248" y="892"/>
                    <a:pt x="248" y="892"/>
                    <a:pt x="248" y="892"/>
                  </a:cubicBezTo>
                  <a:cubicBezTo>
                    <a:pt x="249" y="891"/>
                    <a:pt x="250" y="892"/>
                    <a:pt x="250" y="893"/>
                  </a:cubicBezTo>
                  <a:cubicBezTo>
                    <a:pt x="250" y="893"/>
                    <a:pt x="250" y="893"/>
                    <a:pt x="250" y="893"/>
                  </a:cubicBezTo>
                  <a:cubicBezTo>
                    <a:pt x="251" y="894"/>
                    <a:pt x="250" y="895"/>
                    <a:pt x="249" y="895"/>
                  </a:cubicBezTo>
                  <a:cubicBezTo>
                    <a:pt x="249" y="895"/>
                    <a:pt x="249" y="895"/>
                    <a:pt x="249" y="895"/>
                  </a:cubicBezTo>
                  <a:cubicBezTo>
                    <a:pt x="249" y="895"/>
                    <a:pt x="249" y="896"/>
                    <a:pt x="248" y="896"/>
                  </a:cubicBezTo>
                  <a:cubicBezTo>
                    <a:pt x="248" y="896"/>
                    <a:pt x="248" y="896"/>
                    <a:pt x="248" y="896"/>
                  </a:cubicBezTo>
                  <a:cubicBezTo>
                    <a:pt x="248" y="896"/>
                    <a:pt x="247" y="895"/>
                    <a:pt x="247" y="894"/>
                  </a:cubicBezTo>
                  <a:close/>
                  <a:moveTo>
                    <a:pt x="371" y="891"/>
                  </a:moveTo>
                  <a:cubicBezTo>
                    <a:pt x="370" y="891"/>
                    <a:pt x="369" y="889"/>
                    <a:pt x="370" y="888"/>
                  </a:cubicBezTo>
                  <a:cubicBezTo>
                    <a:pt x="370" y="888"/>
                    <a:pt x="370" y="888"/>
                    <a:pt x="370" y="888"/>
                  </a:cubicBezTo>
                  <a:cubicBezTo>
                    <a:pt x="370" y="887"/>
                    <a:pt x="371" y="887"/>
                    <a:pt x="372" y="887"/>
                  </a:cubicBezTo>
                  <a:cubicBezTo>
                    <a:pt x="372" y="887"/>
                    <a:pt x="372" y="887"/>
                    <a:pt x="372" y="887"/>
                  </a:cubicBezTo>
                  <a:cubicBezTo>
                    <a:pt x="373" y="888"/>
                    <a:pt x="374" y="889"/>
                    <a:pt x="373" y="890"/>
                  </a:cubicBezTo>
                  <a:cubicBezTo>
                    <a:pt x="373" y="890"/>
                    <a:pt x="373" y="890"/>
                    <a:pt x="373" y="890"/>
                  </a:cubicBezTo>
                  <a:cubicBezTo>
                    <a:pt x="373" y="891"/>
                    <a:pt x="372" y="891"/>
                    <a:pt x="371" y="891"/>
                  </a:cubicBezTo>
                  <a:cubicBezTo>
                    <a:pt x="371" y="891"/>
                    <a:pt x="371" y="891"/>
                    <a:pt x="371" y="891"/>
                  </a:cubicBezTo>
                  <a:cubicBezTo>
                    <a:pt x="371" y="891"/>
                    <a:pt x="371" y="891"/>
                    <a:pt x="371" y="891"/>
                  </a:cubicBezTo>
                  <a:close/>
                  <a:moveTo>
                    <a:pt x="242" y="883"/>
                  </a:moveTo>
                  <a:cubicBezTo>
                    <a:pt x="242" y="882"/>
                    <a:pt x="242" y="881"/>
                    <a:pt x="243" y="881"/>
                  </a:cubicBezTo>
                  <a:cubicBezTo>
                    <a:pt x="243" y="881"/>
                    <a:pt x="243" y="881"/>
                    <a:pt x="243" y="881"/>
                  </a:cubicBezTo>
                  <a:cubicBezTo>
                    <a:pt x="244" y="880"/>
                    <a:pt x="245" y="881"/>
                    <a:pt x="246" y="882"/>
                  </a:cubicBezTo>
                  <a:cubicBezTo>
                    <a:pt x="246" y="882"/>
                    <a:pt x="246" y="882"/>
                    <a:pt x="246" y="882"/>
                  </a:cubicBezTo>
                  <a:cubicBezTo>
                    <a:pt x="246" y="883"/>
                    <a:pt x="246" y="884"/>
                    <a:pt x="245" y="884"/>
                  </a:cubicBezTo>
                  <a:cubicBezTo>
                    <a:pt x="245" y="884"/>
                    <a:pt x="245" y="884"/>
                    <a:pt x="245" y="884"/>
                  </a:cubicBezTo>
                  <a:cubicBezTo>
                    <a:pt x="244" y="884"/>
                    <a:pt x="244" y="884"/>
                    <a:pt x="244" y="884"/>
                  </a:cubicBezTo>
                  <a:cubicBezTo>
                    <a:pt x="244" y="884"/>
                    <a:pt x="244" y="884"/>
                    <a:pt x="244" y="884"/>
                  </a:cubicBezTo>
                  <a:cubicBezTo>
                    <a:pt x="243" y="884"/>
                    <a:pt x="242" y="884"/>
                    <a:pt x="242" y="883"/>
                  </a:cubicBezTo>
                  <a:close/>
                  <a:moveTo>
                    <a:pt x="375" y="880"/>
                  </a:moveTo>
                  <a:cubicBezTo>
                    <a:pt x="374" y="880"/>
                    <a:pt x="374" y="878"/>
                    <a:pt x="374" y="877"/>
                  </a:cubicBezTo>
                  <a:cubicBezTo>
                    <a:pt x="374" y="877"/>
                    <a:pt x="374" y="877"/>
                    <a:pt x="374" y="877"/>
                  </a:cubicBezTo>
                  <a:cubicBezTo>
                    <a:pt x="375" y="876"/>
                    <a:pt x="376" y="876"/>
                    <a:pt x="377" y="876"/>
                  </a:cubicBezTo>
                  <a:cubicBezTo>
                    <a:pt x="377" y="876"/>
                    <a:pt x="377" y="876"/>
                    <a:pt x="377" y="876"/>
                  </a:cubicBezTo>
                  <a:cubicBezTo>
                    <a:pt x="378" y="877"/>
                    <a:pt x="378" y="878"/>
                    <a:pt x="378" y="879"/>
                  </a:cubicBezTo>
                  <a:cubicBezTo>
                    <a:pt x="378" y="879"/>
                    <a:pt x="378" y="879"/>
                    <a:pt x="378" y="879"/>
                  </a:cubicBezTo>
                  <a:cubicBezTo>
                    <a:pt x="378" y="880"/>
                    <a:pt x="377" y="880"/>
                    <a:pt x="376" y="880"/>
                  </a:cubicBezTo>
                  <a:cubicBezTo>
                    <a:pt x="376" y="880"/>
                    <a:pt x="376" y="880"/>
                    <a:pt x="376" y="880"/>
                  </a:cubicBezTo>
                  <a:cubicBezTo>
                    <a:pt x="376" y="880"/>
                    <a:pt x="375" y="880"/>
                    <a:pt x="375" y="880"/>
                  </a:cubicBezTo>
                  <a:close/>
                  <a:moveTo>
                    <a:pt x="238" y="872"/>
                  </a:moveTo>
                  <a:cubicBezTo>
                    <a:pt x="237" y="871"/>
                    <a:pt x="238" y="870"/>
                    <a:pt x="239" y="870"/>
                  </a:cubicBezTo>
                  <a:cubicBezTo>
                    <a:pt x="239" y="870"/>
                    <a:pt x="239" y="870"/>
                    <a:pt x="239" y="870"/>
                  </a:cubicBezTo>
                  <a:cubicBezTo>
                    <a:pt x="240" y="869"/>
                    <a:pt x="241" y="870"/>
                    <a:pt x="241" y="871"/>
                  </a:cubicBezTo>
                  <a:cubicBezTo>
                    <a:pt x="241" y="871"/>
                    <a:pt x="241" y="871"/>
                    <a:pt x="241" y="871"/>
                  </a:cubicBezTo>
                  <a:cubicBezTo>
                    <a:pt x="242" y="872"/>
                    <a:pt x="241" y="873"/>
                    <a:pt x="240" y="873"/>
                  </a:cubicBezTo>
                  <a:cubicBezTo>
                    <a:pt x="240" y="873"/>
                    <a:pt x="240" y="873"/>
                    <a:pt x="240" y="873"/>
                  </a:cubicBezTo>
                  <a:cubicBezTo>
                    <a:pt x="240" y="873"/>
                    <a:pt x="240" y="873"/>
                    <a:pt x="239" y="873"/>
                  </a:cubicBezTo>
                  <a:cubicBezTo>
                    <a:pt x="239" y="873"/>
                    <a:pt x="239" y="873"/>
                    <a:pt x="239" y="873"/>
                  </a:cubicBezTo>
                  <a:cubicBezTo>
                    <a:pt x="239" y="873"/>
                    <a:pt x="238" y="873"/>
                    <a:pt x="238" y="872"/>
                  </a:cubicBezTo>
                  <a:close/>
                  <a:moveTo>
                    <a:pt x="380" y="869"/>
                  </a:moveTo>
                  <a:cubicBezTo>
                    <a:pt x="379" y="868"/>
                    <a:pt x="378" y="867"/>
                    <a:pt x="379" y="866"/>
                  </a:cubicBezTo>
                  <a:cubicBezTo>
                    <a:pt x="379" y="866"/>
                    <a:pt x="379" y="866"/>
                    <a:pt x="379" y="866"/>
                  </a:cubicBezTo>
                  <a:cubicBezTo>
                    <a:pt x="379" y="865"/>
                    <a:pt x="380" y="865"/>
                    <a:pt x="381" y="865"/>
                  </a:cubicBezTo>
                  <a:cubicBezTo>
                    <a:pt x="381" y="865"/>
                    <a:pt x="381" y="865"/>
                    <a:pt x="381" y="865"/>
                  </a:cubicBezTo>
                  <a:cubicBezTo>
                    <a:pt x="382" y="866"/>
                    <a:pt x="383" y="867"/>
                    <a:pt x="382" y="868"/>
                  </a:cubicBezTo>
                  <a:cubicBezTo>
                    <a:pt x="382" y="868"/>
                    <a:pt x="382" y="868"/>
                    <a:pt x="382" y="868"/>
                  </a:cubicBezTo>
                  <a:cubicBezTo>
                    <a:pt x="382" y="869"/>
                    <a:pt x="381" y="869"/>
                    <a:pt x="381" y="869"/>
                  </a:cubicBezTo>
                  <a:cubicBezTo>
                    <a:pt x="381" y="869"/>
                    <a:pt x="381" y="869"/>
                    <a:pt x="381" y="869"/>
                  </a:cubicBezTo>
                  <a:cubicBezTo>
                    <a:pt x="380" y="869"/>
                    <a:pt x="380" y="869"/>
                    <a:pt x="380" y="869"/>
                  </a:cubicBezTo>
                  <a:close/>
                  <a:moveTo>
                    <a:pt x="233" y="861"/>
                  </a:moveTo>
                  <a:cubicBezTo>
                    <a:pt x="233" y="860"/>
                    <a:pt x="233" y="859"/>
                    <a:pt x="234" y="858"/>
                  </a:cubicBezTo>
                  <a:cubicBezTo>
                    <a:pt x="234" y="858"/>
                    <a:pt x="234" y="858"/>
                    <a:pt x="234" y="858"/>
                  </a:cubicBezTo>
                  <a:cubicBezTo>
                    <a:pt x="235" y="858"/>
                    <a:pt x="236" y="858"/>
                    <a:pt x="237" y="859"/>
                  </a:cubicBezTo>
                  <a:cubicBezTo>
                    <a:pt x="237" y="859"/>
                    <a:pt x="237" y="859"/>
                    <a:pt x="237" y="859"/>
                  </a:cubicBezTo>
                  <a:cubicBezTo>
                    <a:pt x="237" y="861"/>
                    <a:pt x="237" y="862"/>
                    <a:pt x="236" y="862"/>
                  </a:cubicBezTo>
                  <a:cubicBezTo>
                    <a:pt x="236" y="862"/>
                    <a:pt x="236" y="862"/>
                    <a:pt x="236" y="862"/>
                  </a:cubicBezTo>
                  <a:cubicBezTo>
                    <a:pt x="235" y="862"/>
                    <a:pt x="235" y="862"/>
                    <a:pt x="235" y="862"/>
                  </a:cubicBezTo>
                  <a:cubicBezTo>
                    <a:pt x="235" y="862"/>
                    <a:pt x="235" y="862"/>
                    <a:pt x="235" y="862"/>
                  </a:cubicBezTo>
                  <a:cubicBezTo>
                    <a:pt x="234" y="862"/>
                    <a:pt x="233" y="862"/>
                    <a:pt x="233" y="861"/>
                  </a:cubicBezTo>
                  <a:close/>
                  <a:moveTo>
                    <a:pt x="384" y="858"/>
                  </a:moveTo>
                  <a:cubicBezTo>
                    <a:pt x="383" y="857"/>
                    <a:pt x="383" y="856"/>
                    <a:pt x="383" y="855"/>
                  </a:cubicBezTo>
                  <a:cubicBezTo>
                    <a:pt x="383" y="855"/>
                    <a:pt x="383" y="855"/>
                    <a:pt x="383" y="855"/>
                  </a:cubicBezTo>
                  <a:cubicBezTo>
                    <a:pt x="384" y="854"/>
                    <a:pt x="385" y="854"/>
                    <a:pt x="386" y="854"/>
                  </a:cubicBezTo>
                  <a:cubicBezTo>
                    <a:pt x="386" y="854"/>
                    <a:pt x="386" y="854"/>
                    <a:pt x="386" y="854"/>
                  </a:cubicBezTo>
                  <a:cubicBezTo>
                    <a:pt x="387" y="854"/>
                    <a:pt x="387" y="856"/>
                    <a:pt x="387" y="857"/>
                  </a:cubicBezTo>
                  <a:cubicBezTo>
                    <a:pt x="387" y="857"/>
                    <a:pt x="387" y="857"/>
                    <a:pt x="387" y="857"/>
                  </a:cubicBezTo>
                  <a:cubicBezTo>
                    <a:pt x="387" y="857"/>
                    <a:pt x="386" y="858"/>
                    <a:pt x="385" y="858"/>
                  </a:cubicBezTo>
                  <a:cubicBezTo>
                    <a:pt x="385" y="858"/>
                    <a:pt x="385" y="858"/>
                    <a:pt x="385" y="858"/>
                  </a:cubicBezTo>
                  <a:cubicBezTo>
                    <a:pt x="385" y="858"/>
                    <a:pt x="385" y="858"/>
                    <a:pt x="384" y="858"/>
                  </a:cubicBezTo>
                  <a:close/>
                  <a:moveTo>
                    <a:pt x="228" y="850"/>
                  </a:moveTo>
                  <a:cubicBezTo>
                    <a:pt x="228" y="849"/>
                    <a:pt x="228" y="848"/>
                    <a:pt x="229" y="847"/>
                  </a:cubicBezTo>
                  <a:cubicBezTo>
                    <a:pt x="229" y="847"/>
                    <a:pt x="229" y="847"/>
                    <a:pt x="229" y="847"/>
                  </a:cubicBezTo>
                  <a:cubicBezTo>
                    <a:pt x="230" y="847"/>
                    <a:pt x="232" y="847"/>
                    <a:pt x="232" y="848"/>
                  </a:cubicBezTo>
                  <a:cubicBezTo>
                    <a:pt x="232" y="848"/>
                    <a:pt x="232" y="848"/>
                    <a:pt x="232" y="848"/>
                  </a:cubicBezTo>
                  <a:cubicBezTo>
                    <a:pt x="232" y="849"/>
                    <a:pt x="232" y="851"/>
                    <a:pt x="231" y="851"/>
                  </a:cubicBezTo>
                  <a:cubicBezTo>
                    <a:pt x="231" y="851"/>
                    <a:pt x="231" y="851"/>
                    <a:pt x="231" y="851"/>
                  </a:cubicBezTo>
                  <a:cubicBezTo>
                    <a:pt x="231" y="851"/>
                    <a:pt x="230" y="851"/>
                    <a:pt x="230" y="851"/>
                  </a:cubicBezTo>
                  <a:cubicBezTo>
                    <a:pt x="230" y="851"/>
                    <a:pt x="230" y="851"/>
                    <a:pt x="230" y="851"/>
                  </a:cubicBezTo>
                  <a:cubicBezTo>
                    <a:pt x="229" y="851"/>
                    <a:pt x="229" y="851"/>
                    <a:pt x="228" y="850"/>
                  </a:cubicBezTo>
                  <a:close/>
                  <a:moveTo>
                    <a:pt x="389" y="847"/>
                  </a:moveTo>
                  <a:cubicBezTo>
                    <a:pt x="388" y="846"/>
                    <a:pt x="387" y="845"/>
                    <a:pt x="388" y="844"/>
                  </a:cubicBezTo>
                  <a:cubicBezTo>
                    <a:pt x="388" y="844"/>
                    <a:pt x="388" y="844"/>
                    <a:pt x="388" y="844"/>
                  </a:cubicBezTo>
                  <a:cubicBezTo>
                    <a:pt x="388" y="843"/>
                    <a:pt x="389" y="843"/>
                    <a:pt x="390" y="843"/>
                  </a:cubicBezTo>
                  <a:cubicBezTo>
                    <a:pt x="390" y="843"/>
                    <a:pt x="390" y="843"/>
                    <a:pt x="390" y="843"/>
                  </a:cubicBezTo>
                  <a:cubicBezTo>
                    <a:pt x="391" y="843"/>
                    <a:pt x="392" y="845"/>
                    <a:pt x="392" y="846"/>
                  </a:cubicBezTo>
                  <a:cubicBezTo>
                    <a:pt x="392" y="846"/>
                    <a:pt x="392" y="846"/>
                    <a:pt x="392" y="846"/>
                  </a:cubicBezTo>
                  <a:cubicBezTo>
                    <a:pt x="391" y="846"/>
                    <a:pt x="390" y="847"/>
                    <a:pt x="390" y="847"/>
                  </a:cubicBezTo>
                  <a:cubicBezTo>
                    <a:pt x="390" y="847"/>
                    <a:pt x="390" y="847"/>
                    <a:pt x="390" y="847"/>
                  </a:cubicBezTo>
                  <a:cubicBezTo>
                    <a:pt x="389" y="847"/>
                    <a:pt x="389" y="847"/>
                    <a:pt x="389" y="847"/>
                  </a:cubicBezTo>
                  <a:close/>
                  <a:moveTo>
                    <a:pt x="224" y="839"/>
                  </a:moveTo>
                  <a:cubicBezTo>
                    <a:pt x="223" y="838"/>
                    <a:pt x="224" y="837"/>
                    <a:pt x="225" y="836"/>
                  </a:cubicBezTo>
                  <a:cubicBezTo>
                    <a:pt x="225" y="836"/>
                    <a:pt x="225" y="836"/>
                    <a:pt x="225" y="836"/>
                  </a:cubicBezTo>
                  <a:cubicBezTo>
                    <a:pt x="226" y="836"/>
                    <a:pt x="227" y="836"/>
                    <a:pt x="228" y="837"/>
                  </a:cubicBezTo>
                  <a:cubicBezTo>
                    <a:pt x="228" y="837"/>
                    <a:pt x="228" y="837"/>
                    <a:pt x="228" y="837"/>
                  </a:cubicBezTo>
                  <a:cubicBezTo>
                    <a:pt x="228" y="838"/>
                    <a:pt x="227" y="839"/>
                    <a:pt x="226" y="840"/>
                  </a:cubicBezTo>
                  <a:cubicBezTo>
                    <a:pt x="226" y="840"/>
                    <a:pt x="226" y="840"/>
                    <a:pt x="226" y="840"/>
                  </a:cubicBezTo>
                  <a:cubicBezTo>
                    <a:pt x="226" y="840"/>
                    <a:pt x="226" y="840"/>
                    <a:pt x="226" y="840"/>
                  </a:cubicBezTo>
                  <a:cubicBezTo>
                    <a:pt x="226" y="840"/>
                    <a:pt x="226" y="840"/>
                    <a:pt x="226" y="840"/>
                  </a:cubicBezTo>
                  <a:cubicBezTo>
                    <a:pt x="225" y="840"/>
                    <a:pt x="224" y="840"/>
                    <a:pt x="224" y="839"/>
                  </a:cubicBezTo>
                  <a:close/>
                  <a:moveTo>
                    <a:pt x="394" y="836"/>
                  </a:moveTo>
                  <a:cubicBezTo>
                    <a:pt x="392" y="835"/>
                    <a:pt x="392" y="834"/>
                    <a:pt x="392" y="833"/>
                  </a:cubicBezTo>
                  <a:cubicBezTo>
                    <a:pt x="392" y="833"/>
                    <a:pt x="392" y="833"/>
                    <a:pt x="392" y="833"/>
                  </a:cubicBezTo>
                  <a:cubicBezTo>
                    <a:pt x="393" y="832"/>
                    <a:pt x="394" y="831"/>
                    <a:pt x="395" y="832"/>
                  </a:cubicBezTo>
                  <a:cubicBezTo>
                    <a:pt x="395" y="832"/>
                    <a:pt x="395" y="832"/>
                    <a:pt x="395" y="832"/>
                  </a:cubicBezTo>
                  <a:cubicBezTo>
                    <a:pt x="396" y="832"/>
                    <a:pt x="397" y="833"/>
                    <a:pt x="396" y="834"/>
                  </a:cubicBezTo>
                  <a:cubicBezTo>
                    <a:pt x="396" y="834"/>
                    <a:pt x="396" y="834"/>
                    <a:pt x="396" y="834"/>
                  </a:cubicBezTo>
                  <a:cubicBezTo>
                    <a:pt x="396" y="835"/>
                    <a:pt x="395" y="836"/>
                    <a:pt x="394" y="836"/>
                  </a:cubicBezTo>
                  <a:cubicBezTo>
                    <a:pt x="394" y="836"/>
                    <a:pt x="394" y="836"/>
                    <a:pt x="394" y="836"/>
                  </a:cubicBezTo>
                  <a:cubicBezTo>
                    <a:pt x="394" y="836"/>
                    <a:pt x="394" y="836"/>
                    <a:pt x="394" y="836"/>
                  </a:cubicBezTo>
                  <a:close/>
                  <a:moveTo>
                    <a:pt x="219" y="828"/>
                  </a:moveTo>
                  <a:cubicBezTo>
                    <a:pt x="219" y="827"/>
                    <a:pt x="219" y="826"/>
                    <a:pt x="220" y="825"/>
                  </a:cubicBezTo>
                  <a:cubicBezTo>
                    <a:pt x="220" y="825"/>
                    <a:pt x="220" y="825"/>
                    <a:pt x="220" y="825"/>
                  </a:cubicBezTo>
                  <a:cubicBezTo>
                    <a:pt x="221" y="825"/>
                    <a:pt x="223" y="825"/>
                    <a:pt x="223" y="826"/>
                  </a:cubicBezTo>
                  <a:cubicBezTo>
                    <a:pt x="223" y="826"/>
                    <a:pt x="223" y="826"/>
                    <a:pt x="223" y="826"/>
                  </a:cubicBezTo>
                  <a:cubicBezTo>
                    <a:pt x="223" y="827"/>
                    <a:pt x="223" y="828"/>
                    <a:pt x="222" y="829"/>
                  </a:cubicBezTo>
                  <a:cubicBezTo>
                    <a:pt x="222" y="829"/>
                    <a:pt x="222" y="829"/>
                    <a:pt x="222" y="829"/>
                  </a:cubicBezTo>
                  <a:cubicBezTo>
                    <a:pt x="222" y="829"/>
                    <a:pt x="221" y="829"/>
                    <a:pt x="221" y="829"/>
                  </a:cubicBezTo>
                  <a:cubicBezTo>
                    <a:pt x="221" y="829"/>
                    <a:pt x="221" y="829"/>
                    <a:pt x="221" y="829"/>
                  </a:cubicBezTo>
                  <a:cubicBezTo>
                    <a:pt x="220" y="829"/>
                    <a:pt x="220" y="828"/>
                    <a:pt x="219" y="828"/>
                  </a:cubicBezTo>
                  <a:close/>
                  <a:moveTo>
                    <a:pt x="398" y="824"/>
                  </a:moveTo>
                  <a:cubicBezTo>
                    <a:pt x="397" y="824"/>
                    <a:pt x="397" y="823"/>
                    <a:pt x="397" y="822"/>
                  </a:cubicBezTo>
                  <a:cubicBezTo>
                    <a:pt x="397" y="822"/>
                    <a:pt x="397" y="822"/>
                    <a:pt x="397" y="822"/>
                  </a:cubicBezTo>
                  <a:cubicBezTo>
                    <a:pt x="397" y="821"/>
                    <a:pt x="399" y="820"/>
                    <a:pt x="400" y="821"/>
                  </a:cubicBezTo>
                  <a:cubicBezTo>
                    <a:pt x="400" y="821"/>
                    <a:pt x="400" y="821"/>
                    <a:pt x="400" y="821"/>
                  </a:cubicBezTo>
                  <a:cubicBezTo>
                    <a:pt x="401" y="821"/>
                    <a:pt x="401" y="822"/>
                    <a:pt x="401" y="823"/>
                  </a:cubicBezTo>
                  <a:cubicBezTo>
                    <a:pt x="401" y="823"/>
                    <a:pt x="401" y="823"/>
                    <a:pt x="401" y="823"/>
                  </a:cubicBezTo>
                  <a:cubicBezTo>
                    <a:pt x="400" y="824"/>
                    <a:pt x="400" y="825"/>
                    <a:pt x="399" y="825"/>
                  </a:cubicBezTo>
                  <a:cubicBezTo>
                    <a:pt x="399" y="825"/>
                    <a:pt x="399" y="825"/>
                    <a:pt x="399" y="825"/>
                  </a:cubicBezTo>
                  <a:cubicBezTo>
                    <a:pt x="399" y="825"/>
                    <a:pt x="398" y="825"/>
                    <a:pt x="398" y="824"/>
                  </a:cubicBezTo>
                  <a:close/>
                  <a:moveTo>
                    <a:pt x="215" y="817"/>
                  </a:moveTo>
                  <a:cubicBezTo>
                    <a:pt x="214" y="816"/>
                    <a:pt x="215" y="814"/>
                    <a:pt x="216" y="814"/>
                  </a:cubicBezTo>
                  <a:cubicBezTo>
                    <a:pt x="216" y="814"/>
                    <a:pt x="216" y="814"/>
                    <a:pt x="216" y="814"/>
                  </a:cubicBezTo>
                  <a:cubicBezTo>
                    <a:pt x="217" y="814"/>
                    <a:pt x="218" y="814"/>
                    <a:pt x="218" y="815"/>
                  </a:cubicBezTo>
                  <a:cubicBezTo>
                    <a:pt x="218" y="815"/>
                    <a:pt x="218" y="815"/>
                    <a:pt x="218" y="815"/>
                  </a:cubicBezTo>
                  <a:cubicBezTo>
                    <a:pt x="219" y="816"/>
                    <a:pt x="218" y="817"/>
                    <a:pt x="217" y="818"/>
                  </a:cubicBezTo>
                  <a:cubicBezTo>
                    <a:pt x="217" y="818"/>
                    <a:pt x="217" y="818"/>
                    <a:pt x="217" y="818"/>
                  </a:cubicBezTo>
                  <a:cubicBezTo>
                    <a:pt x="217" y="818"/>
                    <a:pt x="217" y="818"/>
                    <a:pt x="217" y="818"/>
                  </a:cubicBezTo>
                  <a:cubicBezTo>
                    <a:pt x="217" y="818"/>
                    <a:pt x="217" y="818"/>
                    <a:pt x="217" y="818"/>
                  </a:cubicBezTo>
                  <a:cubicBezTo>
                    <a:pt x="216" y="818"/>
                    <a:pt x="215" y="817"/>
                    <a:pt x="215" y="817"/>
                  </a:cubicBezTo>
                  <a:close/>
                  <a:moveTo>
                    <a:pt x="403" y="813"/>
                  </a:moveTo>
                  <a:cubicBezTo>
                    <a:pt x="402" y="813"/>
                    <a:pt x="401" y="812"/>
                    <a:pt x="402" y="811"/>
                  </a:cubicBezTo>
                  <a:cubicBezTo>
                    <a:pt x="402" y="811"/>
                    <a:pt x="402" y="811"/>
                    <a:pt x="402" y="811"/>
                  </a:cubicBezTo>
                  <a:cubicBezTo>
                    <a:pt x="402" y="810"/>
                    <a:pt x="403" y="809"/>
                    <a:pt x="404" y="810"/>
                  </a:cubicBezTo>
                  <a:cubicBezTo>
                    <a:pt x="404" y="810"/>
                    <a:pt x="404" y="810"/>
                    <a:pt x="404" y="810"/>
                  </a:cubicBezTo>
                  <a:cubicBezTo>
                    <a:pt x="405" y="810"/>
                    <a:pt x="406" y="811"/>
                    <a:pt x="405" y="812"/>
                  </a:cubicBezTo>
                  <a:cubicBezTo>
                    <a:pt x="405" y="812"/>
                    <a:pt x="405" y="812"/>
                    <a:pt x="405" y="812"/>
                  </a:cubicBezTo>
                  <a:cubicBezTo>
                    <a:pt x="405" y="813"/>
                    <a:pt x="404" y="814"/>
                    <a:pt x="403" y="814"/>
                  </a:cubicBezTo>
                  <a:cubicBezTo>
                    <a:pt x="403" y="814"/>
                    <a:pt x="403" y="814"/>
                    <a:pt x="403" y="814"/>
                  </a:cubicBezTo>
                  <a:cubicBezTo>
                    <a:pt x="403" y="814"/>
                    <a:pt x="403" y="813"/>
                    <a:pt x="403" y="813"/>
                  </a:cubicBezTo>
                  <a:close/>
                  <a:moveTo>
                    <a:pt x="210" y="806"/>
                  </a:moveTo>
                  <a:cubicBezTo>
                    <a:pt x="210" y="805"/>
                    <a:pt x="210" y="803"/>
                    <a:pt x="211" y="803"/>
                  </a:cubicBezTo>
                  <a:cubicBezTo>
                    <a:pt x="211" y="803"/>
                    <a:pt x="211" y="803"/>
                    <a:pt x="211" y="803"/>
                  </a:cubicBezTo>
                  <a:cubicBezTo>
                    <a:pt x="212" y="802"/>
                    <a:pt x="213" y="803"/>
                    <a:pt x="214" y="804"/>
                  </a:cubicBezTo>
                  <a:cubicBezTo>
                    <a:pt x="214" y="804"/>
                    <a:pt x="214" y="804"/>
                    <a:pt x="214" y="804"/>
                  </a:cubicBezTo>
                  <a:cubicBezTo>
                    <a:pt x="214" y="805"/>
                    <a:pt x="214" y="806"/>
                    <a:pt x="213" y="807"/>
                  </a:cubicBezTo>
                  <a:cubicBezTo>
                    <a:pt x="213" y="807"/>
                    <a:pt x="213" y="807"/>
                    <a:pt x="213" y="807"/>
                  </a:cubicBezTo>
                  <a:cubicBezTo>
                    <a:pt x="212" y="807"/>
                    <a:pt x="212" y="807"/>
                    <a:pt x="212" y="807"/>
                  </a:cubicBezTo>
                  <a:cubicBezTo>
                    <a:pt x="212" y="807"/>
                    <a:pt x="212" y="807"/>
                    <a:pt x="212" y="807"/>
                  </a:cubicBezTo>
                  <a:cubicBezTo>
                    <a:pt x="211" y="807"/>
                    <a:pt x="210" y="806"/>
                    <a:pt x="210" y="806"/>
                  </a:cubicBezTo>
                  <a:close/>
                  <a:moveTo>
                    <a:pt x="407" y="802"/>
                  </a:moveTo>
                  <a:cubicBezTo>
                    <a:pt x="406" y="802"/>
                    <a:pt x="406" y="801"/>
                    <a:pt x="406" y="800"/>
                  </a:cubicBezTo>
                  <a:cubicBezTo>
                    <a:pt x="406" y="800"/>
                    <a:pt x="406" y="800"/>
                    <a:pt x="406" y="800"/>
                  </a:cubicBezTo>
                  <a:cubicBezTo>
                    <a:pt x="407" y="799"/>
                    <a:pt x="408" y="798"/>
                    <a:pt x="409" y="799"/>
                  </a:cubicBezTo>
                  <a:cubicBezTo>
                    <a:pt x="409" y="799"/>
                    <a:pt x="409" y="799"/>
                    <a:pt x="409" y="799"/>
                  </a:cubicBezTo>
                  <a:cubicBezTo>
                    <a:pt x="410" y="799"/>
                    <a:pt x="410" y="800"/>
                    <a:pt x="410" y="801"/>
                  </a:cubicBezTo>
                  <a:cubicBezTo>
                    <a:pt x="410" y="801"/>
                    <a:pt x="410" y="801"/>
                    <a:pt x="410" y="801"/>
                  </a:cubicBezTo>
                  <a:cubicBezTo>
                    <a:pt x="410" y="802"/>
                    <a:pt x="409" y="802"/>
                    <a:pt x="408" y="802"/>
                  </a:cubicBezTo>
                  <a:cubicBezTo>
                    <a:pt x="408" y="802"/>
                    <a:pt x="408" y="802"/>
                    <a:pt x="408" y="802"/>
                  </a:cubicBezTo>
                  <a:cubicBezTo>
                    <a:pt x="408" y="802"/>
                    <a:pt x="407" y="802"/>
                    <a:pt x="407" y="802"/>
                  </a:cubicBezTo>
                  <a:close/>
                  <a:moveTo>
                    <a:pt x="206" y="794"/>
                  </a:moveTo>
                  <a:cubicBezTo>
                    <a:pt x="205" y="793"/>
                    <a:pt x="206" y="792"/>
                    <a:pt x="207" y="792"/>
                  </a:cubicBezTo>
                  <a:cubicBezTo>
                    <a:pt x="207" y="792"/>
                    <a:pt x="207" y="792"/>
                    <a:pt x="207" y="792"/>
                  </a:cubicBezTo>
                  <a:cubicBezTo>
                    <a:pt x="208" y="791"/>
                    <a:pt x="209" y="792"/>
                    <a:pt x="209" y="793"/>
                  </a:cubicBezTo>
                  <a:cubicBezTo>
                    <a:pt x="209" y="793"/>
                    <a:pt x="209" y="793"/>
                    <a:pt x="209" y="793"/>
                  </a:cubicBezTo>
                  <a:cubicBezTo>
                    <a:pt x="210" y="794"/>
                    <a:pt x="209" y="795"/>
                    <a:pt x="208" y="796"/>
                  </a:cubicBezTo>
                  <a:cubicBezTo>
                    <a:pt x="208" y="796"/>
                    <a:pt x="208" y="796"/>
                    <a:pt x="208" y="796"/>
                  </a:cubicBezTo>
                  <a:cubicBezTo>
                    <a:pt x="208" y="796"/>
                    <a:pt x="208" y="796"/>
                    <a:pt x="207" y="796"/>
                  </a:cubicBezTo>
                  <a:cubicBezTo>
                    <a:pt x="207" y="796"/>
                    <a:pt x="207" y="796"/>
                    <a:pt x="207" y="796"/>
                  </a:cubicBezTo>
                  <a:cubicBezTo>
                    <a:pt x="207" y="796"/>
                    <a:pt x="206" y="795"/>
                    <a:pt x="206" y="794"/>
                  </a:cubicBezTo>
                  <a:close/>
                  <a:moveTo>
                    <a:pt x="412" y="791"/>
                  </a:moveTo>
                  <a:cubicBezTo>
                    <a:pt x="411" y="791"/>
                    <a:pt x="410" y="790"/>
                    <a:pt x="411" y="789"/>
                  </a:cubicBezTo>
                  <a:cubicBezTo>
                    <a:pt x="411" y="789"/>
                    <a:pt x="411" y="789"/>
                    <a:pt x="411" y="789"/>
                  </a:cubicBezTo>
                  <a:cubicBezTo>
                    <a:pt x="411" y="788"/>
                    <a:pt x="412" y="787"/>
                    <a:pt x="413" y="787"/>
                  </a:cubicBezTo>
                  <a:cubicBezTo>
                    <a:pt x="413" y="787"/>
                    <a:pt x="413" y="787"/>
                    <a:pt x="413" y="787"/>
                  </a:cubicBezTo>
                  <a:cubicBezTo>
                    <a:pt x="414" y="788"/>
                    <a:pt x="415" y="789"/>
                    <a:pt x="414" y="790"/>
                  </a:cubicBezTo>
                  <a:cubicBezTo>
                    <a:pt x="414" y="790"/>
                    <a:pt x="414" y="790"/>
                    <a:pt x="414" y="790"/>
                  </a:cubicBezTo>
                  <a:cubicBezTo>
                    <a:pt x="414" y="791"/>
                    <a:pt x="413" y="791"/>
                    <a:pt x="413" y="791"/>
                  </a:cubicBezTo>
                  <a:cubicBezTo>
                    <a:pt x="413" y="791"/>
                    <a:pt x="413" y="791"/>
                    <a:pt x="413" y="791"/>
                  </a:cubicBezTo>
                  <a:cubicBezTo>
                    <a:pt x="412" y="791"/>
                    <a:pt x="412" y="791"/>
                    <a:pt x="412" y="791"/>
                  </a:cubicBezTo>
                  <a:close/>
                  <a:moveTo>
                    <a:pt x="201" y="783"/>
                  </a:moveTo>
                  <a:cubicBezTo>
                    <a:pt x="201" y="782"/>
                    <a:pt x="201" y="781"/>
                    <a:pt x="202" y="781"/>
                  </a:cubicBezTo>
                  <a:cubicBezTo>
                    <a:pt x="202" y="781"/>
                    <a:pt x="202" y="781"/>
                    <a:pt x="202" y="781"/>
                  </a:cubicBezTo>
                  <a:cubicBezTo>
                    <a:pt x="203" y="780"/>
                    <a:pt x="204" y="781"/>
                    <a:pt x="205" y="782"/>
                  </a:cubicBezTo>
                  <a:cubicBezTo>
                    <a:pt x="205" y="782"/>
                    <a:pt x="205" y="782"/>
                    <a:pt x="205" y="782"/>
                  </a:cubicBezTo>
                  <a:cubicBezTo>
                    <a:pt x="205" y="783"/>
                    <a:pt x="205" y="784"/>
                    <a:pt x="204" y="784"/>
                  </a:cubicBezTo>
                  <a:cubicBezTo>
                    <a:pt x="204" y="784"/>
                    <a:pt x="204" y="784"/>
                    <a:pt x="204" y="784"/>
                  </a:cubicBezTo>
                  <a:cubicBezTo>
                    <a:pt x="203" y="785"/>
                    <a:pt x="203" y="785"/>
                    <a:pt x="203" y="785"/>
                  </a:cubicBezTo>
                  <a:cubicBezTo>
                    <a:pt x="203" y="785"/>
                    <a:pt x="203" y="785"/>
                    <a:pt x="203" y="785"/>
                  </a:cubicBezTo>
                  <a:cubicBezTo>
                    <a:pt x="202" y="785"/>
                    <a:pt x="201" y="784"/>
                    <a:pt x="201" y="783"/>
                  </a:cubicBezTo>
                  <a:close/>
                  <a:moveTo>
                    <a:pt x="416" y="780"/>
                  </a:moveTo>
                  <a:cubicBezTo>
                    <a:pt x="415" y="780"/>
                    <a:pt x="415" y="778"/>
                    <a:pt x="415" y="777"/>
                  </a:cubicBezTo>
                  <a:cubicBezTo>
                    <a:pt x="415" y="777"/>
                    <a:pt x="415" y="777"/>
                    <a:pt x="415" y="777"/>
                  </a:cubicBezTo>
                  <a:cubicBezTo>
                    <a:pt x="416" y="776"/>
                    <a:pt x="417" y="776"/>
                    <a:pt x="418" y="776"/>
                  </a:cubicBezTo>
                  <a:cubicBezTo>
                    <a:pt x="418" y="776"/>
                    <a:pt x="418" y="776"/>
                    <a:pt x="418" y="776"/>
                  </a:cubicBezTo>
                  <a:cubicBezTo>
                    <a:pt x="419" y="777"/>
                    <a:pt x="419" y="778"/>
                    <a:pt x="419" y="779"/>
                  </a:cubicBezTo>
                  <a:cubicBezTo>
                    <a:pt x="419" y="779"/>
                    <a:pt x="419" y="779"/>
                    <a:pt x="419" y="779"/>
                  </a:cubicBezTo>
                  <a:cubicBezTo>
                    <a:pt x="419" y="780"/>
                    <a:pt x="418" y="780"/>
                    <a:pt x="417" y="780"/>
                  </a:cubicBezTo>
                  <a:cubicBezTo>
                    <a:pt x="417" y="780"/>
                    <a:pt x="417" y="780"/>
                    <a:pt x="417" y="780"/>
                  </a:cubicBezTo>
                  <a:cubicBezTo>
                    <a:pt x="417" y="780"/>
                    <a:pt x="417" y="780"/>
                    <a:pt x="416" y="780"/>
                  </a:cubicBezTo>
                  <a:close/>
                  <a:moveTo>
                    <a:pt x="196" y="772"/>
                  </a:moveTo>
                  <a:cubicBezTo>
                    <a:pt x="196" y="771"/>
                    <a:pt x="196" y="770"/>
                    <a:pt x="197" y="770"/>
                  </a:cubicBezTo>
                  <a:cubicBezTo>
                    <a:pt x="197" y="770"/>
                    <a:pt x="197" y="770"/>
                    <a:pt x="197" y="770"/>
                  </a:cubicBezTo>
                  <a:cubicBezTo>
                    <a:pt x="199" y="769"/>
                    <a:pt x="200" y="770"/>
                    <a:pt x="200" y="771"/>
                  </a:cubicBezTo>
                  <a:cubicBezTo>
                    <a:pt x="200" y="771"/>
                    <a:pt x="200" y="771"/>
                    <a:pt x="200" y="771"/>
                  </a:cubicBezTo>
                  <a:cubicBezTo>
                    <a:pt x="201" y="772"/>
                    <a:pt x="200" y="773"/>
                    <a:pt x="199" y="773"/>
                  </a:cubicBezTo>
                  <a:cubicBezTo>
                    <a:pt x="199" y="773"/>
                    <a:pt x="199" y="773"/>
                    <a:pt x="199" y="773"/>
                  </a:cubicBezTo>
                  <a:cubicBezTo>
                    <a:pt x="199" y="773"/>
                    <a:pt x="199" y="773"/>
                    <a:pt x="198" y="773"/>
                  </a:cubicBezTo>
                  <a:cubicBezTo>
                    <a:pt x="198" y="773"/>
                    <a:pt x="198" y="773"/>
                    <a:pt x="198" y="773"/>
                  </a:cubicBezTo>
                  <a:cubicBezTo>
                    <a:pt x="197" y="773"/>
                    <a:pt x="197" y="773"/>
                    <a:pt x="196" y="772"/>
                  </a:cubicBezTo>
                  <a:close/>
                  <a:moveTo>
                    <a:pt x="421" y="769"/>
                  </a:moveTo>
                  <a:cubicBezTo>
                    <a:pt x="420" y="769"/>
                    <a:pt x="419" y="767"/>
                    <a:pt x="420" y="766"/>
                  </a:cubicBezTo>
                  <a:cubicBezTo>
                    <a:pt x="420" y="766"/>
                    <a:pt x="420" y="766"/>
                    <a:pt x="420" y="766"/>
                  </a:cubicBezTo>
                  <a:cubicBezTo>
                    <a:pt x="420" y="765"/>
                    <a:pt x="421" y="765"/>
                    <a:pt x="422" y="765"/>
                  </a:cubicBezTo>
                  <a:cubicBezTo>
                    <a:pt x="422" y="765"/>
                    <a:pt x="422" y="765"/>
                    <a:pt x="422" y="765"/>
                  </a:cubicBezTo>
                  <a:cubicBezTo>
                    <a:pt x="423" y="766"/>
                    <a:pt x="424" y="767"/>
                    <a:pt x="424" y="768"/>
                  </a:cubicBezTo>
                  <a:cubicBezTo>
                    <a:pt x="424" y="768"/>
                    <a:pt x="424" y="768"/>
                    <a:pt x="424" y="768"/>
                  </a:cubicBezTo>
                  <a:cubicBezTo>
                    <a:pt x="423" y="769"/>
                    <a:pt x="422" y="769"/>
                    <a:pt x="422" y="769"/>
                  </a:cubicBezTo>
                  <a:cubicBezTo>
                    <a:pt x="422" y="769"/>
                    <a:pt x="422" y="769"/>
                    <a:pt x="422" y="769"/>
                  </a:cubicBezTo>
                  <a:cubicBezTo>
                    <a:pt x="421" y="769"/>
                    <a:pt x="421" y="769"/>
                    <a:pt x="421" y="769"/>
                  </a:cubicBezTo>
                  <a:close/>
                  <a:moveTo>
                    <a:pt x="192" y="761"/>
                  </a:moveTo>
                  <a:cubicBezTo>
                    <a:pt x="191" y="760"/>
                    <a:pt x="192" y="759"/>
                    <a:pt x="193" y="759"/>
                  </a:cubicBezTo>
                  <a:cubicBezTo>
                    <a:pt x="193" y="759"/>
                    <a:pt x="193" y="759"/>
                    <a:pt x="193" y="759"/>
                  </a:cubicBezTo>
                  <a:cubicBezTo>
                    <a:pt x="194" y="758"/>
                    <a:pt x="195" y="759"/>
                    <a:pt x="196" y="760"/>
                  </a:cubicBezTo>
                  <a:cubicBezTo>
                    <a:pt x="196" y="760"/>
                    <a:pt x="196" y="760"/>
                    <a:pt x="196" y="760"/>
                  </a:cubicBezTo>
                  <a:cubicBezTo>
                    <a:pt x="196" y="761"/>
                    <a:pt x="195" y="762"/>
                    <a:pt x="194" y="762"/>
                  </a:cubicBezTo>
                  <a:cubicBezTo>
                    <a:pt x="194" y="762"/>
                    <a:pt x="194" y="762"/>
                    <a:pt x="194" y="762"/>
                  </a:cubicBezTo>
                  <a:cubicBezTo>
                    <a:pt x="194" y="762"/>
                    <a:pt x="194" y="762"/>
                    <a:pt x="194" y="762"/>
                  </a:cubicBezTo>
                  <a:cubicBezTo>
                    <a:pt x="194" y="762"/>
                    <a:pt x="194" y="762"/>
                    <a:pt x="194" y="762"/>
                  </a:cubicBezTo>
                  <a:cubicBezTo>
                    <a:pt x="193" y="762"/>
                    <a:pt x="192" y="762"/>
                    <a:pt x="192" y="761"/>
                  </a:cubicBezTo>
                  <a:close/>
                  <a:moveTo>
                    <a:pt x="425" y="758"/>
                  </a:moveTo>
                  <a:cubicBezTo>
                    <a:pt x="424" y="757"/>
                    <a:pt x="424" y="756"/>
                    <a:pt x="424" y="755"/>
                  </a:cubicBezTo>
                  <a:cubicBezTo>
                    <a:pt x="424" y="755"/>
                    <a:pt x="424" y="755"/>
                    <a:pt x="424" y="755"/>
                  </a:cubicBezTo>
                  <a:cubicBezTo>
                    <a:pt x="425" y="754"/>
                    <a:pt x="426" y="754"/>
                    <a:pt x="427" y="754"/>
                  </a:cubicBezTo>
                  <a:cubicBezTo>
                    <a:pt x="427" y="754"/>
                    <a:pt x="427" y="754"/>
                    <a:pt x="427" y="754"/>
                  </a:cubicBezTo>
                  <a:cubicBezTo>
                    <a:pt x="428" y="755"/>
                    <a:pt x="429" y="756"/>
                    <a:pt x="428" y="757"/>
                  </a:cubicBezTo>
                  <a:cubicBezTo>
                    <a:pt x="428" y="757"/>
                    <a:pt x="428" y="757"/>
                    <a:pt x="428" y="757"/>
                  </a:cubicBezTo>
                  <a:cubicBezTo>
                    <a:pt x="428" y="758"/>
                    <a:pt x="427" y="758"/>
                    <a:pt x="426" y="758"/>
                  </a:cubicBezTo>
                  <a:cubicBezTo>
                    <a:pt x="426" y="758"/>
                    <a:pt x="426" y="758"/>
                    <a:pt x="426" y="758"/>
                  </a:cubicBezTo>
                  <a:cubicBezTo>
                    <a:pt x="426" y="758"/>
                    <a:pt x="426" y="758"/>
                    <a:pt x="425" y="758"/>
                  </a:cubicBezTo>
                  <a:close/>
                  <a:moveTo>
                    <a:pt x="187" y="750"/>
                  </a:moveTo>
                  <a:cubicBezTo>
                    <a:pt x="187" y="749"/>
                    <a:pt x="187" y="748"/>
                    <a:pt x="188" y="747"/>
                  </a:cubicBezTo>
                  <a:cubicBezTo>
                    <a:pt x="188" y="747"/>
                    <a:pt x="188" y="747"/>
                    <a:pt x="188" y="747"/>
                  </a:cubicBezTo>
                  <a:cubicBezTo>
                    <a:pt x="189" y="747"/>
                    <a:pt x="191" y="748"/>
                    <a:pt x="191" y="749"/>
                  </a:cubicBezTo>
                  <a:cubicBezTo>
                    <a:pt x="191" y="749"/>
                    <a:pt x="191" y="749"/>
                    <a:pt x="191" y="749"/>
                  </a:cubicBezTo>
                  <a:cubicBezTo>
                    <a:pt x="191" y="750"/>
                    <a:pt x="191" y="751"/>
                    <a:pt x="190" y="751"/>
                  </a:cubicBezTo>
                  <a:cubicBezTo>
                    <a:pt x="190" y="751"/>
                    <a:pt x="190" y="751"/>
                    <a:pt x="190" y="751"/>
                  </a:cubicBezTo>
                  <a:cubicBezTo>
                    <a:pt x="190" y="751"/>
                    <a:pt x="189" y="751"/>
                    <a:pt x="189" y="751"/>
                  </a:cubicBezTo>
                  <a:cubicBezTo>
                    <a:pt x="189" y="751"/>
                    <a:pt x="189" y="751"/>
                    <a:pt x="189" y="751"/>
                  </a:cubicBezTo>
                  <a:cubicBezTo>
                    <a:pt x="188" y="751"/>
                    <a:pt x="188" y="751"/>
                    <a:pt x="187" y="750"/>
                  </a:cubicBezTo>
                  <a:close/>
                  <a:moveTo>
                    <a:pt x="430" y="747"/>
                  </a:moveTo>
                  <a:cubicBezTo>
                    <a:pt x="429" y="746"/>
                    <a:pt x="429" y="745"/>
                    <a:pt x="429" y="744"/>
                  </a:cubicBezTo>
                  <a:cubicBezTo>
                    <a:pt x="429" y="744"/>
                    <a:pt x="429" y="744"/>
                    <a:pt x="429" y="744"/>
                  </a:cubicBezTo>
                  <a:cubicBezTo>
                    <a:pt x="429" y="743"/>
                    <a:pt x="431" y="743"/>
                    <a:pt x="432" y="743"/>
                  </a:cubicBezTo>
                  <a:cubicBezTo>
                    <a:pt x="432" y="743"/>
                    <a:pt x="432" y="743"/>
                    <a:pt x="432" y="743"/>
                  </a:cubicBezTo>
                  <a:cubicBezTo>
                    <a:pt x="433" y="744"/>
                    <a:pt x="433" y="745"/>
                    <a:pt x="433" y="746"/>
                  </a:cubicBezTo>
                  <a:cubicBezTo>
                    <a:pt x="433" y="746"/>
                    <a:pt x="433" y="746"/>
                    <a:pt x="433" y="746"/>
                  </a:cubicBezTo>
                  <a:cubicBezTo>
                    <a:pt x="432" y="746"/>
                    <a:pt x="432" y="747"/>
                    <a:pt x="431" y="747"/>
                  </a:cubicBezTo>
                  <a:cubicBezTo>
                    <a:pt x="431" y="747"/>
                    <a:pt x="431" y="747"/>
                    <a:pt x="431" y="747"/>
                  </a:cubicBezTo>
                  <a:cubicBezTo>
                    <a:pt x="431" y="747"/>
                    <a:pt x="430" y="747"/>
                    <a:pt x="430" y="747"/>
                  </a:cubicBezTo>
                  <a:close/>
                  <a:moveTo>
                    <a:pt x="183" y="739"/>
                  </a:moveTo>
                  <a:cubicBezTo>
                    <a:pt x="182" y="738"/>
                    <a:pt x="183" y="737"/>
                    <a:pt x="184" y="736"/>
                  </a:cubicBezTo>
                  <a:cubicBezTo>
                    <a:pt x="184" y="736"/>
                    <a:pt x="184" y="736"/>
                    <a:pt x="184" y="736"/>
                  </a:cubicBezTo>
                  <a:cubicBezTo>
                    <a:pt x="185" y="736"/>
                    <a:pt x="186" y="736"/>
                    <a:pt x="186" y="737"/>
                  </a:cubicBezTo>
                  <a:cubicBezTo>
                    <a:pt x="186" y="737"/>
                    <a:pt x="186" y="737"/>
                    <a:pt x="186" y="737"/>
                  </a:cubicBezTo>
                  <a:cubicBezTo>
                    <a:pt x="187" y="738"/>
                    <a:pt x="186" y="740"/>
                    <a:pt x="185" y="740"/>
                  </a:cubicBezTo>
                  <a:cubicBezTo>
                    <a:pt x="185" y="740"/>
                    <a:pt x="185" y="740"/>
                    <a:pt x="185" y="740"/>
                  </a:cubicBezTo>
                  <a:cubicBezTo>
                    <a:pt x="185" y="740"/>
                    <a:pt x="185" y="740"/>
                    <a:pt x="185" y="740"/>
                  </a:cubicBezTo>
                  <a:cubicBezTo>
                    <a:pt x="185" y="740"/>
                    <a:pt x="185" y="740"/>
                    <a:pt x="185" y="740"/>
                  </a:cubicBezTo>
                  <a:cubicBezTo>
                    <a:pt x="184" y="740"/>
                    <a:pt x="183" y="740"/>
                    <a:pt x="183" y="739"/>
                  </a:cubicBezTo>
                  <a:close/>
                  <a:moveTo>
                    <a:pt x="435" y="736"/>
                  </a:moveTo>
                  <a:cubicBezTo>
                    <a:pt x="434" y="735"/>
                    <a:pt x="433" y="734"/>
                    <a:pt x="434" y="733"/>
                  </a:cubicBezTo>
                  <a:cubicBezTo>
                    <a:pt x="434" y="733"/>
                    <a:pt x="434" y="733"/>
                    <a:pt x="434" y="733"/>
                  </a:cubicBezTo>
                  <a:cubicBezTo>
                    <a:pt x="434" y="732"/>
                    <a:pt x="435" y="732"/>
                    <a:pt x="436" y="732"/>
                  </a:cubicBezTo>
                  <a:cubicBezTo>
                    <a:pt x="436" y="732"/>
                    <a:pt x="436" y="732"/>
                    <a:pt x="436" y="732"/>
                  </a:cubicBezTo>
                  <a:cubicBezTo>
                    <a:pt x="437" y="732"/>
                    <a:pt x="438" y="734"/>
                    <a:pt x="437" y="735"/>
                  </a:cubicBezTo>
                  <a:cubicBezTo>
                    <a:pt x="437" y="735"/>
                    <a:pt x="437" y="735"/>
                    <a:pt x="437" y="735"/>
                  </a:cubicBezTo>
                  <a:cubicBezTo>
                    <a:pt x="437" y="735"/>
                    <a:pt x="436" y="736"/>
                    <a:pt x="435" y="736"/>
                  </a:cubicBezTo>
                  <a:cubicBezTo>
                    <a:pt x="435" y="736"/>
                    <a:pt x="435" y="736"/>
                    <a:pt x="435" y="736"/>
                  </a:cubicBezTo>
                  <a:cubicBezTo>
                    <a:pt x="435" y="736"/>
                    <a:pt x="435" y="736"/>
                    <a:pt x="435" y="736"/>
                  </a:cubicBezTo>
                  <a:close/>
                  <a:moveTo>
                    <a:pt x="178" y="728"/>
                  </a:moveTo>
                  <a:cubicBezTo>
                    <a:pt x="178" y="727"/>
                    <a:pt x="178" y="726"/>
                    <a:pt x="179" y="725"/>
                  </a:cubicBezTo>
                  <a:cubicBezTo>
                    <a:pt x="179" y="725"/>
                    <a:pt x="179" y="725"/>
                    <a:pt x="179" y="725"/>
                  </a:cubicBezTo>
                  <a:cubicBezTo>
                    <a:pt x="180" y="725"/>
                    <a:pt x="181" y="725"/>
                    <a:pt x="182" y="726"/>
                  </a:cubicBezTo>
                  <a:cubicBezTo>
                    <a:pt x="182" y="726"/>
                    <a:pt x="182" y="726"/>
                    <a:pt x="182" y="726"/>
                  </a:cubicBezTo>
                  <a:cubicBezTo>
                    <a:pt x="182" y="727"/>
                    <a:pt x="182" y="729"/>
                    <a:pt x="181" y="729"/>
                  </a:cubicBezTo>
                  <a:cubicBezTo>
                    <a:pt x="181" y="729"/>
                    <a:pt x="181" y="729"/>
                    <a:pt x="181" y="729"/>
                  </a:cubicBezTo>
                  <a:cubicBezTo>
                    <a:pt x="180" y="729"/>
                    <a:pt x="180" y="729"/>
                    <a:pt x="180" y="729"/>
                  </a:cubicBezTo>
                  <a:cubicBezTo>
                    <a:pt x="180" y="729"/>
                    <a:pt x="180" y="729"/>
                    <a:pt x="180" y="729"/>
                  </a:cubicBezTo>
                  <a:cubicBezTo>
                    <a:pt x="179" y="729"/>
                    <a:pt x="178" y="729"/>
                    <a:pt x="178" y="728"/>
                  </a:cubicBezTo>
                  <a:close/>
                  <a:moveTo>
                    <a:pt x="439" y="725"/>
                  </a:moveTo>
                  <a:cubicBezTo>
                    <a:pt x="438" y="724"/>
                    <a:pt x="438" y="723"/>
                    <a:pt x="438" y="722"/>
                  </a:cubicBezTo>
                  <a:cubicBezTo>
                    <a:pt x="438" y="722"/>
                    <a:pt x="438" y="722"/>
                    <a:pt x="438" y="722"/>
                  </a:cubicBezTo>
                  <a:cubicBezTo>
                    <a:pt x="439" y="721"/>
                    <a:pt x="440" y="720"/>
                    <a:pt x="441" y="721"/>
                  </a:cubicBezTo>
                  <a:cubicBezTo>
                    <a:pt x="441" y="721"/>
                    <a:pt x="441" y="721"/>
                    <a:pt x="441" y="721"/>
                  </a:cubicBezTo>
                  <a:cubicBezTo>
                    <a:pt x="442" y="721"/>
                    <a:pt x="442" y="722"/>
                    <a:pt x="442" y="724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1" y="724"/>
                    <a:pt x="441" y="725"/>
                    <a:pt x="440" y="725"/>
                  </a:cubicBezTo>
                  <a:cubicBezTo>
                    <a:pt x="440" y="725"/>
                    <a:pt x="440" y="725"/>
                    <a:pt x="440" y="725"/>
                  </a:cubicBezTo>
                  <a:cubicBezTo>
                    <a:pt x="440" y="725"/>
                    <a:pt x="439" y="725"/>
                    <a:pt x="439" y="725"/>
                  </a:cubicBezTo>
                  <a:close/>
                  <a:moveTo>
                    <a:pt x="174" y="717"/>
                  </a:moveTo>
                  <a:cubicBezTo>
                    <a:pt x="173" y="716"/>
                    <a:pt x="174" y="715"/>
                    <a:pt x="175" y="714"/>
                  </a:cubicBezTo>
                  <a:cubicBezTo>
                    <a:pt x="175" y="714"/>
                    <a:pt x="175" y="714"/>
                    <a:pt x="175" y="714"/>
                  </a:cubicBezTo>
                  <a:cubicBezTo>
                    <a:pt x="176" y="714"/>
                    <a:pt x="177" y="714"/>
                    <a:pt x="177" y="715"/>
                  </a:cubicBezTo>
                  <a:cubicBezTo>
                    <a:pt x="177" y="715"/>
                    <a:pt x="177" y="715"/>
                    <a:pt x="177" y="715"/>
                  </a:cubicBezTo>
                  <a:cubicBezTo>
                    <a:pt x="178" y="716"/>
                    <a:pt x="177" y="717"/>
                    <a:pt x="176" y="718"/>
                  </a:cubicBezTo>
                  <a:cubicBezTo>
                    <a:pt x="176" y="718"/>
                    <a:pt x="176" y="718"/>
                    <a:pt x="176" y="718"/>
                  </a:cubicBezTo>
                  <a:cubicBezTo>
                    <a:pt x="176" y="718"/>
                    <a:pt x="176" y="718"/>
                    <a:pt x="175" y="718"/>
                  </a:cubicBezTo>
                  <a:cubicBezTo>
                    <a:pt x="175" y="718"/>
                    <a:pt x="175" y="718"/>
                    <a:pt x="175" y="718"/>
                  </a:cubicBezTo>
                  <a:cubicBezTo>
                    <a:pt x="175" y="718"/>
                    <a:pt x="174" y="718"/>
                    <a:pt x="174" y="717"/>
                  </a:cubicBezTo>
                  <a:close/>
                  <a:moveTo>
                    <a:pt x="444" y="714"/>
                  </a:moveTo>
                  <a:cubicBezTo>
                    <a:pt x="443" y="713"/>
                    <a:pt x="442" y="712"/>
                    <a:pt x="443" y="711"/>
                  </a:cubicBezTo>
                  <a:cubicBezTo>
                    <a:pt x="443" y="711"/>
                    <a:pt x="443" y="711"/>
                    <a:pt x="443" y="711"/>
                  </a:cubicBezTo>
                  <a:cubicBezTo>
                    <a:pt x="443" y="710"/>
                    <a:pt x="444" y="709"/>
                    <a:pt x="445" y="710"/>
                  </a:cubicBezTo>
                  <a:cubicBezTo>
                    <a:pt x="445" y="710"/>
                    <a:pt x="445" y="710"/>
                    <a:pt x="445" y="710"/>
                  </a:cubicBezTo>
                  <a:cubicBezTo>
                    <a:pt x="446" y="710"/>
                    <a:pt x="447" y="711"/>
                    <a:pt x="446" y="712"/>
                  </a:cubicBezTo>
                  <a:cubicBezTo>
                    <a:pt x="446" y="712"/>
                    <a:pt x="446" y="712"/>
                    <a:pt x="446" y="712"/>
                  </a:cubicBezTo>
                  <a:cubicBezTo>
                    <a:pt x="446" y="713"/>
                    <a:pt x="445" y="714"/>
                    <a:pt x="445" y="714"/>
                  </a:cubicBezTo>
                  <a:cubicBezTo>
                    <a:pt x="445" y="714"/>
                    <a:pt x="445" y="714"/>
                    <a:pt x="445" y="714"/>
                  </a:cubicBezTo>
                  <a:cubicBezTo>
                    <a:pt x="444" y="714"/>
                    <a:pt x="444" y="714"/>
                    <a:pt x="444" y="714"/>
                  </a:cubicBezTo>
                  <a:close/>
                  <a:moveTo>
                    <a:pt x="169" y="706"/>
                  </a:moveTo>
                  <a:cubicBezTo>
                    <a:pt x="169" y="705"/>
                    <a:pt x="169" y="703"/>
                    <a:pt x="170" y="703"/>
                  </a:cubicBezTo>
                  <a:cubicBezTo>
                    <a:pt x="170" y="703"/>
                    <a:pt x="170" y="703"/>
                    <a:pt x="170" y="703"/>
                  </a:cubicBezTo>
                  <a:cubicBezTo>
                    <a:pt x="171" y="703"/>
                    <a:pt x="172" y="703"/>
                    <a:pt x="173" y="704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705"/>
                    <a:pt x="173" y="706"/>
                    <a:pt x="172" y="707"/>
                  </a:cubicBezTo>
                  <a:cubicBezTo>
                    <a:pt x="172" y="707"/>
                    <a:pt x="172" y="707"/>
                    <a:pt x="172" y="707"/>
                  </a:cubicBezTo>
                  <a:cubicBezTo>
                    <a:pt x="171" y="707"/>
                    <a:pt x="171" y="707"/>
                    <a:pt x="171" y="707"/>
                  </a:cubicBezTo>
                  <a:cubicBezTo>
                    <a:pt x="171" y="707"/>
                    <a:pt x="171" y="707"/>
                    <a:pt x="171" y="707"/>
                  </a:cubicBezTo>
                  <a:cubicBezTo>
                    <a:pt x="170" y="707"/>
                    <a:pt x="169" y="706"/>
                    <a:pt x="169" y="706"/>
                  </a:cubicBezTo>
                  <a:close/>
                  <a:moveTo>
                    <a:pt x="448" y="702"/>
                  </a:moveTo>
                  <a:cubicBezTo>
                    <a:pt x="447" y="702"/>
                    <a:pt x="447" y="701"/>
                    <a:pt x="447" y="700"/>
                  </a:cubicBezTo>
                  <a:cubicBezTo>
                    <a:pt x="447" y="700"/>
                    <a:pt x="447" y="700"/>
                    <a:pt x="447" y="700"/>
                  </a:cubicBezTo>
                  <a:cubicBezTo>
                    <a:pt x="448" y="699"/>
                    <a:pt x="449" y="698"/>
                    <a:pt x="450" y="699"/>
                  </a:cubicBezTo>
                  <a:cubicBezTo>
                    <a:pt x="450" y="699"/>
                    <a:pt x="450" y="699"/>
                    <a:pt x="450" y="699"/>
                  </a:cubicBezTo>
                  <a:cubicBezTo>
                    <a:pt x="451" y="699"/>
                    <a:pt x="451" y="700"/>
                    <a:pt x="451" y="701"/>
                  </a:cubicBezTo>
                  <a:cubicBezTo>
                    <a:pt x="451" y="701"/>
                    <a:pt x="451" y="701"/>
                    <a:pt x="451" y="701"/>
                  </a:cubicBezTo>
                  <a:cubicBezTo>
                    <a:pt x="451" y="702"/>
                    <a:pt x="450" y="703"/>
                    <a:pt x="449" y="703"/>
                  </a:cubicBezTo>
                  <a:cubicBezTo>
                    <a:pt x="449" y="703"/>
                    <a:pt x="449" y="703"/>
                    <a:pt x="449" y="703"/>
                  </a:cubicBezTo>
                  <a:cubicBezTo>
                    <a:pt x="449" y="703"/>
                    <a:pt x="449" y="703"/>
                    <a:pt x="448" y="702"/>
                  </a:cubicBezTo>
                  <a:close/>
                  <a:moveTo>
                    <a:pt x="164" y="695"/>
                  </a:moveTo>
                  <a:cubicBezTo>
                    <a:pt x="164" y="694"/>
                    <a:pt x="164" y="692"/>
                    <a:pt x="166" y="692"/>
                  </a:cubicBezTo>
                  <a:cubicBezTo>
                    <a:pt x="166" y="692"/>
                    <a:pt x="166" y="692"/>
                    <a:pt x="166" y="692"/>
                  </a:cubicBezTo>
                  <a:cubicBezTo>
                    <a:pt x="167" y="692"/>
                    <a:pt x="168" y="692"/>
                    <a:pt x="168" y="693"/>
                  </a:cubicBezTo>
                  <a:cubicBezTo>
                    <a:pt x="168" y="693"/>
                    <a:pt x="168" y="693"/>
                    <a:pt x="168" y="693"/>
                  </a:cubicBezTo>
                  <a:cubicBezTo>
                    <a:pt x="169" y="694"/>
                    <a:pt x="168" y="695"/>
                    <a:pt x="167" y="696"/>
                  </a:cubicBezTo>
                  <a:cubicBezTo>
                    <a:pt x="167" y="696"/>
                    <a:pt x="167" y="696"/>
                    <a:pt x="167" y="696"/>
                  </a:cubicBezTo>
                  <a:cubicBezTo>
                    <a:pt x="167" y="696"/>
                    <a:pt x="167" y="696"/>
                    <a:pt x="166" y="696"/>
                  </a:cubicBezTo>
                  <a:cubicBezTo>
                    <a:pt x="166" y="696"/>
                    <a:pt x="166" y="696"/>
                    <a:pt x="166" y="696"/>
                  </a:cubicBezTo>
                  <a:cubicBezTo>
                    <a:pt x="165" y="696"/>
                    <a:pt x="165" y="695"/>
                    <a:pt x="164" y="695"/>
                  </a:cubicBezTo>
                  <a:close/>
                  <a:moveTo>
                    <a:pt x="453" y="691"/>
                  </a:moveTo>
                  <a:cubicBezTo>
                    <a:pt x="452" y="691"/>
                    <a:pt x="451" y="690"/>
                    <a:pt x="452" y="689"/>
                  </a:cubicBezTo>
                  <a:cubicBezTo>
                    <a:pt x="452" y="689"/>
                    <a:pt x="452" y="689"/>
                    <a:pt x="452" y="689"/>
                  </a:cubicBezTo>
                  <a:cubicBezTo>
                    <a:pt x="452" y="688"/>
                    <a:pt x="453" y="687"/>
                    <a:pt x="454" y="688"/>
                  </a:cubicBezTo>
                  <a:cubicBezTo>
                    <a:pt x="454" y="688"/>
                    <a:pt x="454" y="688"/>
                    <a:pt x="454" y="688"/>
                  </a:cubicBezTo>
                  <a:cubicBezTo>
                    <a:pt x="455" y="688"/>
                    <a:pt x="456" y="689"/>
                    <a:pt x="455" y="690"/>
                  </a:cubicBezTo>
                  <a:cubicBezTo>
                    <a:pt x="455" y="690"/>
                    <a:pt x="455" y="690"/>
                    <a:pt x="455" y="690"/>
                  </a:cubicBezTo>
                  <a:cubicBezTo>
                    <a:pt x="455" y="691"/>
                    <a:pt x="454" y="691"/>
                    <a:pt x="454" y="691"/>
                  </a:cubicBezTo>
                  <a:cubicBezTo>
                    <a:pt x="454" y="691"/>
                    <a:pt x="454" y="691"/>
                    <a:pt x="454" y="691"/>
                  </a:cubicBezTo>
                  <a:cubicBezTo>
                    <a:pt x="453" y="691"/>
                    <a:pt x="453" y="691"/>
                    <a:pt x="453" y="691"/>
                  </a:cubicBezTo>
                  <a:close/>
                  <a:moveTo>
                    <a:pt x="160" y="683"/>
                  </a:moveTo>
                  <a:cubicBezTo>
                    <a:pt x="159" y="682"/>
                    <a:pt x="160" y="681"/>
                    <a:pt x="161" y="681"/>
                  </a:cubicBezTo>
                  <a:cubicBezTo>
                    <a:pt x="161" y="681"/>
                    <a:pt x="161" y="681"/>
                    <a:pt x="161" y="681"/>
                  </a:cubicBezTo>
                  <a:cubicBezTo>
                    <a:pt x="162" y="680"/>
                    <a:pt x="163" y="681"/>
                    <a:pt x="164" y="682"/>
                  </a:cubicBezTo>
                  <a:cubicBezTo>
                    <a:pt x="164" y="682"/>
                    <a:pt x="164" y="682"/>
                    <a:pt x="164" y="682"/>
                  </a:cubicBezTo>
                  <a:cubicBezTo>
                    <a:pt x="164" y="683"/>
                    <a:pt x="163" y="684"/>
                    <a:pt x="162" y="685"/>
                  </a:cubicBezTo>
                  <a:cubicBezTo>
                    <a:pt x="162" y="685"/>
                    <a:pt x="162" y="685"/>
                    <a:pt x="162" y="685"/>
                  </a:cubicBezTo>
                  <a:cubicBezTo>
                    <a:pt x="162" y="685"/>
                    <a:pt x="162" y="685"/>
                    <a:pt x="162" y="685"/>
                  </a:cubicBezTo>
                  <a:cubicBezTo>
                    <a:pt x="162" y="685"/>
                    <a:pt x="162" y="685"/>
                    <a:pt x="162" y="685"/>
                  </a:cubicBezTo>
                  <a:cubicBezTo>
                    <a:pt x="161" y="685"/>
                    <a:pt x="160" y="684"/>
                    <a:pt x="160" y="683"/>
                  </a:cubicBezTo>
                  <a:close/>
                  <a:moveTo>
                    <a:pt x="457" y="680"/>
                  </a:moveTo>
                  <a:cubicBezTo>
                    <a:pt x="456" y="680"/>
                    <a:pt x="456" y="679"/>
                    <a:pt x="456" y="678"/>
                  </a:cubicBezTo>
                  <a:cubicBezTo>
                    <a:pt x="456" y="678"/>
                    <a:pt x="456" y="678"/>
                    <a:pt x="456" y="678"/>
                  </a:cubicBezTo>
                  <a:cubicBezTo>
                    <a:pt x="457" y="677"/>
                    <a:pt x="458" y="676"/>
                    <a:pt x="459" y="677"/>
                  </a:cubicBezTo>
                  <a:cubicBezTo>
                    <a:pt x="459" y="677"/>
                    <a:pt x="459" y="677"/>
                    <a:pt x="459" y="677"/>
                  </a:cubicBezTo>
                  <a:cubicBezTo>
                    <a:pt x="460" y="677"/>
                    <a:pt x="460" y="678"/>
                    <a:pt x="460" y="679"/>
                  </a:cubicBezTo>
                  <a:cubicBezTo>
                    <a:pt x="460" y="679"/>
                    <a:pt x="460" y="679"/>
                    <a:pt x="460" y="679"/>
                  </a:cubicBezTo>
                  <a:cubicBezTo>
                    <a:pt x="460" y="680"/>
                    <a:pt x="459" y="680"/>
                    <a:pt x="458" y="680"/>
                  </a:cubicBezTo>
                  <a:cubicBezTo>
                    <a:pt x="458" y="680"/>
                    <a:pt x="458" y="680"/>
                    <a:pt x="458" y="680"/>
                  </a:cubicBezTo>
                  <a:cubicBezTo>
                    <a:pt x="458" y="680"/>
                    <a:pt x="458" y="680"/>
                    <a:pt x="457" y="680"/>
                  </a:cubicBezTo>
                  <a:close/>
                  <a:moveTo>
                    <a:pt x="155" y="672"/>
                  </a:moveTo>
                  <a:cubicBezTo>
                    <a:pt x="155" y="671"/>
                    <a:pt x="155" y="670"/>
                    <a:pt x="156" y="670"/>
                  </a:cubicBezTo>
                  <a:cubicBezTo>
                    <a:pt x="156" y="670"/>
                    <a:pt x="156" y="670"/>
                    <a:pt x="156" y="670"/>
                  </a:cubicBezTo>
                  <a:cubicBezTo>
                    <a:pt x="157" y="669"/>
                    <a:pt x="159" y="670"/>
                    <a:pt x="159" y="671"/>
                  </a:cubicBezTo>
                  <a:cubicBezTo>
                    <a:pt x="159" y="671"/>
                    <a:pt x="159" y="671"/>
                    <a:pt x="159" y="671"/>
                  </a:cubicBezTo>
                  <a:cubicBezTo>
                    <a:pt x="159" y="672"/>
                    <a:pt x="159" y="673"/>
                    <a:pt x="158" y="673"/>
                  </a:cubicBezTo>
                  <a:cubicBezTo>
                    <a:pt x="158" y="673"/>
                    <a:pt x="158" y="673"/>
                    <a:pt x="158" y="673"/>
                  </a:cubicBezTo>
                  <a:cubicBezTo>
                    <a:pt x="158" y="674"/>
                    <a:pt x="157" y="674"/>
                    <a:pt x="157" y="674"/>
                  </a:cubicBezTo>
                  <a:cubicBezTo>
                    <a:pt x="157" y="674"/>
                    <a:pt x="157" y="674"/>
                    <a:pt x="157" y="674"/>
                  </a:cubicBezTo>
                  <a:cubicBezTo>
                    <a:pt x="156" y="674"/>
                    <a:pt x="156" y="673"/>
                    <a:pt x="155" y="672"/>
                  </a:cubicBezTo>
                  <a:close/>
                  <a:moveTo>
                    <a:pt x="462" y="669"/>
                  </a:moveTo>
                  <a:cubicBezTo>
                    <a:pt x="461" y="669"/>
                    <a:pt x="461" y="668"/>
                    <a:pt x="461" y="667"/>
                  </a:cubicBezTo>
                  <a:cubicBezTo>
                    <a:pt x="461" y="667"/>
                    <a:pt x="461" y="667"/>
                    <a:pt x="461" y="667"/>
                  </a:cubicBezTo>
                  <a:cubicBezTo>
                    <a:pt x="461" y="665"/>
                    <a:pt x="463" y="665"/>
                    <a:pt x="464" y="665"/>
                  </a:cubicBezTo>
                  <a:cubicBezTo>
                    <a:pt x="464" y="665"/>
                    <a:pt x="464" y="665"/>
                    <a:pt x="464" y="665"/>
                  </a:cubicBezTo>
                  <a:cubicBezTo>
                    <a:pt x="465" y="666"/>
                    <a:pt x="465" y="667"/>
                    <a:pt x="465" y="668"/>
                  </a:cubicBezTo>
                  <a:cubicBezTo>
                    <a:pt x="465" y="668"/>
                    <a:pt x="465" y="668"/>
                    <a:pt x="465" y="668"/>
                  </a:cubicBezTo>
                  <a:cubicBezTo>
                    <a:pt x="464" y="669"/>
                    <a:pt x="464" y="669"/>
                    <a:pt x="463" y="669"/>
                  </a:cubicBezTo>
                  <a:cubicBezTo>
                    <a:pt x="463" y="669"/>
                    <a:pt x="463" y="669"/>
                    <a:pt x="463" y="669"/>
                  </a:cubicBezTo>
                  <a:cubicBezTo>
                    <a:pt x="463" y="669"/>
                    <a:pt x="462" y="669"/>
                    <a:pt x="462" y="669"/>
                  </a:cubicBezTo>
                  <a:close/>
                  <a:moveTo>
                    <a:pt x="151" y="661"/>
                  </a:moveTo>
                  <a:cubicBezTo>
                    <a:pt x="150" y="660"/>
                    <a:pt x="151" y="659"/>
                    <a:pt x="152" y="659"/>
                  </a:cubicBezTo>
                  <a:cubicBezTo>
                    <a:pt x="152" y="659"/>
                    <a:pt x="152" y="659"/>
                    <a:pt x="152" y="659"/>
                  </a:cubicBezTo>
                  <a:cubicBezTo>
                    <a:pt x="153" y="658"/>
                    <a:pt x="154" y="659"/>
                    <a:pt x="154" y="660"/>
                  </a:cubicBezTo>
                  <a:cubicBezTo>
                    <a:pt x="154" y="660"/>
                    <a:pt x="154" y="660"/>
                    <a:pt x="154" y="660"/>
                  </a:cubicBezTo>
                  <a:cubicBezTo>
                    <a:pt x="155" y="661"/>
                    <a:pt x="154" y="662"/>
                    <a:pt x="153" y="662"/>
                  </a:cubicBezTo>
                  <a:cubicBezTo>
                    <a:pt x="153" y="662"/>
                    <a:pt x="153" y="662"/>
                    <a:pt x="153" y="662"/>
                  </a:cubicBezTo>
                  <a:cubicBezTo>
                    <a:pt x="153" y="662"/>
                    <a:pt x="153" y="663"/>
                    <a:pt x="153" y="663"/>
                  </a:cubicBezTo>
                  <a:cubicBezTo>
                    <a:pt x="153" y="663"/>
                    <a:pt x="153" y="663"/>
                    <a:pt x="153" y="663"/>
                  </a:cubicBezTo>
                  <a:cubicBezTo>
                    <a:pt x="152" y="663"/>
                    <a:pt x="151" y="662"/>
                    <a:pt x="151" y="661"/>
                  </a:cubicBezTo>
                  <a:close/>
                  <a:moveTo>
                    <a:pt x="467" y="658"/>
                  </a:moveTo>
                  <a:cubicBezTo>
                    <a:pt x="466" y="658"/>
                    <a:pt x="465" y="656"/>
                    <a:pt x="466" y="655"/>
                  </a:cubicBezTo>
                  <a:cubicBezTo>
                    <a:pt x="466" y="655"/>
                    <a:pt x="466" y="655"/>
                    <a:pt x="466" y="655"/>
                  </a:cubicBezTo>
                  <a:cubicBezTo>
                    <a:pt x="466" y="654"/>
                    <a:pt x="467" y="654"/>
                    <a:pt x="468" y="654"/>
                  </a:cubicBezTo>
                  <a:cubicBezTo>
                    <a:pt x="468" y="654"/>
                    <a:pt x="468" y="654"/>
                    <a:pt x="468" y="654"/>
                  </a:cubicBezTo>
                  <a:cubicBezTo>
                    <a:pt x="469" y="655"/>
                    <a:pt x="470" y="656"/>
                    <a:pt x="469" y="657"/>
                  </a:cubicBezTo>
                  <a:cubicBezTo>
                    <a:pt x="469" y="657"/>
                    <a:pt x="469" y="657"/>
                    <a:pt x="469" y="657"/>
                  </a:cubicBezTo>
                  <a:cubicBezTo>
                    <a:pt x="469" y="658"/>
                    <a:pt x="468" y="658"/>
                    <a:pt x="467" y="658"/>
                  </a:cubicBezTo>
                  <a:cubicBezTo>
                    <a:pt x="467" y="658"/>
                    <a:pt x="467" y="658"/>
                    <a:pt x="467" y="658"/>
                  </a:cubicBezTo>
                  <a:cubicBezTo>
                    <a:pt x="467" y="658"/>
                    <a:pt x="467" y="658"/>
                    <a:pt x="467" y="658"/>
                  </a:cubicBezTo>
                  <a:close/>
                  <a:moveTo>
                    <a:pt x="146" y="650"/>
                  </a:moveTo>
                  <a:cubicBezTo>
                    <a:pt x="146" y="649"/>
                    <a:pt x="146" y="648"/>
                    <a:pt x="147" y="648"/>
                  </a:cubicBezTo>
                  <a:cubicBezTo>
                    <a:pt x="147" y="648"/>
                    <a:pt x="147" y="648"/>
                    <a:pt x="147" y="648"/>
                  </a:cubicBezTo>
                  <a:cubicBezTo>
                    <a:pt x="148" y="647"/>
                    <a:pt x="149" y="648"/>
                    <a:pt x="150" y="649"/>
                  </a:cubicBezTo>
                  <a:cubicBezTo>
                    <a:pt x="150" y="649"/>
                    <a:pt x="150" y="649"/>
                    <a:pt x="150" y="649"/>
                  </a:cubicBezTo>
                  <a:cubicBezTo>
                    <a:pt x="150" y="650"/>
                    <a:pt x="150" y="651"/>
                    <a:pt x="149" y="651"/>
                  </a:cubicBezTo>
                  <a:cubicBezTo>
                    <a:pt x="149" y="651"/>
                    <a:pt x="149" y="651"/>
                    <a:pt x="149" y="651"/>
                  </a:cubicBezTo>
                  <a:cubicBezTo>
                    <a:pt x="149" y="651"/>
                    <a:pt x="148" y="651"/>
                    <a:pt x="148" y="651"/>
                  </a:cubicBezTo>
                  <a:cubicBezTo>
                    <a:pt x="148" y="651"/>
                    <a:pt x="148" y="651"/>
                    <a:pt x="148" y="651"/>
                  </a:cubicBezTo>
                  <a:cubicBezTo>
                    <a:pt x="147" y="651"/>
                    <a:pt x="146" y="651"/>
                    <a:pt x="146" y="650"/>
                  </a:cubicBezTo>
                  <a:close/>
                  <a:moveTo>
                    <a:pt x="471" y="647"/>
                  </a:moveTo>
                  <a:cubicBezTo>
                    <a:pt x="470" y="646"/>
                    <a:pt x="470" y="645"/>
                    <a:pt x="470" y="644"/>
                  </a:cubicBezTo>
                  <a:cubicBezTo>
                    <a:pt x="470" y="644"/>
                    <a:pt x="470" y="644"/>
                    <a:pt x="470" y="644"/>
                  </a:cubicBezTo>
                  <a:cubicBezTo>
                    <a:pt x="470" y="643"/>
                    <a:pt x="472" y="643"/>
                    <a:pt x="473" y="643"/>
                  </a:cubicBezTo>
                  <a:cubicBezTo>
                    <a:pt x="473" y="643"/>
                    <a:pt x="473" y="643"/>
                    <a:pt x="473" y="643"/>
                  </a:cubicBezTo>
                  <a:cubicBezTo>
                    <a:pt x="474" y="644"/>
                    <a:pt x="474" y="645"/>
                    <a:pt x="474" y="646"/>
                  </a:cubicBezTo>
                  <a:cubicBezTo>
                    <a:pt x="474" y="646"/>
                    <a:pt x="474" y="646"/>
                    <a:pt x="474" y="646"/>
                  </a:cubicBezTo>
                  <a:cubicBezTo>
                    <a:pt x="473" y="647"/>
                    <a:pt x="473" y="647"/>
                    <a:pt x="472" y="647"/>
                  </a:cubicBezTo>
                  <a:cubicBezTo>
                    <a:pt x="472" y="647"/>
                    <a:pt x="472" y="647"/>
                    <a:pt x="472" y="647"/>
                  </a:cubicBezTo>
                  <a:cubicBezTo>
                    <a:pt x="472" y="647"/>
                    <a:pt x="471" y="647"/>
                    <a:pt x="471" y="647"/>
                  </a:cubicBezTo>
                  <a:close/>
                  <a:moveTo>
                    <a:pt x="142" y="639"/>
                  </a:moveTo>
                  <a:cubicBezTo>
                    <a:pt x="141" y="638"/>
                    <a:pt x="142" y="637"/>
                    <a:pt x="143" y="636"/>
                  </a:cubicBezTo>
                  <a:cubicBezTo>
                    <a:pt x="143" y="636"/>
                    <a:pt x="143" y="636"/>
                    <a:pt x="143" y="636"/>
                  </a:cubicBezTo>
                  <a:cubicBezTo>
                    <a:pt x="144" y="636"/>
                    <a:pt x="145" y="637"/>
                    <a:pt x="145" y="638"/>
                  </a:cubicBezTo>
                  <a:cubicBezTo>
                    <a:pt x="145" y="638"/>
                    <a:pt x="145" y="638"/>
                    <a:pt x="145" y="638"/>
                  </a:cubicBezTo>
                  <a:cubicBezTo>
                    <a:pt x="146" y="639"/>
                    <a:pt x="145" y="640"/>
                    <a:pt x="144" y="640"/>
                  </a:cubicBezTo>
                  <a:cubicBezTo>
                    <a:pt x="144" y="640"/>
                    <a:pt x="144" y="640"/>
                    <a:pt x="144" y="640"/>
                  </a:cubicBezTo>
                  <a:cubicBezTo>
                    <a:pt x="144" y="640"/>
                    <a:pt x="144" y="640"/>
                    <a:pt x="143" y="640"/>
                  </a:cubicBezTo>
                  <a:cubicBezTo>
                    <a:pt x="143" y="640"/>
                    <a:pt x="143" y="640"/>
                    <a:pt x="143" y="640"/>
                  </a:cubicBezTo>
                  <a:cubicBezTo>
                    <a:pt x="143" y="640"/>
                    <a:pt x="142" y="640"/>
                    <a:pt x="142" y="639"/>
                  </a:cubicBezTo>
                  <a:close/>
                  <a:moveTo>
                    <a:pt x="476" y="636"/>
                  </a:moveTo>
                  <a:cubicBezTo>
                    <a:pt x="475" y="635"/>
                    <a:pt x="474" y="634"/>
                    <a:pt x="475" y="633"/>
                  </a:cubicBezTo>
                  <a:cubicBezTo>
                    <a:pt x="475" y="633"/>
                    <a:pt x="475" y="633"/>
                    <a:pt x="475" y="633"/>
                  </a:cubicBezTo>
                  <a:cubicBezTo>
                    <a:pt x="475" y="632"/>
                    <a:pt x="476" y="632"/>
                    <a:pt x="477" y="632"/>
                  </a:cubicBezTo>
                  <a:cubicBezTo>
                    <a:pt x="477" y="632"/>
                    <a:pt x="477" y="632"/>
                    <a:pt x="477" y="632"/>
                  </a:cubicBezTo>
                  <a:cubicBezTo>
                    <a:pt x="478" y="633"/>
                    <a:pt x="479" y="634"/>
                    <a:pt x="478" y="635"/>
                  </a:cubicBezTo>
                  <a:cubicBezTo>
                    <a:pt x="478" y="635"/>
                    <a:pt x="478" y="635"/>
                    <a:pt x="478" y="635"/>
                  </a:cubicBezTo>
                  <a:cubicBezTo>
                    <a:pt x="478" y="636"/>
                    <a:pt x="477" y="636"/>
                    <a:pt x="476" y="636"/>
                  </a:cubicBezTo>
                  <a:cubicBezTo>
                    <a:pt x="476" y="636"/>
                    <a:pt x="476" y="636"/>
                    <a:pt x="476" y="636"/>
                  </a:cubicBezTo>
                  <a:cubicBezTo>
                    <a:pt x="476" y="636"/>
                    <a:pt x="476" y="636"/>
                    <a:pt x="476" y="636"/>
                  </a:cubicBezTo>
                  <a:close/>
                  <a:moveTo>
                    <a:pt x="137" y="628"/>
                  </a:moveTo>
                  <a:cubicBezTo>
                    <a:pt x="137" y="627"/>
                    <a:pt x="137" y="626"/>
                    <a:pt x="138" y="625"/>
                  </a:cubicBezTo>
                  <a:cubicBezTo>
                    <a:pt x="138" y="625"/>
                    <a:pt x="138" y="625"/>
                    <a:pt x="138" y="625"/>
                  </a:cubicBezTo>
                  <a:cubicBezTo>
                    <a:pt x="139" y="625"/>
                    <a:pt x="140" y="625"/>
                    <a:pt x="141" y="626"/>
                  </a:cubicBezTo>
                  <a:cubicBezTo>
                    <a:pt x="141" y="626"/>
                    <a:pt x="141" y="626"/>
                    <a:pt x="141" y="626"/>
                  </a:cubicBezTo>
                  <a:cubicBezTo>
                    <a:pt x="141" y="627"/>
                    <a:pt x="141" y="629"/>
                    <a:pt x="140" y="629"/>
                  </a:cubicBezTo>
                  <a:cubicBezTo>
                    <a:pt x="140" y="629"/>
                    <a:pt x="140" y="629"/>
                    <a:pt x="140" y="629"/>
                  </a:cubicBezTo>
                  <a:cubicBezTo>
                    <a:pt x="139" y="629"/>
                    <a:pt x="139" y="629"/>
                    <a:pt x="139" y="629"/>
                  </a:cubicBezTo>
                  <a:cubicBezTo>
                    <a:pt x="139" y="629"/>
                    <a:pt x="139" y="629"/>
                    <a:pt x="139" y="629"/>
                  </a:cubicBezTo>
                  <a:cubicBezTo>
                    <a:pt x="138" y="629"/>
                    <a:pt x="137" y="629"/>
                    <a:pt x="137" y="628"/>
                  </a:cubicBezTo>
                  <a:close/>
                  <a:moveTo>
                    <a:pt x="480" y="625"/>
                  </a:moveTo>
                  <a:cubicBezTo>
                    <a:pt x="479" y="624"/>
                    <a:pt x="479" y="623"/>
                    <a:pt x="479" y="622"/>
                  </a:cubicBezTo>
                  <a:cubicBezTo>
                    <a:pt x="479" y="622"/>
                    <a:pt x="479" y="622"/>
                    <a:pt x="479" y="622"/>
                  </a:cubicBezTo>
                  <a:cubicBezTo>
                    <a:pt x="480" y="621"/>
                    <a:pt x="481" y="621"/>
                    <a:pt x="482" y="621"/>
                  </a:cubicBezTo>
                  <a:cubicBezTo>
                    <a:pt x="482" y="621"/>
                    <a:pt x="482" y="621"/>
                    <a:pt x="482" y="621"/>
                  </a:cubicBezTo>
                  <a:cubicBezTo>
                    <a:pt x="483" y="621"/>
                    <a:pt x="483" y="623"/>
                    <a:pt x="483" y="624"/>
                  </a:cubicBezTo>
                  <a:cubicBezTo>
                    <a:pt x="483" y="624"/>
                    <a:pt x="483" y="624"/>
                    <a:pt x="483" y="624"/>
                  </a:cubicBezTo>
                  <a:cubicBezTo>
                    <a:pt x="483" y="624"/>
                    <a:pt x="482" y="625"/>
                    <a:pt x="481" y="625"/>
                  </a:cubicBezTo>
                  <a:cubicBezTo>
                    <a:pt x="481" y="625"/>
                    <a:pt x="481" y="625"/>
                    <a:pt x="481" y="625"/>
                  </a:cubicBezTo>
                  <a:cubicBezTo>
                    <a:pt x="481" y="625"/>
                    <a:pt x="481" y="625"/>
                    <a:pt x="480" y="625"/>
                  </a:cubicBezTo>
                  <a:close/>
                  <a:moveTo>
                    <a:pt x="132" y="617"/>
                  </a:moveTo>
                  <a:cubicBezTo>
                    <a:pt x="132" y="616"/>
                    <a:pt x="133" y="615"/>
                    <a:pt x="134" y="614"/>
                  </a:cubicBezTo>
                  <a:cubicBezTo>
                    <a:pt x="134" y="614"/>
                    <a:pt x="134" y="614"/>
                    <a:pt x="134" y="614"/>
                  </a:cubicBezTo>
                  <a:cubicBezTo>
                    <a:pt x="135" y="614"/>
                    <a:pt x="136" y="614"/>
                    <a:pt x="136" y="615"/>
                  </a:cubicBezTo>
                  <a:cubicBezTo>
                    <a:pt x="136" y="615"/>
                    <a:pt x="136" y="615"/>
                    <a:pt x="136" y="615"/>
                  </a:cubicBezTo>
                  <a:cubicBezTo>
                    <a:pt x="137" y="616"/>
                    <a:pt x="136" y="618"/>
                    <a:pt x="135" y="618"/>
                  </a:cubicBezTo>
                  <a:cubicBezTo>
                    <a:pt x="135" y="618"/>
                    <a:pt x="135" y="618"/>
                    <a:pt x="135" y="618"/>
                  </a:cubicBezTo>
                  <a:cubicBezTo>
                    <a:pt x="135" y="618"/>
                    <a:pt x="135" y="618"/>
                    <a:pt x="134" y="618"/>
                  </a:cubicBezTo>
                  <a:cubicBezTo>
                    <a:pt x="134" y="618"/>
                    <a:pt x="134" y="618"/>
                    <a:pt x="134" y="618"/>
                  </a:cubicBezTo>
                  <a:cubicBezTo>
                    <a:pt x="134" y="618"/>
                    <a:pt x="133" y="618"/>
                    <a:pt x="132" y="617"/>
                  </a:cubicBezTo>
                  <a:close/>
                  <a:moveTo>
                    <a:pt x="485" y="614"/>
                  </a:moveTo>
                  <a:cubicBezTo>
                    <a:pt x="484" y="613"/>
                    <a:pt x="483" y="612"/>
                    <a:pt x="484" y="611"/>
                  </a:cubicBezTo>
                  <a:cubicBezTo>
                    <a:pt x="484" y="611"/>
                    <a:pt x="484" y="611"/>
                    <a:pt x="484" y="611"/>
                  </a:cubicBezTo>
                  <a:cubicBezTo>
                    <a:pt x="484" y="610"/>
                    <a:pt x="485" y="610"/>
                    <a:pt x="486" y="610"/>
                  </a:cubicBezTo>
                  <a:cubicBezTo>
                    <a:pt x="486" y="610"/>
                    <a:pt x="486" y="610"/>
                    <a:pt x="486" y="610"/>
                  </a:cubicBezTo>
                  <a:cubicBezTo>
                    <a:pt x="487" y="610"/>
                    <a:pt x="488" y="612"/>
                    <a:pt x="487" y="613"/>
                  </a:cubicBezTo>
                  <a:cubicBezTo>
                    <a:pt x="487" y="613"/>
                    <a:pt x="487" y="613"/>
                    <a:pt x="487" y="613"/>
                  </a:cubicBezTo>
                  <a:cubicBezTo>
                    <a:pt x="487" y="613"/>
                    <a:pt x="486" y="614"/>
                    <a:pt x="486" y="614"/>
                  </a:cubicBezTo>
                  <a:cubicBezTo>
                    <a:pt x="486" y="614"/>
                    <a:pt x="486" y="614"/>
                    <a:pt x="486" y="614"/>
                  </a:cubicBezTo>
                  <a:cubicBezTo>
                    <a:pt x="485" y="614"/>
                    <a:pt x="485" y="614"/>
                    <a:pt x="485" y="614"/>
                  </a:cubicBezTo>
                  <a:close/>
                  <a:moveTo>
                    <a:pt x="128" y="606"/>
                  </a:moveTo>
                  <a:cubicBezTo>
                    <a:pt x="127" y="605"/>
                    <a:pt x="128" y="604"/>
                    <a:pt x="129" y="603"/>
                  </a:cubicBezTo>
                  <a:cubicBezTo>
                    <a:pt x="129" y="603"/>
                    <a:pt x="129" y="603"/>
                    <a:pt x="129" y="603"/>
                  </a:cubicBezTo>
                  <a:cubicBezTo>
                    <a:pt x="130" y="603"/>
                    <a:pt x="131" y="603"/>
                    <a:pt x="132" y="604"/>
                  </a:cubicBezTo>
                  <a:cubicBezTo>
                    <a:pt x="132" y="604"/>
                    <a:pt x="132" y="604"/>
                    <a:pt x="132" y="604"/>
                  </a:cubicBezTo>
                  <a:cubicBezTo>
                    <a:pt x="132" y="605"/>
                    <a:pt x="132" y="606"/>
                    <a:pt x="130" y="607"/>
                  </a:cubicBezTo>
                  <a:cubicBezTo>
                    <a:pt x="130" y="607"/>
                    <a:pt x="130" y="607"/>
                    <a:pt x="130" y="607"/>
                  </a:cubicBezTo>
                  <a:cubicBezTo>
                    <a:pt x="130" y="607"/>
                    <a:pt x="130" y="607"/>
                    <a:pt x="130" y="607"/>
                  </a:cubicBezTo>
                  <a:cubicBezTo>
                    <a:pt x="130" y="607"/>
                    <a:pt x="130" y="607"/>
                    <a:pt x="130" y="607"/>
                  </a:cubicBezTo>
                  <a:cubicBezTo>
                    <a:pt x="129" y="607"/>
                    <a:pt x="128" y="607"/>
                    <a:pt x="128" y="606"/>
                  </a:cubicBezTo>
                  <a:close/>
                  <a:moveTo>
                    <a:pt x="489" y="603"/>
                  </a:moveTo>
                  <a:cubicBezTo>
                    <a:pt x="488" y="602"/>
                    <a:pt x="488" y="601"/>
                    <a:pt x="488" y="600"/>
                  </a:cubicBezTo>
                  <a:cubicBezTo>
                    <a:pt x="488" y="600"/>
                    <a:pt x="488" y="600"/>
                    <a:pt x="488" y="600"/>
                  </a:cubicBezTo>
                  <a:cubicBezTo>
                    <a:pt x="489" y="599"/>
                    <a:pt x="490" y="598"/>
                    <a:pt x="491" y="599"/>
                  </a:cubicBezTo>
                  <a:cubicBezTo>
                    <a:pt x="491" y="599"/>
                    <a:pt x="491" y="599"/>
                    <a:pt x="491" y="599"/>
                  </a:cubicBezTo>
                  <a:cubicBezTo>
                    <a:pt x="492" y="599"/>
                    <a:pt x="492" y="600"/>
                    <a:pt x="492" y="601"/>
                  </a:cubicBezTo>
                  <a:cubicBezTo>
                    <a:pt x="492" y="601"/>
                    <a:pt x="492" y="601"/>
                    <a:pt x="492" y="601"/>
                  </a:cubicBezTo>
                  <a:cubicBezTo>
                    <a:pt x="492" y="602"/>
                    <a:pt x="491" y="603"/>
                    <a:pt x="490" y="603"/>
                  </a:cubicBezTo>
                  <a:cubicBezTo>
                    <a:pt x="490" y="603"/>
                    <a:pt x="490" y="603"/>
                    <a:pt x="490" y="603"/>
                  </a:cubicBezTo>
                  <a:cubicBezTo>
                    <a:pt x="490" y="603"/>
                    <a:pt x="490" y="603"/>
                    <a:pt x="489" y="603"/>
                  </a:cubicBezTo>
                  <a:close/>
                  <a:moveTo>
                    <a:pt x="123" y="595"/>
                  </a:moveTo>
                  <a:cubicBezTo>
                    <a:pt x="123" y="594"/>
                    <a:pt x="123" y="593"/>
                    <a:pt x="124" y="592"/>
                  </a:cubicBezTo>
                  <a:cubicBezTo>
                    <a:pt x="124" y="592"/>
                    <a:pt x="124" y="592"/>
                    <a:pt x="124" y="592"/>
                  </a:cubicBezTo>
                  <a:cubicBezTo>
                    <a:pt x="125" y="592"/>
                    <a:pt x="127" y="592"/>
                    <a:pt x="127" y="593"/>
                  </a:cubicBezTo>
                  <a:cubicBezTo>
                    <a:pt x="127" y="593"/>
                    <a:pt x="127" y="593"/>
                    <a:pt x="127" y="593"/>
                  </a:cubicBezTo>
                  <a:cubicBezTo>
                    <a:pt x="127" y="594"/>
                    <a:pt x="127" y="595"/>
                    <a:pt x="126" y="596"/>
                  </a:cubicBezTo>
                  <a:cubicBezTo>
                    <a:pt x="126" y="596"/>
                    <a:pt x="126" y="596"/>
                    <a:pt x="126" y="596"/>
                  </a:cubicBezTo>
                  <a:cubicBezTo>
                    <a:pt x="126" y="596"/>
                    <a:pt x="125" y="596"/>
                    <a:pt x="125" y="596"/>
                  </a:cubicBezTo>
                  <a:cubicBezTo>
                    <a:pt x="125" y="596"/>
                    <a:pt x="125" y="596"/>
                    <a:pt x="125" y="596"/>
                  </a:cubicBezTo>
                  <a:cubicBezTo>
                    <a:pt x="124" y="596"/>
                    <a:pt x="124" y="595"/>
                    <a:pt x="123" y="595"/>
                  </a:cubicBezTo>
                  <a:close/>
                  <a:moveTo>
                    <a:pt x="494" y="591"/>
                  </a:moveTo>
                  <a:cubicBezTo>
                    <a:pt x="493" y="591"/>
                    <a:pt x="492" y="590"/>
                    <a:pt x="493" y="589"/>
                  </a:cubicBezTo>
                  <a:cubicBezTo>
                    <a:pt x="493" y="589"/>
                    <a:pt x="493" y="589"/>
                    <a:pt x="493" y="589"/>
                  </a:cubicBezTo>
                  <a:cubicBezTo>
                    <a:pt x="493" y="588"/>
                    <a:pt x="494" y="587"/>
                    <a:pt x="496" y="588"/>
                  </a:cubicBezTo>
                  <a:cubicBezTo>
                    <a:pt x="496" y="588"/>
                    <a:pt x="496" y="588"/>
                    <a:pt x="496" y="588"/>
                  </a:cubicBezTo>
                  <a:cubicBezTo>
                    <a:pt x="497" y="588"/>
                    <a:pt x="497" y="589"/>
                    <a:pt x="497" y="590"/>
                  </a:cubicBezTo>
                  <a:cubicBezTo>
                    <a:pt x="497" y="590"/>
                    <a:pt x="497" y="590"/>
                    <a:pt x="497" y="590"/>
                  </a:cubicBezTo>
                  <a:cubicBezTo>
                    <a:pt x="496" y="591"/>
                    <a:pt x="496" y="592"/>
                    <a:pt x="495" y="592"/>
                  </a:cubicBezTo>
                  <a:cubicBezTo>
                    <a:pt x="495" y="592"/>
                    <a:pt x="495" y="592"/>
                    <a:pt x="495" y="592"/>
                  </a:cubicBezTo>
                  <a:cubicBezTo>
                    <a:pt x="495" y="592"/>
                    <a:pt x="494" y="592"/>
                    <a:pt x="494" y="591"/>
                  </a:cubicBezTo>
                  <a:close/>
                  <a:moveTo>
                    <a:pt x="119" y="584"/>
                  </a:moveTo>
                  <a:cubicBezTo>
                    <a:pt x="118" y="583"/>
                    <a:pt x="119" y="581"/>
                    <a:pt x="120" y="581"/>
                  </a:cubicBezTo>
                  <a:cubicBezTo>
                    <a:pt x="120" y="581"/>
                    <a:pt x="120" y="581"/>
                    <a:pt x="120" y="581"/>
                  </a:cubicBezTo>
                  <a:cubicBezTo>
                    <a:pt x="121" y="581"/>
                    <a:pt x="122" y="581"/>
                    <a:pt x="122" y="582"/>
                  </a:cubicBezTo>
                  <a:cubicBezTo>
                    <a:pt x="122" y="582"/>
                    <a:pt x="122" y="582"/>
                    <a:pt x="122" y="582"/>
                  </a:cubicBezTo>
                  <a:cubicBezTo>
                    <a:pt x="123" y="583"/>
                    <a:pt x="122" y="584"/>
                    <a:pt x="121" y="585"/>
                  </a:cubicBezTo>
                  <a:cubicBezTo>
                    <a:pt x="121" y="585"/>
                    <a:pt x="121" y="585"/>
                    <a:pt x="121" y="585"/>
                  </a:cubicBezTo>
                  <a:cubicBezTo>
                    <a:pt x="121" y="585"/>
                    <a:pt x="121" y="585"/>
                    <a:pt x="121" y="585"/>
                  </a:cubicBezTo>
                  <a:cubicBezTo>
                    <a:pt x="121" y="585"/>
                    <a:pt x="121" y="585"/>
                    <a:pt x="121" y="585"/>
                  </a:cubicBezTo>
                  <a:cubicBezTo>
                    <a:pt x="120" y="585"/>
                    <a:pt x="119" y="584"/>
                    <a:pt x="119" y="584"/>
                  </a:cubicBezTo>
                  <a:close/>
                  <a:moveTo>
                    <a:pt x="499" y="580"/>
                  </a:moveTo>
                  <a:cubicBezTo>
                    <a:pt x="498" y="580"/>
                    <a:pt x="497" y="579"/>
                    <a:pt x="497" y="578"/>
                  </a:cubicBezTo>
                  <a:cubicBezTo>
                    <a:pt x="497" y="578"/>
                    <a:pt x="497" y="578"/>
                    <a:pt x="497" y="578"/>
                  </a:cubicBezTo>
                  <a:cubicBezTo>
                    <a:pt x="498" y="577"/>
                    <a:pt x="499" y="576"/>
                    <a:pt x="500" y="577"/>
                  </a:cubicBezTo>
                  <a:cubicBezTo>
                    <a:pt x="500" y="577"/>
                    <a:pt x="500" y="577"/>
                    <a:pt x="500" y="577"/>
                  </a:cubicBezTo>
                  <a:cubicBezTo>
                    <a:pt x="501" y="577"/>
                    <a:pt x="502" y="578"/>
                    <a:pt x="501" y="579"/>
                  </a:cubicBezTo>
                  <a:cubicBezTo>
                    <a:pt x="501" y="579"/>
                    <a:pt x="501" y="579"/>
                    <a:pt x="501" y="579"/>
                  </a:cubicBezTo>
                  <a:cubicBezTo>
                    <a:pt x="501" y="580"/>
                    <a:pt x="500" y="580"/>
                    <a:pt x="499" y="580"/>
                  </a:cubicBezTo>
                  <a:cubicBezTo>
                    <a:pt x="499" y="580"/>
                    <a:pt x="499" y="580"/>
                    <a:pt x="499" y="580"/>
                  </a:cubicBezTo>
                  <a:cubicBezTo>
                    <a:pt x="499" y="580"/>
                    <a:pt x="499" y="580"/>
                    <a:pt x="499" y="580"/>
                  </a:cubicBezTo>
                  <a:close/>
                  <a:moveTo>
                    <a:pt x="114" y="573"/>
                  </a:moveTo>
                  <a:cubicBezTo>
                    <a:pt x="114" y="571"/>
                    <a:pt x="114" y="570"/>
                    <a:pt x="115" y="570"/>
                  </a:cubicBezTo>
                  <a:cubicBezTo>
                    <a:pt x="115" y="570"/>
                    <a:pt x="115" y="570"/>
                    <a:pt x="115" y="570"/>
                  </a:cubicBezTo>
                  <a:cubicBezTo>
                    <a:pt x="116" y="569"/>
                    <a:pt x="117" y="570"/>
                    <a:pt x="118" y="571"/>
                  </a:cubicBezTo>
                  <a:cubicBezTo>
                    <a:pt x="118" y="571"/>
                    <a:pt x="118" y="571"/>
                    <a:pt x="118" y="571"/>
                  </a:cubicBezTo>
                  <a:cubicBezTo>
                    <a:pt x="118" y="572"/>
                    <a:pt x="118" y="573"/>
                    <a:pt x="117" y="574"/>
                  </a:cubicBezTo>
                  <a:cubicBezTo>
                    <a:pt x="117" y="574"/>
                    <a:pt x="117" y="574"/>
                    <a:pt x="117" y="574"/>
                  </a:cubicBezTo>
                  <a:cubicBezTo>
                    <a:pt x="117" y="574"/>
                    <a:pt x="116" y="574"/>
                    <a:pt x="116" y="574"/>
                  </a:cubicBezTo>
                  <a:cubicBezTo>
                    <a:pt x="116" y="574"/>
                    <a:pt x="116" y="574"/>
                    <a:pt x="116" y="574"/>
                  </a:cubicBezTo>
                  <a:cubicBezTo>
                    <a:pt x="115" y="574"/>
                    <a:pt x="115" y="573"/>
                    <a:pt x="114" y="573"/>
                  </a:cubicBezTo>
                  <a:close/>
                  <a:moveTo>
                    <a:pt x="503" y="569"/>
                  </a:moveTo>
                  <a:cubicBezTo>
                    <a:pt x="502" y="569"/>
                    <a:pt x="502" y="568"/>
                    <a:pt x="502" y="567"/>
                  </a:cubicBezTo>
                  <a:cubicBezTo>
                    <a:pt x="502" y="567"/>
                    <a:pt x="502" y="567"/>
                    <a:pt x="502" y="567"/>
                  </a:cubicBezTo>
                  <a:cubicBezTo>
                    <a:pt x="502" y="566"/>
                    <a:pt x="504" y="565"/>
                    <a:pt x="505" y="566"/>
                  </a:cubicBezTo>
                  <a:cubicBezTo>
                    <a:pt x="505" y="566"/>
                    <a:pt x="505" y="566"/>
                    <a:pt x="505" y="566"/>
                  </a:cubicBezTo>
                  <a:cubicBezTo>
                    <a:pt x="506" y="566"/>
                    <a:pt x="506" y="567"/>
                    <a:pt x="506" y="568"/>
                  </a:cubicBezTo>
                  <a:cubicBezTo>
                    <a:pt x="506" y="568"/>
                    <a:pt x="506" y="568"/>
                    <a:pt x="506" y="568"/>
                  </a:cubicBezTo>
                  <a:cubicBezTo>
                    <a:pt x="505" y="569"/>
                    <a:pt x="505" y="569"/>
                    <a:pt x="504" y="569"/>
                  </a:cubicBezTo>
                  <a:cubicBezTo>
                    <a:pt x="504" y="569"/>
                    <a:pt x="504" y="569"/>
                    <a:pt x="504" y="569"/>
                  </a:cubicBezTo>
                  <a:cubicBezTo>
                    <a:pt x="504" y="569"/>
                    <a:pt x="503" y="569"/>
                    <a:pt x="503" y="569"/>
                  </a:cubicBezTo>
                  <a:close/>
                  <a:moveTo>
                    <a:pt x="110" y="561"/>
                  </a:moveTo>
                  <a:cubicBezTo>
                    <a:pt x="109" y="560"/>
                    <a:pt x="110" y="559"/>
                    <a:pt x="111" y="559"/>
                  </a:cubicBezTo>
                  <a:cubicBezTo>
                    <a:pt x="111" y="559"/>
                    <a:pt x="111" y="559"/>
                    <a:pt x="111" y="559"/>
                  </a:cubicBezTo>
                  <a:cubicBezTo>
                    <a:pt x="112" y="558"/>
                    <a:pt x="113" y="559"/>
                    <a:pt x="113" y="560"/>
                  </a:cubicBezTo>
                  <a:cubicBezTo>
                    <a:pt x="113" y="560"/>
                    <a:pt x="113" y="560"/>
                    <a:pt x="113" y="560"/>
                  </a:cubicBezTo>
                  <a:cubicBezTo>
                    <a:pt x="114" y="561"/>
                    <a:pt x="113" y="562"/>
                    <a:pt x="112" y="562"/>
                  </a:cubicBezTo>
                  <a:cubicBezTo>
                    <a:pt x="112" y="562"/>
                    <a:pt x="112" y="562"/>
                    <a:pt x="112" y="562"/>
                  </a:cubicBezTo>
                  <a:cubicBezTo>
                    <a:pt x="112" y="563"/>
                    <a:pt x="112" y="563"/>
                    <a:pt x="111" y="563"/>
                  </a:cubicBezTo>
                  <a:cubicBezTo>
                    <a:pt x="111" y="563"/>
                    <a:pt x="111" y="563"/>
                    <a:pt x="111" y="563"/>
                  </a:cubicBezTo>
                  <a:cubicBezTo>
                    <a:pt x="111" y="563"/>
                    <a:pt x="110" y="562"/>
                    <a:pt x="110" y="561"/>
                  </a:cubicBezTo>
                  <a:close/>
                  <a:moveTo>
                    <a:pt x="508" y="558"/>
                  </a:moveTo>
                  <a:cubicBezTo>
                    <a:pt x="507" y="558"/>
                    <a:pt x="506" y="557"/>
                    <a:pt x="507" y="556"/>
                  </a:cubicBezTo>
                  <a:cubicBezTo>
                    <a:pt x="507" y="556"/>
                    <a:pt x="507" y="556"/>
                    <a:pt x="507" y="556"/>
                  </a:cubicBezTo>
                  <a:cubicBezTo>
                    <a:pt x="507" y="555"/>
                    <a:pt x="508" y="554"/>
                    <a:pt x="509" y="554"/>
                  </a:cubicBezTo>
                  <a:cubicBezTo>
                    <a:pt x="509" y="554"/>
                    <a:pt x="509" y="554"/>
                    <a:pt x="509" y="554"/>
                  </a:cubicBezTo>
                  <a:cubicBezTo>
                    <a:pt x="510" y="555"/>
                    <a:pt x="511" y="556"/>
                    <a:pt x="510" y="557"/>
                  </a:cubicBezTo>
                  <a:cubicBezTo>
                    <a:pt x="510" y="557"/>
                    <a:pt x="510" y="557"/>
                    <a:pt x="510" y="557"/>
                  </a:cubicBezTo>
                  <a:cubicBezTo>
                    <a:pt x="510" y="558"/>
                    <a:pt x="509" y="558"/>
                    <a:pt x="508" y="558"/>
                  </a:cubicBezTo>
                  <a:cubicBezTo>
                    <a:pt x="508" y="558"/>
                    <a:pt x="508" y="558"/>
                    <a:pt x="508" y="558"/>
                  </a:cubicBezTo>
                  <a:cubicBezTo>
                    <a:pt x="508" y="558"/>
                    <a:pt x="508" y="558"/>
                    <a:pt x="508" y="558"/>
                  </a:cubicBezTo>
                  <a:close/>
                  <a:moveTo>
                    <a:pt x="105" y="550"/>
                  </a:moveTo>
                  <a:cubicBezTo>
                    <a:pt x="105" y="549"/>
                    <a:pt x="105" y="548"/>
                    <a:pt x="106" y="548"/>
                  </a:cubicBezTo>
                  <a:cubicBezTo>
                    <a:pt x="106" y="548"/>
                    <a:pt x="106" y="548"/>
                    <a:pt x="106" y="548"/>
                  </a:cubicBezTo>
                  <a:cubicBezTo>
                    <a:pt x="107" y="547"/>
                    <a:pt x="108" y="548"/>
                    <a:pt x="109" y="549"/>
                  </a:cubicBezTo>
                  <a:cubicBezTo>
                    <a:pt x="109" y="549"/>
                    <a:pt x="109" y="549"/>
                    <a:pt x="109" y="549"/>
                  </a:cubicBezTo>
                  <a:cubicBezTo>
                    <a:pt x="109" y="550"/>
                    <a:pt x="109" y="551"/>
                    <a:pt x="108" y="551"/>
                  </a:cubicBezTo>
                  <a:cubicBezTo>
                    <a:pt x="108" y="551"/>
                    <a:pt x="108" y="551"/>
                    <a:pt x="108" y="551"/>
                  </a:cubicBezTo>
                  <a:cubicBezTo>
                    <a:pt x="107" y="552"/>
                    <a:pt x="107" y="552"/>
                    <a:pt x="107" y="552"/>
                  </a:cubicBezTo>
                  <a:cubicBezTo>
                    <a:pt x="107" y="552"/>
                    <a:pt x="107" y="552"/>
                    <a:pt x="107" y="552"/>
                  </a:cubicBezTo>
                  <a:cubicBezTo>
                    <a:pt x="106" y="552"/>
                    <a:pt x="105" y="551"/>
                    <a:pt x="105" y="550"/>
                  </a:cubicBezTo>
                  <a:close/>
                  <a:moveTo>
                    <a:pt x="512" y="547"/>
                  </a:moveTo>
                  <a:cubicBezTo>
                    <a:pt x="511" y="547"/>
                    <a:pt x="511" y="545"/>
                    <a:pt x="511" y="544"/>
                  </a:cubicBezTo>
                  <a:cubicBezTo>
                    <a:pt x="511" y="544"/>
                    <a:pt x="511" y="544"/>
                    <a:pt x="511" y="544"/>
                  </a:cubicBezTo>
                  <a:cubicBezTo>
                    <a:pt x="512" y="543"/>
                    <a:pt x="513" y="543"/>
                    <a:pt x="514" y="543"/>
                  </a:cubicBezTo>
                  <a:cubicBezTo>
                    <a:pt x="514" y="543"/>
                    <a:pt x="514" y="543"/>
                    <a:pt x="514" y="543"/>
                  </a:cubicBezTo>
                  <a:cubicBezTo>
                    <a:pt x="515" y="544"/>
                    <a:pt x="515" y="545"/>
                    <a:pt x="515" y="546"/>
                  </a:cubicBezTo>
                  <a:cubicBezTo>
                    <a:pt x="515" y="546"/>
                    <a:pt x="515" y="546"/>
                    <a:pt x="515" y="546"/>
                  </a:cubicBezTo>
                  <a:cubicBezTo>
                    <a:pt x="515" y="547"/>
                    <a:pt x="514" y="547"/>
                    <a:pt x="513" y="547"/>
                  </a:cubicBezTo>
                  <a:cubicBezTo>
                    <a:pt x="513" y="547"/>
                    <a:pt x="513" y="547"/>
                    <a:pt x="513" y="547"/>
                  </a:cubicBezTo>
                  <a:cubicBezTo>
                    <a:pt x="513" y="547"/>
                    <a:pt x="513" y="547"/>
                    <a:pt x="512" y="547"/>
                  </a:cubicBezTo>
                  <a:close/>
                  <a:moveTo>
                    <a:pt x="100" y="539"/>
                  </a:moveTo>
                  <a:cubicBezTo>
                    <a:pt x="100" y="538"/>
                    <a:pt x="101" y="537"/>
                    <a:pt x="102" y="537"/>
                  </a:cubicBezTo>
                  <a:cubicBezTo>
                    <a:pt x="102" y="537"/>
                    <a:pt x="102" y="537"/>
                    <a:pt x="102" y="537"/>
                  </a:cubicBezTo>
                  <a:cubicBezTo>
                    <a:pt x="103" y="536"/>
                    <a:pt x="104" y="537"/>
                    <a:pt x="104" y="538"/>
                  </a:cubicBezTo>
                  <a:cubicBezTo>
                    <a:pt x="104" y="538"/>
                    <a:pt x="104" y="538"/>
                    <a:pt x="104" y="538"/>
                  </a:cubicBezTo>
                  <a:cubicBezTo>
                    <a:pt x="105" y="539"/>
                    <a:pt x="104" y="540"/>
                    <a:pt x="103" y="540"/>
                  </a:cubicBezTo>
                  <a:cubicBezTo>
                    <a:pt x="103" y="540"/>
                    <a:pt x="103" y="540"/>
                    <a:pt x="103" y="540"/>
                  </a:cubicBezTo>
                  <a:cubicBezTo>
                    <a:pt x="103" y="540"/>
                    <a:pt x="103" y="540"/>
                    <a:pt x="102" y="540"/>
                  </a:cubicBezTo>
                  <a:cubicBezTo>
                    <a:pt x="102" y="540"/>
                    <a:pt x="102" y="540"/>
                    <a:pt x="102" y="540"/>
                  </a:cubicBezTo>
                  <a:cubicBezTo>
                    <a:pt x="102" y="540"/>
                    <a:pt x="101" y="540"/>
                    <a:pt x="100" y="539"/>
                  </a:cubicBezTo>
                  <a:close/>
                  <a:moveTo>
                    <a:pt x="517" y="536"/>
                  </a:moveTo>
                  <a:cubicBezTo>
                    <a:pt x="516" y="536"/>
                    <a:pt x="515" y="534"/>
                    <a:pt x="516" y="533"/>
                  </a:cubicBezTo>
                  <a:cubicBezTo>
                    <a:pt x="516" y="533"/>
                    <a:pt x="516" y="533"/>
                    <a:pt x="516" y="533"/>
                  </a:cubicBezTo>
                  <a:cubicBezTo>
                    <a:pt x="516" y="532"/>
                    <a:pt x="517" y="532"/>
                    <a:pt x="518" y="532"/>
                  </a:cubicBezTo>
                  <a:cubicBezTo>
                    <a:pt x="518" y="532"/>
                    <a:pt x="518" y="532"/>
                    <a:pt x="518" y="532"/>
                  </a:cubicBezTo>
                  <a:cubicBezTo>
                    <a:pt x="519" y="533"/>
                    <a:pt x="520" y="534"/>
                    <a:pt x="519" y="535"/>
                  </a:cubicBezTo>
                  <a:cubicBezTo>
                    <a:pt x="519" y="535"/>
                    <a:pt x="519" y="535"/>
                    <a:pt x="519" y="535"/>
                  </a:cubicBezTo>
                  <a:cubicBezTo>
                    <a:pt x="519" y="536"/>
                    <a:pt x="518" y="536"/>
                    <a:pt x="518" y="536"/>
                  </a:cubicBezTo>
                  <a:cubicBezTo>
                    <a:pt x="518" y="536"/>
                    <a:pt x="518" y="536"/>
                    <a:pt x="518" y="536"/>
                  </a:cubicBezTo>
                  <a:cubicBezTo>
                    <a:pt x="517" y="536"/>
                    <a:pt x="517" y="536"/>
                    <a:pt x="517" y="536"/>
                  </a:cubicBezTo>
                  <a:close/>
                  <a:moveTo>
                    <a:pt x="96" y="528"/>
                  </a:moveTo>
                  <a:cubicBezTo>
                    <a:pt x="95" y="527"/>
                    <a:pt x="96" y="526"/>
                    <a:pt x="97" y="526"/>
                  </a:cubicBezTo>
                  <a:cubicBezTo>
                    <a:pt x="97" y="526"/>
                    <a:pt x="97" y="526"/>
                    <a:pt x="97" y="526"/>
                  </a:cubicBezTo>
                  <a:cubicBezTo>
                    <a:pt x="98" y="525"/>
                    <a:pt x="99" y="526"/>
                    <a:pt x="100" y="527"/>
                  </a:cubicBezTo>
                  <a:cubicBezTo>
                    <a:pt x="100" y="527"/>
                    <a:pt x="100" y="527"/>
                    <a:pt x="100" y="527"/>
                  </a:cubicBezTo>
                  <a:cubicBezTo>
                    <a:pt x="100" y="528"/>
                    <a:pt x="100" y="529"/>
                    <a:pt x="99" y="529"/>
                  </a:cubicBezTo>
                  <a:cubicBezTo>
                    <a:pt x="99" y="529"/>
                    <a:pt x="99" y="529"/>
                    <a:pt x="99" y="529"/>
                  </a:cubicBezTo>
                  <a:cubicBezTo>
                    <a:pt x="98" y="529"/>
                    <a:pt x="98" y="529"/>
                    <a:pt x="98" y="529"/>
                  </a:cubicBezTo>
                  <a:cubicBezTo>
                    <a:pt x="98" y="529"/>
                    <a:pt x="98" y="529"/>
                    <a:pt x="98" y="529"/>
                  </a:cubicBezTo>
                  <a:cubicBezTo>
                    <a:pt x="97" y="529"/>
                    <a:pt x="96" y="529"/>
                    <a:pt x="96" y="528"/>
                  </a:cubicBezTo>
                  <a:close/>
                  <a:moveTo>
                    <a:pt x="521" y="525"/>
                  </a:moveTo>
                  <a:cubicBezTo>
                    <a:pt x="520" y="524"/>
                    <a:pt x="520" y="523"/>
                    <a:pt x="520" y="522"/>
                  </a:cubicBezTo>
                  <a:cubicBezTo>
                    <a:pt x="520" y="522"/>
                    <a:pt x="520" y="522"/>
                    <a:pt x="520" y="522"/>
                  </a:cubicBezTo>
                  <a:cubicBezTo>
                    <a:pt x="521" y="521"/>
                    <a:pt x="522" y="521"/>
                    <a:pt x="523" y="521"/>
                  </a:cubicBezTo>
                  <a:cubicBezTo>
                    <a:pt x="523" y="521"/>
                    <a:pt x="523" y="521"/>
                    <a:pt x="523" y="521"/>
                  </a:cubicBezTo>
                  <a:cubicBezTo>
                    <a:pt x="524" y="522"/>
                    <a:pt x="524" y="523"/>
                    <a:pt x="524" y="524"/>
                  </a:cubicBezTo>
                  <a:cubicBezTo>
                    <a:pt x="524" y="524"/>
                    <a:pt x="524" y="524"/>
                    <a:pt x="524" y="524"/>
                  </a:cubicBezTo>
                  <a:cubicBezTo>
                    <a:pt x="524" y="525"/>
                    <a:pt x="523" y="525"/>
                    <a:pt x="522" y="525"/>
                  </a:cubicBezTo>
                  <a:cubicBezTo>
                    <a:pt x="522" y="525"/>
                    <a:pt x="522" y="525"/>
                    <a:pt x="522" y="525"/>
                  </a:cubicBezTo>
                  <a:cubicBezTo>
                    <a:pt x="522" y="525"/>
                    <a:pt x="522" y="525"/>
                    <a:pt x="521" y="525"/>
                  </a:cubicBezTo>
                  <a:close/>
                  <a:moveTo>
                    <a:pt x="91" y="517"/>
                  </a:moveTo>
                  <a:cubicBezTo>
                    <a:pt x="91" y="516"/>
                    <a:pt x="91" y="515"/>
                    <a:pt x="92" y="514"/>
                  </a:cubicBezTo>
                  <a:cubicBezTo>
                    <a:pt x="92" y="514"/>
                    <a:pt x="92" y="514"/>
                    <a:pt x="92" y="514"/>
                  </a:cubicBezTo>
                  <a:cubicBezTo>
                    <a:pt x="93" y="514"/>
                    <a:pt x="95" y="514"/>
                    <a:pt x="95" y="516"/>
                  </a:cubicBezTo>
                  <a:cubicBezTo>
                    <a:pt x="95" y="516"/>
                    <a:pt x="95" y="516"/>
                    <a:pt x="95" y="516"/>
                  </a:cubicBezTo>
                  <a:cubicBezTo>
                    <a:pt x="95" y="517"/>
                    <a:pt x="95" y="518"/>
                    <a:pt x="94" y="518"/>
                  </a:cubicBezTo>
                  <a:cubicBezTo>
                    <a:pt x="94" y="518"/>
                    <a:pt x="94" y="518"/>
                    <a:pt x="94" y="518"/>
                  </a:cubicBezTo>
                  <a:cubicBezTo>
                    <a:pt x="94" y="518"/>
                    <a:pt x="93" y="518"/>
                    <a:pt x="93" y="518"/>
                  </a:cubicBezTo>
                  <a:cubicBezTo>
                    <a:pt x="93" y="518"/>
                    <a:pt x="93" y="518"/>
                    <a:pt x="93" y="518"/>
                  </a:cubicBezTo>
                  <a:cubicBezTo>
                    <a:pt x="92" y="518"/>
                    <a:pt x="92" y="518"/>
                    <a:pt x="91" y="517"/>
                  </a:cubicBezTo>
                  <a:close/>
                  <a:moveTo>
                    <a:pt x="526" y="514"/>
                  </a:moveTo>
                  <a:cubicBezTo>
                    <a:pt x="525" y="513"/>
                    <a:pt x="524" y="512"/>
                    <a:pt x="525" y="511"/>
                  </a:cubicBezTo>
                  <a:cubicBezTo>
                    <a:pt x="525" y="511"/>
                    <a:pt x="525" y="511"/>
                    <a:pt x="525" y="511"/>
                  </a:cubicBezTo>
                  <a:cubicBezTo>
                    <a:pt x="525" y="510"/>
                    <a:pt x="526" y="510"/>
                    <a:pt x="527" y="510"/>
                  </a:cubicBezTo>
                  <a:cubicBezTo>
                    <a:pt x="527" y="510"/>
                    <a:pt x="527" y="510"/>
                    <a:pt x="527" y="510"/>
                  </a:cubicBezTo>
                  <a:cubicBezTo>
                    <a:pt x="529" y="510"/>
                    <a:pt x="529" y="512"/>
                    <a:pt x="529" y="513"/>
                  </a:cubicBezTo>
                  <a:cubicBezTo>
                    <a:pt x="529" y="513"/>
                    <a:pt x="529" y="513"/>
                    <a:pt x="529" y="513"/>
                  </a:cubicBezTo>
                  <a:cubicBezTo>
                    <a:pt x="528" y="513"/>
                    <a:pt x="528" y="514"/>
                    <a:pt x="527" y="514"/>
                  </a:cubicBezTo>
                  <a:cubicBezTo>
                    <a:pt x="527" y="514"/>
                    <a:pt x="527" y="514"/>
                    <a:pt x="527" y="514"/>
                  </a:cubicBezTo>
                  <a:cubicBezTo>
                    <a:pt x="526" y="514"/>
                    <a:pt x="526" y="514"/>
                    <a:pt x="526" y="514"/>
                  </a:cubicBezTo>
                  <a:close/>
                  <a:moveTo>
                    <a:pt x="87" y="506"/>
                  </a:moveTo>
                  <a:cubicBezTo>
                    <a:pt x="86" y="505"/>
                    <a:pt x="87" y="504"/>
                    <a:pt x="88" y="503"/>
                  </a:cubicBezTo>
                  <a:cubicBezTo>
                    <a:pt x="88" y="503"/>
                    <a:pt x="88" y="503"/>
                    <a:pt x="88" y="503"/>
                  </a:cubicBezTo>
                  <a:cubicBezTo>
                    <a:pt x="89" y="503"/>
                    <a:pt x="90" y="503"/>
                    <a:pt x="90" y="504"/>
                  </a:cubicBezTo>
                  <a:cubicBezTo>
                    <a:pt x="90" y="504"/>
                    <a:pt x="90" y="504"/>
                    <a:pt x="90" y="504"/>
                  </a:cubicBezTo>
                  <a:cubicBezTo>
                    <a:pt x="91" y="505"/>
                    <a:pt x="90" y="507"/>
                    <a:pt x="89" y="507"/>
                  </a:cubicBezTo>
                  <a:cubicBezTo>
                    <a:pt x="89" y="507"/>
                    <a:pt x="89" y="507"/>
                    <a:pt x="89" y="507"/>
                  </a:cubicBezTo>
                  <a:cubicBezTo>
                    <a:pt x="89" y="507"/>
                    <a:pt x="89" y="507"/>
                    <a:pt x="89" y="507"/>
                  </a:cubicBezTo>
                  <a:cubicBezTo>
                    <a:pt x="89" y="507"/>
                    <a:pt x="89" y="507"/>
                    <a:pt x="89" y="507"/>
                  </a:cubicBezTo>
                  <a:cubicBezTo>
                    <a:pt x="88" y="507"/>
                    <a:pt x="87" y="507"/>
                    <a:pt x="87" y="506"/>
                  </a:cubicBezTo>
                  <a:close/>
                  <a:moveTo>
                    <a:pt x="531" y="503"/>
                  </a:moveTo>
                  <a:cubicBezTo>
                    <a:pt x="530" y="502"/>
                    <a:pt x="529" y="501"/>
                    <a:pt x="529" y="500"/>
                  </a:cubicBezTo>
                  <a:cubicBezTo>
                    <a:pt x="529" y="500"/>
                    <a:pt x="529" y="500"/>
                    <a:pt x="529" y="500"/>
                  </a:cubicBezTo>
                  <a:cubicBezTo>
                    <a:pt x="530" y="499"/>
                    <a:pt x="531" y="499"/>
                    <a:pt x="532" y="499"/>
                  </a:cubicBezTo>
                  <a:cubicBezTo>
                    <a:pt x="532" y="499"/>
                    <a:pt x="532" y="499"/>
                    <a:pt x="532" y="499"/>
                  </a:cubicBezTo>
                  <a:cubicBezTo>
                    <a:pt x="533" y="499"/>
                    <a:pt x="534" y="501"/>
                    <a:pt x="533" y="502"/>
                  </a:cubicBezTo>
                  <a:cubicBezTo>
                    <a:pt x="533" y="502"/>
                    <a:pt x="533" y="502"/>
                    <a:pt x="533" y="502"/>
                  </a:cubicBezTo>
                  <a:cubicBezTo>
                    <a:pt x="533" y="502"/>
                    <a:pt x="532" y="503"/>
                    <a:pt x="531" y="503"/>
                  </a:cubicBezTo>
                  <a:cubicBezTo>
                    <a:pt x="531" y="503"/>
                    <a:pt x="531" y="503"/>
                    <a:pt x="531" y="503"/>
                  </a:cubicBezTo>
                  <a:cubicBezTo>
                    <a:pt x="531" y="503"/>
                    <a:pt x="531" y="503"/>
                    <a:pt x="531" y="503"/>
                  </a:cubicBezTo>
                  <a:close/>
                  <a:moveTo>
                    <a:pt x="82" y="495"/>
                  </a:moveTo>
                  <a:cubicBezTo>
                    <a:pt x="82" y="494"/>
                    <a:pt x="82" y="493"/>
                    <a:pt x="83" y="492"/>
                  </a:cubicBezTo>
                  <a:cubicBezTo>
                    <a:pt x="83" y="492"/>
                    <a:pt x="83" y="492"/>
                    <a:pt x="83" y="492"/>
                  </a:cubicBezTo>
                  <a:cubicBezTo>
                    <a:pt x="84" y="492"/>
                    <a:pt x="85" y="492"/>
                    <a:pt x="86" y="493"/>
                  </a:cubicBezTo>
                  <a:cubicBezTo>
                    <a:pt x="86" y="493"/>
                    <a:pt x="86" y="493"/>
                    <a:pt x="86" y="493"/>
                  </a:cubicBezTo>
                  <a:cubicBezTo>
                    <a:pt x="86" y="494"/>
                    <a:pt x="86" y="495"/>
                    <a:pt x="85" y="496"/>
                  </a:cubicBezTo>
                  <a:cubicBezTo>
                    <a:pt x="85" y="496"/>
                    <a:pt x="85" y="496"/>
                    <a:pt x="85" y="496"/>
                  </a:cubicBezTo>
                  <a:cubicBezTo>
                    <a:pt x="85" y="496"/>
                    <a:pt x="84" y="496"/>
                    <a:pt x="84" y="496"/>
                  </a:cubicBezTo>
                  <a:cubicBezTo>
                    <a:pt x="84" y="496"/>
                    <a:pt x="84" y="496"/>
                    <a:pt x="84" y="496"/>
                  </a:cubicBezTo>
                  <a:cubicBezTo>
                    <a:pt x="83" y="496"/>
                    <a:pt x="83" y="496"/>
                    <a:pt x="82" y="495"/>
                  </a:cubicBezTo>
                  <a:close/>
                  <a:moveTo>
                    <a:pt x="535" y="492"/>
                  </a:moveTo>
                  <a:cubicBezTo>
                    <a:pt x="534" y="491"/>
                    <a:pt x="534" y="490"/>
                    <a:pt x="534" y="489"/>
                  </a:cubicBezTo>
                  <a:cubicBezTo>
                    <a:pt x="534" y="489"/>
                    <a:pt x="534" y="489"/>
                    <a:pt x="534" y="489"/>
                  </a:cubicBezTo>
                  <a:cubicBezTo>
                    <a:pt x="534" y="488"/>
                    <a:pt x="536" y="487"/>
                    <a:pt x="537" y="488"/>
                  </a:cubicBezTo>
                  <a:cubicBezTo>
                    <a:pt x="537" y="488"/>
                    <a:pt x="537" y="488"/>
                    <a:pt x="537" y="488"/>
                  </a:cubicBezTo>
                  <a:cubicBezTo>
                    <a:pt x="538" y="488"/>
                    <a:pt x="538" y="489"/>
                    <a:pt x="538" y="490"/>
                  </a:cubicBezTo>
                  <a:cubicBezTo>
                    <a:pt x="538" y="490"/>
                    <a:pt x="538" y="490"/>
                    <a:pt x="538" y="490"/>
                  </a:cubicBezTo>
                  <a:cubicBezTo>
                    <a:pt x="537" y="491"/>
                    <a:pt x="537" y="492"/>
                    <a:pt x="536" y="492"/>
                  </a:cubicBezTo>
                  <a:cubicBezTo>
                    <a:pt x="536" y="492"/>
                    <a:pt x="536" y="492"/>
                    <a:pt x="536" y="492"/>
                  </a:cubicBezTo>
                  <a:cubicBezTo>
                    <a:pt x="536" y="492"/>
                    <a:pt x="535" y="492"/>
                    <a:pt x="535" y="492"/>
                  </a:cubicBezTo>
                  <a:close/>
                  <a:moveTo>
                    <a:pt x="78" y="484"/>
                  </a:moveTo>
                  <a:cubicBezTo>
                    <a:pt x="77" y="483"/>
                    <a:pt x="78" y="482"/>
                    <a:pt x="79" y="481"/>
                  </a:cubicBezTo>
                  <a:cubicBezTo>
                    <a:pt x="79" y="481"/>
                    <a:pt x="79" y="481"/>
                    <a:pt x="79" y="481"/>
                  </a:cubicBezTo>
                  <a:cubicBezTo>
                    <a:pt x="80" y="481"/>
                    <a:pt x="81" y="481"/>
                    <a:pt x="81" y="482"/>
                  </a:cubicBezTo>
                  <a:cubicBezTo>
                    <a:pt x="81" y="482"/>
                    <a:pt x="81" y="482"/>
                    <a:pt x="81" y="482"/>
                  </a:cubicBezTo>
                  <a:cubicBezTo>
                    <a:pt x="82" y="483"/>
                    <a:pt x="81" y="484"/>
                    <a:pt x="80" y="485"/>
                  </a:cubicBezTo>
                  <a:cubicBezTo>
                    <a:pt x="80" y="485"/>
                    <a:pt x="80" y="485"/>
                    <a:pt x="80" y="485"/>
                  </a:cubicBezTo>
                  <a:cubicBezTo>
                    <a:pt x="80" y="485"/>
                    <a:pt x="80" y="485"/>
                    <a:pt x="79" y="485"/>
                  </a:cubicBezTo>
                  <a:cubicBezTo>
                    <a:pt x="79" y="485"/>
                    <a:pt x="79" y="485"/>
                    <a:pt x="79" y="485"/>
                  </a:cubicBezTo>
                  <a:cubicBezTo>
                    <a:pt x="79" y="485"/>
                    <a:pt x="78" y="485"/>
                    <a:pt x="78" y="484"/>
                  </a:cubicBezTo>
                  <a:close/>
                  <a:moveTo>
                    <a:pt x="540" y="480"/>
                  </a:moveTo>
                  <a:cubicBezTo>
                    <a:pt x="539" y="480"/>
                    <a:pt x="538" y="479"/>
                    <a:pt x="539" y="478"/>
                  </a:cubicBezTo>
                  <a:cubicBezTo>
                    <a:pt x="539" y="478"/>
                    <a:pt x="539" y="478"/>
                    <a:pt x="539" y="478"/>
                  </a:cubicBezTo>
                  <a:cubicBezTo>
                    <a:pt x="539" y="477"/>
                    <a:pt x="540" y="476"/>
                    <a:pt x="541" y="477"/>
                  </a:cubicBezTo>
                  <a:cubicBezTo>
                    <a:pt x="541" y="477"/>
                    <a:pt x="541" y="477"/>
                    <a:pt x="541" y="477"/>
                  </a:cubicBezTo>
                  <a:cubicBezTo>
                    <a:pt x="542" y="477"/>
                    <a:pt x="543" y="478"/>
                    <a:pt x="542" y="479"/>
                  </a:cubicBezTo>
                  <a:cubicBezTo>
                    <a:pt x="542" y="479"/>
                    <a:pt x="542" y="479"/>
                    <a:pt x="542" y="479"/>
                  </a:cubicBezTo>
                  <a:cubicBezTo>
                    <a:pt x="542" y="480"/>
                    <a:pt x="541" y="481"/>
                    <a:pt x="540" y="481"/>
                  </a:cubicBezTo>
                  <a:cubicBezTo>
                    <a:pt x="540" y="481"/>
                    <a:pt x="540" y="481"/>
                    <a:pt x="540" y="481"/>
                  </a:cubicBezTo>
                  <a:cubicBezTo>
                    <a:pt x="540" y="481"/>
                    <a:pt x="540" y="481"/>
                    <a:pt x="540" y="480"/>
                  </a:cubicBezTo>
                  <a:close/>
                  <a:moveTo>
                    <a:pt x="73" y="473"/>
                  </a:moveTo>
                  <a:cubicBezTo>
                    <a:pt x="73" y="472"/>
                    <a:pt x="73" y="470"/>
                    <a:pt x="74" y="470"/>
                  </a:cubicBezTo>
                  <a:cubicBezTo>
                    <a:pt x="74" y="470"/>
                    <a:pt x="74" y="470"/>
                    <a:pt x="74" y="470"/>
                  </a:cubicBezTo>
                  <a:cubicBezTo>
                    <a:pt x="75" y="470"/>
                    <a:pt x="76" y="470"/>
                    <a:pt x="77" y="471"/>
                  </a:cubicBezTo>
                  <a:cubicBezTo>
                    <a:pt x="77" y="471"/>
                    <a:pt x="77" y="471"/>
                    <a:pt x="77" y="471"/>
                  </a:cubicBezTo>
                  <a:cubicBezTo>
                    <a:pt x="77" y="472"/>
                    <a:pt x="77" y="473"/>
                    <a:pt x="76" y="474"/>
                  </a:cubicBezTo>
                  <a:cubicBezTo>
                    <a:pt x="76" y="474"/>
                    <a:pt x="76" y="474"/>
                    <a:pt x="76" y="474"/>
                  </a:cubicBezTo>
                  <a:cubicBezTo>
                    <a:pt x="75" y="474"/>
                    <a:pt x="75" y="474"/>
                    <a:pt x="75" y="474"/>
                  </a:cubicBezTo>
                  <a:cubicBezTo>
                    <a:pt x="75" y="474"/>
                    <a:pt x="75" y="474"/>
                    <a:pt x="75" y="474"/>
                  </a:cubicBezTo>
                  <a:cubicBezTo>
                    <a:pt x="74" y="474"/>
                    <a:pt x="73" y="473"/>
                    <a:pt x="73" y="473"/>
                  </a:cubicBezTo>
                  <a:close/>
                  <a:moveTo>
                    <a:pt x="544" y="469"/>
                  </a:moveTo>
                  <a:cubicBezTo>
                    <a:pt x="543" y="469"/>
                    <a:pt x="543" y="468"/>
                    <a:pt x="543" y="467"/>
                  </a:cubicBezTo>
                  <a:cubicBezTo>
                    <a:pt x="543" y="467"/>
                    <a:pt x="543" y="467"/>
                    <a:pt x="543" y="467"/>
                  </a:cubicBezTo>
                  <a:cubicBezTo>
                    <a:pt x="544" y="466"/>
                    <a:pt x="545" y="465"/>
                    <a:pt x="546" y="466"/>
                  </a:cubicBezTo>
                  <a:cubicBezTo>
                    <a:pt x="546" y="466"/>
                    <a:pt x="546" y="466"/>
                    <a:pt x="546" y="466"/>
                  </a:cubicBezTo>
                  <a:cubicBezTo>
                    <a:pt x="547" y="466"/>
                    <a:pt x="547" y="467"/>
                    <a:pt x="547" y="468"/>
                  </a:cubicBezTo>
                  <a:cubicBezTo>
                    <a:pt x="547" y="468"/>
                    <a:pt x="547" y="468"/>
                    <a:pt x="547" y="468"/>
                  </a:cubicBezTo>
                  <a:cubicBezTo>
                    <a:pt x="547" y="469"/>
                    <a:pt x="546" y="470"/>
                    <a:pt x="545" y="470"/>
                  </a:cubicBezTo>
                  <a:cubicBezTo>
                    <a:pt x="545" y="470"/>
                    <a:pt x="545" y="470"/>
                    <a:pt x="545" y="470"/>
                  </a:cubicBezTo>
                  <a:cubicBezTo>
                    <a:pt x="545" y="470"/>
                    <a:pt x="544" y="469"/>
                    <a:pt x="544" y="469"/>
                  </a:cubicBezTo>
                  <a:close/>
                  <a:moveTo>
                    <a:pt x="69" y="462"/>
                  </a:moveTo>
                  <a:cubicBezTo>
                    <a:pt x="68" y="461"/>
                    <a:pt x="69" y="459"/>
                    <a:pt x="70" y="459"/>
                  </a:cubicBezTo>
                  <a:cubicBezTo>
                    <a:pt x="70" y="459"/>
                    <a:pt x="70" y="459"/>
                    <a:pt x="70" y="459"/>
                  </a:cubicBezTo>
                  <a:cubicBezTo>
                    <a:pt x="71" y="459"/>
                    <a:pt x="72" y="459"/>
                    <a:pt x="72" y="460"/>
                  </a:cubicBezTo>
                  <a:cubicBezTo>
                    <a:pt x="72" y="460"/>
                    <a:pt x="72" y="460"/>
                    <a:pt x="72" y="460"/>
                  </a:cubicBezTo>
                  <a:cubicBezTo>
                    <a:pt x="73" y="461"/>
                    <a:pt x="72" y="462"/>
                    <a:pt x="71" y="463"/>
                  </a:cubicBezTo>
                  <a:cubicBezTo>
                    <a:pt x="71" y="463"/>
                    <a:pt x="71" y="463"/>
                    <a:pt x="71" y="463"/>
                  </a:cubicBezTo>
                  <a:cubicBezTo>
                    <a:pt x="71" y="463"/>
                    <a:pt x="71" y="463"/>
                    <a:pt x="70" y="463"/>
                  </a:cubicBezTo>
                  <a:cubicBezTo>
                    <a:pt x="70" y="463"/>
                    <a:pt x="70" y="463"/>
                    <a:pt x="70" y="463"/>
                  </a:cubicBezTo>
                  <a:cubicBezTo>
                    <a:pt x="70" y="463"/>
                    <a:pt x="69" y="462"/>
                    <a:pt x="69" y="462"/>
                  </a:cubicBezTo>
                  <a:close/>
                  <a:moveTo>
                    <a:pt x="549" y="458"/>
                  </a:moveTo>
                  <a:cubicBezTo>
                    <a:pt x="548" y="458"/>
                    <a:pt x="547" y="457"/>
                    <a:pt x="548" y="456"/>
                  </a:cubicBezTo>
                  <a:cubicBezTo>
                    <a:pt x="548" y="456"/>
                    <a:pt x="548" y="456"/>
                    <a:pt x="548" y="456"/>
                  </a:cubicBezTo>
                  <a:cubicBezTo>
                    <a:pt x="548" y="455"/>
                    <a:pt x="549" y="454"/>
                    <a:pt x="550" y="455"/>
                  </a:cubicBezTo>
                  <a:cubicBezTo>
                    <a:pt x="550" y="455"/>
                    <a:pt x="550" y="455"/>
                    <a:pt x="550" y="455"/>
                  </a:cubicBezTo>
                  <a:cubicBezTo>
                    <a:pt x="551" y="455"/>
                    <a:pt x="552" y="456"/>
                    <a:pt x="551" y="457"/>
                  </a:cubicBezTo>
                  <a:cubicBezTo>
                    <a:pt x="551" y="457"/>
                    <a:pt x="551" y="457"/>
                    <a:pt x="551" y="457"/>
                  </a:cubicBezTo>
                  <a:cubicBezTo>
                    <a:pt x="551" y="458"/>
                    <a:pt x="550" y="458"/>
                    <a:pt x="550" y="458"/>
                  </a:cubicBezTo>
                  <a:cubicBezTo>
                    <a:pt x="550" y="458"/>
                    <a:pt x="550" y="458"/>
                    <a:pt x="550" y="458"/>
                  </a:cubicBezTo>
                  <a:cubicBezTo>
                    <a:pt x="549" y="458"/>
                    <a:pt x="549" y="458"/>
                    <a:pt x="549" y="458"/>
                  </a:cubicBezTo>
                  <a:close/>
                  <a:moveTo>
                    <a:pt x="64" y="450"/>
                  </a:moveTo>
                  <a:cubicBezTo>
                    <a:pt x="64" y="449"/>
                    <a:pt x="64" y="448"/>
                    <a:pt x="65" y="448"/>
                  </a:cubicBezTo>
                  <a:cubicBezTo>
                    <a:pt x="65" y="448"/>
                    <a:pt x="65" y="448"/>
                    <a:pt x="65" y="448"/>
                  </a:cubicBezTo>
                  <a:cubicBezTo>
                    <a:pt x="66" y="447"/>
                    <a:pt x="67" y="448"/>
                    <a:pt x="68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450"/>
                    <a:pt x="68" y="451"/>
                    <a:pt x="67" y="452"/>
                  </a:cubicBezTo>
                  <a:cubicBezTo>
                    <a:pt x="67" y="452"/>
                    <a:pt x="67" y="452"/>
                    <a:pt x="67" y="452"/>
                  </a:cubicBezTo>
                  <a:cubicBezTo>
                    <a:pt x="66" y="452"/>
                    <a:pt x="66" y="452"/>
                    <a:pt x="66" y="452"/>
                  </a:cubicBezTo>
                  <a:cubicBezTo>
                    <a:pt x="66" y="452"/>
                    <a:pt x="66" y="452"/>
                    <a:pt x="66" y="452"/>
                  </a:cubicBezTo>
                  <a:cubicBezTo>
                    <a:pt x="65" y="452"/>
                    <a:pt x="64" y="451"/>
                    <a:pt x="64" y="450"/>
                  </a:cubicBezTo>
                  <a:close/>
                  <a:moveTo>
                    <a:pt x="553" y="447"/>
                  </a:moveTo>
                  <a:cubicBezTo>
                    <a:pt x="552" y="447"/>
                    <a:pt x="552" y="446"/>
                    <a:pt x="552" y="44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53" y="444"/>
                    <a:pt x="554" y="443"/>
                    <a:pt x="555" y="443"/>
                  </a:cubicBezTo>
                  <a:cubicBezTo>
                    <a:pt x="555" y="443"/>
                    <a:pt x="555" y="443"/>
                    <a:pt x="555" y="443"/>
                  </a:cubicBezTo>
                  <a:cubicBezTo>
                    <a:pt x="556" y="444"/>
                    <a:pt x="556" y="445"/>
                    <a:pt x="556" y="446"/>
                  </a:cubicBezTo>
                  <a:cubicBezTo>
                    <a:pt x="556" y="446"/>
                    <a:pt x="556" y="446"/>
                    <a:pt x="556" y="446"/>
                  </a:cubicBezTo>
                  <a:cubicBezTo>
                    <a:pt x="556" y="447"/>
                    <a:pt x="555" y="447"/>
                    <a:pt x="554" y="447"/>
                  </a:cubicBezTo>
                  <a:cubicBezTo>
                    <a:pt x="554" y="447"/>
                    <a:pt x="554" y="447"/>
                    <a:pt x="554" y="447"/>
                  </a:cubicBezTo>
                  <a:cubicBezTo>
                    <a:pt x="554" y="447"/>
                    <a:pt x="554" y="447"/>
                    <a:pt x="553" y="447"/>
                  </a:cubicBezTo>
                  <a:close/>
                  <a:moveTo>
                    <a:pt x="59" y="439"/>
                  </a:moveTo>
                  <a:cubicBezTo>
                    <a:pt x="59" y="438"/>
                    <a:pt x="59" y="437"/>
                    <a:pt x="60" y="437"/>
                  </a:cubicBezTo>
                  <a:cubicBezTo>
                    <a:pt x="60" y="437"/>
                    <a:pt x="60" y="437"/>
                    <a:pt x="60" y="437"/>
                  </a:cubicBezTo>
                  <a:cubicBezTo>
                    <a:pt x="61" y="436"/>
                    <a:pt x="63" y="437"/>
                    <a:pt x="63" y="438"/>
                  </a:cubicBezTo>
                  <a:cubicBezTo>
                    <a:pt x="63" y="438"/>
                    <a:pt x="63" y="438"/>
                    <a:pt x="63" y="438"/>
                  </a:cubicBezTo>
                  <a:cubicBezTo>
                    <a:pt x="63" y="439"/>
                    <a:pt x="63" y="440"/>
                    <a:pt x="62" y="440"/>
                  </a:cubicBezTo>
                  <a:cubicBezTo>
                    <a:pt x="62" y="440"/>
                    <a:pt x="62" y="440"/>
                    <a:pt x="62" y="440"/>
                  </a:cubicBezTo>
                  <a:cubicBezTo>
                    <a:pt x="62" y="441"/>
                    <a:pt x="61" y="441"/>
                    <a:pt x="61" y="441"/>
                  </a:cubicBezTo>
                  <a:cubicBezTo>
                    <a:pt x="61" y="441"/>
                    <a:pt x="61" y="441"/>
                    <a:pt x="61" y="441"/>
                  </a:cubicBezTo>
                  <a:cubicBezTo>
                    <a:pt x="60" y="441"/>
                    <a:pt x="60" y="440"/>
                    <a:pt x="59" y="439"/>
                  </a:cubicBezTo>
                  <a:close/>
                  <a:moveTo>
                    <a:pt x="558" y="436"/>
                  </a:moveTo>
                  <a:cubicBezTo>
                    <a:pt x="557" y="436"/>
                    <a:pt x="556" y="434"/>
                    <a:pt x="557" y="433"/>
                  </a:cubicBezTo>
                  <a:cubicBezTo>
                    <a:pt x="557" y="433"/>
                    <a:pt x="557" y="433"/>
                    <a:pt x="557" y="433"/>
                  </a:cubicBezTo>
                  <a:cubicBezTo>
                    <a:pt x="557" y="432"/>
                    <a:pt x="558" y="432"/>
                    <a:pt x="559" y="432"/>
                  </a:cubicBezTo>
                  <a:cubicBezTo>
                    <a:pt x="559" y="432"/>
                    <a:pt x="559" y="432"/>
                    <a:pt x="559" y="432"/>
                  </a:cubicBezTo>
                  <a:cubicBezTo>
                    <a:pt x="560" y="433"/>
                    <a:pt x="561" y="434"/>
                    <a:pt x="561" y="435"/>
                  </a:cubicBezTo>
                  <a:cubicBezTo>
                    <a:pt x="561" y="435"/>
                    <a:pt x="561" y="435"/>
                    <a:pt x="561" y="435"/>
                  </a:cubicBezTo>
                  <a:cubicBezTo>
                    <a:pt x="560" y="436"/>
                    <a:pt x="559" y="436"/>
                    <a:pt x="559" y="436"/>
                  </a:cubicBezTo>
                  <a:cubicBezTo>
                    <a:pt x="559" y="436"/>
                    <a:pt x="559" y="436"/>
                    <a:pt x="559" y="436"/>
                  </a:cubicBezTo>
                  <a:cubicBezTo>
                    <a:pt x="558" y="436"/>
                    <a:pt x="558" y="436"/>
                    <a:pt x="558" y="436"/>
                  </a:cubicBezTo>
                  <a:close/>
                  <a:moveTo>
                    <a:pt x="55" y="428"/>
                  </a:moveTo>
                  <a:cubicBezTo>
                    <a:pt x="54" y="427"/>
                    <a:pt x="55" y="426"/>
                    <a:pt x="56" y="426"/>
                  </a:cubicBezTo>
                  <a:cubicBezTo>
                    <a:pt x="56" y="426"/>
                    <a:pt x="56" y="426"/>
                    <a:pt x="56" y="426"/>
                  </a:cubicBezTo>
                  <a:cubicBezTo>
                    <a:pt x="57" y="425"/>
                    <a:pt x="58" y="426"/>
                    <a:pt x="59" y="427"/>
                  </a:cubicBezTo>
                  <a:cubicBezTo>
                    <a:pt x="59" y="427"/>
                    <a:pt x="59" y="427"/>
                    <a:pt x="59" y="427"/>
                  </a:cubicBezTo>
                  <a:cubicBezTo>
                    <a:pt x="59" y="428"/>
                    <a:pt x="58" y="429"/>
                    <a:pt x="57" y="429"/>
                  </a:cubicBezTo>
                  <a:cubicBezTo>
                    <a:pt x="57" y="429"/>
                    <a:pt x="57" y="429"/>
                    <a:pt x="57" y="429"/>
                  </a:cubicBezTo>
                  <a:cubicBezTo>
                    <a:pt x="57" y="429"/>
                    <a:pt x="57" y="429"/>
                    <a:pt x="57" y="429"/>
                  </a:cubicBezTo>
                  <a:cubicBezTo>
                    <a:pt x="57" y="429"/>
                    <a:pt x="57" y="429"/>
                    <a:pt x="57" y="429"/>
                  </a:cubicBezTo>
                  <a:cubicBezTo>
                    <a:pt x="56" y="429"/>
                    <a:pt x="55" y="429"/>
                    <a:pt x="55" y="428"/>
                  </a:cubicBezTo>
                  <a:close/>
                  <a:moveTo>
                    <a:pt x="562" y="425"/>
                  </a:moveTo>
                  <a:cubicBezTo>
                    <a:pt x="561" y="425"/>
                    <a:pt x="561" y="423"/>
                    <a:pt x="561" y="422"/>
                  </a:cubicBezTo>
                  <a:cubicBezTo>
                    <a:pt x="561" y="422"/>
                    <a:pt x="561" y="422"/>
                    <a:pt x="561" y="422"/>
                  </a:cubicBezTo>
                  <a:cubicBezTo>
                    <a:pt x="562" y="421"/>
                    <a:pt x="563" y="421"/>
                    <a:pt x="564" y="421"/>
                  </a:cubicBezTo>
                  <a:cubicBezTo>
                    <a:pt x="564" y="421"/>
                    <a:pt x="564" y="421"/>
                    <a:pt x="564" y="421"/>
                  </a:cubicBezTo>
                  <a:cubicBezTo>
                    <a:pt x="565" y="422"/>
                    <a:pt x="565" y="423"/>
                    <a:pt x="565" y="424"/>
                  </a:cubicBezTo>
                  <a:cubicBezTo>
                    <a:pt x="565" y="424"/>
                    <a:pt x="565" y="424"/>
                    <a:pt x="565" y="424"/>
                  </a:cubicBezTo>
                  <a:cubicBezTo>
                    <a:pt x="565" y="425"/>
                    <a:pt x="564" y="425"/>
                    <a:pt x="563" y="425"/>
                  </a:cubicBezTo>
                  <a:cubicBezTo>
                    <a:pt x="563" y="425"/>
                    <a:pt x="563" y="425"/>
                    <a:pt x="563" y="425"/>
                  </a:cubicBezTo>
                  <a:cubicBezTo>
                    <a:pt x="563" y="425"/>
                    <a:pt x="563" y="425"/>
                    <a:pt x="562" y="425"/>
                  </a:cubicBezTo>
                  <a:close/>
                  <a:moveTo>
                    <a:pt x="51" y="417"/>
                  </a:moveTo>
                  <a:cubicBezTo>
                    <a:pt x="50" y="416"/>
                    <a:pt x="51" y="415"/>
                    <a:pt x="52" y="414"/>
                  </a:cubicBezTo>
                  <a:cubicBezTo>
                    <a:pt x="52" y="414"/>
                    <a:pt x="52" y="414"/>
                    <a:pt x="52" y="414"/>
                  </a:cubicBezTo>
                  <a:cubicBezTo>
                    <a:pt x="53" y="414"/>
                    <a:pt x="54" y="415"/>
                    <a:pt x="54" y="416"/>
                  </a:cubicBezTo>
                  <a:cubicBezTo>
                    <a:pt x="54" y="416"/>
                    <a:pt x="54" y="416"/>
                    <a:pt x="54" y="416"/>
                  </a:cubicBezTo>
                  <a:cubicBezTo>
                    <a:pt x="55" y="417"/>
                    <a:pt x="54" y="418"/>
                    <a:pt x="53" y="418"/>
                  </a:cubicBezTo>
                  <a:cubicBezTo>
                    <a:pt x="53" y="418"/>
                    <a:pt x="53" y="418"/>
                    <a:pt x="53" y="418"/>
                  </a:cubicBezTo>
                  <a:cubicBezTo>
                    <a:pt x="53" y="418"/>
                    <a:pt x="53" y="418"/>
                    <a:pt x="52" y="418"/>
                  </a:cubicBezTo>
                  <a:cubicBezTo>
                    <a:pt x="52" y="418"/>
                    <a:pt x="52" y="418"/>
                    <a:pt x="52" y="418"/>
                  </a:cubicBezTo>
                  <a:cubicBezTo>
                    <a:pt x="52" y="418"/>
                    <a:pt x="51" y="418"/>
                    <a:pt x="51" y="417"/>
                  </a:cubicBezTo>
                  <a:close/>
                  <a:moveTo>
                    <a:pt x="567" y="414"/>
                  </a:moveTo>
                  <a:cubicBezTo>
                    <a:pt x="566" y="413"/>
                    <a:pt x="565" y="412"/>
                    <a:pt x="565" y="411"/>
                  </a:cubicBezTo>
                  <a:cubicBezTo>
                    <a:pt x="565" y="411"/>
                    <a:pt x="565" y="411"/>
                    <a:pt x="565" y="411"/>
                  </a:cubicBezTo>
                  <a:cubicBezTo>
                    <a:pt x="565" y="411"/>
                    <a:pt x="565" y="411"/>
                    <a:pt x="565" y="411"/>
                  </a:cubicBezTo>
                  <a:cubicBezTo>
                    <a:pt x="565" y="411"/>
                    <a:pt x="565" y="411"/>
                    <a:pt x="565" y="411"/>
                  </a:cubicBezTo>
                  <a:cubicBezTo>
                    <a:pt x="566" y="410"/>
                    <a:pt x="567" y="410"/>
                    <a:pt x="568" y="410"/>
                  </a:cubicBezTo>
                  <a:cubicBezTo>
                    <a:pt x="568" y="410"/>
                    <a:pt x="568" y="410"/>
                    <a:pt x="568" y="410"/>
                  </a:cubicBezTo>
                  <a:cubicBezTo>
                    <a:pt x="569" y="410"/>
                    <a:pt x="569" y="411"/>
                    <a:pt x="569" y="412"/>
                  </a:cubicBezTo>
                  <a:cubicBezTo>
                    <a:pt x="569" y="412"/>
                    <a:pt x="569" y="412"/>
                    <a:pt x="569" y="412"/>
                  </a:cubicBezTo>
                  <a:cubicBezTo>
                    <a:pt x="569" y="413"/>
                    <a:pt x="568" y="414"/>
                    <a:pt x="567" y="414"/>
                  </a:cubicBezTo>
                  <a:cubicBezTo>
                    <a:pt x="567" y="414"/>
                    <a:pt x="567" y="414"/>
                    <a:pt x="567" y="414"/>
                  </a:cubicBezTo>
                  <a:cubicBezTo>
                    <a:pt x="567" y="414"/>
                    <a:pt x="567" y="414"/>
                    <a:pt x="567" y="414"/>
                  </a:cubicBezTo>
                  <a:close/>
                  <a:moveTo>
                    <a:pt x="47" y="405"/>
                  </a:moveTo>
                  <a:cubicBezTo>
                    <a:pt x="46" y="404"/>
                    <a:pt x="47" y="403"/>
                    <a:pt x="48" y="403"/>
                  </a:cubicBezTo>
                  <a:cubicBezTo>
                    <a:pt x="48" y="403"/>
                    <a:pt x="48" y="403"/>
                    <a:pt x="48" y="403"/>
                  </a:cubicBezTo>
                  <a:cubicBezTo>
                    <a:pt x="49" y="403"/>
                    <a:pt x="50" y="403"/>
                    <a:pt x="51" y="404"/>
                  </a:cubicBezTo>
                  <a:cubicBezTo>
                    <a:pt x="51" y="404"/>
                    <a:pt x="51" y="404"/>
                    <a:pt x="51" y="404"/>
                  </a:cubicBezTo>
                  <a:cubicBezTo>
                    <a:pt x="51" y="405"/>
                    <a:pt x="50" y="406"/>
                    <a:pt x="49" y="407"/>
                  </a:cubicBezTo>
                  <a:cubicBezTo>
                    <a:pt x="49" y="407"/>
                    <a:pt x="49" y="407"/>
                    <a:pt x="49" y="407"/>
                  </a:cubicBezTo>
                  <a:cubicBezTo>
                    <a:pt x="49" y="407"/>
                    <a:pt x="49" y="407"/>
                    <a:pt x="49" y="407"/>
                  </a:cubicBezTo>
                  <a:cubicBezTo>
                    <a:pt x="49" y="407"/>
                    <a:pt x="49" y="407"/>
                    <a:pt x="49" y="407"/>
                  </a:cubicBezTo>
                  <a:cubicBezTo>
                    <a:pt x="48" y="407"/>
                    <a:pt x="47" y="406"/>
                    <a:pt x="47" y="405"/>
                  </a:cubicBezTo>
                  <a:close/>
                  <a:moveTo>
                    <a:pt x="570" y="402"/>
                  </a:moveTo>
                  <a:cubicBezTo>
                    <a:pt x="569" y="402"/>
                    <a:pt x="569" y="401"/>
                    <a:pt x="569" y="400"/>
                  </a:cubicBezTo>
                  <a:cubicBezTo>
                    <a:pt x="569" y="400"/>
                    <a:pt x="569" y="400"/>
                    <a:pt x="569" y="400"/>
                  </a:cubicBezTo>
                  <a:cubicBezTo>
                    <a:pt x="569" y="400"/>
                    <a:pt x="569" y="400"/>
                    <a:pt x="569" y="400"/>
                  </a:cubicBezTo>
                  <a:cubicBezTo>
                    <a:pt x="569" y="400"/>
                    <a:pt x="569" y="400"/>
                    <a:pt x="569" y="400"/>
                  </a:cubicBezTo>
                  <a:cubicBezTo>
                    <a:pt x="569" y="399"/>
                    <a:pt x="570" y="398"/>
                    <a:pt x="571" y="398"/>
                  </a:cubicBezTo>
                  <a:cubicBezTo>
                    <a:pt x="571" y="398"/>
                    <a:pt x="571" y="398"/>
                    <a:pt x="571" y="398"/>
                  </a:cubicBezTo>
                  <a:cubicBezTo>
                    <a:pt x="572" y="399"/>
                    <a:pt x="573" y="400"/>
                    <a:pt x="573" y="401"/>
                  </a:cubicBezTo>
                  <a:cubicBezTo>
                    <a:pt x="573" y="401"/>
                    <a:pt x="573" y="401"/>
                    <a:pt x="573" y="401"/>
                  </a:cubicBezTo>
                  <a:cubicBezTo>
                    <a:pt x="572" y="402"/>
                    <a:pt x="572" y="402"/>
                    <a:pt x="571" y="402"/>
                  </a:cubicBezTo>
                  <a:cubicBezTo>
                    <a:pt x="571" y="402"/>
                    <a:pt x="571" y="402"/>
                    <a:pt x="571" y="402"/>
                  </a:cubicBezTo>
                  <a:cubicBezTo>
                    <a:pt x="571" y="402"/>
                    <a:pt x="570" y="402"/>
                    <a:pt x="570" y="402"/>
                  </a:cubicBezTo>
                  <a:close/>
                  <a:moveTo>
                    <a:pt x="44" y="394"/>
                  </a:moveTo>
                  <a:cubicBezTo>
                    <a:pt x="43" y="393"/>
                    <a:pt x="44" y="392"/>
                    <a:pt x="45" y="391"/>
                  </a:cubicBezTo>
                  <a:cubicBezTo>
                    <a:pt x="45" y="391"/>
                    <a:pt x="45" y="391"/>
                    <a:pt x="45" y="391"/>
                  </a:cubicBezTo>
                  <a:cubicBezTo>
                    <a:pt x="46" y="391"/>
                    <a:pt x="47" y="392"/>
                    <a:pt x="47" y="393"/>
                  </a:cubicBezTo>
                  <a:cubicBezTo>
                    <a:pt x="47" y="393"/>
                    <a:pt x="47" y="393"/>
                    <a:pt x="47" y="393"/>
                  </a:cubicBezTo>
                  <a:cubicBezTo>
                    <a:pt x="48" y="394"/>
                    <a:pt x="47" y="395"/>
                    <a:pt x="46" y="395"/>
                  </a:cubicBezTo>
                  <a:cubicBezTo>
                    <a:pt x="46" y="395"/>
                    <a:pt x="46" y="395"/>
                    <a:pt x="46" y="395"/>
                  </a:cubicBezTo>
                  <a:cubicBezTo>
                    <a:pt x="46" y="395"/>
                    <a:pt x="46" y="395"/>
                    <a:pt x="45" y="395"/>
                  </a:cubicBezTo>
                  <a:cubicBezTo>
                    <a:pt x="45" y="395"/>
                    <a:pt x="45" y="395"/>
                    <a:pt x="45" y="395"/>
                  </a:cubicBezTo>
                  <a:cubicBezTo>
                    <a:pt x="45" y="395"/>
                    <a:pt x="44" y="395"/>
                    <a:pt x="44" y="394"/>
                  </a:cubicBezTo>
                  <a:close/>
                  <a:moveTo>
                    <a:pt x="573" y="391"/>
                  </a:moveTo>
                  <a:cubicBezTo>
                    <a:pt x="572" y="390"/>
                    <a:pt x="572" y="389"/>
                    <a:pt x="572" y="388"/>
                  </a:cubicBezTo>
                  <a:cubicBezTo>
                    <a:pt x="572" y="388"/>
                    <a:pt x="572" y="388"/>
                    <a:pt x="572" y="388"/>
                  </a:cubicBezTo>
                  <a:cubicBezTo>
                    <a:pt x="572" y="387"/>
                    <a:pt x="573" y="387"/>
                    <a:pt x="574" y="387"/>
                  </a:cubicBezTo>
                  <a:cubicBezTo>
                    <a:pt x="574" y="387"/>
                    <a:pt x="574" y="387"/>
                    <a:pt x="574" y="387"/>
                  </a:cubicBezTo>
                  <a:cubicBezTo>
                    <a:pt x="575" y="387"/>
                    <a:pt x="576" y="388"/>
                    <a:pt x="576" y="389"/>
                  </a:cubicBezTo>
                  <a:cubicBezTo>
                    <a:pt x="576" y="389"/>
                    <a:pt x="576" y="389"/>
                    <a:pt x="576" y="389"/>
                  </a:cubicBezTo>
                  <a:cubicBezTo>
                    <a:pt x="576" y="390"/>
                    <a:pt x="575" y="391"/>
                    <a:pt x="574" y="391"/>
                  </a:cubicBezTo>
                  <a:cubicBezTo>
                    <a:pt x="574" y="391"/>
                    <a:pt x="574" y="391"/>
                    <a:pt x="574" y="391"/>
                  </a:cubicBezTo>
                  <a:cubicBezTo>
                    <a:pt x="574" y="391"/>
                    <a:pt x="574" y="391"/>
                    <a:pt x="573" y="391"/>
                  </a:cubicBezTo>
                  <a:close/>
                  <a:moveTo>
                    <a:pt x="41" y="382"/>
                  </a:moveTo>
                  <a:cubicBezTo>
                    <a:pt x="41" y="381"/>
                    <a:pt x="41" y="380"/>
                    <a:pt x="42" y="380"/>
                  </a:cubicBezTo>
                  <a:cubicBezTo>
                    <a:pt x="42" y="380"/>
                    <a:pt x="42" y="380"/>
                    <a:pt x="42" y="380"/>
                  </a:cubicBezTo>
                  <a:cubicBezTo>
                    <a:pt x="43" y="379"/>
                    <a:pt x="44" y="380"/>
                    <a:pt x="45" y="381"/>
                  </a:cubicBezTo>
                  <a:cubicBezTo>
                    <a:pt x="45" y="381"/>
                    <a:pt x="45" y="381"/>
                    <a:pt x="45" y="381"/>
                  </a:cubicBezTo>
                  <a:cubicBezTo>
                    <a:pt x="45" y="382"/>
                    <a:pt x="44" y="383"/>
                    <a:pt x="43" y="384"/>
                  </a:cubicBezTo>
                  <a:cubicBezTo>
                    <a:pt x="43" y="384"/>
                    <a:pt x="43" y="384"/>
                    <a:pt x="43" y="384"/>
                  </a:cubicBezTo>
                  <a:cubicBezTo>
                    <a:pt x="43" y="384"/>
                    <a:pt x="43" y="384"/>
                    <a:pt x="43" y="384"/>
                  </a:cubicBezTo>
                  <a:cubicBezTo>
                    <a:pt x="43" y="384"/>
                    <a:pt x="43" y="384"/>
                    <a:pt x="43" y="384"/>
                  </a:cubicBezTo>
                  <a:cubicBezTo>
                    <a:pt x="42" y="384"/>
                    <a:pt x="41" y="383"/>
                    <a:pt x="41" y="382"/>
                  </a:cubicBezTo>
                  <a:close/>
                  <a:moveTo>
                    <a:pt x="576" y="379"/>
                  </a:moveTo>
                  <a:cubicBezTo>
                    <a:pt x="575" y="379"/>
                    <a:pt x="574" y="378"/>
                    <a:pt x="574" y="377"/>
                  </a:cubicBezTo>
                  <a:cubicBezTo>
                    <a:pt x="574" y="377"/>
                    <a:pt x="574" y="377"/>
                    <a:pt x="574" y="377"/>
                  </a:cubicBezTo>
                  <a:cubicBezTo>
                    <a:pt x="575" y="376"/>
                    <a:pt x="576" y="375"/>
                    <a:pt x="577" y="375"/>
                  </a:cubicBezTo>
                  <a:cubicBezTo>
                    <a:pt x="577" y="375"/>
                    <a:pt x="577" y="375"/>
                    <a:pt x="577" y="375"/>
                  </a:cubicBezTo>
                  <a:cubicBezTo>
                    <a:pt x="578" y="375"/>
                    <a:pt x="579" y="376"/>
                    <a:pt x="578" y="377"/>
                  </a:cubicBezTo>
                  <a:cubicBezTo>
                    <a:pt x="578" y="377"/>
                    <a:pt x="578" y="377"/>
                    <a:pt x="578" y="377"/>
                  </a:cubicBezTo>
                  <a:cubicBezTo>
                    <a:pt x="578" y="378"/>
                    <a:pt x="577" y="379"/>
                    <a:pt x="576" y="379"/>
                  </a:cubicBezTo>
                  <a:cubicBezTo>
                    <a:pt x="576" y="379"/>
                    <a:pt x="576" y="379"/>
                    <a:pt x="576" y="379"/>
                  </a:cubicBezTo>
                  <a:cubicBezTo>
                    <a:pt x="576" y="379"/>
                    <a:pt x="576" y="379"/>
                    <a:pt x="576" y="379"/>
                  </a:cubicBezTo>
                  <a:close/>
                  <a:moveTo>
                    <a:pt x="39" y="370"/>
                  </a:moveTo>
                  <a:cubicBezTo>
                    <a:pt x="38" y="369"/>
                    <a:pt x="39" y="368"/>
                    <a:pt x="40" y="368"/>
                  </a:cubicBezTo>
                  <a:cubicBezTo>
                    <a:pt x="40" y="368"/>
                    <a:pt x="40" y="368"/>
                    <a:pt x="40" y="368"/>
                  </a:cubicBezTo>
                  <a:cubicBezTo>
                    <a:pt x="41" y="368"/>
                    <a:pt x="42" y="368"/>
                    <a:pt x="43" y="370"/>
                  </a:cubicBezTo>
                  <a:cubicBezTo>
                    <a:pt x="43" y="370"/>
                    <a:pt x="43" y="370"/>
                    <a:pt x="43" y="370"/>
                  </a:cubicBezTo>
                  <a:cubicBezTo>
                    <a:pt x="43" y="370"/>
                    <a:pt x="43" y="370"/>
                    <a:pt x="43" y="370"/>
                  </a:cubicBezTo>
                  <a:cubicBezTo>
                    <a:pt x="43" y="370"/>
                    <a:pt x="43" y="370"/>
                    <a:pt x="43" y="370"/>
                  </a:cubicBezTo>
                  <a:cubicBezTo>
                    <a:pt x="43" y="371"/>
                    <a:pt x="42" y="372"/>
                    <a:pt x="41" y="372"/>
                  </a:cubicBezTo>
                  <a:cubicBezTo>
                    <a:pt x="41" y="372"/>
                    <a:pt x="41" y="372"/>
                    <a:pt x="41" y="372"/>
                  </a:cubicBezTo>
                  <a:cubicBezTo>
                    <a:pt x="41" y="372"/>
                    <a:pt x="41" y="372"/>
                    <a:pt x="41" y="372"/>
                  </a:cubicBezTo>
                  <a:cubicBezTo>
                    <a:pt x="41" y="372"/>
                    <a:pt x="41" y="372"/>
                    <a:pt x="41" y="372"/>
                  </a:cubicBezTo>
                  <a:cubicBezTo>
                    <a:pt x="40" y="372"/>
                    <a:pt x="39" y="371"/>
                    <a:pt x="39" y="370"/>
                  </a:cubicBezTo>
                  <a:close/>
                  <a:moveTo>
                    <a:pt x="578" y="367"/>
                  </a:moveTo>
                  <a:cubicBezTo>
                    <a:pt x="577" y="367"/>
                    <a:pt x="576" y="366"/>
                    <a:pt x="576" y="365"/>
                  </a:cubicBezTo>
                  <a:cubicBezTo>
                    <a:pt x="576" y="365"/>
                    <a:pt x="576" y="365"/>
                    <a:pt x="576" y="365"/>
                  </a:cubicBezTo>
                  <a:cubicBezTo>
                    <a:pt x="576" y="365"/>
                    <a:pt x="576" y="365"/>
                    <a:pt x="576" y="365"/>
                  </a:cubicBezTo>
                  <a:cubicBezTo>
                    <a:pt x="576" y="365"/>
                    <a:pt x="576" y="365"/>
                    <a:pt x="576" y="365"/>
                  </a:cubicBezTo>
                  <a:cubicBezTo>
                    <a:pt x="577" y="364"/>
                    <a:pt x="578" y="363"/>
                    <a:pt x="579" y="363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580" y="363"/>
                    <a:pt x="580" y="364"/>
                    <a:pt x="580" y="365"/>
                  </a:cubicBezTo>
                  <a:cubicBezTo>
                    <a:pt x="580" y="365"/>
                    <a:pt x="580" y="365"/>
                    <a:pt x="580" y="365"/>
                  </a:cubicBezTo>
                  <a:cubicBezTo>
                    <a:pt x="580" y="366"/>
                    <a:pt x="579" y="367"/>
                    <a:pt x="578" y="367"/>
                  </a:cubicBezTo>
                  <a:cubicBezTo>
                    <a:pt x="578" y="367"/>
                    <a:pt x="578" y="367"/>
                    <a:pt x="578" y="367"/>
                  </a:cubicBezTo>
                  <a:cubicBezTo>
                    <a:pt x="578" y="367"/>
                    <a:pt x="578" y="367"/>
                    <a:pt x="578" y="367"/>
                  </a:cubicBezTo>
                  <a:close/>
                  <a:moveTo>
                    <a:pt x="37" y="358"/>
                  </a:moveTo>
                  <a:cubicBezTo>
                    <a:pt x="37" y="357"/>
                    <a:pt x="38" y="356"/>
                    <a:pt x="39" y="356"/>
                  </a:cubicBezTo>
                  <a:cubicBezTo>
                    <a:pt x="39" y="356"/>
                    <a:pt x="39" y="356"/>
                    <a:pt x="39" y="356"/>
                  </a:cubicBezTo>
                  <a:cubicBezTo>
                    <a:pt x="40" y="356"/>
                    <a:pt x="41" y="357"/>
                    <a:pt x="41" y="358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1" y="359"/>
                    <a:pt x="40" y="360"/>
                    <a:pt x="39" y="360"/>
                  </a:cubicBezTo>
                  <a:cubicBezTo>
                    <a:pt x="39" y="360"/>
                    <a:pt x="39" y="360"/>
                    <a:pt x="39" y="360"/>
                  </a:cubicBezTo>
                  <a:cubicBezTo>
                    <a:pt x="39" y="360"/>
                    <a:pt x="39" y="360"/>
                    <a:pt x="39" y="360"/>
                  </a:cubicBezTo>
                  <a:cubicBezTo>
                    <a:pt x="39" y="360"/>
                    <a:pt x="39" y="360"/>
                    <a:pt x="39" y="360"/>
                  </a:cubicBezTo>
                  <a:cubicBezTo>
                    <a:pt x="38" y="360"/>
                    <a:pt x="37" y="359"/>
                    <a:pt x="37" y="358"/>
                  </a:cubicBezTo>
                  <a:close/>
                  <a:moveTo>
                    <a:pt x="580" y="355"/>
                  </a:moveTo>
                  <a:cubicBezTo>
                    <a:pt x="578" y="355"/>
                    <a:pt x="578" y="354"/>
                    <a:pt x="578" y="353"/>
                  </a:cubicBezTo>
                  <a:cubicBezTo>
                    <a:pt x="578" y="353"/>
                    <a:pt x="578" y="353"/>
                    <a:pt x="578" y="353"/>
                  </a:cubicBezTo>
                  <a:cubicBezTo>
                    <a:pt x="578" y="352"/>
                    <a:pt x="579" y="351"/>
                    <a:pt x="580" y="351"/>
                  </a:cubicBezTo>
                  <a:cubicBezTo>
                    <a:pt x="580" y="351"/>
                    <a:pt x="580" y="351"/>
                    <a:pt x="580" y="351"/>
                  </a:cubicBezTo>
                  <a:cubicBezTo>
                    <a:pt x="581" y="351"/>
                    <a:pt x="582" y="352"/>
                    <a:pt x="582" y="353"/>
                  </a:cubicBezTo>
                  <a:cubicBezTo>
                    <a:pt x="582" y="353"/>
                    <a:pt x="582" y="353"/>
                    <a:pt x="582" y="353"/>
                  </a:cubicBezTo>
                  <a:cubicBezTo>
                    <a:pt x="582" y="354"/>
                    <a:pt x="581" y="355"/>
                    <a:pt x="580" y="355"/>
                  </a:cubicBezTo>
                  <a:cubicBezTo>
                    <a:pt x="580" y="355"/>
                    <a:pt x="580" y="355"/>
                    <a:pt x="580" y="355"/>
                  </a:cubicBezTo>
                  <a:cubicBezTo>
                    <a:pt x="580" y="355"/>
                    <a:pt x="580" y="355"/>
                    <a:pt x="580" y="355"/>
                  </a:cubicBezTo>
                  <a:close/>
                  <a:moveTo>
                    <a:pt x="36" y="346"/>
                  </a:moveTo>
                  <a:cubicBezTo>
                    <a:pt x="36" y="346"/>
                    <a:pt x="36" y="346"/>
                    <a:pt x="36" y="346"/>
                  </a:cubicBezTo>
                  <a:cubicBezTo>
                    <a:pt x="36" y="345"/>
                    <a:pt x="36" y="344"/>
                    <a:pt x="38" y="344"/>
                  </a:cubicBezTo>
                  <a:cubicBezTo>
                    <a:pt x="38" y="344"/>
                    <a:pt x="38" y="344"/>
                    <a:pt x="38" y="344"/>
                  </a:cubicBezTo>
                  <a:cubicBezTo>
                    <a:pt x="39" y="344"/>
                    <a:pt x="40" y="345"/>
                    <a:pt x="40" y="346"/>
                  </a:cubicBezTo>
                  <a:cubicBezTo>
                    <a:pt x="40" y="346"/>
                    <a:pt x="40" y="346"/>
                    <a:pt x="40" y="346"/>
                  </a:cubicBezTo>
                  <a:cubicBezTo>
                    <a:pt x="40" y="347"/>
                    <a:pt x="39" y="348"/>
                    <a:pt x="38" y="348"/>
                  </a:cubicBezTo>
                  <a:cubicBezTo>
                    <a:pt x="38" y="348"/>
                    <a:pt x="38" y="348"/>
                    <a:pt x="38" y="348"/>
                  </a:cubicBezTo>
                  <a:cubicBezTo>
                    <a:pt x="38" y="348"/>
                    <a:pt x="38" y="348"/>
                    <a:pt x="38" y="348"/>
                  </a:cubicBezTo>
                  <a:cubicBezTo>
                    <a:pt x="38" y="348"/>
                    <a:pt x="38" y="348"/>
                    <a:pt x="38" y="348"/>
                  </a:cubicBezTo>
                  <a:cubicBezTo>
                    <a:pt x="37" y="348"/>
                    <a:pt x="36" y="347"/>
                    <a:pt x="36" y="346"/>
                  </a:cubicBezTo>
                  <a:close/>
                  <a:moveTo>
                    <a:pt x="581" y="343"/>
                  </a:moveTo>
                  <a:cubicBezTo>
                    <a:pt x="580" y="343"/>
                    <a:pt x="579" y="342"/>
                    <a:pt x="579" y="341"/>
                  </a:cubicBezTo>
                  <a:cubicBezTo>
                    <a:pt x="579" y="341"/>
                    <a:pt x="579" y="341"/>
                    <a:pt x="579" y="341"/>
                  </a:cubicBezTo>
                  <a:cubicBezTo>
                    <a:pt x="579" y="340"/>
                    <a:pt x="580" y="339"/>
                    <a:pt x="581" y="339"/>
                  </a:cubicBezTo>
                  <a:cubicBezTo>
                    <a:pt x="581" y="339"/>
                    <a:pt x="581" y="339"/>
                    <a:pt x="581" y="339"/>
                  </a:cubicBezTo>
                  <a:cubicBezTo>
                    <a:pt x="582" y="339"/>
                    <a:pt x="583" y="340"/>
                    <a:pt x="583" y="341"/>
                  </a:cubicBezTo>
                  <a:cubicBezTo>
                    <a:pt x="583" y="341"/>
                    <a:pt x="583" y="341"/>
                    <a:pt x="583" y="341"/>
                  </a:cubicBezTo>
                  <a:cubicBezTo>
                    <a:pt x="583" y="342"/>
                    <a:pt x="582" y="343"/>
                    <a:pt x="581" y="343"/>
                  </a:cubicBezTo>
                  <a:cubicBezTo>
                    <a:pt x="581" y="343"/>
                    <a:pt x="581" y="343"/>
                    <a:pt x="581" y="343"/>
                  </a:cubicBezTo>
                  <a:cubicBezTo>
                    <a:pt x="581" y="343"/>
                    <a:pt x="581" y="343"/>
                    <a:pt x="581" y="343"/>
                  </a:cubicBezTo>
                  <a:close/>
                  <a:moveTo>
                    <a:pt x="35" y="334"/>
                  </a:moveTo>
                  <a:cubicBezTo>
                    <a:pt x="35" y="334"/>
                    <a:pt x="35" y="334"/>
                    <a:pt x="35" y="334"/>
                  </a:cubicBezTo>
                  <a:cubicBezTo>
                    <a:pt x="35" y="333"/>
                    <a:pt x="36" y="332"/>
                    <a:pt x="37" y="332"/>
                  </a:cubicBezTo>
                  <a:cubicBezTo>
                    <a:pt x="37" y="332"/>
                    <a:pt x="37" y="332"/>
                    <a:pt x="37" y="332"/>
                  </a:cubicBezTo>
                  <a:cubicBezTo>
                    <a:pt x="38" y="332"/>
                    <a:pt x="39" y="333"/>
                    <a:pt x="39" y="334"/>
                  </a:cubicBezTo>
                  <a:cubicBezTo>
                    <a:pt x="39" y="334"/>
                    <a:pt x="39" y="334"/>
                    <a:pt x="39" y="334"/>
                  </a:cubicBezTo>
                  <a:cubicBezTo>
                    <a:pt x="39" y="335"/>
                    <a:pt x="38" y="336"/>
                    <a:pt x="37" y="336"/>
                  </a:cubicBezTo>
                  <a:cubicBezTo>
                    <a:pt x="37" y="336"/>
                    <a:pt x="37" y="336"/>
                    <a:pt x="37" y="336"/>
                  </a:cubicBezTo>
                  <a:cubicBezTo>
                    <a:pt x="37" y="336"/>
                    <a:pt x="37" y="336"/>
                    <a:pt x="37" y="336"/>
                  </a:cubicBezTo>
                  <a:cubicBezTo>
                    <a:pt x="37" y="336"/>
                    <a:pt x="37" y="336"/>
                    <a:pt x="37" y="336"/>
                  </a:cubicBezTo>
                  <a:cubicBezTo>
                    <a:pt x="36" y="336"/>
                    <a:pt x="35" y="335"/>
                    <a:pt x="35" y="334"/>
                  </a:cubicBezTo>
                  <a:close/>
                  <a:moveTo>
                    <a:pt x="581" y="331"/>
                  </a:moveTo>
                  <a:cubicBezTo>
                    <a:pt x="580" y="331"/>
                    <a:pt x="579" y="330"/>
                    <a:pt x="579" y="329"/>
                  </a:cubicBezTo>
                  <a:cubicBezTo>
                    <a:pt x="579" y="329"/>
                    <a:pt x="579" y="329"/>
                    <a:pt x="579" y="329"/>
                  </a:cubicBezTo>
                  <a:cubicBezTo>
                    <a:pt x="579" y="328"/>
                    <a:pt x="580" y="327"/>
                    <a:pt x="581" y="327"/>
                  </a:cubicBezTo>
                  <a:cubicBezTo>
                    <a:pt x="581" y="327"/>
                    <a:pt x="581" y="327"/>
                    <a:pt x="581" y="327"/>
                  </a:cubicBezTo>
                  <a:cubicBezTo>
                    <a:pt x="582" y="327"/>
                    <a:pt x="583" y="328"/>
                    <a:pt x="583" y="329"/>
                  </a:cubicBezTo>
                  <a:cubicBezTo>
                    <a:pt x="583" y="329"/>
                    <a:pt x="583" y="329"/>
                    <a:pt x="583" y="329"/>
                  </a:cubicBezTo>
                  <a:cubicBezTo>
                    <a:pt x="583" y="330"/>
                    <a:pt x="582" y="331"/>
                    <a:pt x="581" y="331"/>
                  </a:cubicBezTo>
                  <a:cubicBezTo>
                    <a:pt x="581" y="331"/>
                    <a:pt x="581" y="331"/>
                    <a:pt x="581" y="331"/>
                  </a:cubicBezTo>
                  <a:cubicBezTo>
                    <a:pt x="581" y="331"/>
                    <a:pt x="581" y="331"/>
                    <a:pt x="581" y="331"/>
                  </a:cubicBezTo>
                  <a:close/>
                  <a:moveTo>
                    <a:pt x="37" y="324"/>
                  </a:moveTo>
                  <a:cubicBezTo>
                    <a:pt x="36" y="324"/>
                    <a:pt x="35" y="323"/>
                    <a:pt x="35" y="322"/>
                  </a:cubicBezTo>
                  <a:cubicBezTo>
                    <a:pt x="35" y="322"/>
                    <a:pt x="35" y="322"/>
                    <a:pt x="35" y="322"/>
                  </a:cubicBezTo>
                  <a:cubicBezTo>
                    <a:pt x="35" y="321"/>
                    <a:pt x="36" y="320"/>
                    <a:pt x="37" y="320"/>
                  </a:cubicBezTo>
                  <a:cubicBezTo>
                    <a:pt x="37" y="320"/>
                    <a:pt x="37" y="320"/>
                    <a:pt x="37" y="320"/>
                  </a:cubicBezTo>
                  <a:cubicBezTo>
                    <a:pt x="38" y="320"/>
                    <a:pt x="39" y="321"/>
                    <a:pt x="39" y="322"/>
                  </a:cubicBezTo>
                  <a:cubicBezTo>
                    <a:pt x="39" y="322"/>
                    <a:pt x="39" y="322"/>
                    <a:pt x="39" y="322"/>
                  </a:cubicBezTo>
                  <a:cubicBezTo>
                    <a:pt x="39" y="323"/>
                    <a:pt x="38" y="324"/>
                    <a:pt x="37" y="324"/>
                  </a:cubicBezTo>
                  <a:cubicBezTo>
                    <a:pt x="37" y="324"/>
                    <a:pt x="37" y="324"/>
                    <a:pt x="37" y="324"/>
                  </a:cubicBezTo>
                  <a:close/>
                  <a:moveTo>
                    <a:pt x="579" y="317"/>
                  </a:moveTo>
                  <a:cubicBezTo>
                    <a:pt x="579" y="316"/>
                    <a:pt x="580" y="315"/>
                    <a:pt x="581" y="315"/>
                  </a:cubicBezTo>
                  <a:cubicBezTo>
                    <a:pt x="581" y="315"/>
                    <a:pt x="581" y="315"/>
                    <a:pt x="581" y="315"/>
                  </a:cubicBezTo>
                  <a:cubicBezTo>
                    <a:pt x="582" y="315"/>
                    <a:pt x="583" y="316"/>
                    <a:pt x="583" y="317"/>
                  </a:cubicBezTo>
                  <a:cubicBezTo>
                    <a:pt x="583" y="317"/>
                    <a:pt x="583" y="317"/>
                    <a:pt x="583" y="317"/>
                  </a:cubicBezTo>
                  <a:cubicBezTo>
                    <a:pt x="583" y="318"/>
                    <a:pt x="582" y="319"/>
                    <a:pt x="581" y="319"/>
                  </a:cubicBezTo>
                  <a:cubicBezTo>
                    <a:pt x="581" y="319"/>
                    <a:pt x="581" y="319"/>
                    <a:pt x="581" y="319"/>
                  </a:cubicBezTo>
                  <a:cubicBezTo>
                    <a:pt x="581" y="319"/>
                    <a:pt x="581" y="319"/>
                    <a:pt x="581" y="319"/>
                  </a:cubicBezTo>
                  <a:cubicBezTo>
                    <a:pt x="581" y="319"/>
                    <a:pt x="581" y="319"/>
                    <a:pt x="581" y="319"/>
                  </a:cubicBezTo>
                  <a:cubicBezTo>
                    <a:pt x="580" y="319"/>
                    <a:pt x="579" y="318"/>
                    <a:pt x="579" y="317"/>
                  </a:cubicBezTo>
                  <a:close/>
                  <a:moveTo>
                    <a:pt x="37" y="312"/>
                  </a:moveTo>
                  <a:cubicBezTo>
                    <a:pt x="36" y="312"/>
                    <a:pt x="35" y="311"/>
                    <a:pt x="36" y="310"/>
                  </a:cubicBezTo>
                  <a:cubicBezTo>
                    <a:pt x="36" y="310"/>
                    <a:pt x="36" y="310"/>
                    <a:pt x="36" y="310"/>
                  </a:cubicBezTo>
                  <a:cubicBezTo>
                    <a:pt x="36" y="309"/>
                    <a:pt x="37" y="308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0" y="309"/>
                    <a:pt x="40" y="310"/>
                  </a:cubicBezTo>
                  <a:cubicBezTo>
                    <a:pt x="40" y="310"/>
                    <a:pt x="40" y="310"/>
                    <a:pt x="40" y="310"/>
                  </a:cubicBezTo>
                  <a:cubicBezTo>
                    <a:pt x="39" y="311"/>
                    <a:pt x="39" y="312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7" y="312"/>
                    <a:pt x="37" y="312"/>
                    <a:pt x="37" y="312"/>
                  </a:cubicBezTo>
                  <a:close/>
                  <a:moveTo>
                    <a:pt x="578" y="305"/>
                  </a:moveTo>
                  <a:cubicBezTo>
                    <a:pt x="578" y="304"/>
                    <a:pt x="579" y="303"/>
                    <a:pt x="580" y="303"/>
                  </a:cubicBezTo>
                  <a:cubicBezTo>
                    <a:pt x="580" y="303"/>
                    <a:pt x="580" y="303"/>
                    <a:pt x="580" y="303"/>
                  </a:cubicBezTo>
                  <a:cubicBezTo>
                    <a:pt x="581" y="303"/>
                    <a:pt x="582" y="304"/>
                    <a:pt x="582" y="305"/>
                  </a:cubicBezTo>
                  <a:cubicBezTo>
                    <a:pt x="582" y="305"/>
                    <a:pt x="582" y="305"/>
                    <a:pt x="582" y="305"/>
                  </a:cubicBezTo>
                  <a:cubicBezTo>
                    <a:pt x="582" y="306"/>
                    <a:pt x="582" y="307"/>
                    <a:pt x="580" y="307"/>
                  </a:cubicBezTo>
                  <a:cubicBezTo>
                    <a:pt x="580" y="307"/>
                    <a:pt x="580" y="307"/>
                    <a:pt x="580" y="307"/>
                  </a:cubicBezTo>
                  <a:cubicBezTo>
                    <a:pt x="580" y="307"/>
                    <a:pt x="580" y="307"/>
                    <a:pt x="580" y="307"/>
                  </a:cubicBezTo>
                  <a:cubicBezTo>
                    <a:pt x="580" y="307"/>
                    <a:pt x="580" y="307"/>
                    <a:pt x="580" y="307"/>
                  </a:cubicBezTo>
                  <a:cubicBezTo>
                    <a:pt x="579" y="307"/>
                    <a:pt x="578" y="307"/>
                    <a:pt x="578" y="305"/>
                  </a:cubicBezTo>
                  <a:close/>
                  <a:moveTo>
                    <a:pt x="38" y="300"/>
                  </a:moveTo>
                  <a:cubicBezTo>
                    <a:pt x="37" y="300"/>
                    <a:pt x="36" y="299"/>
                    <a:pt x="37" y="298"/>
                  </a:cubicBezTo>
                  <a:cubicBezTo>
                    <a:pt x="37" y="298"/>
                    <a:pt x="37" y="298"/>
                    <a:pt x="37" y="298"/>
                  </a:cubicBezTo>
                  <a:cubicBezTo>
                    <a:pt x="37" y="297"/>
                    <a:pt x="38" y="296"/>
                    <a:pt x="39" y="296"/>
                  </a:cubicBezTo>
                  <a:cubicBezTo>
                    <a:pt x="39" y="296"/>
                    <a:pt x="39" y="296"/>
                    <a:pt x="39" y="296"/>
                  </a:cubicBezTo>
                  <a:cubicBezTo>
                    <a:pt x="40" y="296"/>
                    <a:pt x="41" y="297"/>
                    <a:pt x="41" y="298"/>
                  </a:cubicBezTo>
                  <a:cubicBezTo>
                    <a:pt x="41" y="298"/>
                    <a:pt x="41" y="298"/>
                    <a:pt x="41" y="298"/>
                  </a:cubicBezTo>
                  <a:cubicBezTo>
                    <a:pt x="40" y="299"/>
                    <a:pt x="40" y="300"/>
                    <a:pt x="39" y="300"/>
                  </a:cubicBezTo>
                  <a:cubicBezTo>
                    <a:pt x="39" y="300"/>
                    <a:pt x="39" y="300"/>
                    <a:pt x="39" y="300"/>
                  </a:cubicBezTo>
                  <a:cubicBezTo>
                    <a:pt x="38" y="300"/>
                    <a:pt x="38" y="300"/>
                    <a:pt x="38" y="300"/>
                  </a:cubicBezTo>
                  <a:close/>
                  <a:moveTo>
                    <a:pt x="577" y="294"/>
                  </a:moveTo>
                  <a:cubicBezTo>
                    <a:pt x="577" y="292"/>
                    <a:pt x="578" y="291"/>
                    <a:pt x="579" y="291"/>
                  </a:cubicBezTo>
                  <a:cubicBezTo>
                    <a:pt x="579" y="291"/>
                    <a:pt x="579" y="291"/>
                    <a:pt x="579" y="291"/>
                  </a:cubicBezTo>
                  <a:cubicBezTo>
                    <a:pt x="580" y="291"/>
                    <a:pt x="581" y="292"/>
                    <a:pt x="581" y="293"/>
                  </a:cubicBezTo>
                  <a:cubicBezTo>
                    <a:pt x="581" y="293"/>
                    <a:pt x="581" y="293"/>
                    <a:pt x="581" y="293"/>
                  </a:cubicBezTo>
                  <a:cubicBezTo>
                    <a:pt x="581" y="294"/>
                    <a:pt x="580" y="295"/>
                    <a:pt x="579" y="295"/>
                  </a:cubicBezTo>
                  <a:cubicBezTo>
                    <a:pt x="579" y="295"/>
                    <a:pt x="579" y="295"/>
                    <a:pt x="579" y="295"/>
                  </a:cubicBezTo>
                  <a:cubicBezTo>
                    <a:pt x="579" y="295"/>
                    <a:pt x="579" y="295"/>
                    <a:pt x="579" y="295"/>
                  </a:cubicBezTo>
                  <a:cubicBezTo>
                    <a:pt x="579" y="295"/>
                    <a:pt x="579" y="295"/>
                    <a:pt x="579" y="295"/>
                  </a:cubicBezTo>
                  <a:cubicBezTo>
                    <a:pt x="578" y="295"/>
                    <a:pt x="577" y="295"/>
                    <a:pt x="577" y="294"/>
                  </a:cubicBezTo>
                  <a:close/>
                  <a:moveTo>
                    <a:pt x="40" y="288"/>
                  </a:moveTo>
                  <a:cubicBezTo>
                    <a:pt x="39" y="288"/>
                    <a:pt x="38" y="287"/>
                    <a:pt x="38" y="286"/>
                  </a:cubicBezTo>
                  <a:cubicBezTo>
                    <a:pt x="38" y="286"/>
                    <a:pt x="38" y="286"/>
                    <a:pt x="38" y="286"/>
                  </a:cubicBezTo>
                  <a:cubicBezTo>
                    <a:pt x="38" y="285"/>
                    <a:pt x="39" y="284"/>
                    <a:pt x="40" y="284"/>
                  </a:cubicBezTo>
                  <a:cubicBezTo>
                    <a:pt x="40" y="284"/>
                    <a:pt x="40" y="284"/>
                    <a:pt x="40" y="284"/>
                  </a:cubicBezTo>
                  <a:cubicBezTo>
                    <a:pt x="41" y="284"/>
                    <a:pt x="42" y="285"/>
                    <a:pt x="42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2" y="288"/>
                    <a:pt x="41" y="288"/>
                    <a:pt x="40" y="288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40" y="288"/>
                    <a:pt x="40" y="288"/>
                    <a:pt x="40" y="288"/>
                  </a:cubicBezTo>
                  <a:close/>
                  <a:moveTo>
                    <a:pt x="575" y="282"/>
                  </a:moveTo>
                  <a:cubicBezTo>
                    <a:pt x="575" y="281"/>
                    <a:pt x="576" y="280"/>
                    <a:pt x="577" y="279"/>
                  </a:cubicBezTo>
                  <a:cubicBezTo>
                    <a:pt x="577" y="279"/>
                    <a:pt x="577" y="279"/>
                    <a:pt x="577" y="279"/>
                  </a:cubicBezTo>
                  <a:cubicBezTo>
                    <a:pt x="578" y="279"/>
                    <a:pt x="579" y="280"/>
                    <a:pt x="579" y="281"/>
                  </a:cubicBezTo>
                  <a:cubicBezTo>
                    <a:pt x="579" y="281"/>
                    <a:pt x="579" y="281"/>
                    <a:pt x="579" y="281"/>
                  </a:cubicBezTo>
                  <a:cubicBezTo>
                    <a:pt x="579" y="282"/>
                    <a:pt x="579" y="283"/>
                    <a:pt x="578" y="283"/>
                  </a:cubicBezTo>
                  <a:cubicBezTo>
                    <a:pt x="578" y="283"/>
                    <a:pt x="578" y="283"/>
                    <a:pt x="578" y="283"/>
                  </a:cubicBezTo>
                  <a:cubicBezTo>
                    <a:pt x="577" y="283"/>
                    <a:pt x="577" y="283"/>
                    <a:pt x="577" y="283"/>
                  </a:cubicBezTo>
                  <a:cubicBezTo>
                    <a:pt x="577" y="283"/>
                    <a:pt x="577" y="283"/>
                    <a:pt x="577" y="283"/>
                  </a:cubicBezTo>
                  <a:cubicBezTo>
                    <a:pt x="576" y="283"/>
                    <a:pt x="575" y="283"/>
                    <a:pt x="575" y="282"/>
                  </a:cubicBezTo>
                  <a:close/>
                  <a:moveTo>
                    <a:pt x="42" y="276"/>
                  </a:moveTo>
                  <a:cubicBezTo>
                    <a:pt x="41" y="276"/>
                    <a:pt x="40" y="275"/>
                    <a:pt x="40" y="274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40" y="273"/>
                    <a:pt x="41" y="272"/>
                    <a:pt x="43" y="273"/>
                  </a:cubicBezTo>
                  <a:cubicBezTo>
                    <a:pt x="43" y="273"/>
                    <a:pt x="43" y="273"/>
                    <a:pt x="43" y="273"/>
                  </a:cubicBezTo>
                  <a:cubicBezTo>
                    <a:pt x="44" y="273"/>
                    <a:pt x="44" y="274"/>
                    <a:pt x="44" y="275"/>
                  </a:cubicBezTo>
                  <a:cubicBezTo>
                    <a:pt x="44" y="275"/>
                    <a:pt x="44" y="275"/>
                    <a:pt x="44" y="275"/>
                  </a:cubicBezTo>
                  <a:cubicBezTo>
                    <a:pt x="44" y="276"/>
                    <a:pt x="43" y="276"/>
                    <a:pt x="42" y="276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42" y="276"/>
                    <a:pt x="42" y="276"/>
                    <a:pt x="42" y="276"/>
                  </a:cubicBezTo>
                  <a:close/>
                  <a:moveTo>
                    <a:pt x="573" y="270"/>
                  </a:moveTo>
                  <a:cubicBezTo>
                    <a:pt x="573" y="269"/>
                    <a:pt x="573" y="268"/>
                    <a:pt x="575" y="268"/>
                  </a:cubicBezTo>
                  <a:cubicBezTo>
                    <a:pt x="575" y="268"/>
                    <a:pt x="575" y="268"/>
                    <a:pt x="575" y="268"/>
                  </a:cubicBezTo>
                  <a:cubicBezTo>
                    <a:pt x="576" y="267"/>
                    <a:pt x="577" y="268"/>
                    <a:pt x="577" y="269"/>
                  </a:cubicBezTo>
                  <a:cubicBezTo>
                    <a:pt x="577" y="269"/>
                    <a:pt x="577" y="269"/>
                    <a:pt x="577" y="269"/>
                  </a:cubicBezTo>
                  <a:cubicBezTo>
                    <a:pt x="577" y="270"/>
                    <a:pt x="576" y="271"/>
                    <a:pt x="575" y="272"/>
                  </a:cubicBezTo>
                  <a:cubicBezTo>
                    <a:pt x="575" y="272"/>
                    <a:pt x="575" y="272"/>
                    <a:pt x="575" y="272"/>
                  </a:cubicBezTo>
                  <a:cubicBezTo>
                    <a:pt x="575" y="272"/>
                    <a:pt x="575" y="272"/>
                    <a:pt x="575" y="272"/>
                  </a:cubicBezTo>
                  <a:cubicBezTo>
                    <a:pt x="575" y="272"/>
                    <a:pt x="575" y="272"/>
                    <a:pt x="575" y="272"/>
                  </a:cubicBezTo>
                  <a:cubicBezTo>
                    <a:pt x="574" y="272"/>
                    <a:pt x="573" y="271"/>
                    <a:pt x="573" y="270"/>
                  </a:cubicBezTo>
                  <a:close/>
                  <a:moveTo>
                    <a:pt x="44" y="265"/>
                  </a:moveTo>
                  <a:cubicBezTo>
                    <a:pt x="43" y="264"/>
                    <a:pt x="43" y="263"/>
                    <a:pt x="43" y="262"/>
                  </a:cubicBezTo>
                  <a:cubicBezTo>
                    <a:pt x="43" y="262"/>
                    <a:pt x="43" y="262"/>
                    <a:pt x="43" y="262"/>
                  </a:cubicBezTo>
                  <a:cubicBezTo>
                    <a:pt x="43" y="261"/>
                    <a:pt x="44" y="261"/>
                    <a:pt x="45" y="261"/>
                  </a:cubicBezTo>
                  <a:cubicBezTo>
                    <a:pt x="45" y="261"/>
                    <a:pt x="45" y="261"/>
                    <a:pt x="45" y="261"/>
                  </a:cubicBezTo>
                  <a:cubicBezTo>
                    <a:pt x="46" y="261"/>
                    <a:pt x="47" y="262"/>
                    <a:pt x="47" y="263"/>
                  </a:cubicBezTo>
                  <a:cubicBezTo>
                    <a:pt x="47" y="263"/>
                    <a:pt x="47" y="263"/>
                    <a:pt x="47" y="263"/>
                  </a:cubicBezTo>
                  <a:cubicBezTo>
                    <a:pt x="46" y="264"/>
                    <a:pt x="46" y="265"/>
                    <a:pt x="45" y="265"/>
                  </a:cubicBezTo>
                  <a:cubicBezTo>
                    <a:pt x="45" y="265"/>
                    <a:pt x="45" y="265"/>
                    <a:pt x="45" y="265"/>
                  </a:cubicBezTo>
                  <a:cubicBezTo>
                    <a:pt x="45" y="265"/>
                    <a:pt x="44" y="265"/>
                    <a:pt x="44" y="265"/>
                  </a:cubicBezTo>
                  <a:close/>
                  <a:moveTo>
                    <a:pt x="570" y="258"/>
                  </a:moveTo>
                  <a:cubicBezTo>
                    <a:pt x="570" y="257"/>
                    <a:pt x="571" y="256"/>
                    <a:pt x="572" y="256"/>
                  </a:cubicBezTo>
                  <a:cubicBezTo>
                    <a:pt x="572" y="256"/>
                    <a:pt x="572" y="256"/>
                    <a:pt x="572" y="256"/>
                  </a:cubicBezTo>
                  <a:cubicBezTo>
                    <a:pt x="573" y="256"/>
                    <a:pt x="574" y="256"/>
                    <a:pt x="574" y="257"/>
                  </a:cubicBezTo>
                  <a:cubicBezTo>
                    <a:pt x="574" y="257"/>
                    <a:pt x="574" y="257"/>
                    <a:pt x="574" y="257"/>
                  </a:cubicBezTo>
                  <a:cubicBezTo>
                    <a:pt x="574" y="259"/>
                    <a:pt x="574" y="260"/>
                    <a:pt x="573" y="260"/>
                  </a:cubicBezTo>
                  <a:cubicBezTo>
                    <a:pt x="573" y="260"/>
                    <a:pt x="573" y="260"/>
                    <a:pt x="573" y="260"/>
                  </a:cubicBezTo>
                  <a:cubicBezTo>
                    <a:pt x="572" y="260"/>
                    <a:pt x="572" y="260"/>
                    <a:pt x="572" y="260"/>
                  </a:cubicBezTo>
                  <a:cubicBezTo>
                    <a:pt x="572" y="260"/>
                    <a:pt x="572" y="260"/>
                    <a:pt x="572" y="260"/>
                  </a:cubicBezTo>
                  <a:cubicBezTo>
                    <a:pt x="571" y="260"/>
                    <a:pt x="570" y="259"/>
                    <a:pt x="570" y="258"/>
                  </a:cubicBezTo>
                  <a:close/>
                  <a:moveTo>
                    <a:pt x="47" y="253"/>
                  </a:moveTo>
                  <a:cubicBezTo>
                    <a:pt x="46" y="253"/>
                    <a:pt x="46" y="252"/>
                    <a:pt x="46" y="251"/>
                  </a:cubicBezTo>
                  <a:cubicBezTo>
                    <a:pt x="46" y="251"/>
                    <a:pt x="46" y="251"/>
                    <a:pt x="46" y="251"/>
                  </a:cubicBezTo>
                  <a:cubicBezTo>
                    <a:pt x="46" y="250"/>
                    <a:pt x="47" y="249"/>
                    <a:pt x="48" y="249"/>
                  </a:cubicBezTo>
                  <a:cubicBezTo>
                    <a:pt x="48" y="249"/>
                    <a:pt x="48" y="249"/>
                    <a:pt x="48" y="249"/>
                  </a:cubicBezTo>
                  <a:cubicBezTo>
                    <a:pt x="49" y="250"/>
                    <a:pt x="50" y="251"/>
                    <a:pt x="50" y="252"/>
                  </a:cubicBezTo>
                  <a:cubicBezTo>
                    <a:pt x="50" y="252"/>
                    <a:pt x="50" y="252"/>
                    <a:pt x="50" y="252"/>
                  </a:cubicBezTo>
                  <a:cubicBezTo>
                    <a:pt x="50" y="253"/>
                    <a:pt x="49" y="253"/>
                    <a:pt x="48" y="253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48" y="253"/>
                    <a:pt x="47" y="253"/>
                    <a:pt x="47" y="253"/>
                  </a:cubicBezTo>
                  <a:close/>
                  <a:moveTo>
                    <a:pt x="567" y="247"/>
                  </a:moveTo>
                  <a:cubicBezTo>
                    <a:pt x="567" y="246"/>
                    <a:pt x="567" y="245"/>
                    <a:pt x="568" y="245"/>
                  </a:cubicBezTo>
                  <a:cubicBezTo>
                    <a:pt x="568" y="245"/>
                    <a:pt x="568" y="245"/>
                    <a:pt x="568" y="245"/>
                  </a:cubicBezTo>
                  <a:cubicBezTo>
                    <a:pt x="569" y="244"/>
                    <a:pt x="570" y="245"/>
                    <a:pt x="571" y="246"/>
                  </a:cubicBezTo>
                  <a:cubicBezTo>
                    <a:pt x="571" y="246"/>
                    <a:pt x="571" y="246"/>
                    <a:pt x="571" y="246"/>
                  </a:cubicBezTo>
                  <a:cubicBezTo>
                    <a:pt x="571" y="247"/>
                    <a:pt x="570" y="248"/>
                    <a:pt x="569" y="248"/>
                  </a:cubicBezTo>
                  <a:cubicBezTo>
                    <a:pt x="569" y="248"/>
                    <a:pt x="569" y="248"/>
                    <a:pt x="569" y="248"/>
                  </a:cubicBezTo>
                  <a:cubicBezTo>
                    <a:pt x="569" y="248"/>
                    <a:pt x="569" y="248"/>
                    <a:pt x="569" y="248"/>
                  </a:cubicBezTo>
                  <a:cubicBezTo>
                    <a:pt x="569" y="248"/>
                    <a:pt x="569" y="248"/>
                    <a:pt x="569" y="248"/>
                  </a:cubicBezTo>
                  <a:cubicBezTo>
                    <a:pt x="568" y="248"/>
                    <a:pt x="567" y="248"/>
                    <a:pt x="567" y="247"/>
                  </a:cubicBezTo>
                  <a:close/>
                  <a:moveTo>
                    <a:pt x="51" y="242"/>
                  </a:moveTo>
                  <a:cubicBezTo>
                    <a:pt x="50" y="241"/>
                    <a:pt x="49" y="240"/>
                    <a:pt x="50" y="239"/>
                  </a:cubicBezTo>
                  <a:cubicBezTo>
                    <a:pt x="50" y="239"/>
                    <a:pt x="50" y="239"/>
                    <a:pt x="50" y="239"/>
                  </a:cubicBezTo>
                  <a:cubicBezTo>
                    <a:pt x="50" y="238"/>
                    <a:pt x="51" y="238"/>
                    <a:pt x="52" y="238"/>
                  </a:cubicBezTo>
                  <a:cubicBezTo>
                    <a:pt x="52" y="238"/>
                    <a:pt x="52" y="238"/>
                    <a:pt x="52" y="238"/>
                  </a:cubicBezTo>
                  <a:cubicBezTo>
                    <a:pt x="53" y="238"/>
                    <a:pt x="54" y="239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3" y="241"/>
                    <a:pt x="52" y="242"/>
                    <a:pt x="51" y="242"/>
                  </a:cubicBezTo>
                  <a:cubicBezTo>
                    <a:pt x="51" y="242"/>
                    <a:pt x="51" y="242"/>
                    <a:pt x="51" y="242"/>
                  </a:cubicBezTo>
                  <a:cubicBezTo>
                    <a:pt x="51" y="242"/>
                    <a:pt x="51" y="242"/>
                    <a:pt x="51" y="242"/>
                  </a:cubicBezTo>
                  <a:close/>
                  <a:moveTo>
                    <a:pt x="563" y="236"/>
                  </a:moveTo>
                  <a:cubicBezTo>
                    <a:pt x="563" y="236"/>
                    <a:pt x="563" y="236"/>
                    <a:pt x="563" y="236"/>
                  </a:cubicBezTo>
                  <a:cubicBezTo>
                    <a:pt x="563" y="236"/>
                    <a:pt x="563" y="236"/>
                    <a:pt x="563" y="236"/>
                  </a:cubicBezTo>
                  <a:cubicBezTo>
                    <a:pt x="563" y="235"/>
                    <a:pt x="563" y="234"/>
                    <a:pt x="564" y="233"/>
                  </a:cubicBezTo>
                  <a:cubicBezTo>
                    <a:pt x="564" y="233"/>
                    <a:pt x="564" y="233"/>
                    <a:pt x="564" y="233"/>
                  </a:cubicBezTo>
                  <a:cubicBezTo>
                    <a:pt x="565" y="233"/>
                    <a:pt x="566" y="233"/>
                    <a:pt x="567" y="234"/>
                  </a:cubicBezTo>
                  <a:cubicBezTo>
                    <a:pt x="567" y="234"/>
                    <a:pt x="567" y="234"/>
                    <a:pt x="567" y="234"/>
                  </a:cubicBezTo>
                  <a:cubicBezTo>
                    <a:pt x="567" y="235"/>
                    <a:pt x="567" y="237"/>
                    <a:pt x="566" y="237"/>
                  </a:cubicBezTo>
                  <a:cubicBezTo>
                    <a:pt x="566" y="237"/>
                    <a:pt x="566" y="237"/>
                    <a:pt x="566" y="237"/>
                  </a:cubicBezTo>
                  <a:cubicBezTo>
                    <a:pt x="565" y="237"/>
                    <a:pt x="565" y="237"/>
                    <a:pt x="565" y="237"/>
                  </a:cubicBezTo>
                  <a:cubicBezTo>
                    <a:pt x="565" y="237"/>
                    <a:pt x="565" y="237"/>
                    <a:pt x="565" y="237"/>
                  </a:cubicBezTo>
                  <a:cubicBezTo>
                    <a:pt x="564" y="237"/>
                    <a:pt x="563" y="237"/>
                    <a:pt x="563" y="236"/>
                  </a:cubicBezTo>
                  <a:close/>
                  <a:moveTo>
                    <a:pt x="55" y="230"/>
                  </a:moveTo>
                  <a:cubicBezTo>
                    <a:pt x="54" y="230"/>
                    <a:pt x="53" y="229"/>
                    <a:pt x="54" y="228"/>
                  </a:cubicBezTo>
                  <a:cubicBezTo>
                    <a:pt x="54" y="228"/>
                    <a:pt x="54" y="228"/>
                    <a:pt x="54" y="228"/>
                  </a:cubicBezTo>
                  <a:cubicBezTo>
                    <a:pt x="54" y="227"/>
                    <a:pt x="55" y="226"/>
                    <a:pt x="56" y="227"/>
                  </a:cubicBezTo>
                  <a:cubicBezTo>
                    <a:pt x="56" y="227"/>
                    <a:pt x="56" y="227"/>
                    <a:pt x="56" y="227"/>
                  </a:cubicBezTo>
                  <a:cubicBezTo>
                    <a:pt x="57" y="227"/>
                    <a:pt x="58" y="228"/>
                    <a:pt x="57" y="229"/>
                  </a:cubicBezTo>
                  <a:cubicBezTo>
                    <a:pt x="57" y="229"/>
                    <a:pt x="57" y="229"/>
                    <a:pt x="57" y="229"/>
                  </a:cubicBezTo>
                  <a:cubicBezTo>
                    <a:pt x="57" y="230"/>
                    <a:pt x="56" y="231"/>
                    <a:pt x="56" y="231"/>
                  </a:cubicBezTo>
                  <a:cubicBezTo>
                    <a:pt x="56" y="231"/>
                    <a:pt x="56" y="231"/>
                    <a:pt x="56" y="231"/>
                  </a:cubicBezTo>
                  <a:cubicBezTo>
                    <a:pt x="55" y="231"/>
                    <a:pt x="55" y="230"/>
                    <a:pt x="55" y="230"/>
                  </a:cubicBezTo>
                  <a:close/>
                  <a:moveTo>
                    <a:pt x="559" y="225"/>
                  </a:moveTo>
                  <a:cubicBezTo>
                    <a:pt x="558" y="224"/>
                    <a:pt x="559" y="222"/>
                    <a:pt x="560" y="222"/>
                  </a:cubicBezTo>
                  <a:cubicBezTo>
                    <a:pt x="560" y="222"/>
                    <a:pt x="560" y="222"/>
                    <a:pt x="560" y="222"/>
                  </a:cubicBezTo>
                  <a:cubicBezTo>
                    <a:pt x="561" y="222"/>
                    <a:pt x="562" y="222"/>
                    <a:pt x="562" y="223"/>
                  </a:cubicBezTo>
                  <a:cubicBezTo>
                    <a:pt x="562" y="223"/>
                    <a:pt x="562" y="223"/>
                    <a:pt x="562" y="223"/>
                  </a:cubicBezTo>
                  <a:cubicBezTo>
                    <a:pt x="563" y="224"/>
                    <a:pt x="562" y="225"/>
                    <a:pt x="561" y="226"/>
                  </a:cubicBezTo>
                  <a:cubicBezTo>
                    <a:pt x="561" y="226"/>
                    <a:pt x="561" y="226"/>
                    <a:pt x="561" y="226"/>
                  </a:cubicBezTo>
                  <a:cubicBezTo>
                    <a:pt x="561" y="226"/>
                    <a:pt x="561" y="226"/>
                    <a:pt x="561" y="226"/>
                  </a:cubicBezTo>
                  <a:cubicBezTo>
                    <a:pt x="561" y="226"/>
                    <a:pt x="561" y="226"/>
                    <a:pt x="561" y="226"/>
                  </a:cubicBezTo>
                  <a:cubicBezTo>
                    <a:pt x="560" y="226"/>
                    <a:pt x="559" y="225"/>
                    <a:pt x="559" y="225"/>
                  </a:cubicBezTo>
                  <a:close/>
                  <a:moveTo>
                    <a:pt x="59" y="219"/>
                  </a:moveTo>
                  <a:cubicBezTo>
                    <a:pt x="58" y="219"/>
                    <a:pt x="58" y="218"/>
                    <a:pt x="58" y="217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59" y="216"/>
                    <a:pt x="60" y="215"/>
                    <a:pt x="61" y="216"/>
                  </a:cubicBezTo>
                  <a:cubicBezTo>
                    <a:pt x="61" y="216"/>
                    <a:pt x="61" y="216"/>
                    <a:pt x="61" y="216"/>
                  </a:cubicBezTo>
                  <a:cubicBezTo>
                    <a:pt x="62" y="216"/>
                    <a:pt x="63" y="217"/>
                    <a:pt x="62" y="218"/>
                  </a:cubicBezTo>
                  <a:cubicBezTo>
                    <a:pt x="62" y="218"/>
                    <a:pt x="62" y="218"/>
                    <a:pt x="62" y="218"/>
                  </a:cubicBezTo>
                  <a:cubicBezTo>
                    <a:pt x="62" y="219"/>
                    <a:pt x="61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60" y="219"/>
                    <a:pt x="60" y="219"/>
                    <a:pt x="59" y="219"/>
                  </a:cubicBezTo>
                  <a:close/>
                  <a:moveTo>
                    <a:pt x="554" y="214"/>
                  </a:moveTo>
                  <a:cubicBezTo>
                    <a:pt x="554" y="214"/>
                    <a:pt x="554" y="214"/>
                    <a:pt x="554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13"/>
                    <a:pt x="554" y="212"/>
                    <a:pt x="555" y="211"/>
                  </a:cubicBezTo>
                  <a:cubicBezTo>
                    <a:pt x="555" y="211"/>
                    <a:pt x="555" y="211"/>
                    <a:pt x="555" y="211"/>
                  </a:cubicBezTo>
                  <a:cubicBezTo>
                    <a:pt x="556" y="211"/>
                    <a:pt x="557" y="211"/>
                    <a:pt x="558" y="212"/>
                  </a:cubicBezTo>
                  <a:cubicBezTo>
                    <a:pt x="558" y="212"/>
                    <a:pt x="558" y="212"/>
                    <a:pt x="558" y="212"/>
                  </a:cubicBezTo>
                  <a:cubicBezTo>
                    <a:pt x="558" y="213"/>
                    <a:pt x="558" y="214"/>
                    <a:pt x="557" y="215"/>
                  </a:cubicBezTo>
                  <a:cubicBezTo>
                    <a:pt x="557" y="215"/>
                    <a:pt x="557" y="215"/>
                    <a:pt x="557" y="215"/>
                  </a:cubicBezTo>
                  <a:cubicBezTo>
                    <a:pt x="556" y="215"/>
                    <a:pt x="556" y="215"/>
                    <a:pt x="556" y="215"/>
                  </a:cubicBezTo>
                  <a:cubicBezTo>
                    <a:pt x="556" y="215"/>
                    <a:pt x="556" y="215"/>
                    <a:pt x="556" y="215"/>
                  </a:cubicBezTo>
                  <a:cubicBezTo>
                    <a:pt x="555" y="215"/>
                    <a:pt x="554" y="214"/>
                    <a:pt x="554" y="214"/>
                  </a:cubicBezTo>
                  <a:close/>
                  <a:moveTo>
                    <a:pt x="64" y="208"/>
                  </a:moveTo>
                  <a:cubicBezTo>
                    <a:pt x="63" y="208"/>
                    <a:pt x="63" y="207"/>
                    <a:pt x="64" y="206"/>
                  </a:cubicBezTo>
                  <a:cubicBezTo>
                    <a:pt x="64" y="206"/>
                    <a:pt x="64" y="206"/>
                    <a:pt x="64" y="206"/>
                  </a:cubicBezTo>
                  <a:cubicBezTo>
                    <a:pt x="64" y="205"/>
                    <a:pt x="65" y="204"/>
                    <a:pt x="66" y="205"/>
                  </a:cubicBezTo>
                  <a:cubicBezTo>
                    <a:pt x="66" y="205"/>
                    <a:pt x="66" y="205"/>
                    <a:pt x="66" y="205"/>
                  </a:cubicBezTo>
                  <a:cubicBezTo>
                    <a:pt x="67" y="205"/>
                    <a:pt x="68" y="207"/>
                    <a:pt x="67" y="208"/>
                  </a:cubicBezTo>
                  <a:cubicBezTo>
                    <a:pt x="67" y="208"/>
                    <a:pt x="67" y="208"/>
                    <a:pt x="67" y="208"/>
                  </a:cubicBezTo>
                  <a:cubicBezTo>
                    <a:pt x="67" y="208"/>
                    <a:pt x="67" y="208"/>
                    <a:pt x="67" y="208"/>
                  </a:cubicBezTo>
                  <a:cubicBezTo>
                    <a:pt x="67" y="208"/>
                    <a:pt x="67" y="208"/>
                    <a:pt x="67" y="208"/>
                  </a:cubicBezTo>
                  <a:cubicBezTo>
                    <a:pt x="67" y="208"/>
                    <a:pt x="66" y="209"/>
                    <a:pt x="65" y="209"/>
                  </a:cubicBezTo>
                  <a:cubicBezTo>
                    <a:pt x="65" y="209"/>
                    <a:pt x="65" y="209"/>
                    <a:pt x="65" y="209"/>
                  </a:cubicBezTo>
                  <a:cubicBezTo>
                    <a:pt x="65" y="209"/>
                    <a:pt x="65" y="209"/>
                    <a:pt x="64" y="208"/>
                  </a:cubicBezTo>
                  <a:close/>
                  <a:moveTo>
                    <a:pt x="549" y="203"/>
                  </a:moveTo>
                  <a:cubicBezTo>
                    <a:pt x="548" y="202"/>
                    <a:pt x="549" y="201"/>
                    <a:pt x="550" y="200"/>
                  </a:cubicBezTo>
                  <a:cubicBezTo>
                    <a:pt x="550" y="200"/>
                    <a:pt x="550" y="200"/>
                    <a:pt x="550" y="200"/>
                  </a:cubicBezTo>
                  <a:cubicBezTo>
                    <a:pt x="551" y="200"/>
                    <a:pt x="552" y="200"/>
                    <a:pt x="552" y="201"/>
                  </a:cubicBezTo>
                  <a:cubicBezTo>
                    <a:pt x="552" y="201"/>
                    <a:pt x="552" y="201"/>
                    <a:pt x="552" y="201"/>
                  </a:cubicBezTo>
                  <a:cubicBezTo>
                    <a:pt x="553" y="202"/>
                    <a:pt x="552" y="203"/>
                    <a:pt x="551" y="204"/>
                  </a:cubicBezTo>
                  <a:cubicBezTo>
                    <a:pt x="551" y="204"/>
                    <a:pt x="551" y="204"/>
                    <a:pt x="551" y="204"/>
                  </a:cubicBezTo>
                  <a:cubicBezTo>
                    <a:pt x="551" y="204"/>
                    <a:pt x="551" y="204"/>
                    <a:pt x="551" y="204"/>
                  </a:cubicBezTo>
                  <a:cubicBezTo>
                    <a:pt x="551" y="204"/>
                    <a:pt x="551" y="204"/>
                    <a:pt x="551" y="204"/>
                  </a:cubicBezTo>
                  <a:cubicBezTo>
                    <a:pt x="550" y="204"/>
                    <a:pt x="549" y="204"/>
                    <a:pt x="549" y="203"/>
                  </a:cubicBezTo>
                  <a:close/>
                  <a:moveTo>
                    <a:pt x="70" y="198"/>
                  </a:moveTo>
                  <a:cubicBezTo>
                    <a:pt x="69" y="197"/>
                    <a:pt x="69" y="196"/>
                    <a:pt x="69" y="195"/>
                  </a:cubicBezTo>
                  <a:cubicBezTo>
                    <a:pt x="69" y="195"/>
                    <a:pt x="69" y="195"/>
                    <a:pt x="69" y="195"/>
                  </a:cubicBezTo>
                  <a:cubicBezTo>
                    <a:pt x="70" y="194"/>
                    <a:pt x="71" y="194"/>
                    <a:pt x="72" y="194"/>
                  </a:cubicBezTo>
                  <a:cubicBezTo>
                    <a:pt x="72" y="194"/>
                    <a:pt x="72" y="194"/>
                    <a:pt x="72" y="194"/>
                  </a:cubicBezTo>
                  <a:cubicBezTo>
                    <a:pt x="73" y="195"/>
                    <a:pt x="73" y="196"/>
                    <a:pt x="73" y="197"/>
                  </a:cubicBezTo>
                  <a:cubicBezTo>
                    <a:pt x="73" y="197"/>
                    <a:pt x="73" y="197"/>
                    <a:pt x="73" y="197"/>
                  </a:cubicBezTo>
                  <a:cubicBezTo>
                    <a:pt x="72" y="198"/>
                    <a:pt x="72" y="198"/>
                    <a:pt x="71" y="198"/>
                  </a:cubicBezTo>
                  <a:cubicBezTo>
                    <a:pt x="71" y="198"/>
                    <a:pt x="71" y="198"/>
                    <a:pt x="71" y="198"/>
                  </a:cubicBezTo>
                  <a:cubicBezTo>
                    <a:pt x="71" y="198"/>
                    <a:pt x="70" y="198"/>
                    <a:pt x="70" y="198"/>
                  </a:cubicBezTo>
                  <a:close/>
                  <a:moveTo>
                    <a:pt x="543" y="193"/>
                  </a:moveTo>
                  <a:cubicBezTo>
                    <a:pt x="543" y="193"/>
                    <a:pt x="543" y="193"/>
                    <a:pt x="543" y="193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2" y="192"/>
                    <a:pt x="543" y="190"/>
                    <a:pt x="544" y="190"/>
                  </a:cubicBezTo>
                  <a:cubicBezTo>
                    <a:pt x="544" y="190"/>
                    <a:pt x="544" y="190"/>
                    <a:pt x="544" y="190"/>
                  </a:cubicBezTo>
                  <a:cubicBezTo>
                    <a:pt x="545" y="189"/>
                    <a:pt x="546" y="190"/>
                    <a:pt x="546" y="191"/>
                  </a:cubicBezTo>
                  <a:cubicBezTo>
                    <a:pt x="547" y="191"/>
                    <a:pt x="547" y="191"/>
                    <a:pt x="547" y="191"/>
                  </a:cubicBezTo>
                  <a:cubicBezTo>
                    <a:pt x="547" y="192"/>
                    <a:pt x="547" y="193"/>
                    <a:pt x="546" y="193"/>
                  </a:cubicBezTo>
                  <a:cubicBezTo>
                    <a:pt x="546" y="193"/>
                    <a:pt x="546" y="193"/>
                    <a:pt x="546" y="193"/>
                  </a:cubicBezTo>
                  <a:cubicBezTo>
                    <a:pt x="545" y="193"/>
                    <a:pt x="545" y="194"/>
                    <a:pt x="545" y="194"/>
                  </a:cubicBezTo>
                  <a:cubicBezTo>
                    <a:pt x="545" y="194"/>
                    <a:pt x="545" y="194"/>
                    <a:pt x="545" y="194"/>
                  </a:cubicBezTo>
                  <a:cubicBezTo>
                    <a:pt x="544" y="194"/>
                    <a:pt x="543" y="193"/>
                    <a:pt x="543" y="193"/>
                  </a:cubicBezTo>
                  <a:close/>
                  <a:moveTo>
                    <a:pt x="76" y="187"/>
                  </a:moveTo>
                  <a:cubicBezTo>
                    <a:pt x="75" y="187"/>
                    <a:pt x="75" y="186"/>
                    <a:pt x="75" y="185"/>
                  </a:cubicBezTo>
                  <a:cubicBezTo>
                    <a:pt x="75" y="185"/>
                    <a:pt x="75" y="185"/>
                    <a:pt x="75" y="185"/>
                  </a:cubicBezTo>
                  <a:cubicBezTo>
                    <a:pt x="76" y="184"/>
                    <a:pt x="77" y="183"/>
                    <a:pt x="78" y="184"/>
                  </a:cubicBezTo>
                  <a:cubicBezTo>
                    <a:pt x="78" y="184"/>
                    <a:pt x="78" y="184"/>
                    <a:pt x="78" y="184"/>
                  </a:cubicBezTo>
                  <a:cubicBezTo>
                    <a:pt x="79" y="184"/>
                    <a:pt x="79" y="186"/>
                    <a:pt x="79" y="187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78" y="187"/>
                    <a:pt x="78" y="188"/>
                    <a:pt x="77" y="188"/>
                  </a:cubicBezTo>
                  <a:cubicBezTo>
                    <a:pt x="77" y="188"/>
                    <a:pt x="77" y="188"/>
                    <a:pt x="77" y="188"/>
                  </a:cubicBezTo>
                  <a:cubicBezTo>
                    <a:pt x="77" y="188"/>
                    <a:pt x="76" y="188"/>
                    <a:pt x="76" y="187"/>
                  </a:cubicBezTo>
                  <a:close/>
                  <a:moveTo>
                    <a:pt x="537" y="182"/>
                  </a:moveTo>
                  <a:cubicBezTo>
                    <a:pt x="536" y="181"/>
                    <a:pt x="537" y="180"/>
                    <a:pt x="537" y="180"/>
                  </a:cubicBezTo>
                  <a:cubicBezTo>
                    <a:pt x="537" y="180"/>
                    <a:pt x="537" y="180"/>
                    <a:pt x="537" y="180"/>
                  </a:cubicBezTo>
                  <a:cubicBezTo>
                    <a:pt x="538" y="179"/>
                    <a:pt x="540" y="179"/>
                    <a:pt x="540" y="180"/>
                  </a:cubicBezTo>
                  <a:cubicBezTo>
                    <a:pt x="540" y="180"/>
                    <a:pt x="540" y="180"/>
                    <a:pt x="540" y="180"/>
                  </a:cubicBezTo>
                  <a:cubicBezTo>
                    <a:pt x="541" y="181"/>
                    <a:pt x="541" y="182"/>
                    <a:pt x="540" y="183"/>
                  </a:cubicBezTo>
                  <a:cubicBezTo>
                    <a:pt x="540" y="183"/>
                    <a:pt x="540" y="183"/>
                    <a:pt x="540" y="183"/>
                  </a:cubicBezTo>
                  <a:cubicBezTo>
                    <a:pt x="539" y="183"/>
                    <a:pt x="539" y="183"/>
                    <a:pt x="539" y="183"/>
                  </a:cubicBezTo>
                  <a:cubicBezTo>
                    <a:pt x="539" y="183"/>
                    <a:pt x="539" y="183"/>
                    <a:pt x="539" y="183"/>
                  </a:cubicBezTo>
                  <a:cubicBezTo>
                    <a:pt x="538" y="183"/>
                    <a:pt x="537" y="183"/>
                    <a:pt x="537" y="182"/>
                  </a:cubicBezTo>
                  <a:close/>
                  <a:moveTo>
                    <a:pt x="82" y="177"/>
                  </a:moveTo>
                  <a:cubicBezTo>
                    <a:pt x="81" y="177"/>
                    <a:pt x="81" y="175"/>
                    <a:pt x="82" y="174"/>
                  </a:cubicBezTo>
                  <a:cubicBezTo>
                    <a:pt x="82" y="174"/>
                    <a:pt x="82" y="174"/>
                    <a:pt x="82" y="174"/>
                  </a:cubicBezTo>
                  <a:cubicBezTo>
                    <a:pt x="82" y="173"/>
                    <a:pt x="84" y="173"/>
                    <a:pt x="84" y="174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5" y="174"/>
                    <a:pt x="86" y="176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4" y="178"/>
                    <a:pt x="83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8"/>
                    <a:pt x="83" y="177"/>
                    <a:pt x="82" y="177"/>
                  </a:cubicBezTo>
                  <a:close/>
                  <a:moveTo>
                    <a:pt x="530" y="172"/>
                  </a:moveTo>
                  <a:cubicBezTo>
                    <a:pt x="530" y="172"/>
                    <a:pt x="530" y="170"/>
                    <a:pt x="531" y="170"/>
                  </a:cubicBezTo>
                  <a:cubicBezTo>
                    <a:pt x="531" y="170"/>
                    <a:pt x="531" y="170"/>
                    <a:pt x="531" y="170"/>
                  </a:cubicBezTo>
                  <a:cubicBezTo>
                    <a:pt x="532" y="169"/>
                    <a:pt x="533" y="169"/>
                    <a:pt x="534" y="170"/>
                  </a:cubicBezTo>
                  <a:cubicBezTo>
                    <a:pt x="534" y="170"/>
                    <a:pt x="534" y="170"/>
                    <a:pt x="534" y="170"/>
                  </a:cubicBezTo>
                  <a:cubicBezTo>
                    <a:pt x="534" y="171"/>
                    <a:pt x="534" y="172"/>
                    <a:pt x="533" y="173"/>
                  </a:cubicBezTo>
                  <a:cubicBezTo>
                    <a:pt x="533" y="173"/>
                    <a:pt x="533" y="173"/>
                    <a:pt x="533" y="173"/>
                  </a:cubicBezTo>
                  <a:cubicBezTo>
                    <a:pt x="533" y="173"/>
                    <a:pt x="532" y="173"/>
                    <a:pt x="532" y="173"/>
                  </a:cubicBezTo>
                  <a:cubicBezTo>
                    <a:pt x="532" y="173"/>
                    <a:pt x="532" y="173"/>
                    <a:pt x="532" y="173"/>
                  </a:cubicBezTo>
                  <a:cubicBezTo>
                    <a:pt x="531" y="173"/>
                    <a:pt x="531" y="173"/>
                    <a:pt x="530" y="172"/>
                  </a:cubicBezTo>
                  <a:close/>
                  <a:moveTo>
                    <a:pt x="89" y="167"/>
                  </a:moveTo>
                  <a:cubicBezTo>
                    <a:pt x="88" y="167"/>
                    <a:pt x="88" y="165"/>
                    <a:pt x="89" y="165"/>
                  </a:cubicBezTo>
                  <a:cubicBezTo>
                    <a:pt x="89" y="165"/>
                    <a:pt x="89" y="165"/>
                    <a:pt x="89" y="165"/>
                  </a:cubicBezTo>
                  <a:cubicBezTo>
                    <a:pt x="89" y="164"/>
                    <a:pt x="91" y="163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2" y="165"/>
                    <a:pt x="93" y="166"/>
                    <a:pt x="92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1" y="167"/>
                    <a:pt x="91" y="168"/>
                    <a:pt x="90" y="168"/>
                  </a:cubicBezTo>
                  <a:cubicBezTo>
                    <a:pt x="90" y="168"/>
                    <a:pt x="90" y="168"/>
                    <a:pt x="90" y="168"/>
                  </a:cubicBezTo>
                  <a:cubicBezTo>
                    <a:pt x="90" y="168"/>
                    <a:pt x="89" y="168"/>
                    <a:pt x="89" y="167"/>
                  </a:cubicBezTo>
                  <a:close/>
                  <a:moveTo>
                    <a:pt x="523" y="163"/>
                  </a:moveTo>
                  <a:cubicBezTo>
                    <a:pt x="523" y="162"/>
                    <a:pt x="523" y="161"/>
                    <a:pt x="524" y="160"/>
                  </a:cubicBezTo>
                  <a:cubicBezTo>
                    <a:pt x="524" y="160"/>
                    <a:pt x="524" y="160"/>
                    <a:pt x="524" y="160"/>
                  </a:cubicBezTo>
                  <a:cubicBezTo>
                    <a:pt x="524" y="159"/>
                    <a:pt x="526" y="160"/>
                    <a:pt x="526" y="160"/>
                  </a:cubicBezTo>
                  <a:cubicBezTo>
                    <a:pt x="526" y="160"/>
                    <a:pt x="526" y="160"/>
                    <a:pt x="526" y="160"/>
                  </a:cubicBezTo>
                  <a:cubicBezTo>
                    <a:pt x="527" y="161"/>
                    <a:pt x="527" y="163"/>
                    <a:pt x="526" y="163"/>
                  </a:cubicBezTo>
                  <a:cubicBezTo>
                    <a:pt x="526" y="163"/>
                    <a:pt x="526" y="163"/>
                    <a:pt x="526" y="163"/>
                  </a:cubicBezTo>
                  <a:cubicBezTo>
                    <a:pt x="526" y="164"/>
                    <a:pt x="525" y="164"/>
                    <a:pt x="525" y="164"/>
                  </a:cubicBezTo>
                  <a:cubicBezTo>
                    <a:pt x="525" y="164"/>
                    <a:pt x="525" y="164"/>
                    <a:pt x="525" y="164"/>
                  </a:cubicBezTo>
                  <a:cubicBezTo>
                    <a:pt x="524" y="164"/>
                    <a:pt x="524" y="163"/>
                    <a:pt x="523" y="163"/>
                  </a:cubicBezTo>
                  <a:close/>
                  <a:moveTo>
                    <a:pt x="96" y="158"/>
                  </a:moveTo>
                  <a:cubicBezTo>
                    <a:pt x="95" y="157"/>
                    <a:pt x="95" y="156"/>
                    <a:pt x="96" y="155"/>
                  </a:cubicBezTo>
                  <a:cubicBezTo>
                    <a:pt x="96" y="155"/>
                    <a:pt x="96" y="155"/>
                    <a:pt x="96" y="155"/>
                  </a:cubicBezTo>
                  <a:cubicBezTo>
                    <a:pt x="97" y="154"/>
                    <a:pt x="98" y="154"/>
                    <a:pt x="99" y="155"/>
                  </a:cubicBezTo>
                  <a:cubicBezTo>
                    <a:pt x="99" y="155"/>
                    <a:pt x="99" y="155"/>
                    <a:pt x="99" y="155"/>
                  </a:cubicBezTo>
                  <a:cubicBezTo>
                    <a:pt x="100" y="155"/>
                    <a:pt x="100" y="157"/>
                    <a:pt x="99" y="157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99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7" y="158"/>
                    <a:pt x="97" y="158"/>
                    <a:pt x="96" y="158"/>
                  </a:cubicBezTo>
                  <a:close/>
                  <a:moveTo>
                    <a:pt x="516" y="154"/>
                  </a:moveTo>
                  <a:cubicBezTo>
                    <a:pt x="515" y="153"/>
                    <a:pt x="515" y="151"/>
                    <a:pt x="516" y="151"/>
                  </a:cubicBezTo>
                  <a:cubicBezTo>
                    <a:pt x="516" y="151"/>
                    <a:pt x="516" y="151"/>
                    <a:pt x="516" y="151"/>
                  </a:cubicBezTo>
                  <a:cubicBezTo>
                    <a:pt x="517" y="150"/>
                    <a:pt x="518" y="150"/>
                    <a:pt x="519" y="151"/>
                  </a:cubicBezTo>
                  <a:cubicBezTo>
                    <a:pt x="519" y="151"/>
                    <a:pt x="519" y="151"/>
                    <a:pt x="519" y="151"/>
                  </a:cubicBezTo>
                  <a:cubicBezTo>
                    <a:pt x="520" y="152"/>
                    <a:pt x="519" y="153"/>
                    <a:pt x="519" y="154"/>
                  </a:cubicBezTo>
                  <a:cubicBezTo>
                    <a:pt x="519" y="154"/>
                    <a:pt x="519" y="154"/>
                    <a:pt x="519" y="154"/>
                  </a:cubicBezTo>
                  <a:cubicBezTo>
                    <a:pt x="518" y="154"/>
                    <a:pt x="518" y="154"/>
                    <a:pt x="517" y="154"/>
                  </a:cubicBezTo>
                  <a:cubicBezTo>
                    <a:pt x="517" y="154"/>
                    <a:pt x="517" y="154"/>
                    <a:pt x="517" y="154"/>
                  </a:cubicBezTo>
                  <a:cubicBezTo>
                    <a:pt x="517" y="154"/>
                    <a:pt x="516" y="154"/>
                    <a:pt x="516" y="154"/>
                  </a:cubicBezTo>
                  <a:close/>
                  <a:moveTo>
                    <a:pt x="104" y="149"/>
                  </a:moveTo>
                  <a:cubicBezTo>
                    <a:pt x="103" y="148"/>
                    <a:pt x="103" y="147"/>
                    <a:pt x="104" y="146"/>
                  </a:cubicBezTo>
                  <a:cubicBezTo>
                    <a:pt x="104" y="146"/>
                    <a:pt x="104" y="146"/>
                    <a:pt x="104" y="146"/>
                  </a:cubicBezTo>
                  <a:cubicBezTo>
                    <a:pt x="105" y="145"/>
                    <a:pt x="106" y="145"/>
                    <a:pt x="107" y="145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7" y="146"/>
                    <a:pt x="108" y="147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6" y="149"/>
                    <a:pt x="106" y="149"/>
                    <a:pt x="105" y="149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5" y="149"/>
                    <a:pt x="104" y="149"/>
                    <a:pt x="104" y="149"/>
                  </a:cubicBezTo>
                  <a:close/>
                  <a:moveTo>
                    <a:pt x="508" y="145"/>
                  </a:moveTo>
                  <a:cubicBezTo>
                    <a:pt x="508" y="145"/>
                    <a:pt x="508" y="145"/>
                    <a:pt x="508" y="145"/>
                  </a:cubicBezTo>
                  <a:cubicBezTo>
                    <a:pt x="508" y="145"/>
                    <a:pt x="508" y="145"/>
                    <a:pt x="508" y="145"/>
                  </a:cubicBezTo>
                  <a:cubicBezTo>
                    <a:pt x="507" y="144"/>
                    <a:pt x="507" y="143"/>
                    <a:pt x="508" y="142"/>
                  </a:cubicBezTo>
                  <a:cubicBezTo>
                    <a:pt x="508" y="142"/>
                    <a:pt x="508" y="142"/>
                    <a:pt x="508" y="142"/>
                  </a:cubicBezTo>
                  <a:cubicBezTo>
                    <a:pt x="509" y="141"/>
                    <a:pt x="510" y="141"/>
                    <a:pt x="511" y="142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2" y="143"/>
                    <a:pt x="512" y="144"/>
                    <a:pt x="511" y="145"/>
                  </a:cubicBezTo>
                  <a:cubicBezTo>
                    <a:pt x="511" y="145"/>
                    <a:pt x="511" y="145"/>
                    <a:pt x="511" y="145"/>
                  </a:cubicBezTo>
                  <a:cubicBezTo>
                    <a:pt x="510" y="145"/>
                    <a:pt x="510" y="145"/>
                    <a:pt x="509" y="145"/>
                  </a:cubicBezTo>
                  <a:cubicBezTo>
                    <a:pt x="509" y="145"/>
                    <a:pt x="509" y="145"/>
                    <a:pt x="509" y="145"/>
                  </a:cubicBezTo>
                  <a:cubicBezTo>
                    <a:pt x="509" y="145"/>
                    <a:pt x="508" y="145"/>
                    <a:pt x="508" y="145"/>
                  </a:cubicBezTo>
                  <a:close/>
                  <a:moveTo>
                    <a:pt x="112" y="140"/>
                  </a:moveTo>
                  <a:cubicBezTo>
                    <a:pt x="111" y="139"/>
                    <a:pt x="111" y="138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3" y="136"/>
                    <a:pt x="114" y="136"/>
                    <a:pt x="115" y="13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6" y="137"/>
                    <a:pt x="116" y="139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4" y="140"/>
                    <a:pt x="114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2" y="140"/>
                    <a:pt x="112" y="140"/>
                  </a:cubicBezTo>
                  <a:close/>
                  <a:moveTo>
                    <a:pt x="500" y="136"/>
                  </a:moveTo>
                  <a:cubicBezTo>
                    <a:pt x="499" y="135"/>
                    <a:pt x="499" y="134"/>
                    <a:pt x="500" y="133"/>
                  </a:cubicBezTo>
                  <a:cubicBezTo>
                    <a:pt x="500" y="133"/>
                    <a:pt x="500" y="133"/>
                    <a:pt x="500" y="133"/>
                  </a:cubicBezTo>
                  <a:cubicBezTo>
                    <a:pt x="501" y="132"/>
                    <a:pt x="502" y="132"/>
                    <a:pt x="503" y="133"/>
                  </a:cubicBezTo>
                  <a:cubicBezTo>
                    <a:pt x="503" y="133"/>
                    <a:pt x="503" y="133"/>
                    <a:pt x="503" y="133"/>
                  </a:cubicBezTo>
                  <a:cubicBezTo>
                    <a:pt x="503" y="134"/>
                    <a:pt x="503" y="135"/>
                    <a:pt x="503" y="136"/>
                  </a:cubicBezTo>
                  <a:cubicBezTo>
                    <a:pt x="503" y="136"/>
                    <a:pt x="503" y="136"/>
                    <a:pt x="503" y="136"/>
                  </a:cubicBezTo>
                  <a:cubicBezTo>
                    <a:pt x="502" y="136"/>
                    <a:pt x="502" y="137"/>
                    <a:pt x="501" y="137"/>
                  </a:cubicBezTo>
                  <a:cubicBezTo>
                    <a:pt x="501" y="137"/>
                    <a:pt x="501" y="137"/>
                    <a:pt x="501" y="137"/>
                  </a:cubicBezTo>
                  <a:cubicBezTo>
                    <a:pt x="501" y="137"/>
                    <a:pt x="500" y="136"/>
                    <a:pt x="500" y="136"/>
                  </a:cubicBezTo>
                  <a:close/>
                  <a:moveTo>
                    <a:pt x="120" y="131"/>
                  </a:moveTo>
                  <a:cubicBezTo>
                    <a:pt x="120" y="130"/>
                    <a:pt x="120" y="129"/>
                    <a:pt x="121" y="128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1" y="127"/>
                    <a:pt x="123" y="128"/>
                    <a:pt x="123" y="128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24" y="129"/>
                    <a:pt x="124" y="130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1" y="132"/>
                    <a:pt x="121" y="131"/>
                    <a:pt x="120" y="131"/>
                  </a:cubicBezTo>
                  <a:close/>
                  <a:moveTo>
                    <a:pt x="491" y="128"/>
                  </a:moveTo>
                  <a:cubicBezTo>
                    <a:pt x="491" y="128"/>
                    <a:pt x="491" y="128"/>
                    <a:pt x="491" y="128"/>
                  </a:cubicBezTo>
                  <a:cubicBezTo>
                    <a:pt x="491" y="128"/>
                    <a:pt x="491" y="128"/>
                    <a:pt x="491" y="128"/>
                  </a:cubicBezTo>
                  <a:cubicBezTo>
                    <a:pt x="490" y="127"/>
                    <a:pt x="490" y="126"/>
                    <a:pt x="491" y="125"/>
                  </a:cubicBezTo>
                  <a:cubicBezTo>
                    <a:pt x="491" y="125"/>
                    <a:pt x="491" y="125"/>
                    <a:pt x="491" y="125"/>
                  </a:cubicBezTo>
                  <a:cubicBezTo>
                    <a:pt x="492" y="124"/>
                    <a:pt x="493" y="124"/>
                    <a:pt x="494" y="125"/>
                  </a:cubicBezTo>
                  <a:cubicBezTo>
                    <a:pt x="494" y="125"/>
                    <a:pt x="494" y="125"/>
                    <a:pt x="494" y="125"/>
                  </a:cubicBezTo>
                  <a:cubicBezTo>
                    <a:pt x="495" y="126"/>
                    <a:pt x="495" y="127"/>
                    <a:pt x="494" y="128"/>
                  </a:cubicBezTo>
                  <a:cubicBezTo>
                    <a:pt x="494" y="128"/>
                    <a:pt x="494" y="128"/>
                    <a:pt x="494" y="128"/>
                  </a:cubicBezTo>
                  <a:cubicBezTo>
                    <a:pt x="494" y="128"/>
                    <a:pt x="493" y="128"/>
                    <a:pt x="493" y="128"/>
                  </a:cubicBezTo>
                  <a:cubicBezTo>
                    <a:pt x="493" y="128"/>
                    <a:pt x="493" y="128"/>
                    <a:pt x="493" y="128"/>
                  </a:cubicBezTo>
                  <a:cubicBezTo>
                    <a:pt x="492" y="128"/>
                    <a:pt x="492" y="128"/>
                    <a:pt x="491" y="128"/>
                  </a:cubicBezTo>
                  <a:close/>
                  <a:moveTo>
                    <a:pt x="129" y="123"/>
                  </a:moveTo>
                  <a:cubicBezTo>
                    <a:pt x="129" y="122"/>
                    <a:pt x="129" y="121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19"/>
                    <a:pt x="132" y="119"/>
                    <a:pt x="132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3" y="121"/>
                    <a:pt x="133" y="122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1" y="124"/>
                    <a:pt x="131" y="124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0" y="124"/>
                    <a:pt x="130" y="123"/>
                    <a:pt x="129" y="123"/>
                  </a:cubicBezTo>
                  <a:close/>
                  <a:moveTo>
                    <a:pt x="482" y="120"/>
                  </a:moveTo>
                  <a:cubicBezTo>
                    <a:pt x="481" y="119"/>
                    <a:pt x="481" y="118"/>
                    <a:pt x="482" y="117"/>
                  </a:cubicBezTo>
                  <a:cubicBezTo>
                    <a:pt x="482" y="117"/>
                    <a:pt x="482" y="117"/>
                    <a:pt x="482" y="117"/>
                  </a:cubicBezTo>
                  <a:cubicBezTo>
                    <a:pt x="483" y="116"/>
                    <a:pt x="484" y="116"/>
                    <a:pt x="485" y="117"/>
                  </a:cubicBezTo>
                  <a:cubicBezTo>
                    <a:pt x="485" y="117"/>
                    <a:pt x="485" y="117"/>
                    <a:pt x="485" y="117"/>
                  </a:cubicBezTo>
                  <a:cubicBezTo>
                    <a:pt x="486" y="118"/>
                    <a:pt x="486" y="119"/>
                    <a:pt x="485" y="120"/>
                  </a:cubicBezTo>
                  <a:cubicBezTo>
                    <a:pt x="485" y="120"/>
                    <a:pt x="485" y="120"/>
                    <a:pt x="485" y="120"/>
                  </a:cubicBezTo>
                  <a:cubicBezTo>
                    <a:pt x="485" y="120"/>
                    <a:pt x="484" y="120"/>
                    <a:pt x="484" y="120"/>
                  </a:cubicBezTo>
                  <a:cubicBezTo>
                    <a:pt x="484" y="120"/>
                    <a:pt x="484" y="120"/>
                    <a:pt x="484" y="120"/>
                  </a:cubicBezTo>
                  <a:cubicBezTo>
                    <a:pt x="483" y="120"/>
                    <a:pt x="483" y="120"/>
                    <a:pt x="482" y="120"/>
                  </a:cubicBezTo>
                  <a:close/>
                  <a:moveTo>
                    <a:pt x="138" y="115"/>
                  </a:moveTo>
                  <a:cubicBezTo>
                    <a:pt x="138" y="114"/>
                    <a:pt x="138" y="113"/>
                    <a:pt x="139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2"/>
                    <a:pt x="141" y="112"/>
                    <a:pt x="142" y="113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2" y="114"/>
                    <a:pt x="142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1" y="116"/>
                    <a:pt x="140" y="116"/>
                    <a:pt x="140" y="11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9" y="116"/>
                    <a:pt x="139" y="116"/>
                    <a:pt x="138" y="115"/>
                  </a:cubicBezTo>
                  <a:close/>
                  <a:moveTo>
                    <a:pt x="473" y="112"/>
                  </a:moveTo>
                  <a:cubicBezTo>
                    <a:pt x="472" y="112"/>
                    <a:pt x="472" y="110"/>
                    <a:pt x="473" y="110"/>
                  </a:cubicBezTo>
                  <a:cubicBezTo>
                    <a:pt x="473" y="110"/>
                    <a:pt x="473" y="110"/>
                    <a:pt x="473" y="110"/>
                  </a:cubicBezTo>
                  <a:cubicBezTo>
                    <a:pt x="473" y="109"/>
                    <a:pt x="475" y="109"/>
                    <a:pt x="475" y="109"/>
                  </a:cubicBezTo>
                  <a:cubicBezTo>
                    <a:pt x="475" y="109"/>
                    <a:pt x="475" y="109"/>
                    <a:pt x="475" y="109"/>
                  </a:cubicBezTo>
                  <a:cubicBezTo>
                    <a:pt x="476" y="110"/>
                    <a:pt x="476" y="111"/>
                    <a:pt x="476" y="112"/>
                  </a:cubicBezTo>
                  <a:cubicBezTo>
                    <a:pt x="476" y="112"/>
                    <a:pt x="476" y="112"/>
                    <a:pt x="476" y="112"/>
                  </a:cubicBezTo>
                  <a:cubicBezTo>
                    <a:pt x="475" y="113"/>
                    <a:pt x="475" y="113"/>
                    <a:pt x="474" y="113"/>
                  </a:cubicBezTo>
                  <a:cubicBezTo>
                    <a:pt x="474" y="113"/>
                    <a:pt x="474" y="113"/>
                    <a:pt x="474" y="113"/>
                  </a:cubicBezTo>
                  <a:cubicBezTo>
                    <a:pt x="474" y="113"/>
                    <a:pt x="473" y="113"/>
                    <a:pt x="473" y="112"/>
                  </a:cubicBezTo>
                  <a:close/>
                  <a:moveTo>
                    <a:pt x="148" y="108"/>
                  </a:moveTo>
                  <a:cubicBezTo>
                    <a:pt x="147" y="107"/>
                    <a:pt x="147" y="106"/>
                    <a:pt x="148" y="105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9" y="104"/>
                    <a:pt x="151" y="105"/>
                    <a:pt x="151" y="105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2" y="106"/>
                    <a:pt x="152" y="108"/>
                    <a:pt x="151" y="108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50" y="108"/>
                    <a:pt x="150" y="109"/>
                    <a:pt x="150" y="109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49" y="109"/>
                    <a:pt x="148" y="108"/>
                    <a:pt x="148" y="108"/>
                  </a:cubicBezTo>
                  <a:close/>
                  <a:moveTo>
                    <a:pt x="463" y="105"/>
                  </a:moveTo>
                  <a:cubicBezTo>
                    <a:pt x="463" y="105"/>
                    <a:pt x="462" y="103"/>
                    <a:pt x="463" y="103"/>
                  </a:cubicBezTo>
                  <a:cubicBezTo>
                    <a:pt x="463" y="103"/>
                    <a:pt x="463" y="103"/>
                    <a:pt x="463" y="103"/>
                  </a:cubicBezTo>
                  <a:cubicBezTo>
                    <a:pt x="464" y="102"/>
                    <a:pt x="465" y="101"/>
                    <a:pt x="466" y="102"/>
                  </a:cubicBezTo>
                  <a:cubicBezTo>
                    <a:pt x="466" y="102"/>
                    <a:pt x="466" y="102"/>
                    <a:pt x="466" y="102"/>
                  </a:cubicBezTo>
                  <a:cubicBezTo>
                    <a:pt x="467" y="103"/>
                    <a:pt x="467" y="104"/>
                    <a:pt x="466" y="105"/>
                  </a:cubicBezTo>
                  <a:cubicBezTo>
                    <a:pt x="466" y="105"/>
                    <a:pt x="466" y="105"/>
                    <a:pt x="466" y="105"/>
                  </a:cubicBezTo>
                  <a:cubicBezTo>
                    <a:pt x="466" y="105"/>
                    <a:pt x="465" y="106"/>
                    <a:pt x="465" y="106"/>
                  </a:cubicBezTo>
                  <a:cubicBezTo>
                    <a:pt x="465" y="106"/>
                    <a:pt x="465" y="106"/>
                    <a:pt x="465" y="106"/>
                  </a:cubicBezTo>
                  <a:cubicBezTo>
                    <a:pt x="464" y="106"/>
                    <a:pt x="464" y="106"/>
                    <a:pt x="463" y="105"/>
                  </a:cubicBezTo>
                  <a:close/>
                  <a:moveTo>
                    <a:pt x="158" y="101"/>
                  </a:moveTo>
                  <a:cubicBezTo>
                    <a:pt x="157" y="100"/>
                    <a:pt x="157" y="99"/>
                    <a:pt x="158" y="98"/>
                  </a:cubicBezTo>
                  <a:cubicBezTo>
                    <a:pt x="158" y="98"/>
                    <a:pt x="158" y="98"/>
                    <a:pt x="158" y="98"/>
                  </a:cubicBezTo>
                  <a:cubicBezTo>
                    <a:pt x="159" y="97"/>
                    <a:pt x="160" y="98"/>
                    <a:pt x="161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2" y="100"/>
                    <a:pt x="161" y="101"/>
                    <a:pt x="161" y="101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60" y="102"/>
                    <a:pt x="160" y="102"/>
                    <a:pt x="159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59" y="102"/>
                    <a:pt x="158" y="101"/>
                    <a:pt x="158" y="101"/>
                  </a:cubicBezTo>
                  <a:close/>
                  <a:moveTo>
                    <a:pt x="454" y="99"/>
                  </a:moveTo>
                  <a:cubicBezTo>
                    <a:pt x="453" y="98"/>
                    <a:pt x="452" y="97"/>
                    <a:pt x="453" y="96"/>
                  </a:cubicBezTo>
                  <a:cubicBezTo>
                    <a:pt x="453" y="96"/>
                    <a:pt x="453" y="96"/>
                    <a:pt x="453" y="96"/>
                  </a:cubicBezTo>
                  <a:cubicBezTo>
                    <a:pt x="454" y="95"/>
                    <a:pt x="455" y="95"/>
                    <a:pt x="456" y="95"/>
                  </a:cubicBezTo>
                  <a:cubicBezTo>
                    <a:pt x="456" y="95"/>
                    <a:pt x="456" y="95"/>
                    <a:pt x="456" y="95"/>
                  </a:cubicBezTo>
                  <a:cubicBezTo>
                    <a:pt x="457" y="96"/>
                    <a:pt x="457" y="97"/>
                    <a:pt x="456" y="98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56" y="99"/>
                    <a:pt x="455" y="99"/>
                    <a:pt x="455" y="99"/>
                  </a:cubicBezTo>
                  <a:cubicBezTo>
                    <a:pt x="455" y="99"/>
                    <a:pt x="455" y="99"/>
                    <a:pt x="455" y="99"/>
                  </a:cubicBezTo>
                  <a:cubicBezTo>
                    <a:pt x="454" y="99"/>
                    <a:pt x="454" y="99"/>
                    <a:pt x="454" y="99"/>
                  </a:cubicBezTo>
                  <a:close/>
                  <a:moveTo>
                    <a:pt x="168" y="94"/>
                  </a:moveTo>
                  <a:cubicBezTo>
                    <a:pt x="167" y="93"/>
                    <a:pt x="168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70" y="91"/>
                    <a:pt x="171" y="91"/>
                    <a:pt x="171" y="92"/>
                  </a:cubicBezTo>
                  <a:cubicBezTo>
                    <a:pt x="171" y="92"/>
                    <a:pt x="171" y="92"/>
                    <a:pt x="171" y="92"/>
                  </a:cubicBezTo>
                  <a:cubicBezTo>
                    <a:pt x="172" y="93"/>
                    <a:pt x="172" y="94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69" y="95"/>
                    <a:pt x="168" y="95"/>
                    <a:pt x="168" y="94"/>
                  </a:cubicBezTo>
                  <a:close/>
                  <a:moveTo>
                    <a:pt x="443" y="93"/>
                  </a:moveTo>
                  <a:cubicBezTo>
                    <a:pt x="442" y="92"/>
                    <a:pt x="442" y="91"/>
                    <a:pt x="443" y="90"/>
                  </a:cubicBezTo>
                  <a:cubicBezTo>
                    <a:pt x="443" y="90"/>
                    <a:pt x="443" y="90"/>
                    <a:pt x="443" y="90"/>
                  </a:cubicBezTo>
                  <a:cubicBezTo>
                    <a:pt x="443" y="89"/>
                    <a:pt x="444" y="89"/>
                    <a:pt x="445" y="89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6" y="90"/>
                    <a:pt x="447" y="91"/>
                    <a:pt x="446" y="92"/>
                  </a:cubicBezTo>
                  <a:cubicBezTo>
                    <a:pt x="446" y="92"/>
                    <a:pt x="446" y="92"/>
                    <a:pt x="446" y="92"/>
                  </a:cubicBezTo>
                  <a:cubicBezTo>
                    <a:pt x="446" y="93"/>
                    <a:pt x="445" y="93"/>
                    <a:pt x="444" y="93"/>
                  </a:cubicBezTo>
                  <a:cubicBezTo>
                    <a:pt x="444" y="93"/>
                    <a:pt x="444" y="93"/>
                    <a:pt x="444" y="93"/>
                  </a:cubicBezTo>
                  <a:cubicBezTo>
                    <a:pt x="444" y="93"/>
                    <a:pt x="444" y="93"/>
                    <a:pt x="443" y="93"/>
                  </a:cubicBezTo>
                  <a:close/>
                  <a:moveTo>
                    <a:pt x="178" y="88"/>
                  </a:moveTo>
                  <a:cubicBezTo>
                    <a:pt x="178" y="87"/>
                    <a:pt x="178" y="86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80" y="85"/>
                    <a:pt x="181" y="85"/>
                    <a:pt x="182" y="86"/>
                  </a:cubicBezTo>
                  <a:cubicBezTo>
                    <a:pt x="182" y="86"/>
                    <a:pt x="182" y="86"/>
                    <a:pt x="182" y="86"/>
                  </a:cubicBezTo>
                  <a:cubicBezTo>
                    <a:pt x="182" y="87"/>
                    <a:pt x="182" y="89"/>
                    <a:pt x="181" y="89"/>
                  </a:cubicBezTo>
                  <a:cubicBezTo>
                    <a:pt x="181" y="89"/>
                    <a:pt x="181" y="89"/>
                    <a:pt x="181" y="89"/>
                  </a:cubicBezTo>
                  <a:cubicBezTo>
                    <a:pt x="181" y="89"/>
                    <a:pt x="180" y="89"/>
                    <a:pt x="18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9" y="89"/>
                    <a:pt x="179" y="89"/>
                    <a:pt x="178" y="88"/>
                  </a:cubicBezTo>
                  <a:close/>
                  <a:moveTo>
                    <a:pt x="433" y="87"/>
                  </a:moveTo>
                  <a:cubicBezTo>
                    <a:pt x="433" y="87"/>
                    <a:pt x="433" y="87"/>
                    <a:pt x="433" y="87"/>
                  </a:cubicBezTo>
                  <a:cubicBezTo>
                    <a:pt x="433" y="87"/>
                    <a:pt x="433" y="87"/>
                    <a:pt x="433" y="87"/>
                  </a:cubicBezTo>
                  <a:cubicBezTo>
                    <a:pt x="432" y="86"/>
                    <a:pt x="432" y="85"/>
                    <a:pt x="432" y="84"/>
                  </a:cubicBezTo>
                  <a:cubicBezTo>
                    <a:pt x="432" y="84"/>
                    <a:pt x="432" y="84"/>
                    <a:pt x="432" y="84"/>
                  </a:cubicBezTo>
                  <a:cubicBezTo>
                    <a:pt x="433" y="83"/>
                    <a:pt x="434" y="83"/>
                    <a:pt x="435" y="83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436" y="84"/>
                    <a:pt x="436" y="85"/>
                    <a:pt x="436" y="86"/>
                  </a:cubicBezTo>
                  <a:cubicBezTo>
                    <a:pt x="436" y="86"/>
                    <a:pt x="436" y="86"/>
                    <a:pt x="436" y="86"/>
                  </a:cubicBezTo>
                  <a:cubicBezTo>
                    <a:pt x="435" y="87"/>
                    <a:pt x="435" y="87"/>
                    <a:pt x="434" y="87"/>
                  </a:cubicBezTo>
                  <a:cubicBezTo>
                    <a:pt x="434" y="87"/>
                    <a:pt x="434" y="87"/>
                    <a:pt x="434" y="87"/>
                  </a:cubicBezTo>
                  <a:cubicBezTo>
                    <a:pt x="434" y="87"/>
                    <a:pt x="433" y="87"/>
                    <a:pt x="433" y="87"/>
                  </a:cubicBezTo>
                  <a:close/>
                  <a:moveTo>
                    <a:pt x="189" y="83"/>
                  </a:moveTo>
                  <a:cubicBezTo>
                    <a:pt x="188" y="82"/>
                    <a:pt x="189" y="81"/>
                    <a:pt x="190" y="80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91" y="80"/>
                    <a:pt x="192" y="80"/>
                    <a:pt x="193" y="81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93" y="82"/>
                    <a:pt x="193" y="83"/>
                    <a:pt x="192" y="84"/>
                  </a:cubicBezTo>
                  <a:cubicBezTo>
                    <a:pt x="192" y="84"/>
                    <a:pt x="192" y="84"/>
                    <a:pt x="192" y="84"/>
                  </a:cubicBezTo>
                  <a:cubicBezTo>
                    <a:pt x="191" y="84"/>
                    <a:pt x="191" y="84"/>
                    <a:pt x="191" y="84"/>
                  </a:cubicBezTo>
                  <a:cubicBezTo>
                    <a:pt x="191" y="84"/>
                    <a:pt x="191" y="84"/>
                    <a:pt x="191" y="84"/>
                  </a:cubicBezTo>
                  <a:cubicBezTo>
                    <a:pt x="190" y="84"/>
                    <a:pt x="189" y="83"/>
                    <a:pt x="189" y="83"/>
                  </a:cubicBezTo>
                  <a:close/>
                  <a:moveTo>
                    <a:pt x="422" y="82"/>
                  </a:moveTo>
                  <a:cubicBezTo>
                    <a:pt x="422" y="82"/>
                    <a:pt x="422" y="82"/>
                    <a:pt x="422" y="82"/>
                  </a:cubicBezTo>
                  <a:cubicBezTo>
                    <a:pt x="422" y="82"/>
                    <a:pt x="422" y="82"/>
                    <a:pt x="422" y="82"/>
                  </a:cubicBezTo>
                  <a:cubicBezTo>
                    <a:pt x="421" y="81"/>
                    <a:pt x="421" y="80"/>
                    <a:pt x="421" y="79"/>
                  </a:cubicBezTo>
                  <a:cubicBezTo>
                    <a:pt x="421" y="79"/>
                    <a:pt x="421" y="79"/>
                    <a:pt x="421" y="79"/>
                  </a:cubicBezTo>
                  <a:cubicBezTo>
                    <a:pt x="422" y="78"/>
                    <a:pt x="423" y="78"/>
                    <a:pt x="424" y="78"/>
                  </a:cubicBezTo>
                  <a:cubicBezTo>
                    <a:pt x="424" y="78"/>
                    <a:pt x="424" y="78"/>
                    <a:pt x="424" y="78"/>
                  </a:cubicBezTo>
                  <a:cubicBezTo>
                    <a:pt x="425" y="79"/>
                    <a:pt x="425" y="80"/>
                    <a:pt x="425" y="81"/>
                  </a:cubicBezTo>
                  <a:cubicBezTo>
                    <a:pt x="425" y="81"/>
                    <a:pt x="425" y="81"/>
                    <a:pt x="425" y="81"/>
                  </a:cubicBezTo>
                  <a:cubicBezTo>
                    <a:pt x="425" y="81"/>
                    <a:pt x="424" y="82"/>
                    <a:pt x="423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3" y="82"/>
                    <a:pt x="422" y="82"/>
                    <a:pt x="422" y="82"/>
                  </a:cubicBezTo>
                  <a:close/>
                  <a:moveTo>
                    <a:pt x="200" y="78"/>
                  </a:moveTo>
                  <a:cubicBezTo>
                    <a:pt x="199" y="77"/>
                    <a:pt x="200" y="76"/>
                    <a:pt x="201" y="75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2" y="75"/>
                    <a:pt x="203" y="75"/>
                    <a:pt x="204" y="76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4" y="77"/>
                    <a:pt x="203" y="78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1" y="79"/>
                    <a:pt x="200" y="78"/>
                    <a:pt x="200" y="78"/>
                  </a:cubicBezTo>
                  <a:close/>
                  <a:moveTo>
                    <a:pt x="411" y="77"/>
                  </a:moveTo>
                  <a:cubicBezTo>
                    <a:pt x="410" y="77"/>
                    <a:pt x="410" y="75"/>
                    <a:pt x="410" y="74"/>
                  </a:cubicBezTo>
                  <a:cubicBezTo>
                    <a:pt x="410" y="74"/>
                    <a:pt x="410" y="74"/>
                    <a:pt x="410" y="74"/>
                  </a:cubicBezTo>
                  <a:cubicBezTo>
                    <a:pt x="411" y="73"/>
                    <a:pt x="412" y="73"/>
                    <a:pt x="413" y="73"/>
                  </a:cubicBezTo>
                  <a:cubicBezTo>
                    <a:pt x="413" y="73"/>
                    <a:pt x="413" y="73"/>
                    <a:pt x="413" y="73"/>
                  </a:cubicBezTo>
                  <a:cubicBezTo>
                    <a:pt x="414" y="74"/>
                    <a:pt x="414" y="75"/>
                    <a:pt x="414" y="76"/>
                  </a:cubicBezTo>
                  <a:cubicBezTo>
                    <a:pt x="414" y="76"/>
                    <a:pt x="414" y="76"/>
                    <a:pt x="414" y="76"/>
                  </a:cubicBezTo>
                  <a:cubicBezTo>
                    <a:pt x="414" y="77"/>
                    <a:pt x="413" y="77"/>
                    <a:pt x="412" y="77"/>
                  </a:cubicBezTo>
                  <a:cubicBezTo>
                    <a:pt x="412" y="77"/>
                    <a:pt x="412" y="77"/>
                    <a:pt x="412" y="77"/>
                  </a:cubicBezTo>
                  <a:cubicBezTo>
                    <a:pt x="412" y="77"/>
                    <a:pt x="412" y="77"/>
                    <a:pt x="411" y="77"/>
                  </a:cubicBezTo>
                  <a:close/>
                  <a:moveTo>
                    <a:pt x="211" y="73"/>
                  </a:moveTo>
                  <a:cubicBezTo>
                    <a:pt x="211" y="72"/>
                    <a:pt x="211" y="71"/>
                    <a:pt x="212" y="71"/>
                  </a:cubicBezTo>
                  <a:cubicBezTo>
                    <a:pt x="212" y="71"/>
                    <a:pt x="212" y="71"/>
                    <a:pt x="212" y="71"/>
                  </a:cubicBezTo>
                  <a:cubicBezTo>
                    <a:pt x="213" y="70"/>
                    <a:pt x="214" y="71"/>
                    <a:pt x="215" y="72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5" y="73"/>
                    <a:pt x="215" y="74"/>
                    <a:pt x="214" y="74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2" y="74"/>
                    <a:pt x="211" y="74"/>
                    <a:pt x="211" y="73"/>
                  </a:cubicBezTo>
                  <a:close/>
                  <a:moveTo>
                    <a:pt x="400" y="73"/>
                  </a:moveTo>
                  <a:cubicBezTo>
                    <a:pt x="400" y="73"/>
                    <a:pt x="400" y="73"/>
                    <a:pt x="400" y="73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399" y="72"/>
                    <a:pt x="399" y="71"/>
                    <a:pt x="399" y="70"/>
                  </a:cubicBezTo>
                  <a:cubicBezTo>
                    <a:pt x="399" y="70"/>
                    <a:pt x="399" y="70"/>
                    <a:pt x="399" y="70"/>
                  </a:cubicBezTo>
                  <a:cubicBezTo>
                    <a:pt x="399" y="69"/>
                    <a:pt x="400" y="69"/>
                    <a:pt x="402" y="69"/>
                  </a:cubicBezTo>
                  <a:cubicBezTo>
                    <a:pt x="402" y="69"/>
                    <a:pt x="402" y="69"/>
                    <a:pt x="402" y="69"/>
                  </a:cubicBezTo>
                  <a:cubicBezTo>
                    <a:pt x="403" y="69"/>
                    <a:pt x="403" y="70"/>
                    <a:pt x="403" y="71"/>
                  </a:cubicBezTo>
                  <a:cubicBezTo>
                    <a:pt x="403" y="71"/>
                    <a:pt x="403" y="71"/>
                    <a:pt x="403" y="71"/>
                  </a:cubicBezTo>
                  <a:cubicBezTo>
                    <a:pt x="402" y="72"/>
                    <a:pt x="402" y="73"/>
                    <a:pt x="401" y="73"/>
                  </a:cubicBezTo>
                  <a:cubicBezTo>
                    <a:pt x="401" y="73"/>
                    <a:pt x="401" y="73"/>
                    <a:pt x="401" y="73"/>
                  </a:cubicBezTo>
                  <a:cubicBezTo>
                    <a:pt x="401" y="73"/>
                    <a:pt x="400" y="73"/>
                    <a:pt x="400" y="73"/>
                  </a:cubicBezTo>
                  <a:close/>
                  <a:moveTo>
                    <a:pt x="222" y="69"/>
                  </a:moveTo>
                  <a:cubicBezTo>
                    <a:pt x="222" y="68"/>
                    <a:pt x="222" y="67"/>
                    <a:pt x="224" y="67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5" y="66"/>
                    <a:pt x="226" y="67"/>
                    <a:pt x="226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6" y="69"/>
                    <a:pt x="226" y="70"/>
                    <a:pt x="225" y="70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5" y="70"/>
                    <a:pt x="224" y="70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ubicBezTo>
                    <a:pt x="223" y="70"/>
                    <a:pt x="222" y="70"/>
                    <a:pt x="222" y="69"/>
                  </a:cubicBezTo>
                  <a:close/>
                  <a:moveTo>
                    <a:pt x="389" y="69"/>
                  </a:moveTo>
                  <a:cubicBezTo>
                    <a:pt x="388" y="69"/>
                    <a:pt x="387" y="68"/>
                    <a:pt x="388" y="66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5"/>
                    <a:pt x="389" y="65"/>
                    <a:pt x="390" y="65"/>
                  </a:cubicBezTo>
                  <a:cubicBezTo>
                    <a:pt x="390" y="65"/>
                    <a:pt x="390" y="65"/>
                    <a:pt x="390" y="65"/>
                  </a:cubicBezTo>
                  <a:cubicBezTo>
                    <a:pt x="391" y="65"/>
                    <a:pt x="392" y="67"/>
                    <a:pt x="391" y="68"/>
                  </a:cubicBezTo>
                  <a:cubicBezTo>
                    <a:pt x="391" y="68"/>
                    <a:pt x="391" y="68"/>
                    <a:pt x="391" y="68"/>
                  </a:cubicBezTo>
                  <a:cubicBezTo>
                    <a:pt x="391" y="68"/>
                    <a:pt x="390" y="69"/>
                    <a:pt x="389" y="69"/>
                  </a:cubicBezTo>
                  <a:cubicBezTo>
                    <a:pt x="389" y="69"/>
                    <a:pt x="389" y="69"/>
                    <a:pt x="389" y="69"/>
                  </a:cubicBezTo>
                  <a:cubicBezTo>
                    <a:pt x="389" y="69"/>
                    <a:pt x="389" y="69"/>
                    <a:pt x="389" y="69"/>
                  </a:cubicBezTo>
                  <a:close/>
                  <a:moveTo>
                    <a:pt x="234" y="66"/>
                  </a:moveTo>
                  <a:cubicBezTo>
                    <a:pt x="233" y="64"/>
                    <a:pt x="234" y="63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36" y="63"/>
                    <a:pt x="237" y="63"/>
                    <a:pt x="238" y="64"/>
                  </a:cubicBezTo>
                  <a:cubicBezTo>
                    <a:pt x="238" y="64"/>
                    <a:pt x="238" y="64"/>
                    <a:pt x="238" y="64"/>
                  </a:cubicBezTo>
                  <a:cubicBezTo>
                    <a:pt x="238" y="66"/>
                    <a:pt x="237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5" y="67"/>
                    <a:pt x="234" y="66"/>
                    <a:pt x="234" y="66"/>
                  </a:cubicBezTo>
                  <a:close/>
                  <a:moveTo>
                    <a:pt x="377" y="66"/>
                  </a:moveTo>
                  <a:cubicBezTo>
                    <a:pt x="376" y="65"/>
                    <a:pt x="376" y="64"/>
                    <a:pt x="376" y="63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2"/>
                    <a:pt x="377" y="62"/>
                    <a:pt x="378" y="62"/>
                  </a:cubicBezTo>
                  <a:cubicBezTo>
                    <a:pt x="378" y="62"/>
                    <a:pt x="378" y="62"/>
                    <a:pt x="378" y="62"/>
                  </a:cubicBezTo>
                  <a:cubicBezTo>
                    <a:pt x="380" y="62"/>
                    <a:pt x="380" y="63"/>
                    <a:pt x="380" y="64"/>
                  </a:cubicBezTo>
                  <a:cubicBezTo>
                    <a:pt x="380" y="64"/>
                    <a:pt x="380" y="64"/>
                    <a:pt x="380" y="64"/>
                  </a:cubicBezTo>
                  <a:cubicBezTo>
                    <a:pt x="380" y="65"/>
                    <a:pt x="379" y="66"/>
                    <a:pt x="378" y="66"/>
                  </a:cubicBezTo>
                  <a:cubicBezTo>
                    <a:pt x="378" y="66"/>
                    <a:pt x="378" y="66"/>
                    <a:pt x="378" y="66"/>
                  </a:cubicBezTo>
                  <a:cubicBezTo>
                    <a:pt x="378" y="66"/>
                    <a:pt x="378" y="66"/>
                    <a:pt x="377" y="66"/>
                  </a:cubicBezTo>
                  <a:close/>
                  <a:moveTo>
                    <a:pt x="245" y="63"/>
                  </a:moveTo>
                  <a:cubicBezTo>
                    <a:pt x="245" y="61"/>
                    <a:pt x="246" y="60"/>
                    <a:pt x="247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8" y="60"/>
                    <a:pt x="249" y="61"/>
                    <a:pt x="249" y="62"/>
                  </a:cubicBezTo>
                  <a:cubicBezTo>
                    <a:pt x="249" y="62"/>
                    <a:pt x="249" y="62"/>
                    <a:pt x="249" y="62"/>
                  </a:cubicBezTo>
                  <a:cubicBezTo>
                    <a:pt x="249" y="63"/>
                    <a:pt x="249" y="64"/>
                    <a:pt x="24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48" y="64"/>
                    <a:pt x="247" y="64"/>
                    <a:pt x="247" y="64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46" y="64"/>
                    <a:pt x="245" y="63"/>
                    <a:pt x="245" y="63"/>
                  </a:cubicBezTo>
                  <a:close/>
                  <a:moveTo>
                    <a:pt x="366" y="63"/>
                  </a:moveTo>
                  <a:cubicBezTo>
                    <a:pt x="365" y="63"/>
                    <a:pt x="364" y="62"/>
                    <a:pt x="364" y="61"/>
                  </a:cubicBezTo>
                  <a:cubicBezTo>
                    <a:pt x="364" y="61"/>
                    <a:pt x="364" y="61"/>
                    <a:pt x="364" y="61"/>
                  </a:cubicBezTo>
                  <a:cubicBezTo>
                    <a:pt x="365" y="60"/>
                    <a:pt x="366" y="59"/>
                    <a:pt x="367" y="59"/>
                  </a:cubicBezTo>
                  <a:cubicBezTo>
                    <a:pt x="367" y="59"/>
                    <a:pt x="367" y="59"/>
                    <a:pt x="367" y="59"/>
                  </a:cubicBezTo>
                  <a:cubicBezTo>
                    <a:pt x="368" y="59"/>
                    <a:pt x="368" y="60"/>
                    <a:pt x="368" y="61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8" y="62"/>
                    <a:pt x="367" y="63"/>
                    <a:pt x="366" y="63"/>
                  </a:cubicBezTo>
                  <a:cubicBezTo>
                    <a:pt x="366" y="63"/>
                    <a:pt x="366" y="63"/>
                    <a:pt x="366" y="63"/>
                  </a:cubicBezTo>
                  <a:cubicBezTo>
                    <a:pt x="366" y="63"/>
                    <a:pt x="366" y="63"/>
                    <a:pt x="366" y="63"/>
                  </a:cubicBezTo>
                  <a:close/>
                  <a:moveTo>
                    <a:pt x="257" y="60"/>
                  </a:moveTo>
                  <a:cubicBezTo>
                    <a:pt x="257" y="59"/>
                    <a:pt x="258" y="58"/>
                    <a:pt x="259" y="58"/>
                  </a:cubicBezTo>
                  <a:cubicBezTo>
                    <a:pt x="259" y="58"/>
                    <a:pt x="259" y="58"/>
                    <a:pt x="259" y="58"/>
                  </a:cubicBezTo>
                  <a:cubicBezTo>
                    <a:pt x="260" y="57"/>
                    <a:pt x="261" y="58"/>
                    <a:pt x="261" y="59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60"/>
                    <a:pt x="260" y="61"/>
                    <a:pt x="259" y="6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8" y="62"/>
                    <a:pt x="257" y="61"/>
                    <a:pt x="257" y="60"/>
                  </a:cubicBezTo>
                  <a:close/>
                  <a:moveTo>
                    <a:pt x="354" y="61"/>
                  </a:moveTo>
                  <a:cubicBezTo>
                    <a:pt x="354" y="61"/>
                    <a:pt x="354" y="61"/>
                    <a:pt x="354" y="61"/>
                  </a:cubicBezTo>
                  <a:cubicBezTo>
                    <a:pt x="354" y="61"/>
                    <a:pt x="354" y="61"/>
                    <a:pt x="354" y="61"/>
                  </a:cubicBezTo>
                  <a:cubicBezTo>
                    <a:pt x="353" y="61"/>
                    <a:pt x="352" y="60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3" y="57"/>
                    <a:pt x="354" y="57"/>
                    <a:pt x="355" y="57"/>
                  </a:cubicBezTo>
                  <a:cubicBezTo>
                    <a:pt x="355" y="57"/>
                    <a:pt x="355" y="57"/>
                    <a:pt x="355" y="57"/>
                  </a:cubicBezTo>
                  <a:cubicBezTo>
                    <a:pt x="356" y="57"/>
                    <a:pt x="357" y="58"/>
                    <a:pt x="356" y="59"/>
                  </a:cubicBezTo>
                  <a:cubicBezTo>
                    <a:pt x="356" y="59"/>
                    <a:pt x="356" y="59"/>
                    <a:pt x="356" y="59"/>
                  </a:cubicBezTo>
                  <a:cubicBezTo>
                    <a:pt x="356" y="60"/>
                    <a:pt x="355" y="61"/>
                    <a:pt x="354" y="61"/>
                  </a:cubicBezTo>
                  <a:cubicBezTo>
                    <a:pt x="354" y="61"/>
                    <a:pt x="354" y="61"/>
                    <a:pt x="354" y="61"/>
                  </a:cubicBezTo>
                  <a:cubicBezTo>
                    <a:pt x="354" y="61"/>
                    <a:pt x="354" y="61"/>
                    <a:pt x="354" y="61"/>
                  </a:cubicBezTo>
                  <a:close/>
                  <a:moveTo>
                    <a:pt x="269" y="58"/>
                  </a:moveTo>
                  <a:cubicBezTo>
                    <a:pt x="269" y="57"/>
                    <a:pt x="269" y="56"/>
                    <a:pt x="271" y="56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2" y="56"/>
                    <a:pt x="273" y="56"/>
                    <a:pt x="273" y="57"/>
                  </a:cubicBezTo>
                  <a:cubicBezTo>
                    <a:pt x="273" y="57"/>
                    <a:pt x="273" y="57"/>
                    <a:pt x="273" y="57"/>
                  </a:cubicBezTo>
                  <a:cubicBezTo>
                    <a:pt x="273" y="59"/>
                    <a:pt x="272" y="60"/>
                    <a:pt x="271" y="60"/>
                  </a:cubicBezTo>
                  <a:cubicBezTo>
                    <a:pt x="271" y="60"/>
                    <a:pt x="271" y="60"/>
                    <a:pt x="271" y="60"/>
                  </a:cubicBezTo>
                  <a:cubicBezTo>
                    <a:pt x="271" y="60"/>
                    <a:pt x="271" y="60"/>
                    <a:pt x="271" y="60"/>
                  </a:cubicBezTo>
                  <a:cubicBezTo>
                    <a:pt x="271" y="60"/>
                    <a:pt x="271" y="60"/>
                    <a:pt x="271" y="60"/>
                  </a:cubicBezTo>
                  <a:cubicBezTo>
                    <a:pt x="270" y="60"/>
                    <a:pt x="269" y="59"/>
                    <a:pt x="269" y="58"/>
                  </a:cubicBezTo>
                  <a:close/>
                  <a:moveTo>
                    <a:pt x="342" y="59"/>
                  </a:moveTo>
                  <a:cubicBezTo>
                    <a:pt x="342" y="59"/>
                    <a:pt x="342" y="59"/>
                    <a:pt x="342" y="59"/>
                  </a:cubicBezTo>
                  <a:cubicBezTo>
                    <a:pt x="342" y="59"/>
                    <a:pt x="342" y="59"/>
                    <a:pt x="342" y="59"/>
                  </a:cubicBezTo>
                  <a:cubicBezTo>
                    <a:pt x="341" y="59"/>
                    <a:pt x="340" y="58"/>
                    <a:pt x="341" y="57"/>
                  </a:cubicBezTo>
                  <a:cubicBezTo>
                    <a:pt x="341" y="57"/>
                    <a:pt x="341" y="57"/>
                    <a:pt x="341" y="57"/>
                  </a:cubicBezTo>
                  <a:cubicBezTo>
                    <a:pt x="341" y="56"/>
                    <a:pt x="342" y="55"/>
                    <a:pt x="343" y="55"/>
                  </a:cubicBezTo>
                  <a:cubicBezTo>
                    <a:pt x="343" y="55"/>
                    <a:pt x="343" y="55"/>
                    <a:pt x="343" y="55"/>
                  </a:cubicBezTo>
                  <a:cubicBezTo>
                    <a:pt x="344" y="55"/>
                    <a:pt x="345" y="56"/>
                    <a:pt x="345" y="57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44" y="58"/>
                    <a:pt x="344" y="59"/>
                    <a:pt x="343" y="59"/>
                  </a:cubicBezTo>
                  <a:cubicBezTo>
                    <a:pt x="343" y="59"/>
                    <a:pt x="343" y="59"/>
                    <a:pt x="343" y="59"/>
                  </a:cubicBezTo>
                  <a:cubicBezTo>
                    <a:pt x="343" y="59"/>
                    <a:pt x="342" y="59"/>
                    <a:pt x="342" y="59"/>
                  </a:cubicBezTo>
                  <a:close/>
                  <a:moveTo>
                    <a:pt x="281" y="57"/>
                  </a:moveTo>
                  <a:cubicBezTo>
                    <a:pt x="281" y="55"/>
                    <a:pt x="281" y="54"/>
                    <a:pt x="283" y="54"/>
                  </a:cubicBezTo>
                  <a:cubicBezTo>
                    <a:pt x="283" y="54"/>
                    <a:pt x="283" y="54"/>
                    <a:pt x="283" y="54"/>
                  </a:cubicBezTo>
                  <a:cubicBezTo>
                    <a:pt x="284" y="54"/>
                    <a:pt x="285" y="55"/>
                    <a:pt x="285" y="56"/>
                  </a:cubicBezTo>
                  <a:cubicBezTo>
                    <a:pt x="285" y="56"/>
                    <a:pt x="285" y="56"/>
                    <a:pt x="285" y="56"/>
                  </a:cubicBezTo>
                  <a:cubicBezTo>
                    <a:pt x="285" y="57"/>
                    <a:pt x="284" y="58"/>
                    <a:pt x="283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2" y="58"/>
                    <a:pt x="281" y="58"/>
                    <a:pt x="281" y="57"/>
                  </a:cubicBezTo>
                  <a:close/>
                  <a:moveTo>
                    <a:pt x="331" y="58"/>
                  </a:moveTo>
                  <a:cubicBezTo>
                    <a:pt x="331" y="58"/>
                    <a:pt x="331" y="58"/>
                    <a:pt x="331" y="58"/>
                  </a:cubicBezTo>
                  <a:cubicBezTo>
                    <a:pt x="331" y="58"/>
                    <a:pt x="331" y="58"/>
                    <a:pt x="331" y="58"/>
                  </a:cubicBezTo>
                  <a:cubicBezTo>
                    <a:pt x="329" y="58"/>
                    <a:pt x="329" y="57"/>
                    <a:pt x="329" y="56"/>
                  </a:cubicBezTo>
                  <a:cubicBezTo>
                    <a:pt x="329" y="56"/>
                    <a:pt x="329" y="56"/>
                    <a:pt x="329" y="56"/>
                  </a:cubicBezTo>
                  <a:cubicBezTo>
                    <a:pt x="329" y="55"/>
                    <a:pt x="330" y="54"/>
                    <a:pt x="331" y="54"/>
                  </a:cubicBezTo>
                  <a:cubicBezTo>
                    <a:pt x="331" y="54"/>
                    <a:pt x="331" y="54"/>
                    <a:pt x="331" y="54"/>
                  </a:cubicBezTo>
                  <a:cubicBezTo>
                    <a:pt x="332" y="54"/>
                    <a:pt x="333" y="55"/>
                    <a:pt x="333" y="56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33" y="57"/>
                    <a:pt x="332" y="58"/>
                    <a:pt x="331" y="58"/>
                  </a:cubicBezTo>
                  <a:cubicBezTo>
                    <a:pt x="331" y="58"/>
                    <a:pt x="331" y="58"/>
                    <a:pt x="331" y="58"/>
                  </a:cubicBezTo>
                  <a:cubicBezTo>
                    <a:pt x="331" y="58"/>
                    <a:pt x="331" y="58"/>
                    <a:pt x="331" y="58"/>
                  </a:cubicBezTo>
                  <a:close/>
                  <a:moveTo>
                    <a:pt x="293" y="56"/>
                  </a:moveTo>
                  <a:cubicBezTo>
                    <a:pt x="293" y="54"/>
                    <a:pt x="293" y="54"/>
                    <a:pt x="295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6" y="53"/>
                    <a:pt x="297" y="54"/>
                    <a:pt x="297" y="55"/>
                  </a:cubicBezTo>
                  <a:cubicBezTo>
                    <a:pt x="297" y="55"/>
                    <a:pt x="297" y="55"/>
                    <a:pt x="297" y="55"/>
                  </a:cubicBezTo>
                  <a:cubicBezTo>
                    <a:pt x="297" y="57"/>
                    <a:pt x="296" y="57"/>
                    <a:pt x="295" y="57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4" y="57"/>
                    <a:pt x="293" y="57"/>
                    <a:pt x="293" y="56"/>
                  </a:cubicBezTo>
                  <a:close/>
                  <a:moveTo>
                    <a:pt x="319" y="57"/>
                  </a:moveTo>
                  <a:cubicBezTo>
                    <a:pt x="318" y="57"/>
                    <a:pt x="317" y="56"/>
                    <a:pt x="317" y="55"/>
                  </a:cubicBezTo>
                  <a:cubicBezTo>
                    <a:pt x="317" y="55"/>
                    <a:pt x="317" y="55"/>
                    <a:pt x="317" y="55"/>
                  </a:cubicBezTo>
                  <a:cubicBezTo>
                    <a:pt x="317" y="54"/>
                    <a:pt x="318" y="53"/>
                    <a:pt x="319" y="53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20" y="53"/>
                    <a:pt x="321" y="54"/>
                    <a:pt x="321" y="55"/>
                  </a:cubicBezTo>
                  <a:cubicBezTo>
                    <a:pt x="321" y="55"/>
                    <a:pt x="321" y="55"/>
                    <a:pt x="321" y="55"/>
                  </a:cubicBezTo>
                  <a:cubicBezTo>
                    <a:pt x="321" y="56"/>
                    <a:pt x="320" y="57"/>
                    <a:pt x="319" y="57"/>
                  </a:cubicBezTo>
                  <a:cubicBezTo>
                    <a:pt x="319" y="57"/>
                    <a:pt x="319" y="57"/>
                    <a:pt x="319" y="57"/>
                  </a:cubicBezTo>
                  <a:cubicBezTo>
                    <a:pt x="319" y="57"/>
                    <a:pt x="319" y="57"/>
                    <a:pt x="319" y="57"/>
                  </a:cubicBezTo>
                  <a:close/>
                  <a:moveTo>
                    <a:pt x="305" y="55"/>
                  </a:moveTo>
                  <a:cubicBezTo>
                    <a:pt x="305" y="54"/>
                    <a:pt x="306" y="53"/>
                    <a:pt x="307" y="53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8" y="53"/>
                    <a:pt x="309" y="54"/>
                    <a:pt x="309" y="55"/>
                  </a:cubicBezTo>
                  <a:cubicBezTo>
                    <a:pt x="309" y="55"/>
                    <a:pt x="309" y="55"/>
                    <a:pt x="309" y="55"/>
                  </a:cubicBezTo>
                  <a:cubicBezTo>
                    <a:pt x="309" y="56"/>
                    <a:pt x="308" y="57"/>
                    <a:pt x="307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6" y="57"/>
                    <a:pt x="305" y="56"/>
                    <a:pt x="305" y="55"/>
                  </a:cubicBezTo>
                  <a:close/>
                  <a:moveTo>
                    <a:pt x="325" y="1002"/>
                  </a:moveTo>
                  <a:cubicBezTo>
                    <a:pt x="324" y="1002"/>
                    <a:pt x="324" y="1000"/>
                    <a:pt x="324" y="999"/>
                  </a:cubicBezTo>
                  <a:cubicBezTo>
                    <a:pt x="324" y="999"/>
                    <a:pt x="324" y="999"/>
                    <a:pt x="324" y="999"/>
                  </a:cubicBezTo>
                  <a:cubicBezTo>
                    <a:pt x="324" y="998"/>
                    <a:pt x="326" y="998"/>
                    <a:pt x="327" y="998"/>
                  </a:cubicBezTo>
                  <a:cubicBezTo>
                    <a:pt x="327" y="998"/>
                    <a:pt x="327" y="998"/>
                    <a:pt x="327" y="998"/>
                  </a:cubicBezTo>
                  <a:cubicBezTo>
                    <a:pt x="328" y="999"/>
                    <a:pt x="328" y="1000"/>
                    <a:pt x="328" y="1001"/>
                  </a:cubicBezTo>
                  <a:cubicBezTo>
                    <a:pt x="328" y="1001"/>
                    <a:pt x="328" y="1001"/>
                    <a:pt x="328" y="1001"/>
                  </a:cubicBezTo>
                  <a:cubicBezTo>
                    <a:pt x="327" y="1002"/>
                    <a:pt x="327" y="1002"/>
                    <a:pt x="326" y="1002"/>
                  </a:cubicBezTo>
                  <a:cubicBezTo>
                    <a:pt x="326" y="1002"/>
                    <a:pt x="326" y="1002"/>
                    <a:pt x="326" y="1002"/>
                  </a:cubicBezTo>
                  <a:cubicBezTo>
                    <a:pt x="326" y="1002"/>
                    <a:pt x="325" y="1002"/>
                    <a:pt x="325" y="1002"/>
                  </a:cubicBezTo>
                  <a:close/>
                  <a:moveTo>
                    <a:pt x="287" y="993"/>
                  </a:moveTo>
                  <a:cubicBezTo>
                    <a:pt x="286" y="992"/>
                    <a:pt x="287" y="991"/>
                    <a:pt x="288" y="990"/>
                  </a:cubicBezTo>
                  <a:cubicBezTo>
                    <a:pt x="288" y="990"/>
                    <a:pt x="288" y="990"/>
                    <a:pt x="288" y="990"/>
                  </a:cubicBezTo>
                  <a:cubicBezTo>
                    <a:pt x="289" y="990"/>
                    <a:pt x="290" y="990"/>
                    <a:pt x="290" y="991"/>
                  </a:cubicBezTo>
                  <a:cubicBezTo>
                    <a:pt x="290" y="991"/>
                    <a:pt x="290" y="991"/>
                    <a:pt x="290" y="991"/>
                  </a:cubicBezTo>
                  <a:cubicBezTo>
                    <a:pt x="291" y="992"/>
                    <a:pt x="290" y="993"/>
                    <a:pt x="289" y="994"/>
                  </a:cubicBezTo>
                  <a:cubicBezTo>
                    <a:pt x="289" y="994"/>
                    <a:pt x="289" y="994"/>
                    <a:pt x="289" y="994"/>
                  </a:cubicBezTo>
                  <a:cubicBezTo>
                    <a:pt x="289" y="994"/>
                    <a:pt x="289" y="994"/>
                    <a:pt x="289" y="994"/>
                  </a:cubicBezTo>
                  <a:cubicBezTo>
                    <a:pt x="289" y="994"/>
                    <a:pt x="289" y="994"/>
                    <a:pt x="289" y="994"/>
                  </a:cubicBezTo>
                  <a:cubicBezTo>
                    <a:pt x="288" y="994"/>
                    <a:pt x="287" y="993"/>
                    <a:pt x="287" y="993"/>
                  </a:cubicBezTo>
                  <a:close/>
                  <a:moveTo>
                    <a:pt x="330" y="991"/>
                  </a:moveTo>
                  <a:cubicBezTo>
                    <a:pt x="329" y="991"/>
                    <a:pt x="328" y="989"/>
                    <a:pt x="329" y="988"/>
                  </a:cubicBezTo>
                  <a:cubicBezTo>
                    <a:pt x="329" y="988"/>
                    <a:pt x="329" y="988"/>
                    <a:pt x="329" y="988"/>
                  </a:cubicBezTo>
                  <a:cubicBezTo>
                    <a:pt x="329" y="987"/>
                    <a:pt x="330" y="987"/>
                    <a:pt x="331" y="987"/>
                  </a:cubicBezTo>
                  <a:cubicBezTo>
                    <a:pt x="331" y="987"/>
                    <a:pt x="331" y="987"/>
                    <a:pt x="331" y="987"/>
                  </a:cubicBezTo>
                  <a:cubicBezTo>
                    <a:pt x="333" y="988"/>
                    <a:pt x="333" y="989"/>
                    <a:pt x="333" y="990"/>
                  </a:cubicBezTo>
                  <a:cubicBezTo>
                    <a:pt x="333" y="990"/>
                    <a:pt x="333" y="990"/>
                    <a:pt x="333" y="990"/>
                  </a:cubicBezTo>
                  <a:cubicBezTo>
                    <a:pt x="332" y="991"/>
                    <a:pt x="331" y="991"/>
                    <a:pt x="331" y="991"/>
                  </a:cubicBezTo>
                  <a:cubicBezTo>
                    <a:pt x="331" y="991"/>
                    <a:pt x="331" y="991"/>
                    <a:pt x="331" y="991"/>
                  </a:cubicBezTo>
                  <a:cubicBezTo>
                    <a:pt x="330" y="991"/>
                    <a:pt x="330" y="991"/>
                    <a:pt x="330" y="991"/>
                  </a:cubicBezTo>
                  <a:close/>
                  <a:moveTo>
                    <a:pt x="282" y="982"/>
                  </a:moveTo>
                  <a:cubicBezTo>
                    <a:pt x="282" y="981"/>
                    <a:pt x="282" y="980"/>
                    <a:pt x="283" y="979"/>
                  </a:cubicBezTo>
                  <a:cubicBezTo>
                    <a:pt x="283" y="979"/>
                    <a:pt x="283" y="979"/>
                    <a:pt x="283" y="979"/>
                  </a:cubicBezTo>
                  <a:cubicBezTo>
                    <a:pt x="284" y="979"/>
                    <a:pt x="285" y="979"/>
                    <a:pt x="286" y="980"/>
                  </a:cubicBezTo>
                  <a:cubicBezTo>
                    <a:pt x="286" y="980"/>
                    <a:pt x="286" y="980"/>
                    <a:pt x="286" y="980"/>
                  </a:cubicBezTo>
                  <a:cubicBezTo>
                    <a:pt x="286" y="981"/>
                    <a:pt x="286" y="982"/>
                    <a:pt x="285" y="983"/>
                  </a:cubicBezTo>
                  <a:cubicBezTo>
                    <a:pt x="285" y="983"/>
                    <a:pt x="285" y="983"/>
                    <a:pt x="285" y="983"/>
                  </a:cubicBezTo>
                  <a:cubicBezTo>
                    <a:pt x="284" y="983"/>
                    <a:pt x="284" y="983"/>
                    <a:pt x="284" y="983"/>
                  </a:cubicBezTo>
                  <a:cubicBezTo>
                    <a:pt x="284" y="983"/>
                    <a:pt x="284" y="983"/>
                    <a:pt x="284" y="983"/>
                  </a:cubicBezTo>
                  <a:cubicBezTo>
                    <a:pt x="283" y="983"/>
                    <a:pt x="282" y="983"/>
                    <a:pt x="282" y="982"/>
                  </a:cubicBezTo>
                  <a:close/>
                  <a:moveTo>
                    <a:pt x="335" y="980"/>
                  </a:moveTo>
                  <a:cubicBezTo>
                    <a:pt x="334" y="980"/>
                    <a:pt x="333" y="978"/>
                    <a:pt x="334" y="977"/>
                  </a:cubicBezTo>
                  <a:cubicBezTo>
                    <a:pt x="334" y="977"/>
                    <a:pt x="334" y="977"/>
                    <a:pt x="334" y="977"/>
                  </a:cubicBezTo>
                  <a:cubicBezTo>
                    <a:pt x="334" y="976"/>
                    <a:pt x="335" y="976"/>
                    <a:pt x="336" y="976"/>
                  </a:cubicBezTo>
                  <a:cubicBezTo>
                    <a:pt x="336" y="976"/>
                    <a:pt x="336" y="976"/>
                    <a:pt x="336" y="976"/>
                  </a:cubicBezTo>
                  <a:cubicBezTo>
                    <a:pt x="337" y="977"/>
                    <a:pt x="338" y="978"/>
                    <a:pt x="337" y="979"/>
                  </a:cubicBezTo>
                  <a:cubicBezTo>
                    <a:pt x="337" y="979"/>
                    <a:pt x="337" y="979"/>
                    <a:pt x="337" y="979"/>
                  </a:cubicBezTo>
                  <a:cubicBezTo>
                    <a:pt x="337" y="980"/>
                    <a:pt x="336" y="980"/>
                    <a:pt x="336" y="980"/>
                  </a:cubicBezTo>
                  <a:cubicBezTo>
                    <a:pt x="336" y="980"/>
                    <a:pt x="336" y="980"/>
                    <a:pt x="336" y="980"/>
                  </a:cubicBezTo>
                  <a:cubicBezTo>
                    <a:pt x="335" y="980"/>
                    <a:pt x="335" y="980"/>
                    <a:pt x="335" y="980"/>
                  </a:cubicBezTo>
                  <a:close/>
                  <a:moveTo>
                    <a:pt x="277" y="971"/>
                  </a:moveTo>
                  <a:cubicBezTo>
                    <a:pt x="277" y="970"/>
                    <a:pt x="277" y="969"/>
                    <a:pt x="278" y="968"/>
                  </a:cubicBezTo>
                  <a:cubicBezTo>
                    <a:pt x="278" y="968"/>
                    <a:pt x="278" y="968"/>
                    <a:pt x="278" y="968"/>
                  </a:cubicBezTo>
                  <a:cubicBezTo>
                    <a:pt x="279" y="968"/>
                    <a:pt x="280" y="968"/>
                    <a:pt x="281" y="969"/>
                  </a:cubicBezTo>
                  <a:cubicBezTo>
                    <a:pt x="281" y="969"/>
                    <a:pt x="281" y="969"/>
                    <a:pt x="281" y="969"/>
                  </a:cubicBezTo>
                  <a:cubicBezTo>
                    <a:pt x="281" y="970"/>
                    <a:pt x="281" y="971"/>
                    <a:pt x="280" y="972"/>
                  </a:cubicBezTo>
                  <a:cubicBezTo>
                    <a:pt x="280" y="972"/>
                    <a:pt x="280" y="972"/>
                    <a:pt x="280" y="972"/>
                  </a:cubicBezTo>
                  <a:cubicBezTo>
                    <a:pt x="280" y="972"/>
                    <a:pt x="279" y="972"/>
                    <a:pt x="279" y="972"/>
                  </a:cubicBezTo>
                  <a:cubicBezTo>
                    <a:pt x="279" y="972"/>
                    <a:pt x="279" y="972"/>
                    <a:pt x="279" y="972"/>
                  </a:cubicBezTo>
                  <a:cubicBezTo>
                    <a:pt x="278" y="972"/>
                    <a:pt x="278" y="972"/>
                    <a:pt x="277" y="971"/>
                  </a:cubicBezTo>
                  <a:close/>
                  <a:moveTo>
                    <a:pt x="340" y="969"/>
                  </a:moveTo>
                  <a:cubicBezTo>
                    <a:pt x="339" y="969"/>
                    <a:pt x="338" y="967"/>
                    <a:pt x="339" y="966"/>
                  </a:cubicBezTo>
                  <a:cubicBezTo>
                    <a:pt x="339" y="966"/>
                    <a:pt x="339" y="966"/>
                    <a:pt x="339" y="966"/>
                  </a:cubicBezTo>
                  <a:cubicBezTo>
                    <a:pt x="339" y="965"/>
                    <a:pt x="340" y="965"/>
                    <a:pt x="341" y="965"/>
                  </a:cubicBezTo>
                  <a:cubicBezTo>
                    <a:pt x="341" y="965"/>
                    <a:pt x="341" y="965"/>
                    <a:pt x="341" y="965"/>
                  </a:cubicBezTo>
                  <a:cubicBezTo>
                    <a:pt x="342" y="966"/>
                    <a:pt x="343" y="967"/>
                    <a:pt x="342" y="968"/>
                  </a:cubicBezTo>
                  <a:cubicBezTo>
                    <a:pt x="342" y="968"/>
                    <a:pt x="342" y="968"/>
                    <a:pt x="342" y="968"/>
                  </a:cubicBezTo>
                  <a:cubicBezTo>
                    <a:pt x="342" y="969"/>
                    <a:pt x="341" y="969"/>
                    <a:pt x="340" y="969"/>
                  </a:cubicBezTo>
                  <a:cubicBezTo>
                    <a:pt x="340" y="969"/>
                    <a:pt x="340" y="969"/>
                    <a:pt x="340" y="969"/>
                  </a:cubicBezTo>
                  <a:cubicBezTo>
                    <a:pt x="340" y="969"/>
                    <a:pt x="340" y="969"/>
                    <a:pt x="340" y="969"/>
                  </a:cubicBezTo>
                  <a:close/>
                  <a:moveTo>
                    <a:pt x="272" y="960"/>
                  </a:moveTo>
                  <a:cubicBezTo>
                    <a:pt x="272" y="959"/>
                    <a:pt x="272" y="958"/>
                    <a:pt x="273" y="957"/>
                  </a:cubicBezTo>
                  <a:cubicBezTo>
                    <a:pt x="273" y="957"/>
                    <a:pt x="273" y="957"/>
                    <a:pt x="273" y="957"/>
                  </a:cubicBezTo>
                  <a:cubicBezTo>
                    <a:pt x="274" y="957"/>
                    <a:pt x="276" y="957"/>
                    <a:pt x="276" y="958"/>
                  </a:cubicBezTo>
                  <a:cubicBezTo>
                    <a:pt x="276" y="958"/>
                    <a:pt x="276" y="958"/>
                    <a:pt x="276" y="958"/>
                  </a:cubicBezTo>
                  <a:cubicBezTo>
                    <a:pt x="276" y="959"/>
                    <a:pt x="276" y="960"/>
                    <a:pt x="275" y="961"/>
                  </a:cubicBezTo>
                  <a:cubicBezTo>
                    <a:pt x="275" y="961"/>
                    <a:pt x="275" y="961"/>
                    <a:pt x="275" y="961"/>
                  </a:cubicBezTo>
                  <a:cubicBezTo>
                    <a:pt x="275" y="961"/>
                    <a:pt x="274" y="961"/>
                    <a:pt x="274" y="961"/>
                  </a:cubicBezTo>
                  <a:cubicBezTo>
                    <a:pt x="274" y="961"/>
                    <a:pt x="274" y="961"/>
                    <a:pt x="274" y="961"/>
                  </a:cubicBezTo>
                  <a:cubicBezTo>
                    <a:pt x="273" y="961"/>
                    <a:pt x="273" y="961"/>
                    <a:pt x="272" y="960"/>
                  </a:cubicBezTo>
                  <a:close/>
                  <a:moveTo>
                    <a:pt x="344" y="958"/>
                  </a:moveTo>
                  <a:cubicBezTo>
                    <a:pt x="343" y="958"/>
                    <a:pt x="343" y="956"/>
                    <a:pt x="343" y="955"/>
                  </a:cubicBezTo>
                  <a:cubicBezTo>
                    <a:pt x="343" y="955"/>
                    <a:pt x="343" y="955"/>
                    <a:pt x="343" y="955"/>
                  </a:cubicBezTo>
                  <a:cubicBezTo>
                    <a:pt x="344" y="954"/>
                    <a:pt x="345" y="954"/>
                    <a:pt x="346" y="954"/>
                  </a:cubicBezTo>
                  <a:cubicBezTo>
                    <a:pt x="346" y="954"/>
                    <a:pt x="346" y="954"/>
                    <a:pt x="346" y="954"/>
                  </a:cubicBezTo>
                  <a:cubicBezTo>
                    <a:pt x="347" y="955"/>
                    <a:pt x="347" y="956"/>
                    <a:pt x="347" y="957"/>
                  </a:cubicBezTo>
                  <a:cubicBezTo>
                    <a:pt x="347" y="957"/>
                    <a:pt x="347" y="957"/>
                    <a:pt x="347" y="957"/>
                  </a:cubicBezTo>
                  <a:cubicBezTo>
                    <a:pt x="347" y="958"/>
                    <a:pt x="346" y="958"/>
                    <a:pt x="345" y="958"/>
                  </a:cubicBezTo>
                  <a:cubicBezTo>
                    <a:pt x="345" y="958"/>
                    <a:pt x="345" y="958"/>
                    <a:pt x="345" y="958"/>
                  </a:cubicBezTo>
                  <a:cubicBezTo>
                    <a:pt x="345" y="958"/>
                    <a:pt x="345" y="958"/>
                    <a:pt x="344" y="958"/>
                  </a:cubicBezTo>
                  <a:close/>
                  <a:moveTo>
                    <a:pt x="268" y="949"/>
                  </a:moveTo>
                  <a:cubicBezTo>
                    <a:pt x="267" y="948"/>
                    <a:pt x="268" y="947"/>
                    <a:pt x="269" y="946"/>
                  </a:cubicBezTo>
                  <a:cubicBezTo>
                    <a:pt x="269" y="946"/>
                    <a:pt x="269" y="946"/>
                    <a:pt x="269" y="946"/>
                  </a:cubicBezTo>
                  <a:cubicBezTo>
                    <a:pt x="270" y="946"/>
                    <a:pt x="271" y="946"/>
                    <a:pt x="271" y="947"/>
                  </a:cubicBezTo>
                  <a:cubicBezTo>
                    <a:pt x="271" y="947"/>
                    <a:pt x="271" y="947"/>
                    <a:pt x="271" y="947"/>
                  </a:cubicBezTo>
                  <a:cubicBezTo>
                    <a:pt x="272" y="948"/>
                    <a:pt x="271" y="949"/>
                    <a:pt x="270" y="950"/>
                  </a:cubicBezTo>
                  <a:cubicBezTo>
                    <a:pt x="270" y="950"/>
                    <a:pt x="270" y="950"/>
                    <a:pt x="270" y="950"/>
                  </a:cubicBezTo>
                  <a:cubicBezTo>
                    <a:pt x="270" y="950"/>
                    <a:pt x="270" y="950"/>
                    <a:pt x="269" y="950"/>
                  </a:cubicBezTo>
                  <a:cubicBezTo>
                    <a:pt x="269" y="950"/>
                    <a:pt x="269" y="950"/>
                    <a:pt x="269" y="950"/>
                  </a:cubicBezTo>
                  <a:cubicBezTo>
                    <a:pt x="269" y="950"/>
                    <a:pt x="268" y="950"/>
                    <a:pt x="268" y="949"/>
                  </a:cubicBezTo>
                  <a:close/>
                  <a:moveTo>
                    <a:pt x="349" y="947"/>
                  </a:moveTo>
                  <a:cubicBezTo>
                    <a:pt x="348" y="947"/>
                    <a:pt x="348" y="945"/>
                    <a:pt x="348" y="944"/>
                  </a:cubicBezTo>
                  <a:cubicBezTo>
                    <a:pt x="348" y="944"/>
                    <a:pt x="348" y="944"/>
                    <a:pt x="348" y="944"/>
                  </a:cubicBezTo>
                  <a:cubicBezTo>
                    <a:pt x="349" y="943"/>
                    <a:pt x="350" y="943"/>
                    <a:pt x="351" y="943"/>
                  </a:cubicBezTo>
                  <a:cubicBezTo>
                    <a:pt x="351" y="943"/>
                    <a:pt x="351" y="943"/>
                    <a:pt x="351" y="943"/>
                  </a:cubicBezTo>
                  <a:cubicBezTo>
                    <a:pt x="352" y="944"/>
                    <a:pt x="352" y="945"/>
                    <a:pt x="352" y="946"/>
                  </a:cubicBezTo>
                  <a:cubicBezTo>
                    <a:pt x="352" y="946"/>
                    <a:pt x="352" y="946"/>
                    <a:pt x="352" y="946"/>
                  </a:cubicBezTo>
                  <a:cubicBezTo>
                    <a:pt x="351" y="947"/>
                    <a:pt x="351" y="947"/>
                    <a:pt x="350" y="947"/>
                  </a:cubicBezTo>
                  <a:cubicBezTo>
                    <a:pt x="350" y="947"/>
                    <a:pt x="350" y="947"/>
                    <a:pt x="350" y="947"/>
                  </a:cubicBezTo>
                  <a:cubicBezTo>
                    <a:pt x="350" y="947"/>
                    <a:pt x="349" y="947"/>
                    <a:pt x="349" y="947"/>
                  </a:cubicBezTo>
                  <a:close/>
                  <a:moveTo>
                    <a:pt x="263" y="938"/>
                  </a:moveTo>
                  <a:cubicBezTo>
                    <a:pt x="262" y="937"/>
                    <a:pt x="263" y="936"/>
                    <a:pt x="264" y="935"/>
                  </a:cubicBezTo>
                  <a:cubicBezTo>
                    <a:pt x="264" y="935"/>
                    <a:pt x="264" y="935"/>
                    <a:pt x="264" y="935"/>
                  </a:cubicBezTo>
                  <a:cubicBezTo>
                    <a:pt x="265" y="935"/>
                    <a:pt x="266" y="935"/>
                    <a:pt x="266" y="936"/>
                  </a:cubicBezTo>
                  <a:cubicBezTo>
                    <a:pt x="266" y="936"/>
                    <a:pt x="266" y="936"/>
                    <a:pt x="266" y="936"/>
                  </a:cubicBezTo>
                  <a:cubicBezTo>
                    <a:pt x="267" y="937"/>
                    <a:pt x="266" y="938"/>
                    <a:pt x="265" y="939"/>
                  </a:cubicBezTo>
                  <a:cubicBezTo>
                    <a:pt x="265" y="939"/>
                    <a:pt x="265" y="939"/>
                    <a:pt x="265" y="939"/>
                  </a:cubicBezTo>
                  <a:cubicBezTo>
                    <a:pt x="265" y="939"/>
                    <a:pt x="265" y="939"/>
                    <a:pt x="265" y="939"/>
                  </a:cubicBezTo>
                  <a:cubicBezTo>
                    <a:pt x="265" y="939"/>
                    <a:pt x="265" y="939"/>
                    <a:pt x="265" y="939"/>
                  </a:cubicBezTo>
                  <a:cubicBezTo>
                    <a:pt x="264" y="939"/>
                    <a:pt x="263" y="939"/>
                    <a:pt x="263" y="938"/>
                  </a:cubicBezTo>
                  <a:close/>
                  <a:moveTo>
                    <a:pt x="354" y="936"/>
                  </a:moveTo>
                  <a:cubicBezTo>
                    <a:pt x="353" y="936"/>
                    <a:pt x="353" y="934"/>
                    <a:pt x="353" y="933"/>
                  </a:cubicBezTo>
                  <a:cubicBezTo>
                    <a:pt x="353" y="933"/>
                    <a:pt x="353" y="933"/>
                    <a:pt x="353" y="933"/>
                  </a:cubicBezTo>
                  <a:cubicBezTo>
                    <a:pt x="353" y="932"/>
                    <a:pt x="355" y="932"/>
                    <a:pt x="356" y="932"/>
                  </a:cubicBezTo>
                  <a:cubicBezTo>
                    <a:pt x="356" y="932"/>
                    <a:pt x="356" y="932"/>
                    <a:pt x="356" y="932"/>
                  </a:cubicBezTo>
                  <a:cubicBezTo>
                    <a:pt x="357" y="933"/>
                    <a:pt x="357" y="934"/>
                    <a:pt x="357" y="935"/>
                  </a:cubicBezTo>
                  <a:cubicBezTo>
                    <a:pt x="357" y="935"/>
                    <a:pt x="357" y="935"/>
                    <a:pt x="357" y="935"/>
                  </a:cubicBezTo>
                  <a:cubicBezTo>
                    <a:pt x="356" y="936"/>
                    <a:pt x="356" y="936"/>
                    <a:pt x="355" y="936"/>
                  </a:cubicBezTo>
                  <a:cubicBezTo>
                    <a:pt x="355" y="936"/>
                    <a:pt x="355" y="936"/>
                    <a:pt x="355" y="936"/>
                  </a:cubicBezTo>
                  <a:cubicBezTo>
                    <a:pt x="355" y="936"/>
                    <a:pt x="354" y="936"/>
                    <a:pt x="354" y="936"/>
                  </a:cubicBezTo>
                  <a:close/>
                  <a:moveTo>
                    <a:pt x="258" y="927"/>
                  </a:moveTo>
                  <a:cubicBezTo>
                    <a:pt x="257" y="926"/>
                    <a:pt x="258" y="925"/>
                    <a:pt x="259" y="924"/>
                  </a:cubicBezTo>
                  <a:cubicBezTo>
                    <a:pt x="259" y="924"/>
                    <a:pt x="259" y="924"/>
                    <a:pt x="259" y="924"/>
                  </a:cubicBezTo>
                  <a:cubicBezTo>
                    <a:pt x="260" y="924"/>
                    <a:pt x="261" y="924"/>
                    <a:pt x="262" y="925"/>
                  </a:cubicBezTo>
                  <a:cubicBezTo>
                    <a:pt x="262" y="925"/>
                    <a:pt x="262" y="925"/>
                    <a:pt x="262" y="925"/>
                  </a:cubicBezTo>
                  <a:cubicBezTo>
                    <a:pt x="262" y="926"/>
                    <a:pt x="262" y="927"/>
                    <a:pt x="261" y="928"/>
                  </a:cubicBezTo>
                  <a:cubicBezTo>
                    <a:pt x="261" y="928"/>
                    <a:pt x="261" y="928"/>
                    <a:pt x="261" y="928"/>
                  </a:cubicBezTo>
                  <a:cubicBezTo>
                    <a:pt x="260" y="928"/>
                    <a:pt x="260" y="928"/>
                    <a:pt x="260" y="928"/>
                  </a:cubicBezTo>
                  <a:cubicBezTo>
                    <a:pt x="260" y="928"/>
                    <a:pt x="260" y="928"/>
                    <a:pt x="260" y="928"/>
                  </a:cubicBezTo>
                  <a:cubicBezTo>
                    <a:pt x="259" y="928"/>
                    <a:pt x="258" y="928"/>
                    <a:pt x="258" y="927"/>
                  </a:cubicBezTo>
                  <a:close/>
                  <a:moveTo>
                    <a:pt x="359" y="925"/>
                  </a:moveTo>
                  <a:cubicBezTo>
                    <a:pt x="358" y="925"/>
                    <a:pt x="357" y="923"/>
                    <a:pt x="358" y="922"/>
                  </a:cubicBezTo>
                  <a:cubicBezTo>
                    <a:pt x="358" y="922"/>
                    <a:pt x="358" y="922"/>
                    <a:pt x="358" y="922"/>
                  </a:cubicBezTo>
                  <a:cubicBezTo>
                    <a:pt x="358" y="921"/>
                    <a:pt x="359" y="921"/>
                    <a:pt x="360" y="921"/>
                  </a:cubicBezTo>
                  <a:cubicBezTo>
                    <a:pt x="360" y="921"/>
                    <a:pt x="360" y="921"/>
                    <a:pt x="360" y="921"/>
                  </a:cubicBezTo>
                  <a:cubicBezTo>
                    <a:pt x="361" y="922"/>
                    <a:pt x="362" y="923"/>
                    <a:pt x="361" y="924"/>
                  </a:cubicBezTo>
                  <a:cubicBezTo>
                    <a:pt x="361" y="924"/>
                    <a:pt x="361" y="924"/>
                    <a:pt x="361" y="924"/>
                  </a:cubicBezTo>
                  <a:cubicBezTo>
                    <a:pt x="361" y="925"/>
                    <a:pt x="360" y="925"/>
                    <a:pt x="360" y="925"/>
                  </a:cubicBezTo>
                  <a:cubicBezTo>
                    <a:pt x="360" y="925"/>
                    <a:pt x="360" y="925"/>
                    <a:pt x="360" y="925"/>
                  </a:cubicBezTo>
                  <a:cubicBezTo>
                    <a:pt x="359" y="925"/>
                    <a:pt x="359" y="925"/>
                    <a:pt x="359" y="925"/>
                  </a:cubicBezTo>
                  <a:close/>
                  <a:moveTo>
                    <a:pt x="253" y="916"/>
                  </a:moveTo>
                  <a:cubicBezTo>
                    <a:pt x="253" y="915"/>
                    <a:pt x="253" y="914"/>
                    <a:pt x="254" y="913"/>
                  </a:cubicBezTo>
                  <a:cubicBezTo>
                    <a:pt x="254" y="913"/>
                    <a:pt x="254" y="913"/>
                    <a:pt x="254" y="913"/>
                  </a:cubicBezTo>
                  <a:cubicBezTo>
                    <a:pt x="255" y="913"/>
                    <a:pt x="256" y="913"/>
                    <a:pt x="257" y="914"/>
                  </a:cubicBezTo>
                  <a:cubicBezTo>
                    <a:pt x="257" y="914"/>
                    <a:pt x="257" y="914"/>
                    <a:pt x="257" y="914"/>
                  </a:cubicBezTo>
                  <a:cubicBezTo>
                    <a:pt x="257" y="915"/>
                    <a:pt x="257" y="916"/>
                    <a:pt x="256" y="917"/>
                  </a:cubicBezTo>
                  <a:cubicBezTo>
                    <a:pt x="256" y="917"/>
                    <a:pt x="256" y="917"/>
                    <a:pt x="256" y="917"/>
                  </a:cubicBezTo>
                  <a:cubicBezTo>
                    <a:pt x="255" y="917"/>
                    <a:pt x="255" y="917"/>
                    <a:pt x="255" y="917"/>
                  </a:cubicBezTo>
                  <a:cubicBezTo>
                    <a:pt x="255" y="917"/>
                    <a:pt x="255" y="917"/>
                    <a:pt x="255" y="917"/>
                  </a:cubicBezTo>
                  <a:cubicBezTo>
                    <a:pt x="254" y="917"/>
                    <a:pt x="253" y="917"/>
                    <a:pt x="253" y="916"/>
                  </a:cubicBezTo>
                  <a:close/>
                  <a:moveTo>
                    <a:pt x="364" y="914"/>
                  </a:moveTo>
                  <a:cubicBezTo>
                    <a:pt x="363" y="914"/>
                    <a:pt x="362" y="912"/>
                    <a:pt x="363" y="911"/>
                  </a:cubicBezTo>
                  <a:cubicBezTo>
                    <a:pt x="363" y="911"/>
                    <a:pt x="363" y="911"/>
                    <a:pt x="363" y="911"/>
                  </a:cubicBezTo>
                  <a:cubicBezTo>
                    <a:pt x="363" y="910"/>
                    <a:pt x="364" y="910"/>
                    <a:pt x="365" y="910"/>
                  </a:cubicBezTo>
                  <a:cubicBezTo>
                    <a:pt x="365" y="910"/>
                    <a:pt x="365" y="910"/>
                    <a:pt x="365" y="910"/>
                  </a:cubicBezTo>
                  <a:cubicBezTo>
                    <a:pt x="366" y="911"/>
                    <a:pt x="367" y="912"/>
                    <a:pt x="366" y="913"/>
                  </a:cubicBezTo>
                  <a:cubicBezTo>
                    <a:pt x="366" y="913"/>
                    <a:pt x="366" y="913"/>
                    <a:pt x="366" y="913"/>
                  </a:cubicBezTo>
                  <a:cubicBezTo>
                    <a:pt x="366" y="914"/>
                    <a:pt x="365" y="914"/>
                    <a:pt x="364" y="914"/>
                  </a:cubicBezTo>
                  <a:cubicBezTo>
                    <a:pt x="364" y="914"/>
                    <a:pt x="364" y="914"/>
                    <a:pt x="364" y="914"/>
                  </a:cubicBezTo>
                  <a:cubicBezTo>
                    <a:pt x="364" y="914"/>
                    <a:pt x="364" y="914"/>
                    <a:pt x="364" y="914"/>
                  </a:cubicBezTo>
                  <a:close/>
                  <a:moveTo>
                    <a:pt x="248" y="905"/>
                  </a:moveTo>
                  <a:cubicBezTo>
                    <a:pt x="248" y="904"/>
                    <a:pt x="248" y="903"/>
                    <a:pt x="249" y="902"/>
                  </a:cubicBezTo>
                  <a:cubicBezTo>
                    <a:pt x="249" y="902"/>
                    <a:pt x="249" y="902"/>
                    <a:pt x="249" y="902"/>
                  </a:cubicBezTo>
                  <a:cubicBezTo>
                    <a:pt x="250" y="902"/>
                    <a:pt x="251" y="902"/>
                    <a:pt x="252" y="903"/>
                  </a:cubicBezTo>
                  <a:cubicBezTo>
                    <a:pt x="252" y="903"/>
                    <a:pt x="252" y="903"/>
                    <a:pt x="252" y="903"/>
                  </a:cubicBezTo>
                  <a:cubicBezTo>
                    <a:pt x="252" y="904"/>
                    <a:pt x="252" y="905"/>
                    <a:pt x="251" y="906"/>
                  </a:cubicBezTo>
                  <a:cubicBezTo>
                    <a:pt x="251" y="906"/>
                    <a:pt x="251" y="906"/>
                    <a:pt x="251" y="906"/>
                  </a:cubicBezTo>
                  <a:cubicBezTo>
                    <a:pt x="251" y="906"/>
                    <a:pt x="250" y="906"/>
                    <a:pt x="250" y="906"/>
                  </a:cubicBezTo>
                  <a:cubicBezTo>
                    <a:pt x="250" y="906"/>
                    <a:pt x="250" y="906"/>
                    <a:pt x="250" y="906"/>
                  </a:cubicBezTo>
                  <a:cubicBezTo>
                    <a:pt x="249" y="906"/>
                    <a:pt x="249" y="906"/>
                    <a:pt x="248" y="905"/>
                  </a:cubicBezTo>
                  <a:close/>
                  <a:moveTo>
                    <a:pt x="368" y="903"/>
                  </a:moveTo>
                  <a:cubicBezTo>
                    <a:pt x="367" y="903"/>
                    <a:pt x="367" y="901"/>
                    <a:pt x="367" y="900"/>
                  </a:cubicBezTo>
                  <a:cubicBezTo>
                    <a:pt x="367" y="900"/>
                    <a:pt x="367" y="900"/>
                    <a:pt x="367" y="900"/>
                  </a:cubicBezTo>
                  <a:cubicBezTo>
                    <a:pt x="368" y="899"/>
                    <a:pt x="369" y="899"/>
                    <a:pt x="370" y="899"/>
                  </a:cubicBezTo>
                  <a:cubicBezTo>
                    <a:pt x="370" y="899"/>
                    <a:pt x="370" y="899"/>
                    <a:pt x="370" y="899"/>
                  </a:cubicBezTo>
                  <a:cubicBezTo>
                    <a:pt x="371" y="900"/>
                    <a:pt x="372" y="901"/>
                    <a:pt x="371" y="902"/>
                  </a:cubicBezTo>
                  <a:cubicBezTo>
                    <a:pt x="371" y="902"/>
                    <a:pt x="371" y="902"/>
                    <a:pt x="371" y="902"/>
                  </a:cubicBezTo>
                  <a:cubicBezTo>
                    <a:pt x="371" y="903"/>
                    <a:pt x="370" y="903"/>
                    <a:pt x="369" y="903"/>
                  </a:cubicBezTo>
                  <a:cubicBezTo>
                    <a:pt x="369" y="903"/>
                    <a:pt x="369" y="903"/>
                    <a:pt x="369" y="903"/>
                  </a:cubicBezTo>
                  <a:cubicBezTo>
                    <a:pt x="369" y="903"/>
                    <a:pt x="369" y="903"/>
                    <a:pt x="368" y="903"/>
                  </a:cubicBezTo>
                  <a:close/>
                  <a:moveTo>
                    <a:pt x="243" y="894"/>
                  </a:moveTo>
                  <a:cubicBezTo>
                    <a:pt x="243" y="893"/>
                    <a:pt x="243" y="892"/>
                    <a:pt x="244" y="891"/>
                  </a:cubicBezTo>
                  <a:cubicBezTo>
                    <a:pt x="244" y="891"/>
                    <a:pt x="244" y="891"/>
                    <a:pt x="244" y="891"/>
                  </a:cubicBezTo>
                  <a:cubicBezTo>
                    <a:pt x="245" y="891"/>
                    <a:pt x="247" y="891"/>
                    <a:pt x="247" y="892"/>
                  </a:cubicBezTo>
                  <a:cubicBezTo>
                    <a:pt x="247" y="892"/>
                    <a:pt x="247" y="892"/>
                    <a:pt x="247" y="892"/>
                  </a:cubicBezTo>
                  <a:cubicBezTo>
                    <a:pt x="248" y="893"/>
                    <a:pt x="247" y="894"/>
                    <a:pt x="246" y="895"/>
                  </a:cubicBezTo>
                  <a:cubicBezTo>
                    <a:pt x="246" y="895"/>
                    <a:pt x="246" y="895"/>
                    <a:pt x="246" y="895"/>
                  </a:cubicBezTo>
                  <a:cubicBezTo>
                    <a:pt x="246" y="895"/>
                    <a:pt x="246" y="895"/>
                    <a:pt x="245" y="895"/>
                  </a:cubicBezTo>
                  <a:cubicBezTo>
                    <a:pt x="245" y="895"/>
                    <a:pt x="245" y="895"/>
                    <a:pt x="245" y="895"/>
                  </a:cubicBezTo>
                  <a:cubicBezTo>
                    <a:pt x="245" y="895"/>
                    <a:pt x="244" y="895"/>
                    <a:pt x="243" y="894"/>
                  </a:cubicBezTo>
                  <a:close/>
                  <a:moveTo>
                    <a:pt x="373" y="892"/>
                  </a:moveTo>
                  <a:cubicBezTo>
                    <a:pt x="372" y="892"/>
                    <a:pt x="372" y="890"/>
                    <a:pt x="372" y="889"/>
                  </a:cubicBezTo>
                  <a:cubicBezTo>
                    <a:pt x="372" y="889"/>
                    <a:pt x="372" y="889"/>
                    <a:pt x="372" y="889"/>
                  </a:cubicBezTo>
                  <a:cubicBezTo>
                    <a:pt x="373" y="888"/>
                    <a:pt x="374" y="888"/>
                    <a:pt x="375" y="888"/>
                  </a:cubicBezTo>
                  <a:cubicBezTo>
                    <a:pt x="375" y="888"/>
                    <a:pt x="375" y="888"/>
                    <a:pt x="375" y="888"/>
                  </a:cubicBezTo>
                  <a:cubicBezTo>
                    <a:pt x="376" y="889"/>
                    <a:pt x="376" y="890"/>
                    <a:pt x="376" y="891"/>
                  </a:cubicBezTo>
                  <a:cubicBezTo>
                    <a:pt x="376" y="891"/>
                    <a:pt x="376" y="891"/>
                    <a:pt x="376" y="891"/>
                  </a:cubicBezTo>
                  <a:cubicBezTo>
                    <a:pt x="376" y="892"/>
                    <a:pt x="375" y="892"/>
                    <a:pt x="374" y="892"/>
                  </a:cubicBezTo>
                  <a:cubicBezTo>
                    <a:pt x="374" y="892"/>
                    <a:pt x="374" y="892"/>
                    <a:pt x="374" y="892"/>
                  </a:cubicBezTo>
                  <a:cubicBezTo>
                    <a:pt x="374" y="892"/>
                    <a:pt x="374" y="892"/>
                    <a:pt x="373" y="892"/>
                  </a:cubicBezTo>
                  <a:close/>
                  <a:moveTo>
                    <a:pt x="239" y="883"/>
                  </a:moveTo>
                  <a:cubicBezTo>
                    <a:pt x="238" y="882"/>
                    <a:pt x="239" y="881"/>
                    <a:pt x="240" y="880"/>
                  </a:cubicBezTo>
                  <a:cubicBezTo>
                    <a:pt x="240" y="880"/>
                    <a:pt x="240" y="880"/>
                    <a:pt x="240" y="880"/>
                  </a:cubicBezTo>
                  <a:cubicBezTo>
                    <a:pt x="241" y="880"/>
                    <a:pt x="242" y="880"/>
                    <a:pt x="242" y="881"/>
                  </a:cubicBezTo>
                  <a:cubicBezTo>
                    <a:pt x="242" y="881"/>
                    <a:pt x="242" y="881"/>
                    <a:pt x="242" y="881"/>
                  </a:cubicBezTo>
                  <a:cubicBezTo>
                    <a:pt x="243" y="882"/>
                    <a:pt x="242" y="883"/>
                    <a:pt x="241" y="884"/>
                  </a:cubicBezTo>
                  <a:cubicBezTo>
                    <a:pt x="241" y="884"/>
                    <a:pt x="241" y="884"/>
                    <a:pt x="241" y="884"/>
                  </a:cubicBezTo>
                  <a:cubicBezTo>
                    <a:pt x="241" y="884"/>
                    <a:pt x="241" y="884"/>
                    <a:pt x="240" y="884"/>
                  </a:cubicBezTo>
                  <a:cubicBezTo>
                    <a:pt x="240" y="884"/>
                    <a:pt x="240" y="884"/>
                    <a:pt x="240" y="884"/>
                  </a:cubicBezTo>
                  <a:cubicBezTo>
                    <a:pt x="240" y="884"/>
                    <a:pt x="239" y="884"/>
                    <a:pt x="239" y="883"/>
                  </a:cubicBezTo>
                  <a:close/>
                  <a:moveTo>
                    <a:pt x="378" y="881"/>
                  </a:moveTo>
                  <a:cubicBezTo>
                    <a:pt x="377" y="881"/>
                    <a:pt x="377" y="879"/>
                    <a:pt x="377" y="878"/>
                  </a:cubicBezTo>
                  <a:cubicBezTo>
                    <a:pt x="377" y="878"/>
                    <a:pt x="377" y="878"/>
                    <a:pt x="377" y="878"/>
                  </a:cubicBezTo>
                  <a:cubicBezTo>
                    <a:pt x="377" y="877"/>
                    <a:pt x="379" y="877"/>
                    <a:pt x="380" y="877"/>
                  </a:cubicBezTo>
                  <a:cubicBezTo>
                    <a:pt x="380" y="877"/>
                    <a:pt x="380" y="877"/>
                    <a:pt x="380" y="877"/>
                  </a:cubicBezTo>
                  <a:cubicBezTo>
                    <a:pt x="381" y="878"/>
                    <a:pt x="381" y="879"/>
                    <a:pt x="381" y="880"/>
                  </a:cubicBezTo>
                  <a:cubicBezTo>
                    <a:pt x="381" y="880"/>
                    <a:pt x="381" y="880"/>
                    <a:pt x="381" y="880"/>
                  </a:cubicBezTo>
                  <a:cubicBezTo>
                    <a:pt x="380" y="881"/>
                    <a:pt x="380" y="881"/>
                    <a:pt x="379" y="881"/>
                  </a:cubicBezTo>
                  <a:cubicBezTo>
                    <a:pt x="379" y="881"/>
                    <a:pt x="379" y="881"/>
                    <a:pt x="379" y="881"/>
                  </a:cubicBezTo>
                  <a:cubicBezTo>
                    <a:pt x="379" y="881"/>
                    <a:pt x="378" y="881"/>
                    <a:pt x="378" y="881"/>
                  </a:cubicBezTo>
                  <a:close/>
                  <a:moveTo>
                    <a:pt x="234" y="872"/>
                  </a:moveTo>
                  <a:cubicBezTo>
                    <a:pt x="233" y="871"/>
                    <a:pt x="234" y="870"/>
                    <a:pt x="235" y="869"/>
                  </a:cubicBezTo>
                  <a:cubicBezTo>
                    <a:pt x="235" y="869"/>
                    <a:pt x="235" y="869"/>
                    <a:pt x="235" y="869"/>
                  </a:cubicBezTo>
                  <a:cubicBezTo>
                    <a:pt x="236" y="869"/>
                    <a:pt x="237" y="869"/>
                    <a:pt x="237" y="870"/>
                  </a:cubicBezTo>
                  <a:cubicBezTo>
                    <a:pt x="237" y="870"/>
                    <a:pt x="237" y="870"/>
                    <a:pt x="237" y="870"/>
                  </a:cubicBezTo>
                  <a:cubicBezTo>
                    <a:pt x="238" y="871"/>
                    <a:pt x="237" y="872"/>
                    <a:pt x="236" y="873"/>
                  </a:cubicBezTo>
                  <a:cubicBezTo>
                    <a:pt x="236" y="873"/>
                    <a:pt x="236" y="873"/>
                    <a:pt x="236" y="873"/>
                  </a:cubicBezTo>
                  <a:cubicBezTo>
                    <a:pt x="236" y="873"/>
                    <a:pt x="236" y="873"/>
                    <a:pt x="236" y="873"/>
                  </a:cubicBezTo>
                  <a:cubicBezTo>
                    <a:pt x="236" y="873"/>
                    <a:pt x="236" y="873"/>
                    <a:pt x="236" y="873"/>
                  </a:cubicBezTo>
                  <a:cubicBezTo>
                    <a:pt x="235" y="873"/>
                    <a:pt x="234" y="873"/>
                    <a:pt x="234" y="872"/>
                  </a:cubicBezTo>
                  <a:close/>
                  <a:moveTo>
                    <a:pt x="383" y="870"/>
                  </a:moveTo>
                  <a:cubicBezTo>
                    <a:pt x="382" y="870"/>
                    <a:pt x="381" y="868"/>
                    <a:pt x="382" y="867"/>
                  </a:cubicBezTo>
                  <a:cubicBezTo>
                    <a:pt x="382" y="867"/>
                    <a:pt x="382" y="867"/>
                    <a:pt x="382" y="867"/>
                  </a:cubicBezTo>
                  <a:cubicBezTo>
                    <a:pt x="382" y="866"/>
                    <a:pt x="384" y="866"/>
                    <a:pt x="385" y="866"/>
                  </a:cubicBezTo>
                  <a:cubicBezTo>
                    <a:pt x="385" y="866"/>
                    <a:pt x="385" y="866"/>
                    <a:pt x="385" y="866"/>
                  </a:cubicBezTo>
                  <a:cubicBezTo>
                    <a:pt x="386" y="867"/>
                    <a:pt x="386" y="868"/>
                    <a:pt x="386" y="869"/>
                  </a:cubicBezTo>
                  <a:cubicBezTo>
                    <a:pt x="386" y="869"/>
                    <a:pt x="386" y="869"/>
                    <a:pt x="386" y="869"/>
                  </a:cubicBezTo>
                  <a:cubicBezTo>
                    <a:pt x="385" y="870"/>
                    <a:pt x="384" y="870"/>
                    <a:pt x="384" y="870"/>
                  </a:cubicBezTo>
                  <a:cubicBezTo>
                    <a:pt x="384" y="870"/>
                    <a:pt x="384" y="870"/>
                    <a:pt x="384" y="870"/>
                  </a:cubicBezTo>
                  <a:cubicBezTo>
                    <a:pt x="383" y="870"/>
                    <a:pt x="383" y="870"/>
                    <a:pt x="383" y="870"/>
                  </a:cubicBezTo>
                  <a:close/>
                  <a:moveTo>
                    <a:pt x="229" y="861"/>
                  </a:moveTo>
                  <a:cubicBezTo>
                    <a:pt x="229" y="860"/>
                    <a:pt x="229" y="859"/>
                    <a:pt x="230" y="858"/>
                  </a:cubicBezTo>
                  <a:cubicBezTo>
                    <a:pt x="230" y="858"/>
                    <a:pt x="230" y="858"/>
                    <a:pt x="230" y="858"/>
                  </a:cubicBezTo>
                  <a:cubicBezTo>
                    <a:pt x="231" y="858"/>
                    <a:pt x="232" y="858"/>
                    <a:pt x="233" y="859"/>
                  </a:cubicBezTo>
                  <a:cubicBezTo>
                    <a:pt x="233" y="859"/>
                    <a:pt x="233" y="859"/>
                    <a:pt x="233" y="859"/>
                  </a:cubicBezTo>
                  <a:cubicBezTo>
                    <a:pt x="233" y="860"/>
                    <a:pt x="233" y="861"/>
                    <a:pt x="232" y="862"/>
                  </a:cubicBezTo>
                  <a:cubicBezTo>
                    <a:pt x="232" y="862"/>
                    <a:pt x="232" y="862"/>
                    <a:pt x="232" y="862"/>
                  </a:cubicBezTo>
                  <a:cubicBezTo>
                    <a:pt x="231" y="862"/>
                    <a:pt x="231" y="862"/>
                    <a:pt x="231" y="862"/>
                  </a:cubicBezTo>
                  <a:cubicBezTo>
                    <a:pt x="231" y="862"/>
                    <a:pt x="231" y="862"/>
                    <a:pt x="231" y="862"/>
                  </a:cubicBezTo>
                  <a:cubicBezTo>
                    <a:pt x="230" y="862"/>
                    <a:pt x="229" y="862"/>
                    <a:pt x="229" y="861"/>
                  </a:cubicBezTo>
                  <a:close/>
                  <a:moveTo>
                    <a:pt x="388" y="859"/>
                  </a:moveTo>
                  <a:cubicBezTo>
                    <a:pt x="387" y="859"/>
                    <a:pt x="386" y="858"/>
                    <a:pt x="387" y="857"/>
                  </a:cubicBezTo>
                  <a:cubicBezTo>
                    <a:pt x="387" y="857"/>
                    <a:pt x="387" y="857"/>
                    <a:pt x="387" y="857"/>
                  </a:cubicBezTo>
                  <a:cubicBezTo>
                    <a:pt x="387" y="855"/>
                    <a:pt x="388" y="855"/>
                    <a:pt x="389" y="855"/>
                  </a:cubicBezTo>
                  <a:cubicBezTo>
                    <a:pt x="389" y="855"/>
                    <a:pt x="389" y="855"/>
                    <a:pt x="389" y="855"/>
                  </a:cubicBezTo>
                  <a:cubicBezTo>
                    <a:pt x="390" y="856"/>
                    <a:pt x="391" y="857"/>
                    <a:pt x="390" y="858"/>
                  </a:cubicBezTo>
                  <a:cubicBezTo>
                    <a:pt x="390" y="858"/>
                    <a:pt x="390" y="858"/>
                    <a:pt x="390" y="858"/>
                  </a:cubicBezTo>
                  <a:cubicBezTo>
                    <a:pt x="390" y="859"/>
                    <a:pt x="389" y="859"/>
                    <a:pt x="389" y="859"/>
                  </a:cubicBezTo>
                  <a:cubicBezTo>
                    <a:pt x="389" y="859"/>
                    <a:pt x="389" y="859"/>
                    <a:pt x="389" y="859"/>
                  </a:cubicBezTo>
                  <a:cubicBezTo>
                    <a:pt x="388" y="859"/>
                    <a:pt x="388" y="859"/>
                    <a:pt x="388" y="859"/>
                  </a:cubicBezTo>
                  <a:close/>
                  <a:moveTo>
                    <a:pt x="224" y="850"/>
                  </a:moveTo>
                  <a:cubicBezTo>
                    <a:pt x="224" y="849"/>
                    <a:pt x="224" y="848"/>
                    <a:pt x="225" y="847"/>
                  </a:cubicBezTo>
                  <a:cubicBezTo>
                    <a:pt x="225" y="847"/>
                    <a:pt x="225" y="847"/>
                    <a:pt x="225" y="847"/>
                  </a:cubicBezTo>
                  <a:cubicBezTo>
                    <a:pt x="226" y="847"/>
                    <a:pt x="227" y="847"/>
                    <a:pt x="228" y="848"/>
                  </a:cubicBezTo>
                  <a:cubicBezTo>
                    <a:pt x="228" y="848"/>
                    <a:pt x="228" y="848"/>
                    <a:pt x="228" y="848"/>
                  </a:cubicBezTo>
                  <a:cubicBezTo>
                    <a:pt x="228" y="849"/>
                    <a:pt x="228" y="850"/>
                    <a:pt x="227" y="851"/>
                  </a:cubicBezTo>
                  <a:cubicBezTo>
                    <a:pt x="227" y="851"/>
                    <a:pt x="227" y="851"/>
                    <a:pt x="227" y="851"/>
                  </a:cubicBezTo>
                  <a:cubicBezTo>
                    <a:pt x="227" y="851"/>
                    <a:pt x="226" y="851"/>
                    <a:pt x="226" y="851"/>
                  </a:cubicBezTo>
                  <a:cubicBezTo>
                    <a:pt x="226" y="851"/>
                    <a:pt x="226" y="851"/>
                    <a:pt x="226" y="851"/>
                  </a:cubicBezTo>
                  <a:cubicBezTo>
                    <a:pt x="225" y="851"/>
                    <a:pt x="225" y="851"/>
                    <a:pt x="224" y="850"/>
                  </a:cubicBezTo>
                  <a:close/>
                  <a:moveTo>
                    <a:pt x="393" y="848"/>
                  </a:moveTo>
                  <a:cubicBezTo>
                    <a:pt x="392" y="848"/>
                    <a:pt x="391" y="847"/>
                    <a:pt x="392" y="846"/>
                  </a:cubicBezTo>
                  <a:cubicBezTo>
                    <a:pt x="392" y="846"/>
                    <a:pt x="392" y="846"/>
                    <a:pt x="392" y="846"/>
                  </a:cubicBezTo>
                  <a:cubicBezTo>
                    <a:pt x="392" y="844"/>
                    <a:pt x="393" y="844"/>
                    <a:pt x="394" y="844"/>
                  </a:cubicBezTo>
                  <a:cubicBezTo>
                    <a:pt x="394" y="844"/>
                    <a:pt x="394" y="844"/>
                    <a:pt x="394" y="844"/>
                  </a:cubicBezTo>
                  <a:cubicBezTo>
                    <a:pt x="395" y="845"/>
                    <a:pt x="396" y="846"/>
                    <a:pt x="395" y="847"/>
                  </a:cubicBezTo>
                  <a:cubicBezTo>
                    <a:pt x="395" y="847"/>
                    <a:pt x="395" y="847"/>
                    <a:pt x="395" y="847"/>
                  </a:cubicBezTo>
                  <a:cubicBezTo>
                    <a:pt x="395" y="848"/>
                    <a:pt x="394" y="848"/>
                    <a:pt x="393" y="848"/>
                  </a:cubicBezTo>
                  <a:cubicBezTo>
                    <a:pt x="393" y="848"/>
                    <a:pt x="393" y="848"/>
                    <a:pt x="393" y="848"/>
                  </a:cubicBezTo>
                  <a:cubicBezTo>
                    <a:pt x="393" y="848"/>
                    <a:pt x="393" y="848"/>
                    <a:pt x="393" y="848"/>
                  </a:cubicBezTo>
                  <a:close/>
                  <a:moveTo>
                    <a:pt x="219" y="839"/>
                  </a:moveTo>
                  <a:cubicBezTo>
                    <a:pt x="219" y="838"/>
                    <a:pt x="219" y="837"/>
                    <a:pt x="220" y="836"/>
                  </a:cubicBezTo>
                  <a:cubicBezTo>
                    <a:pt x="220" y="836"/>
                    <a:pt x="220" y="836"/>
                    <a:pt x="220" y="836"/>
                  </a:cubicBezTo>
                  <a:cubicBezTo>
                    <a:pt x="221" y="836"/>
                    <a:pt x="223" y="836"/>
                    <a:pt x="223" y="837"/>
                  </a:cubicBezTo>
                  <a:cubicBezTo>
                    <a:pt x="223" y="837"/>
                    <a:pt x="223" y="837"/>
                    <a:pt x="223" y="837"/>
                  </a:cubicBezTo>
                  <a:cubicBezTo>
                    <a:pt x="223" y="838"/>
                    <a:pt x="223" y="839"/>
                    <a:pt x="222" y="840"/>
                  </a:cubicBezTo>
                  <a:cubicBezTo>
                    <a:pt x="222" y="840"/>
                    <a:pt x="222" y="840"/>
                    <a:pt x="222" y="840"/>
                  </a:cubicBezTo>
                  <a:cubicBezTo>
                    <a:pt x="222" y="840"/>
                    <a:pt x="221" y="840"/>
                    <a:pt x="221" y="840"/>
                  </a:cubicBezTo>
                  <a:cubicBezTo>
                    <a:pt x="221" y="840"/>
                    <a:pt x="221" y="840"/>
                    <a:pt x="221" y="840"/>
                  </a:cubicBezTo>
                  <a:cubicBezTo>
                    <a:pt x="220" y="840"/>
                    <a:pt x="220" y="840"/>
                    <a:pt x="219" y="839"/>
                  </a:cubicBezTo>
                  <a:close/>
                  <a:moveTo>
                    <a:pt x="397" y="837"/>
                  </a:moveTo>
                  <a:cubicBezTo>
                    <a:pt x="396" y="837"/>
                    <a:pt x="396" y="836"/>
                    <a:pt x="396" y="835"/>
                  </a:cubicBezTo>
                  <a:cubicBezTo>
                    <a:pt x="396" y="835"/>
                    <a:pt x="396" y="835"/>
                    <a:pt x="396" y="835"/>
                  </a:cubicBezTo>
                  <a:cubicBezTo>
                    <a:pt x="397" y="834"/>
                    <a:pt x="398" y="833"/>
                    <a:pt x="399" y="833"/>
                  </a:cubicBezTo>
                  <a:cubicBezTo>
                    <a:pt x="399" y="833"/>
                    <a:pt x="399" y="833"/>
                    <a:pt x="399" y="833"/>
                  </a:cubicBezTo>
                  <a:cubicBezTo>
                    <a:pt x="400" y="834"/>
                    <a:pt x="400" y="835"/>
                    <a:pt x="400" y="836"/>
                  </a:cubicBezTo>
                  <a:cubicBezTo>
                    <a:pt x="400" y="836"/>
                    <a:pt x="400" y="836"/>
                    <a:pt x="400" y="836"/>
                  </a:cubicBezTo>
                  <a:cubicBezTo>
                    <a:pt x="400" y="837"/>
                    <a:pt x="399" y="837"/>
                    <a:pt x="398" y="837"/>
                  </a:cubicBezTo>
                  <a:cubicBezTo>
                    <a:pt x="398" y="837"/>
                    <a:pt x="398" y="837"/>
                    <a:pt x="398" y="837"/>
                  </a:cubicBezTo>
                  <a:cubicBezTo>
                    <a:pt x="398" y="837"/>
                    <a:pt x="398" y="837"/>
                    <a:pt x="397" y="837"/>
                  </a:cubicBezTo>
                  <a:close/>
                  <a:moveTo>
                    <a:pt x="215" y="828"/>
                  </a:moveTo>
                  <a:cubicBezTo>
                    <a:pt x="214" y="827"/>
                    <a:pt x="215" y="826"/>
                    <a:pt x="216" y="825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17" y="825"/>
                    <a:pt x="218" y="825"/>
                    <a:pt x="218" y="826"/>
                  </a:cubicBezTo>
                  <a:cubicBezTo>
                    <a:pt x="218" y="826"/>
                    <a:pt x="218" y="826"/>
                    <a:pt x="218" y="826"/>
                  </a:cubicBezTo>
                  <a:cubicBezTo>
                    <a:pt x="219" y="827"/>
                    <a:pt x="218" y="828"/>
                    <a:pt x="217" y="829"/>
                  </a:cubicBezTo>
                  <a:cubicBezTo>
                    <a:pt x="217" y="829"/>
                    <a:pt x="217" y="829"/>
                    <a:pt x="217" y="829"/>
                  </a:cubicBezTo>
                  <a:cubicBezTo>
                    <a:pt x="217" y="829"/>
                    <a:pt x="217" y="829"/>
                    <a:pt x="216" y="829"/>
                  </a:cubicBezTo>
                  <a:cubicBezTo>
                    <a:pt x="216" y="829"/>
                    <a:pt x="216" y="829"/>
                    <a:pt x="216" y="829"/>
                  </a:cubicBezTo>
                  <a:cubicBezTo>
                    <a:pt x="216" y="829"/>
                    <a:pt x="215" y="829"/>
                    <a:pt x="215" y="828"/>
                  </a:cubicBezTo>
                  <a:close/>
                  <a:moveTo>
                    <a:pt x="402" y="826"/>
                  </a:moveTo>
                  <a:cubicBezTo>
                    <a:pt x="401" y="826"/>
                    <a:pt x="401" y="825"/>
                    <a:pt x="401" y="824"/>
                  </a:cubicBezTo>
                  <a:cubicBezTo>
                    <a:pt x="401" y="824"/>
                    <a:pt x="401" y="824"/>
                    <a:pt x="401" y="824"/>
                  </a:cubicBezTo>
                  <a:cubicBezTo>
                    <a:pt x="402" y="823"/>
                    <a:pt x="403" y="822"/>
                    <a:pt x="404" y="822"/>
                  </a:cubicBezTo>
                  <a:cubicBezTo>
                    <a:pt x="404" y="822"/>
                    <a:pt x="404" y="822"/>
                    <a:pt x="404" y="822"/>
                  </a:cubicBezTo>
                  <a:cubicBezTo>
                    <a:pt x="405" y="823"/>
                    <a:pt x="405" y="824"/>
                    <a:pt x="405" y="825"/>
                  </a:cubicBezTo>
                  <a:cubicBezTo>
                    <a:pt x="405" y="825"/>
                    <a:pt x="405" y="825"/>
                    <a:pt x="405" y="825"/>
                  </a:cubicBezTo>
                  <a:cubicBezTo>
                    <a:pt x="404" y="826"/>
                    <a:pt x="404" y="826"/>
                    <a:pt x="403" y="826"/>
                  </a:cubicBezTo>
                  <a:cubicBezTo>
                    <a:pt x="403" y="826"/>
                    <a:pt x="403" y="826"/>
                    <a:pt x="403" y="826"/>
                  </a:cubicBezTo>
                  <a:cubicBezTo>
                    <a:pt x="403" y="826"/>
                    <a:pt x="402" y="826"/>
                    <a:pt x="402" y="826"/>
                  </a:cubicBezTo>
                  <a:close/>
                  <a:moveTo>
                    <a:pt x="210" y="817"/>
                  </a:moveTo>
                  <a:cubicBezTo>
                    <a:pt x="209" y="816"/>
                    <a:pt x="210" y="815"/>
                    <a:pt x="211" y="814"/>
                  </a:cubicBezTo>
                  <a:cubicBezTo>
                    <a:pt x="211" y="814"/>
                    <a:pt x="211" y="814"/>
                    <a:pt x="211" y="814"/>
                  </a:cubicBezTo>
                  <a:cubicBezTo>
                    <a:pt x="212" y="814"/>
                    <a:pt x="213" y="814"/>
                    <a:pt x="213" y="815"/>
                  </a:cubicBezTo>
                  <a:cubicBezTo>
                    <a:pt x="213" y="815"/>
                    <a:pt x="213" y="815"/>
                    <a:pt x="213" y="815"/>
                  </a:cubicBezTo>
                  <a:cubicBezTo>
                    <a:pt x="214" y="816"/>
                    <a:pt x="213" y="817"/>
                    <a:pt x="212" y="818"/>
                  </a:cubicBezTo>
                  <a:cubicBezTo>
                    <a:pt x="212" y="818"/>
                    <a:pt x="212" y="818"/>
                    <a:pt x="212" y="818"/>
                  </a:cubicBezTo>
                  <a:cubicBezTo>
                    <a:pt x="212" y="818"/>
                    <a:pt x="212" y="818"/>
                    <a:pt x="212" y="818"/>
                  </a:cubicBezTo>
                  <a:cubicBezTo>
                    <a:pt x="212" y="818"/>
                    <a:pt x="212" y="818"/>
                    <a:pt x="212" y="818"/>
                  </a:cubicBezTo>
                  <a:cubicBezTo>
                    <a:pt x="211" y="818"/>
                    <a:pt x="210" y="818"/>
                    <a:pt x="210" y="817"/>
                  </a:cubicBezTo>
                  <a:close/>
                  <a:moveTo>
                    <a:pt x="407" y="815"/>
                  </a:moveTo>
                  <a:cubicBezTo>
                    <a:pt x="406" y="815"/>
                    <a:pt x="406" y="814"/>
                    <a:pt x="406" y="813"/>
                  </a:cubicBezTo>
                  <a:cubicBezTo>
                    <a:pt x="406" y="813"/>
                    <a:pt x="406" y="813"/>
                    <a:pt x="406" y="813"/>
                  </a:cubicBezTo>
                  <a:cubicBezTo>
                    <a:pt x="406" y="812"/>
                    <a:pt x="408" y="811"/>
                    <a:pt x="409" y="812"/>
                  </a:cubicBezTo>
                  <a:cubicBezTo>
                    <a:pt x="409" y="812"/>
                    <a:pt x="409" y="812"/>
                    <a:pt x="409" y="812"/>
                  </a:cubicBezTo>
                  <a:cubicBezTo>
                    <a:pt x="410" y="812"/>
                    <a:pt x="410" y="813"/>
                    <a:pt x="410" y="814"/>
                  </a:cubicBezTo>
                  <a:cubicBezTo>
                    <a:pt x="410" y="814"/>
                    <a:pt x="410" y="814"/>
                    <a:pt x="410" y="814"/>
                  </a:cubicBezTo>
                  <a:cubicBezTo>
                    <a:pt x="409" y="815"/>
                    <a:pt x="409" y="815"/>
                    <a:pt x="408" y="815"/>
                  </a:cubicBezTo>
                  <a:cubicBezTo>
                    <a:pt x="408" y="815"/>
                    <a:pt x="408" y="815"/>
                    <a:pt x="408" y="815"/>
                  </a:cubicBezTo>
                  <a:cubicBezTo>
                    <a:pt x="408" y="815"/>
                    <a:pt x="407" y="815"/>
                    <a:pt x="407" y="815"/>
                  </a:cubicBezTo>
                  <a:close/>
                  <a:moveTo>
                    <a:pt x="205" y="806"/>
                  </a:moveTo>
                  <a:cubicBezTo>
                    <a:pt x="204" y="805"/>
                    <a:pt x="205" y="804"/>
                    <a:pt x="206" y="803"/>
                  </a:cubicBezTo>
                  <a:cubicBezTo>
                    <a:pt x="206" y="803"/>
                    <a:pt x="206" y="803"/>
                    <a:pt x="206" y="803"/>
                  </a:cubicBezTo>
                  <a:cubicBezTo>
                    <a:pt x="207" y="803"/>
                    <a:pt x="208" y="803"/>
                    <a:pt x="209" y="804"/>
                  </a:cubicBezTo>
                  <a:cubicBezTo>
                    <a:pt x="209" y="804"/>
                    <a:pt x="209" y="804"/>
                    <a:pt x="209" y="804"/>
                  </a:cubicBezTo>
                  <a:cubicBezTo>
                    <a:pt x="209" y="805"/>
                    <a:pt x="209" y="807"/>
                    <a:pt x="208" y="807"/>
                  </a:cubicBezTo>
                  <a:cubicBezTo>
                    <a:pt x="208" y="807"/>
                    <a:pt x="208" y="807"/>
                    <a:pt x="208" y="807"/>
                  </a:cubicBezTo>
                  <a:cubicBezTo>
                    <a:pt x="207" y="807"/>
                    <a:pt x="207" y="807"/>
                    <a:pt x="207" y="807"/>
                  </a:cubicBezTo>
                  <a:cubicBezTo>
                    <a:pt x="207" y="807"/>
                    <a:pt x="207" y="807"/>
                    <a:pt x="207" y="807"/>
                  </a:cubicBezTo>
                  <a:cubicBezTo>
                    <a:pt x="206" y="807"/>
                    <a:pt x="205" y="807"/>
                    <a:pt x="205" y="806"/>
                  </a:cubicBezTo>
                  <a:close/>
                  <a:moveTo>
                    <a:pt x="412" y="804"/>
                  </a:moveTo>
                  <a:cubicBezTo>
                    <a:pt x="411" y="804"/>
                    <a:pt x="410" y="803"/>
                    <a:pt x="411" y="802"/>
                  </a:cubicBezTo>
                  <a:cubicBezTo>
                    <a:pt x="411" y="802"/>
                    <a:pt x="411" y="802"/>
                    <a:pt x="411" y="802"/>
                  </a:cubicBezTo>
                  <a:cubicBezTo>
                    <a:pt x="411" y="801"/>
                    <a:pt x="412" y="800"/>
                    <a:pt x="413" y="801"/>
                  </a:cubicBezTo>
                  <a:cubicBezTo>
                    <a:pt x="413" y="801"/>
                    <a:pt x="413" y="801"/>
                    <a:pt x="413" y="801"/>
                  </a:cubicBezTo>
                  <a:cubicBezTo>
                    <a:pt x="414" y="801"/>
                    <a:pt x="415" y="802"/>
                    <a:pt x="414" y="803"/>
                  </a:cubicBezTo>
                  <a:cubicBezTo>
                    <a:pt x="414" y="803"/>
                    <a:pt x="414" y="803"/>
                    <a:pt x="414" y="803"/>
                  </a:cubicBezTo>
                  <a:cubicBezTo>
                    <a:pt x="414" y="804"/>
                    <a:pt x="413" y="804"/>
                    <a:pt x="413" y="804"/>
                  </a:cubicBezTo>
                  <a:cubicBezTo>
                    <a:pt x="413" y="804"/>
                    <a:pt x="413" y="804"/>
                    <a:pt x="413" y="804"/>
                  </a:cubicBezTo>
                  <a:cubicBezTo>
                    <a:pt x="412" y="804"/>
                    <a:pt x="412" y="804"/>
                    <a:pt x="412" y="804"/>
                  </a:cubicBezTo>
                  <a:close/>
                  <a:moveTo>
                    <a:pt x="200" y="795"/>
                  </a:moveTo>
                  <a:cubicBezTo>
                    <a:pt x="200" y="794"/>
                    <a:pt x="200" y="793"/>
                    <a:pt x="201" y="792"/>
                  </a:cubicBezTo>
                  <a:cubicBezTo>
                    <a:pt x="201" y="792"/>
                    <a:pt x="201" y="792"/>
                    <a:pt x="201" y="792"/>
                  </a:cubicBezTo>
                  <a:cubicBezTo>
                    <a:pt x="202" y="792"/>
                    <a:pt x="203" y="792"/>
                    <a:pt x="204" y="793"/>
                  </a:cubicBezTo>
                  <a:cubicBezTo>
                    <a:pt x="204" y="793"/>
                    <a:pt x="204" y="793"/>
                    <a:pt x="204" y="793"/>
                  </a:cubicBezTo>
                  <a:cubicBezTo>
                    <a:pt x="204" y="794"/>
                    <a:pt x="204" y="796"/>
                    <a:pt x="203" y="796"/>
                  </a:cubicBezTo>
                  <a:cubicBezTo>
                    <a:pt x="203" y="796"/>
                    <a:pt x="203" y="796"/>
                    <a:pt x="203" y="796"/>
                  </a:cubicBezTo>
                  <a:cubicBezTo>
                    <a:pt x="202" y="796"/>
                    <a:pt x="202" y="796"/>
                    <a:pt x="202" y="796"/>
                  </a:cubicBezTo>
                  <a:cubicBezTo>
                    <a:pt x="202" y="796"/>
                    <a:pt x="202" y="796"/>
                    <a:pt x="202" y="796"/>
                  </a:cubicBezTo>
                  <a:cubicBezTo>
                    <a:pt x="201" y="796"/>
                    <a:pt x="200" y="796"/>
                    <a:pt x="200" y="795"/>
                  </a:cubicBezTo>
                  <a:close/>
                  <a:moveTo>
                    <a:pt x="417" y="793"/>
                  </a:moveTo>
                  <a:cubicBezTo>
                    <a:pt x="416" y="793"/>
                    <a:pt x="415" y="792"/>
                    <a:pt x="416" y="791"/>
                  </a:cubicBezTo>
                  <a:cubicBezTo>
                    <a:pt x="416" y="791"/>
                    <a:pt x="416" y="791"/>
                    <a:pt x="416" y="791"/>
                  </a:cubicBezTo>
                  <a:cubicBezTo>
                    <a:pt x="416" y="790"/>
                    <a:pt x="417" y="789"/>
                    <a:pt x="418" y="790"/>
                  </a:cubicBezTo>
                  <a:cubicBezTo>
                    <a:pt x="418" y="790"/>
                    <a:pt x="418" y="790"/>
                    <a:pt x="418" y="790"/>
                  </a:cubicBezTo>
                  <a:cubicBezTo>
                    <a:pt x="419" y="790"/>
                    <a:pt x="420" y="791"/>
                    <a:pt x="419" y="792"/>
                  </a:cubicBezTo>
                  <a:cubicBezTo>
                    <a:pt x="419" y="792"/>
                    <a:pt x="419" y="792"/>
                    <a:pt x="419" y="792"/>
                  </a:cubicBezTo>
                  <a:cubicBezTo>
                    <a:pt x="419" y="793"/>
                    <a:pt x="418" y="793"/>
                    <a:pt x="417" y="793"/>
                  </a:cubicBezTo>
                  <a:cubicBezTo>
                    <a:pt x="417" y="793"/>
                    <a:pt x="417" y="793"/>
                    <a:pt x="417" y="793"/>
                  </a:cubicBezTo>
                  <a:cubicBezTo>
                    <a:pt x="417" y="793"/>
                    <a:pt x="417" y="793"/>
                    <a:pt x="417" y="793"/>
                  </a:cubicBezTo>
                  <a:close/>
                  <a:moveTo>
                    <a:pt x="195" y="784"/>
                  </a:moveTo>
                  <a:cubicBezTo>
                    <a:pt x="195" y="783"/>
                    <a:pt x="195" y="782"/>
                    <a:pt x="196" y="781"/>
                  </a:cubicBezTo>
                  <a:cubicBezTo>
                    <a:pt x="196" y="781"/>
                    <a:pt x="196" y="781"/>
                    <a:pt x="196" y="781"/>
                  </a:cubicBezTo>
                  <a:cubicBezTo>
                    <a:pt x="197" y="781"/>
                    <a:pt x="198" y="781"/>
                    <a:pt x="199" y="782"/>
                  </a:cubicBezTo>
                  <a:cubicBezTo>
                    <a:pt x="199" y="782"/>
                    <a:pt x="199" y="782"/>
                    <a:pt x="199" y="782"/>
                  </a:cubicBezTo>
                  <a:cubicBezTo>
                    <a:pt x="199" y="783"/>
                    <a:pt x="199" y="785"/>
                    <a:pt x="198" y="785"/>
                  </a:cubicBezTo>
                  <a:cubicBezTo>
                    <a:pt x="198" y="785"/>
                    <a:pt x="198" y="785"/>
                    <a:pt x="198" y="785"/>
                  </a:cubicBezTo>
                  <a:cubicBezTo>
                    <a:pt x="198" y="785"/>
                    <a:pt x="197" y="785"/>
                    <a:pt x="197" y="785"/>
                  </a:cubicBezTo>
                  <a:cubicBezTo>
                    <a:pt x="197" y="785"/>
                    <a:pt x="197" y="785"/>
                    <a:pt x="197" y="785"/>
                  </a:cubicBezTo>
                  <a:cubicBezTo>
                    <a:pt x="196" y="785"/>
                    <a:pt x="196" y="785"/>
                    <a:pt x="195" y="784"/>
                  </a:cubicBezTo>
                  <a:close/>
                  <a:moveTo>
                    <a:pt x="421" y="782"/>
                  </a:moveTo>
                  <a:cubicBezTo>
                    <a:pt x="420" y="782"/>
                    <a:pt x="420" y="781"/>
                    <a:pt x="420" y="780"/>
                  </a:cubicBezTo>
                  <a:cubicBezTo>
                    <a:pt x="420" y="780"/>
                    <a:pt x="420" y="780"/>
                    <a:pt x="420" y="780"/>
                  </a:cubicBezTo>
                  <a:cubicBezTo>
                    <a:pt x="421" y="779"/>
                    <a:pt x="422" y="778"/>
                    <a:pt x="423" y="779"/>
                  </a:cubicBezTo>
                  <a:cubicBezTo>
                    <a:pt x="423" y="779"/>
                    <a:pt x="423" y="779"/>
                    <a:pt x="423" y="779"/>
                  </a:cubicBezTo>
                  <a:cubicBezTo>
                    <a:pt x="424" y="779"/>
                    <a:pt x="425" y="780"/>
                    <a:pt x="424" y="781"/>
                  </a:cubicBezTo>
                  <a:cubicBezTo>
                    <a:pt x="424" y="781"/>
                    <a:pt x="424" y="781"/>
                    <a:pt x="424" y="781"/>
                  </a:cubicBezTo>
                  <a:cubicBezTo>
                    <a:pt x="424" y="782"/>
                    <a:pt x="423" y="782"/>
                    <a:pt x="422" y="782"/>
                  </a:cubicBezTo>
                  <a:cubicBezTo>
                    <a:pt x="422" y="782"/>
                    <a:pt x="422" y="782"/>
                    <a:pt x="422" y="782"/>
                  </a:cubicBezTo>
                  <a:cubicBezTo>
                    <a:pt x="422" y="782"/>
                    <a:pt x="422" y="782"/>
                    <a:pt x="421" y="782"/>
                  </a:cubicBezTo>
                  <a:close/>
                  <a:moveTo>
                    <a:pt x="190" y="773"/>
                  </a:moveTo>
                  <a:cubicBezTo>
                    <a:pt x="190" y="772"/>
                    <a:pt x="190" y="771"/>
                    <a:pt x="191" y="770"/>
                  </a:cubicBezTo>
                  <a:cubicBezTo>
                    <a:pt x="191" y="770"/>
                    <a:pt x="191" y="770"/>
                    <a:pt x="191" y="770"/>
                  </a:cubicBezTo>
                  <a:cubicBezTo>
                    <a:pt x="192" y="770"/>
                    <a:pt x="194" y="770"/>
                    <a:pt x="194" y="771"/>
                  </a:cubicBezTo>
                  <a:cubicBezTo>
                    <a:pt x="194" y="771"/>
                    <a:pt x="194" y="771"/>
                    <a:pt x="194" y="771"/>
                  </a:cubicBezTo>
                  <a:cubicBezTo>
                    <a:pt x="195" y="772"/>
                    <a:pt x="194" y="774"/>
                    <a:pt x="193" y="774"/>
                  </a:cubicBezTo>
                  <a:cubicBezTo>
                    <a:pt x="193" y="774"/>
                    <a:pt x="193" y="774"/>
                    <a:pt x="193" y="774"/>
                  </a:cubicBezTo>
                  <a:cubicBezTo>
                    <a:pt x="193" y="774"/>
                    <a:pt x="193" y="774"/>
                    <a:pt x="192" y="774"/>
                  </a:cubicBezTo>
                  <a:cubicBezTo>
                    <a:pt x="192" y="774"/>
                    <a:pt x="192" y="774"/>
                    <a:pt x="192" y="774"/>
                  </a:cubicBezTo>
                  <a:cubicBezTo>
                    <a:pt x="191" y="774"/>
                    <a:pt x="191" y="774"/>
                    <a:pt x="190" y="773"/>
                  </a:cubicBezTo>
                  <a:close/>
                  <a:moveTo>
                    <a:pt x="426" y="771"/>
                  </a:moveTo>
                  <a:cubicBezTo>
                    <a:pt x="425" y="771"/>
                    <a:pt x="425" y="770"/>
                    <a:pt x="425" y="769"/>
                  </a:cubicBezTo>
                  <a:cubicBezTo>
                    <a:pt x="425" y="769"/>
                    <a:pt x="425" y="769"/>
                    <a:pt x="425" y="769"/>
                  </a:cubicBezTo>
                  <a:cubicBezTo>
                    <a:pt x="426" y="768"/>
                    <a:pt x="427" y="767"/>
                    <a:pt x="428" y="768"/>
                  </a:cubicBezTo>
                  <a:cubicBezTo>
                    <a:pt x="428" y="768"/>
                    <a:pt x="428" y="768"/>
                    <a:pt x="428" y="768"/>
                  </a:cubicBezTo>
                  <a:cubicBezTo>
                    <a:pt x="429" y="768"/>
                    <a:pt x="429" y="769"/>
                    <a:pt x="429" y="770"/>
                  </a:cubicBezTo>
                  <a:cubicBezTo>
                    <a:pt x="429" y="770"/>
                    <a:pt x="429" y="770"/>
                    <a:pt x="429" y="770"/>
                  </a:cubicBezTo>
                  <a:cubicBezTo>
                    <a:pt x="429" y="771"/>
                    <a:pt x="428" y="771"/>
                    <a:pt x="427" y="771"/>
                  </a:cubicBezTo>
                  <a:cubicBezTo>
                    <a:pt x="427" y="771"/>
                    <a:pt x="427" y="771"/>
                    <a:pt x="427" y="771"/>
                  </a:cubicBezTo>
                  <a:cubicBezTo>
                    <a:pt x="427" y="771"/>
                    <a:pt x="427" y="771"/>
                    <a:pt x="426" y="771"/>
                  </a:cubicBezTo>
                  <a:close/>
                  <a:moveTo>
                    <a:pt x="186" y="762"/>
                  </a:moveTo>
                  <a:cubicBezTo>
                    <a:pt x="185" y="761"/>
                    <a:pt x="186" y="760"/>
                    <a:pt x="187" y="759"/>
                  </a:cubicBezTo>
                  <a:cubicBezTo>
                    <a:pt x="187" y="759"/>
                    <a:pt x="187" y="759"/>
                    <a:pt x="187" y="759"/>
                  </a:cubicBezTo>
                  <a:cubicBezTo>
                    <a:pt x="188" y="759"/>
                    <a:pt x="189" y="759"/>
                    <a:pt x="189" y="760"/>
                  </a:cubicBezTo>
                  <a:cubicBezTo>
                    <a:pt x="189" y="760"/>
                    <a:pt x="189" y="760"/>
                    <a:pt x="189" y="760"/>
                  </a:cubicBezTo>
                  <a:cubicBezTo>
                    <a:pt x="190" y="761"/>
                    <a:pt x="189" y="763"/>
                    <a:pt x="188" y="763"/>
                  </a:cubicBezTo>
                  <a:cubicBezTo>
                    <a:pt x="188" y="763"/>
                    <a:pt x="188" y="763"/>
                    <a:pt x="188" y="763"/>
                  </a:cubicBezTo>
                  <a:cubicBezTo>
                    <a:pt x="188" y="763"/>
                    <a:pt x="188" y="763"/>
                    <a:pt x="187" y="763"/>
                  </a:cubicBezTo>
                  <a:cubicBezTo>
                    <a:pt x="187" y="763"/>
                    <a:pt x="187" y="763"/>
                    <a:pt x="187" y="763"/>
                  </a:cubicBezTo>
                  <a:cubicBezTo>
                    <a:pt x="187" y="763"/>
                    <a:pt x="186" y="763"/>
                    <a:pt x="186" y="762"/>
                  </a:cubicBezTo>
                  <a:close/>
                  <a:moveTo>
                    <a:pt x="431" y="760"/>
                  </a:moveTo>
                  <a:cubicBezTo>
                    <a:pt x="430" y="760"/>
                    <a:pt x="430" y="759"/>
                    <a:pt x="430" y="758"/>
                  </a:cubicBezTo>
                  <a:cubicBezTo>
                    <a:pt x="430" y="758"/>
                    <a:pt x="430" y="758"/>
                    <a:pt x="430" y="758"/>
                  </a:cubicBezTo>
                  <a:cubicBezTo>
                    <a:pt x="431" y="757"/>
                    <a:pt x="432" y="756"/>
                    <a:pt x="433" y="757"/>
                  </a:cubicBezTo>
                  <a:cubicBezTo>
                    <a:pt x="433" y="757"/>
                    <a:pt x="433" y="757"/>
                    <a:pt x="433" y="757"/>
                  </a:cubicBezTo>
                  <a:cubicBezTo>
                    <a:pt x="434" y="757"/>
                    <a:pt x="434" y="758"/>
                    <a:pt x="434" y="759"/>
                  </a:cubicBezTo>
                  <a:cubicBezTo>
                    <a:pt x="434" y="759"/>
                    <a:pt x="434" y="759"/>
                    <a:pt x="434" y="759"/>
                  </a:cubicBezTo>
                  <a:cubicBezTo>
                    <a:pt x="433" y="760"/>
                    <a:pt x="433" y="760"/>
                    <a:pt x="432" y="760"/>
                  </a:cubicBezTo>
                  <a:cubicBezTo>
                    <a:pt x="432" y="760"/>
                    <a:pt x="432" y="760"/>
                    <a:pt x="432" y="760"/>
                  </a:cubicBezTo>
                  <a:cubicBezTo>
                    <a:pt x="432" y="760"/>
                    <a:pt x="431" y="760"/>
                    <a:pt x="431" y="760"/>
                  </a:cubicBezTo>
                  <a:close/>
                  <a:moveTo>
                    <a:pt x="181" y="751"/>
                  </a:moveTo>
                  <a:cubicBezTo>
                    <a:pt x="180" y="750"/>
                    <a:pt x="181" y="749"/>
                    <a:pt x="182" y="748"/>
                  </a:cubicBezTo>
                  <a:cubicBezTo>
                    <a:pt x="182" y="748"/>
                    <a:pt x="182" y="748"/>
                    <a:pt x="182" y="748"/>
                  </a:cubicBezTo>
                  <a:cubicBezTo>
                    <a:pt x="183" y="748"/>
                    <a:pt x="184" y="748"/>
                    <a:pt x="184" y="749"/>
                  </a:cubicBezTo>
                  <a:cubicBezTo>
                    <a:pt x="184" y="749"/>
                    <a:pt x="184" y="749"/>
                    <a:pt x="184" y="749"/>
                  </a:cubicBezTo>
                  <a:cubicBezTo>
                    <a:pt x="185" y="750"/>
                    <a:pt x="184" y="752"/>
                    <a:pt x="183" y="752"/>
                  </a:cubicBezTo>
                  <a:cubicBezTo>
                    <a:pt x="183" y="752"/>
                    <a:pt x="183" y="752"/>
                    <a:pt x="183" y="752"/>
                  </a:cubicBezTo>
                  <a:cubicBezTo>
                    <a:pt x="183" y="752"/>
                    <a:pt x="183" y="752"/>
                    <a:pt x="183" y="752"/>
                  </a:cubicBezTo>
                  <a:cubicBezTo>
                    <a:pt x="183" y="752"/>
                    <a:pt x="183" y="752"/>
                    <a:pt x="183" y="752"/>
                  </a:cubicBezTo>
                  <a:cubicBezTo>
                    <a:pt x="182" y="752"/>
                    <a:pt x="181" y="752"/>
                    <a:pt x="181" y="751"/>
                  </a:cubicBezTo>
                  <a:close/>
                  <a:moveTo>
                    <a:pt x="436" y="749"/>
                  </a:moveTo>
                  <a:cubicBezTo>
                    <a:pt x="435" y="749"/>
                    <a:pt x="434" y="748"/>
                    <a:pt x="435" y="747"/>
                  </a:cubicBezTo>
                  <a:cubicBezTo>
                    <a:pt x="435" y="747"/>
                    <a:pt x="435" y="747"/>
                    <a:pt x="435" y="747"/>
                  </a:cubicBezTo>
                  <a:cubicBezTo>
                    <a:pt x="435" y="746"/>
                    <a:pt x="437" y="745"/>
                    <a:pt x="438" y="746"/>
                  </a:cubicBezTo>
                  <a:cubicBezTo>
                    <a:pt x="438" y="746"/>
                    <a:pt x="438" y="746"/>
                    <a:pt x="438" y="746"/>
                  </a:cubicBezTo>
                  <a:cubicBezTo>
                    <a:pt x="439" y="746"/>
                    <a:pt x="439" y="747"/>
                    <a:pt x="439" y="748"/>
                  </a:cubicBezTo>
                  <a:cubicBezTo>
                    <a:pt x="439" y="748"/>
                    <a:pt x="439" y="748"/>
                    <a:pt x="439" y="748"/>
                  </a:cubicBezTo>
                  <a:cubicBezTo>
                    <a:pt x="438" y="749"/>
                    <a:pt x="437" y="749"/>
                    <a:pt x="437" y="749"/>
                  </a:cubicBezTo>
                  <a:cubicBezTo>
                    <a:pt x="437" y="749"/>
                    <a:pt x="437" y="749"/>
                    <a:pt x="437" y="749"/>
                  </a:cubicBezTo>
                  <a:cubicBezTo>
                    <a:pt x="436" y="749"/>
                    <a:pt x="436" y="749"/>
                    <a:pt x="436" y="749"/>
                  </a:cubicBezTo>
                  <a:close/>
                  <a:moveTo>
                    <a:pt x="176" y="740"/>
                  </a:moveTo>
                  <a:cubicBezTo>
                    <a:pt x="176" y="739"/>
                    <a:pt x="176" y="738"/>
                    <a:pt x="177" y="737"/>
                  </a:cubicBezTo>
                  <a:cubicBezTo>
                    <a:pt x="177" y="737"/>
                    <a:pt x="177" y="737"/>
                    <a:pt x="177" y="737"/>
                  </a:cubicBezTo>
                  <a:cubicBezTo>
                    <a:pt x="178" y="737"/>
                    <a:pt x="179" y="737"/>
                    <a:pt x="180" y="738"/>
                  </a:cubicBezTo>
                  <a:cubicBezTo>
                    <a:pt x="180" y="738"/>
                    <a:pt x="180" y="738"/>
                    <a:pt x="180" y="738"/>
                  </a:cubicBezTo>
                  <a:cubicBezTo>
                    <a:pt x="180" y="739"/>
                    <a:pt x="180" y="741"/>
                    <a:pt x="179" y="741"/>
                  </a:cubicBezTo>
                  <a:cubicBezTo>
                    <a:pt x="179" y="741"/>
                    <a:pt x="179" y="741"/>
                    <a:pt x="179" y="741"/>
                  </a:cubicBezTo>
                  <a:cubicBezTo>
                    <a:pt x="178" y="741"/>
                    <a:pt x="178" y="741"/>
                    <a:pt x="178" y="741"/>
                  </a:cubicBezTo>
                  <a:cubicBezTo>
                    <a:pt x="178" y="741"/>
                    <a:pt x="178" y="741"/>
                    <a:pt x="178" y="741"/>
                  </a:cubicBezTo>
                  <a:cubicBezTo>
                    <a:pt x="177" y="741"/>
                    <a:pt x="176" y="741"/>
                    <a:pt x="176" y="740"/>
                  </a:cubicBezTo>
                  <a:close/>
                  <a:moveTo>
                    <a:pt x="441" y="738"/>
                  </a:moveTo>
                  <a:cubicBezTo>
                    <a:pt x="440" y="738"/>
                    <a:pt x="439" y="737"/>
                    <a:pt x="440" y="736"/>
                  </a:cubicBezTo>
                  <a:cubicBezTo>
                    <a:pt x="440" y="736"/>
                    <a:pt x="440" y="736"/>
                    <a:pt x="440" y="736"/>
                  </a:cubicBezTo>
                  <a:cubicBezTo>
                    <a:pt x="440" y="735"/>
                    <a:pt x="441" y="734"/>
                    <a:pt x="442" y="735"/>
                  </a:cubicBezTo>
                  <a:cubicBezTo>
                    <a:pt x="442" y="735"/>
                    <a:pt x="442" y="735"/>
                    <a:pt x="442" y="735"/>
                  </a:cubicBezTo>
                  <a:cubicBezTo>
                    <a:pt x="443" y="735"/>
                    <a:pt x="444" y="736"/>
                    <a:pt x="443" y="737"/>
                  </a:cubicBezTo>
                  <a:cubicBezTo>
                    <a:pt x="443" y="737"/>
                    <a:pt x="443" y="737"/>
                    <a:pt x="443" y="737"/>
                  </a:cubicBezTo>
                  <a:cubicBezTo>
                    <a:pt x="443" y="738"/>
                    <a:pt x="442" y="738"/>
                    <a:pt x="442" y="738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41" y="738"/>
                    <a:pt x="441" y="738"/>
                    <a:pt x="441" y="738"/>
                  </a:cubicBezTo>
                  <a:close/>
                  <a:moveTo>
                    <a:pt x="171" y="729"/>
                  </a:moveTo>
                  <a:cubicBezTo>
                    <a:pt x="171" y="728"/>
                    <a:pt x="171" y="727"/>
                    <a:pt x="172" y="726"/>
                  </a:cubicBezTo>
                  <a:cubicBezTo>
                    <a:pt x="172" y="726"/>
                    <a:pt x="172" y="726"/>
                    <a:pt x="172" y="726"/>
                  </a:cubicBezTo>
                  <a:cubicBezTo>
                    <a:pt x="173" y="726"/>
                    <a:pt x="174" y="726"/>
                    <a:pt x="175" y="727"/>
                  </a:cubicBezTo>
                  <a:cubicBezTo>
                    <a:pt x="175" y="727"/>
                    <a:pt x="175" y="727"/>
                    <a:pt x="175" y="727"/>
                  </a:cubicBezTo>
                  <a:cubicBezTo>
                    <a:pt x="175" y="728"/>
                    <a:pt x="175" y="730"/>
                    <a:pt x="174" y="730"/>
                  </a:cubicBezTo>
                  <a:cubicBezTo>
                    <a:pt x="174" y="730"/>
                    <a:pt x="174" y="730"/>
                    <a:pt x="174" y="730"/>
                  </a:cubicBezTo>
                  <a:cubicBezTo>
                    <a:pt x="174" y="730"/>
                    <a:pt x="173" y="730"/>
                    <a:pt x="173" y="730"/>
                  </a:cubicBezTo>
                  <a:cubicBezTo>
                    <a:pt x="173" y="730"/>
                    <a:pt x="173" y="730"/>
                    <a:pt x="173" y="730"/>
                  </a:cubicBezTo>
                  <a:cubicBezTo>
                    <a:pt x="172" y="730"/>
                    <a:pt x="171" y="730"/>
                    <a:pt x="171" y="729"/>
                  </a:cubicBezTo>
                  <a:close/>
                  <a:moveTo>
                    <a:pt x="446" y="727"/>
                  </a:moveTo>
                  <a:cubicBezTo>
                    <a:pt x="445" y="727"/>
                    <a:pt x="444" y="726"/>
                    <a:pt x="445" y="725"/>
                  </a:cubicBezTo>
                  <a:cubicBezTo>
                    <a:pt x="445" y="725"/>
                    <a:pt x="445" y="725"/>
                    <a:pt x="445" y="725"/>
                  </a:cubicBezTo>
                  <a:cubicBezTo>
                    <a:pt x="445" y="724"/>
                    <a:pt x="446" y="723"/>
                    <a:pt x="447" y="724"/>
                  </a:cubicBezTo>
                  <a:cubicBezTo>
                    <a:pt x="447" y="724"/>
                    <a:pt x="447" y="724"/>
                    <a:pt x="447" y="724"/>
                  </a:cubicBezTo>
                  <a:cubicBezTo>
                    <a:pt x="448" y="724"/>
                    <a:pt x="449" y="725"/>
                    <a:pt x="448" y="726"/>
                  </a:cubicBezTo>
                  <a:cubicBezTo>
                    <a:pt x="448" y="726"/>
                    <a:pt x="448" y="726"/>
                    <a:pt x="448" y="726"/>
                  </a:cubicBezTo>
                  <a:cubicBezTo>
                    <a:pt x="448" y="727"/>
                    <a:pt x="447" y="727"/>
                    <a:pt x="446" y="727"/>
                  </a:cubicBezTo>
                  <a:cubicBezTo>
                    <a:pt x="446" y="727"/>
                    <a:pt x="446" y="727"/>
                    <a:pt x="446" y="727"/>
                  </a:cubicBezTo>
                  <a:cubicBezTo>
                    <a:pt x="446" y="727"/>
                    <a:pt x="446" y="727"/>
                    <a:pt x="446" y="727"/>
                  </a:cubicBezTo>
                  <a:close/>
                  <a:moveTo>
                    <a:pt x="166" y="718"/>
                  </a:moveTo>
                  <a:cubicBezTo>
                    <a:pt x="166" y="717"/>
                    <a:pt x="166" y="716"/>
                    <a:pt x="167" y="715"/>
                  </a:cubicBezTo>
                  <a:cubicBezTo>
                    <a:pt x="167" y="715"/>
                    <a:pt x="167" y="715"/>
                    <a:pt x="167" y="715"/>
                  </a:cubicBezTo>
                  <a:cubicBezTo>
                    <a:pt x="168" y="715"/>
                    <a:pt x="170" y="715"/>
                    <a:pt x="170" y="716"/>
                  </a:cubicBezTo>
                  <a:cubicBezTo>
                    <a:pt x="170" y="716"/>
                    <a:pt x="170" y="716"/>
                    <a:pt x="170" y="716"/>
                  </a:cubicBezTo>
                  <a:cubicBezTo>
                    <a:pt x="170" y="717"/>
                    <a:pt x="170" y="719"/>
                    <a:pt x="169" y="719"/>
                  </a:cubicBezTo>
                  <a:cubicBezTo>
                    <a:pt x="169" y="719"/>
                    <a:pt x="169" y="719"/>
                    <a:pt x="169" y="719"/>
                  </a:cubicBezTo>
                  <a:cubicBezTo>
                    <a:pt x="169" y="719"/>
                    <a:pt x="168" y="719"/>
                    <a:pt x="168" y="719"/>
                  </a:cubicBezTo>
                  <a:cubicBezTo>
                    <a:pt x="168" y="719"/>
                    <a:pt x="168" y="719"/>
                    <a:pt x="168" y="719"/>
                  </a:cubicBezTo>
                  <a:cubicBezTo>
                    <a:pt x="167" y="719"/>
                    <a:pt x="167" y="719"/>
                    <a:pt x="166" y="718"/>
                  </a:cubicBezTo>
                  <a:close/>
                  <a:moveTo>
                    <a:pt x="450" y="716"/>
                  </a:moveTo>
                  <a:cubicBezTo>
                    <a:pt x="449" y="716"/>
                    <a:pt x="449" y="715"/>
                    <a:pt x="449" y="714"/>
                  </a:cubicBezTo>
                  <a:cubicBezTo>
                    <a:pt x="449" y="714"/>
                    <a:pt x="449" y="714"/>
                    <a:pt x="449" y="714"/>
                  </a:cubicBezTo>
                  <a:cubicBezTo>
                    <a:pt x="450" y="713"/>
                    <a:pt x="451" y="712"/>
                    <a:pt x="452" y="713"/>
                  </a:cubicBezTo>
                  <a:cubicBezTo>
                    <a:pt x="452" y="713"/>
                    <a:pt x="452" y="713"/>
                    <a:pt x="452" y="713"/>
                  </a:cubicBezTo>
                  <a:cubicBezTo>
                    <a:pt x="453" y="713"/>
                    <a:pt x="453" y="714"/>
                    <a:pt x="453" y="715"/>
                  </a:cubicBezTo>
                  <a:cubicBezTo>
                    <a:pt x="453" y="715"/>
                    <a:pt x="453" y="715"/>
                    <a:pt x="453" y="715"/>
                  </a:cubicBezTo>
                  <a:cubicBezTo>
                    <a:pt x="453" y="716"/>
                    <a:pt x="452" y="716"/>
                    <a:pt x="451" y="716"/>
                  </a:cubicBezTo>
                  <a:cubicBezTo>
                    <a:pt x="451" y="716"/>
                    <a:pt x="451" y="716"/>
                    <a:pt x="451" y="716"/>
                  </a:cubicBezTo>
                  <a:cubicBezTo>
                    <a:pt x="451" y="716"/>
                    <a:pt x="451" y="716"/>
                    <a:pt x="450" y="716"/>
                  </a:cubicBezTo>
                  <a:close/>
                  <a:moveTo>
                    <a:pt x="162" y="707"/>
                  </a:moveTo>
                  <a:cubicBezTo>
                    <a:pt x="161" y="706"/>
                    <a:pt x="162" y="705"/>
                    <a:pt x="163" y="704"/>
                  </a:cubicBezTo>
                  <a:cubicBezTo>
                    <a:pt x="163" y="704"/>
                    <a:pt x="163" y="704"/>
                    <a:pt x="163" y="704"/>
                  </a:cubicBezTo>
                  <a:cubicBezTo>
                    <a:pt x="164" y="704"/>
                    <a:pt x="165" y="704"/>
                    <a:pt x="165" y="705"/>
                  </a:cubicBezTo>
                  <a:cubicBezTo>
                    <a:pt x="165" y="705"/>
                    <a:pt x="165" y="705"/>
                    <a:pt x="165" y="705"/>
                  </a:cubicBezTo>
                  <a:cubicBezTo>
                    <a:pt x="166" y="706"/>
                    <a:pt x="165" y="708"/>
                    <a:pt x="164" y="708"/>
                  </a:cubicBezTo>
                  <a:cubicBezTo>
                    <a:pt x="164" y="708"/>
                    <a:pt x="164" y="708"/>
                    <a:pt x="164" y="708"/>
                  </a:cubicBezTo>
                  <a:cubicBezTo>
                    <a:pt x="164" y="708"/>
                    <a:pt x="164" y="708"/>
                    <a:pt x="163" y="708"/>
                  </a:cubicBezTo>
                  <a:cubicBezTo>
                    <a:pt x="163" y="708"/>
                    <a:pt x="163" y="708"/>
                    <a:pt x="163" y="708"/>
                  </a:cubicBezTo>
                  <a:cubicBezTo>
                    <a:pt x="163" y="708"/>
                    <a:pt x="162" y="708"/>
                    <a:pt x="162" y="707"/>
                  </a:cubicBezTo>
                  <a:close/>
                  <a:moveTo>
                    <a:pt x="455" y="705"/>
                  </a:moveTo>
                  <a:cubicBezTo>
                    <a:pt x="454" y="705"/>
                    <a:pt x="454" y="704"/>
                    <a:pt x="454" y="703"/>
                  </a:cubicBezTo>
                  <a:cubicBezTo>
                    <a:pt x="454" y="703"/>
                    <a:pt x="454" y="703"/>
                    <a:pt x="454" y="703"/>
                  </a:cubicBezTo>
                  <a:cubicBezTo>
                    <a:pt x="455" y="702"/>
                    <a:pt x="456" y="701"/>
                    <a:pt x="457" y="702"/>
                  </a:cubicBezTo>
                  <a:cubicBezTo>
                    <a:pt x="457" y="702"/>
                    <a:pt x="457" y="702"/>
                    <a:pt x="457" y="702"/>
                  </a:cubicBezTo>
                  <a:cubicBezTo>
                    <a:pt x="458" y="702"/>
                    <a:pt x="458" y="703"/>
                    <a:pt x="458" y="704"/>
                  </a:cubicBezTo>
                  <a:cubicBezTo>
                    <a:pt x="458" y="704"/>
                    <a:pt x="458" y="704"/>
                    <a:pt x="458" y="704"/>
                  </a:cubicBezTo>
                  <a:cubicBezTo>
                    <a:pt x="458" y="705"/>
                    <a:pt x="457" y="705"/>
                    <a:pt x="456" y="705"/>
                  </a:cubicBezTo>
                  <a:cubicBezTo>
                    <a:pt x="456" y="705"/>
                    <a:pt x="456" y="705"/>
                    <a:pt x="456" y="705"/>
                  </a:cubicBezTo>
                  <a:cubicBezTo>
                    <a:pt x="456" y="705"/>
                    <a:pt x="455" y="705"/>
                    <a:pt x="455" y="705"/>
                  </a:cubicBezTo>
                  <a:close/>
                  <a:moveTo>
                    <a:pt x="157" y="696"/>
                  </a:moveTo>
                  <a:cubicBezTo>
                    <a:pt x="156" y="695"/>
                    <a:pt x="157" y="694"/>
                    <a:pt x="158" y="693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159" y="693"/>
                    <a:pt x="160" y="693"/>
                    <a:pt x="160" y="694"/>
                  </a:cubicBezTo>
                  <a:cubicBezTo>
                    <a:pt x="160" y="694"/>
                    <a:pt x="160" y="694"/>
                    <a:pt x="160" y="694"/>
                  </a:cubicBezTo>
                  <a:cubicBezTo>
                    <a:pt x="161" y="695"/>
                    <a:pt x="160" y="697"/>
                    <a:pt x="159" y="697"/>
                  </a:cubicBezTo>
                  <a:cubicBezTo>
                    <a:pt x="159" y="697"/>
                    <a:pt x="159" y="697"/>
                    <a:pt x="159" y="697"/>
                  </a:cubicBezTo>
                  <a:cubicBezTo>
                    <a:pt x="159" y="697"/>
                    <a:pt x="159" y="697"/>
                    <a:pt x="159" y="697"/>
                  </a:cubicBezTo>
                  <a:cubicBezTo>
                    <a:pt x="159" y="697"/>
                    <a:pt x="159" y="697"/>
                    <a:pt x="159" y="697"/>
                  </a:cubicBezTo>
                  <a:cubicBezTo>
                    <a:pt x="158" y="697"/>
                    <a:pt x="157" y="697"/>
                    <a:pt x="157" y="696"/>
                  </a:cubicBezTo>
                  <a:close/>
                  <a:moveTo>
                    <a:pt x="460" y="694"/>
                  </a:moveTo>
                  <a:cubicBezTo>
                    <a:pt x="459" y="694"/>
                    <a:pt x="459" y="693"/>
                    <a:pt x="459" y="692"/>
                  </a:cubicBezTo>
                  <a:cubicBezTo>
                    <a:pt x="459" y="692"/>
                    <a:pt x="459" y="692"/>
                    <a:pt x="459" y="692"/>
                  </a:cubicBezTo>
                  <a:cubicBezTo>
                    <a:pt x="459" y="691"/>
                    <a:pt x="461" y="690"/>
                    <a:pt x="462" y="691"/>
                  </a:cubicBezTo>
                  <a:cubicBezTo>
                    <a:pt x="462" y="691"/>
                    <a:pt x="462" y="691"/>
                    <a:pt x="462" y="691"/>
                  </a:cubicBezTo>
                  <a:cubicBezTo>
                    <a:pt x="463" y="691"/>
                    <a:pt x="463" y="692"/>
                    <a:pt x="463" y="693"/>
                  </a:cubicBezTo>
                  <a:cubicBezTo>
                    <a:pt x="463" y="693"/>
                    <a:pt x="463" y="693"/>
                    <a:pt x="463" y="693"/>
                  </a:cubicBezTo>
                  <a:cubicBezTo>
                    <a:pt x="462" y="694"/>
                    <a:pt x="462" y="694"/>
                    <a:pt x="461" y="694"/>
                  </a:cubicBezTo>
                  <a:cubicBezTo>
                    <a:pt x="461" y="694"/>
                    <a:pt x="461" y="694"/>
                    <a:pt x="461" y="694"/>
                  </a:cubicBezTo>
                  <a:cubicBezTo>
                    <a:pt x="461" y="694"/>
                    <a:pt x="460" y="694"/>
                    <a:pt x="460" y="694"/>
                  </a:cubicBezTo>
                  <a:close/>
                  <a:moveTo>
                    <a:pt x="152" y="685"/>
                  </a:moveTo>
                  <a:cubicBezTo>
                    <a:pt x="151" y="684"/>
                    <a:pt x="152" y="683"/>
                    <a:pt x="153" y="682"/>
                  </a:cubicBezTo>
                  <a:cubicBezTo>
                    <a:pt x="153" y="682"/>
                    <a:pt x="153" y="682"/>
                    <a:pt x="153" y="682"/>
                  </a:cubicBezTo>
                  <a:cubicBezTo>
                    <a:pt x="154" y="682"/>
                    <a:pt x="155" y="682"/>
                    <a:pt x="156" y="683"/>
                  </a:cubicBezTo>
                  <a:cubicBezTo>
                    <a:pt x="156" y="683"/>
                    <a:pt x="156" y="683"/>
                    <a:pt x="156" y="683"/>
                  </a:cubicBezTo>
                  <a:cubicBezTo>
                    <a:pt x="156" y="684"/>
                    <a:pt x="156" y="686"/>
                    <a:pt x="155" y="686"/>
                  </a:cubicBezTo>
                  <a:cubicBezTo>
                    <a:pt x="155" y="686"/>
                    <a:pt x="155" y="686"/>
                    <a:pt x="155" y="686"/>
                  </a:cubicBezTo>
                  <a:cubicBezTo>
                    <a:pt x="154" y="686"/>
                    <a:pt x="154" y="686"/>
                    <a:pt x="154" y="686"/>
                  </a:cubicBezTo>
                  <a:cubicBezTo>
                    <a:pt x="154" y="686"/>
                    <a:pt x="154" y="686"/>
                    <a:pt x="154" y="686"/>
                  </a:cubicBezTo>
                  <a:cubicBezTo>
                    <a:pt x="153" y="686"/>
                    <a:pt x="152" y="686"/>
                    <a:pt x="152" y="685"/>
                  </a:cubicBezTo>
                  <a:close/>
                  <a:moveTo>
                    <a:pt x="465" y="683"/>
                  </a:moveTo>
                  <a:cubicBezTo>
                    <a:pt x="464" y="683"/>
                    <a:pt x="463" y="682"/>
                    <a:pt x="464" y="681"/>
                  </a:cubicBezTo>
                  <a:cubicBezTo>
                    <a:pt x="464" y="681"/>
                    <a:pt x="464" y="681"/>
                    <a:pt x="464" y="681"/>
                  </a:cubicBezTo>
                  <a:cubicBezTo>
                    <a:pt x="464" y="680"/>
                    <a:pt x="465" y="679"/>
                    <a:pt x="466" y="680"/>
                  </a:cubicBezTo>
                  <a:cubicBezTo>
                    <a:pt x="466" y="680"/>
                    <a:pt x="466" y="680"/>
                    <a:pt x="466" y="680"/>
                  </a:cubicBezTo>
                  <a:cubicBezTo>
                    <a:pt x="467" y="680"/>
                    <a:pt x="468" y="681"/>
                    <a:pt x="467" y="682"/>
                  </a:cubicBezTo>
                  <a:cubicBezTo>
                    <a:pt x="467" y="682"/>
                    <a:pt x="467" y="682"/>
                    <a:pt x="467" y="682"/>
                  </a:cubicBezTo>
                  <a:cubicBezTo>
                    <a:pt x="467" y="683"/>
                    <a:pt x="466" y="683"/>
                    <a:pt x="466" y="683"/>
                  </a:cubicBezTo>
                  <a:cubicBezTo>
                    <a:pt x="466" y="683"/>
                    <a:pt x="466" y="683"/>
                    <a:pt x="466" y="683"/>
                  </a:cubicBezTo>
                  <a:cubicBezTo>
                    <a:pt x="465" y="683"/>
                    <a:pt x="465" y="683"/>
                    <a:pt x="465" y="683"/>
                  </a:cubicBezTo>
                  <a:close/>
                  <a:moveTo>
                    <a:pt x="147" y="674"/>
                  </a:moveTo>
                  <a:cubicBezTo>
                    <a:pt x="147" y="673"/>
                    <a:pt x="147" y="672"/>
                    <a:pt x="148" y="671"/>
                  </a:cubicBezTo>
                  <a:cubicBezTo>
                    <a:pt x="148" y="671"/>
                    <a:pt x="148" y="671"/>
                    <a:pt x="148" y="671"/>
                  </a:cubicBezTo>
                  <a:cubicBezTo>
                    <a:pt x="149" y="671"/>
                    <a:pt x="150" y="671"/>
                    <a:pt x="151" y="672"/>
                  </a:cubicBezTo>
                  <a:cubicBezTo>
                    <a:pt x="151" y="672"/>
                    <a:pt x="151" y="672"/>
                    <a:pt x="151" y="672"/>
                  </a:cubicBezTo>
                  <a:cubicBezTo>
                    <a:pt x="151" y="673"/>
                    <a:pt x="151" y="675"/>
                    <a:pt x="150" y="675"/>
                  </a:cubicBezTo>
                  <a:cubicBezTo>
                    <a:pt x="150" y="675"/>
                    <a:pt x="150" y="675"/>
                    <a:pt x="150" y="675"/>
                  </a:cubicBezTo>
                  <a:cubicBezTo>
                    <a:pt x="149" y="675"/>
                    <a:pt x="149" y="675"/>
                    <a:pt x="149" y="675"/>
                  </a:cubicBezTo>
                  <a:cubicBezTo>
                    <a:pt x="149" y="675"/>
                    <a:pt x="149" y="675"/>
                    <a:pt x="149" y="675"/>
                  </a:cubicBezTo>
                  <a:cubicBezTo>
                    <a:pt x="148" y="675"/>
                    <a:pt x="147" y="675"/>
                    <a:pt x="147" y="674"/>
                  </a:cubicBezTo>
                  <a:close/>
                  <a:moveTo>
                    <a:pt x="470" y="672"/>
                  </a:moveTo>
                  <a:cubicBezTo>
                    <a:pt x="469" y="672"/>
                    <a:pt x="468" y="671"/>
                    <a:pt x="469" y="670"/>
                  </a:cubicBezTo>
                  <a:cubicBezTo>
                    <a:pt x="469" y="670"/>
                    <a:pt x="469" y="670"/>
                    <a:pt x="469" y="670"/>
                  </a:cubicBezTo>
                  <a:cubicBezTo>
                    <a:pt x="469" y="669"/>
                    <a:pt x="470" y="668"/>
                    <a:pt x="471" y="669"/>
                  </a:cubicBezTo>
                  <a:cubicBezTo>
                    <a:pt x="471" y="669"/>
                    <a:pt x="471" y="669"/>
                    <a:pt x="471" y="669"/>
                  </a:cubicBezTo>
                  <a:cubicBezTo>
                    <a:pt x="472" y="669"/>
                    <a:pt x="473" y="670"/>
                    <a:pt x="472" y="671"/>
                  </a:cubicBezTo>
                  <a:cubicBezTo>
                    <a:pt x="472" y="671"/>
                    <a:pt x="472" y="671"/>
                    <a:pt x="472" y="671"/>
                  </a:cubicBezTo>
                  <a:cubicBezTo>
                    <a:pt x="472" y="672"/>
                    <a:pt x="471" y="672"/>
                    <a:pt x="470" y="672"/>
                  </a:cubicBezTo>
                  <a:cubicBezTo>
                    <a:pt x="470" y="672"/>
                    <a:pt x="470" y="672"/>
                    <a:pt x="470" y="672"/>
                  </a:cubicBezTo>
                  <a:cubicBezTo>
                    <a:pt x="470" y="672"/>
                    <a:pt x="470" y="672"/>
                    <a:pt x="470" y="672"/>
                  </a:cubicBezTo>
                  <a:close/>
                  <a:moveTo>
                    <a:pt x="142" y="663"/>
                  </a:moveTo>
                  <a:cubicBezTo>
                    <a:pt x="142" y="662"/>
                    <a:pt x="142" y="661"/>
                    <a:pt x="143" y="660"/>
                  </a:cubicBezTo>
                  <a:cubicBezTo>
                    <a:pt x="143" y="660"/>
                    <a:pt x="143" y="660"/>
                    <a:pt x="143" y="660"/>
                  </a:cubicBezTo>
                  <a:cubicBezTo>
                    <a:pt x="144" y="660"/>
                    <a:pt x="145" y="660"/>
                    <a:pt x="146" y="661"/>
                  </a:cubicBezTo>
                  <a:cubicBezTo>
                    <a:pt x="146" y="661"/>
                    <a:pt x="146" y="661"/>
                    <a:pt x="146" y="661"/>
                  </a:cubicBezTo>
                  <a:cubicBezTo>
                    <a:pt x="146" y="662"/>
                    <a:pt x="146" y="664"/>
                    <a:pt x="145" y="664"/>
                  </a:cubicBezTo>
                  <a:cubicBezTo>
                    <a:pt x="145" y="664"/>
                    <a:pt x="145" y="664"/>
                    <a:pt x="145" y="664"/>
                  </a:cubicBezTo>
                  <a:cubicBezTo>
                    <a:pt x="145" y="664"/>
                    <a:pt x="144" y="664"/>
                    <a:pt x="144" y="664"/>
                  </a:cubicBezTo>
                  <a:cubicBezTo>
                    <a:pt x="144" y="664"/>
                    <a:pt x="144" y="664"/>
                    <a:pt x="144" y="664"/>
                  </a:cubicBezTo>
                  <a:cubicBezTo>
                    <a:pt x="143" y="664"/>
                    <a:pt x="143" y="664"/>
                    <a:pt x="142" y="663"/>
                  </a:cubicBezTo>
                  <a:close/>
                  <a:moveTo>
                    <a:pt x="474" y="661"/>
                  </a:moveTo>
                  <a:cubicBezTo>
                    <a:pt x="473" y="661"/>
                    <a:pt x="473" y="660"/>
                    <a:pt x="473" y="659"/>
                  </a:cubicBezTo>
                  <a:cubicBezTo>
                    <a:pt x="473" y="659"/>
                    <a:pt x="473" y="659"/>
                    <a:pt x="473" y="659"/>
                  </a:cubicBezTo>
                  <a:cubicBezTo>
                    <a:pt x="474" y="658"/>
                    <a:pt x="475" y="657"/>
                    <a:pt x="476" y="658"/>
                  </a:cubicBezTo>
                  <a:cubicBezTo>
                    <a:pt x="476" y="658"/>
                    <a:pt x="476" y="658"/>
                    <a:pt x="476" y="658"/>
                  </a:cubicBezTo>
                  <a:cubicBezTo>
                    <a:pt x="477" y="658"/>
                    <a:pt x="478" y="659"/>
                    <a:pt x="477" y="660"/>
                  </a:cubicBezTo>
                  <a:cubicBezTo>
                    <a:pt x="477" y="660"/>
                    <a:pt x="477" y="660"/>
                    <a:pt x="477" y="660"/>
                  </a:cubicBezTo>
                  <a:cubicBezTo>
                    <a:pt x="477" y="661"/>
                    <a:pt x="476" y="661"/>
                    <a:pt x="475" y="661"/>
                  </a:cubicBezTo>
                  <a:cubicBezTo>
                    <a:pt x="475" y="661"/>
                    <a:pt x="475" y="661"/>
                    <a:pt x="475" y="661"/>
                  </a:cubicBezTo>
                  <a:cubicBezTo>
                    <a:pt x="475" y="661"/>
                    <a:pt x="475" y="661"/>
                    <a:pt x="474" y="661"/>
                  </a:cubicBezTo>
                  <a:close/>
                  <a:moveTo>
                    <a:pt x="137" y="652"/>
                  </a:moveTo>
                  <a:cubicBezTo>
                    <a:pt x="137" y="651"/>
                    <a:pt x="137" y="650"/>
                    <a:pt x="138" y="649"/>
                  </a:cubicBezTo>
                  <a:cubicBezTo>
                    <a:pt x="138" y="649"/>
                    <a:pt x="138" y="649"/>
                    <a:pt x="138" y="649"/>
                  </a:cubicBezTo>
                  <a:cubicBezTo>
                    <a:pt x="139" y="649"/>
                    <a:pt x="141" y="649"/>
                    <a:pt x="141" y="650"/>
                  </a:cubicBezTo>
                  <a:cubicBezTo>
                    <a:pt x="141" y="650"/>
                    <a:pt x="141" y="650"/>
                    <a:pt x="141" y="650"/>
                  </a:cubicBezTo>
                  <a:cubicBezTo>
                    <a:pt x="142" y="651"/>
                    <a:pt x="141" y="653"/>
                    <a:pt x="140" y="653"/>
                  </a:cubicBezTo>
                  <a:cubicBezTo>
                    <a:pt x="140" y="653"/>
                    <a:pt x="140" y="653"/>
                    <a:pt x="140" y="653"/>
                  </a:cubicBezTo>
                  <a:cubicBezTo>
                    <a:pt x="140" y="653"/>
                    <a:pt x="140" y="653"/>
                    <a:pt x="139" y="653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8" y="653"/>
                    <a:pt x="138" y="653"/>
                    <a:pt x="137" y="652"/>
                  </a:cubicBezTo>
                  <a:close/>
                  <a:moveTo>
                    <a:pt x="479" y="650"/>
                  </a:moveTo>
                  <a:cubicBezTo>
                    <a:pt x="478" y="650"/>
                    <a:pt x="478" y="649"/>
                    <a:pt x="478" y="648"/>
                  </a:cubicBezTo>
                  <a:cubicBezTo>
                    <a:pt x="478" y="648"/>
                    <a:pt x="478" y="648"/>
                    <a:pt x="478" y="648"/>
                  </a:cubicBezTo>
                  <a:cubicBezTo>
                    <a:pt x="479" y="647"/>
                    <a:pt x="480" y="646"/>
                    <a:pt x="481" y="647"/>
                  </a:cubicBezTo>
                  <a:cubicBezTo>
                    <a:pt x="481" y="647"/>
                    <a:pt x="481" y="647"/>
                    <a:pt x="481" y="647"/>
                  </a:cubicBezTo>
                  <a:cubicBezTo>
                    <a:pt x="482" y="647"/>
                    <a:pt x="482" y="648"/>
                    <a:pt x="482" y="649"/>
                  </a:cubicBezTo>
                  <a:cubicBezTo>
                    <a:pt x="482" y="649"/>
                    <a:pt x="482" y="649"/>
                    <a:pt x="482" y="649"/>
                  </a:cubicBezTo>
                  <a:cubicBezTo>
                    <a:pt x="482" y="650"/>
                    <a:pt x="481" y="650"/>
                    <a:pt x="480" y="650"/>
                  </a:cubicBezTo>
                  <a:cubicBezTo>
                    <a:pt x="480" y="650"/>
                    <a:pt x="480" y="650"/>
                    <a:pt x="480" y="650"/>
                  </a:cubicBezTo>
                  <a:cubicBezTo>
                    <a:pt x="480" y="650"/>
                    <a:pt x="480" y="650"/>
                    <a:pt x="479" y="650"/>
                  </a:cubicBezTo>
                  <a:close/>
                  <a:moveTo>
                    <a:pt x="133" y="641"/>
                  </a:moveTo>
                  <a:cubicBezTo>
                    <a:pt x="132" y="640"/>
                    <a:pt x="133" y="639"/>
                    <a:pt x="134" y="638"/>
                  </a:cubicBezTo>
                  <a:cubicBezTo>
                    <a:pt x="134" y="638"/>
                    <a:pt x="134" y="638"/>
                    <a:pt x="134" y="638"/>
                  </a:cubicBezTo>
                  <a:cubicBezTo>
                    <a:pt x="135" y="638"/>
                    <a:pt x="136" y="638"/>
                    <a:pt x="136" y="639"/>
                  </a:cubicBezTo>
                  <a:cubicBezTo>
                    <a:pt x="136" y="639"/>
                    <a:pt x="136" y="639"/>
                    <a:pt x="136" y="639"/>
                  </a:cubicBezTo>
                  <a:cubicBezTo>
                    <a:pt x="137" y="640"/>
                    <a:pt x="136" y="642"/>
                    <a:pt x="135" y="642"/>
                  </a:cubicBezTo>
                  <a:cubicBezTo>
                    <a:pt x="135" y="642"/>
                    <a:pt x="135" y="642"/>
                    <a:pt x="135" y="642"/>
                  </a:cubicBezTo>
                  <a:cubicBezTo>
                    <a:pt x="135" y="642"/>
                    <a:pt x="135" y="642"/>
                    <a:pt x="134" y="642"/>
                  </a:cubicBezTo>
                  <a:cubicBezTo>
                    <a:pt x="134" y="642"/>
                    <a:pt x="134" y="642"/>
                    <a:pt x="134" y="642"/>
                  </a:cubicBezTo>
                  <a:cubicBezTo>
                    <a:pt x="134" y="642"/>
                    <a:pt x="133" y="642"/>
                    <a:pt x="133" y="641"/>
                  </a:cubicBezTo>
                  <a:close/>
                  <a:moveTo>
                    <a:pt x="484" y="639"/>
                  </a:moveTo>
                  <a:cubicBezTo>
                    <a:pt x="483" y="639"/>
                    <a:pt x="483" y="638"/>
                    <a:pt x="483" y="637"/>
                  </a:cubicBezTo>
                  <a:cubicBezTo>
                    <a:pt x="483" y="637"/>
                    <a:pt x="483" y="637"/>
                    <a:pt x="483" y="637"/>
                  </a:cubicBezTo>
                  <a:cubicBezTo>
                    <a:pt x="484" y="636"/>
                    <a:pt x="485" y="635"/>
                    <a:pt x="486" y="636"/>
                  </a:cubicBezTo>
                  <a:cubicBezTo>
                    <a:pt x="486" y="636"/>
                    <a:pt x="486" y="636"/>
                    <a:pt x="486" y="636"/>
                  </a:cubicBezTo>
                  <a:cubicBezTo>
                    <a:pt x="487" y="636"/>
                    <a:pt x="487" y="637"/>
                    <a:pt x="487" y="638"/>
                  </a:cubicBezTo>
                  <a:cubicBezTo>
                    <a:pt x="487" y="638"/>
                    <a:pt x="487" y="638"/>
                    <a:pt x="487" y="638"/>
                  </a:cubicBezTo>
                  <a:cubicBezTo>
                    <a:pt x="486" y="639"/>
                    <a:pt x="486" y="640"/>
                    <a:pt x="485" y="640"/>
                  </a:cubicBezTo>
                  <a:cubicBezTo>
                    <a:pt x="485" y="640"/>
                    <a:pt x="485" y="640"/>
                    <a:pt x="485" y="640"/>
                  </a:cubicBezTo>
                  <a:cubicBezTo>
                    <a:pt x="485" y="640"/>
                    <a:pt x="484" y="639"/>
                    <a:pt x="484" y="639"/>
                  </a:cubicBezTo>
                  <a:close/>
                  <a:moveTo>
                    <a:pt x="128" y="630"/>
                  </a:moveTo>
                  <a:cubicBezTo>
                    <a:pt x="127" y="629"/>
                    <a:pt x="128" y="628"/>
                    <a:pt x="129" y="627"/>
                  </a:cubicBezTo>
                  <a:cubicBezTo>
                    <a:pt x="129" y="627"/>
                    <a:pt x="129" y="627"/>
                    <a:pt x="129" y="627"/>
                  </a:cubicBezTo>
                  <a:cubicBezTo>
                    <a:pt x="130" y="627"/>
                    <a:pt x="131" y="627"/>
                    <a:pt x="131" y="628"/>
                  </a:cubicBezTo>
                  <a:cubicBezTo>
                    <a:pt x="131" y="628"/>
                    <a:pt x="131" y="628"/>
                    <a:pt x="131" y="628"/>
                  </a:cubicBezTo>
                  <a:cubicBezTo>
                    <a:pt x="132" y="629"/>
                    <a:pt x="131" y="631"/>
                    <a:pt x="130" y="631"/>
                  </a:cubicBezTo>
                  <a:cubicBezTo>
                    <a:pt x="130" y="631"/>
                    <a:pt x="130" y="631"/>
                    <a:pt x="130" y="631"/>
                  </a:cubicBezTo>
                  <a:cubicBezTo>
                    <a:pt x="130" y="631"/>
                    <a:pt x="130" y="631"/>
                    <a:pt x="130" y="631"/>
                  </a:cubicBezTo>
                  <a:cubicBezTo>
                    <a:pt x="130" y="631"/>
                    <a:pt x="130" y="631"/>
                    <a:pt x="130" y="631"/>
                  </a:cubicBezTo>
                  <a:cubicBezTo>
                    <a:pt x="129" y="631"/>
                    <a:pt x="128" y="631"/>
                    <a:pt x="128" y="630"/>
                  </a:cubicBezTo>
                  <a:close/>
                  <a:moveTo>
                    <a:pt x="489" y="628"/>
                  </a:moveTo>
                  <a:cubicBezTo>
                    <a:pt x="488" y="628"/>
                    <a:pt x="487" y="627"/>
                    <a:pt x="488" y="626"/>
                  </a:cubicBezTo>
                  <a:cubicBezTo>
                    <a:pt x="488" y="626"/>
                    <a:pt x="488" y="626"/>
                    <a:pt x="488" y="626"/>
                  </a:cubicBezTo>
                  <a:cubicBezTo>
                    <a:pt x="488" y="625"/>
                    <a:pt x="490" y="624"/>
                    <a:pt x="491" y="625"/>
                  </a:cubicBezTo>
                  <a:cubicBezTo>
                    <a:pt x="491" y="625"/>
                    <a:pt x="491" y="625"/>
                    <a:pt x="491" y="625"/>
                  </a:cubicBezTo>
                  <a:cubicBezTo>
                    <a:pt x="492" y="625"/>
                    <a:pt x="492" y="626"/>
                    <a:pt x="492" y="627"/>
                  </a:cubicBezTo>
                  <a:cubicBezTo>
                    <a:pt x="492" y="627"/>
                    <a:pt x="492" y="627"/>
                    <a:pt x="492" y="627"/>
                  </a:cubicBezTo>
                  <a:cubicBezTo>
                    <a:pt x="491" y="628"/>
                    <a:pt x="491" y="629"/>
                    <a:pt x="490" y="629"/>
                  </a:cubicBezTo>
                  <a:cubicBezTo>
                    <a:pt x="490" y="629"/>
                    <a:pt x="490" y="629"/>
                    <a:pt x="490" y="629"/>
                  </a:cubicBezTo>
                  <a:cubicBezTo>
                    <a:pt x="489" y="629"/>
                    <a:pt x="489" y="628"/>
                    <a:pt x="489" y="628"/>
                  </a:cubicBezTo>
                  <a:close/>
                  <a:moveTo>
                    <a:pt x="123" y="619"/>
                  </a:moveTo>
                  <a:cubicBezTo>
                    <a:pt x="123" y="618"/>
                    <a:pt x="123" y="617"/>
                    <a:pt x="124" y="616"/>
                  </a:cubicBezTo>
                  <a:cubicBezTo>
                    <a:pt x="124" y="616"/>
                    <a:pt x="124" y="616"/>
                    <a:pt x="124" y="616"/>
                  </a:cubicBezTo>
                  <a:cubicBezTo>
                    <a:pt x="125" y="616"/>
                    <a:pt x="126" y="616"/>
                    <a:pt x="127" y="617"/>
                  </a:cubicBezTo>
                  <a:cubicBezTo>
                    <a:pt x="127" y="617"/>
                    <a:pt x="127" y="617"/>
                    <a:pt x="127" y="617"/>
                  </a:cubicBezTo>
                  <a:cubicBezTo>
                    <a:pt x="127" y="619"/>
                    <a:pt x="127" y="620"/>
                    <a:pt x="126" y="620"/>
                  </a:cubicBezTo>
                  <a:cubicBezTo>
                    <a:pt x="126" y="620"/>
                    <a:pt x="126" y="620"/>
                    <a:pt x="126" y="620"/>
                  </a:cubicBezTo>
                  <a:cubicBezTo>
                    <a:pt x="125" y="620"/>
                    <a:pt x="125" y="620"/>
                    <a:pt x="125" y="620"/>
                  </a:cubicBezTo>
                  <a:cubicBezTo>
                    <a:pt x="125" y="620"/>
                    <a:pt x="125" y="620"/>
                    <a:pt x="125" y="620"/>
                  </a:cubicBezTo>
                  <a:cubicBezTo>
                    <a:pt x="124" y="620"/>
                    <a:pt x="123" y="620"/>
                    <a:pt x="123" y="619"/>
                  </a:cubicBezTo>
                  <a:close/>
                  <a:moveTo>
                    <a:pt x="494" y="617"/>
                  </a:moveTo>
                  <a:cubicBezTo>
                    <a:pt x="493" y="617"/>
                    <a:pt x="492" y="616"/>
                    <a:pt x="493" y="615"/>
                  </a:cubicBezTo>
                  <a:cubicBezTo>
                    <a:pt x="493" y="615"/>
                    <a:pt x="493" y="615"/>
                    <a:pt x="493" y="615"/>
                  </a:cubicBezTo>
                  <a:cubicBezTo>
                    <a:pt x="493" y="614"/>
                    <a:pt x="494" y="613"/>
                    <a:pt x="495" y="614"/>
                  </a:cubicBezTo>
                  <a:cubicBezTo>
                    <a:pt x="495" y="614"/>
                    <a:pt x="495" y="614"/>
                    <a:pt x="495" y="614"/>
                  </a:cubicBezTo>
                  <a:cubicBezTo>
                    <a:pt x="496" y="614"/>
                    <a:pt x="497" y="615"/>
                    <a:pt x="496" y="616"/>
                  </a:cubicBezTo>
                  <a:cubicBezTo>
                    <a:pt x="496" y="616"/>
                    <a:pt x="496" y="616"/>
                    <a:pt x="496" y="616"/>
                  </a:cubicBezTo>
                  <a:cubicBezTo>
                    <a:pt x="496" y="617"/>
                    <a:pt x="495" y="618"/>
                    <a:pt x="495" y="618"/>
                  </a:cubicBezTo>
                  <a:cubicBezTo>
                    <a:pt x="495" y="618"/>
                    <a:pt x="495" y="618"/>
                    <a:pt x="495" y="618"/>
                  </a:cubicBezTo>
                  <a:cubicBezTo>
                    <a:pt x="494" y="618"/>
                    <a:pt x="494" y="617"/>
                    <a:pt x="494" y="617"/>
                  </a:cubicBezTo>
                  <a:close/>
                  <a:moveTo>
                    <a:pt x="118" y="608"/>
                  </a:moveTo>
                  <a:cubicBezTo>
                    <a:pt x="118" y="607"/>
                    <a:pt x="118" y="606"/>
                    <a:pt x="119" y="605"/>
                  </a:cubicBezTo>
                  <a:cubicBezTo>
                    <a:pt x="119" y="605"/>
                    <a:pt x="119" y="605"/>
                    <a:pt x="119" y="605"/>
                  </a:cubicBezTo>
                  <a:cubicBezTo>
                    <a:pt x="120" y="605"/>
                    <a:pt x="121" y="605"/>
                    <a:pt x="122" y="607"/>
                  </a:cubicBezTo>
                  <a:cubicBezTo>
                    <a:pt x="122" y="607"/>
                    <a:pt x="122" y="607"/>
                    <a:pt x="122" y="607"/>
                  </a:cubicBezTo>
                  <a:cubicBezTo>
                    <a:pt x="122" y="608"/>
                    <a:pt x="122" y="609"/>
                    <a:pt x="121" y="609"/>
                  </a:cubicBezTo>
                  <a:cubicBezTo>
                    <a:pt x="121" y="609"/>
                    <a:pt x="121" y="609"/>
                    <a:pt x="121" y="609"/>
                  </a:cubicBezTo>
                  <a:cubicBezTo>
                    <a:pt x="121" y="609"/>
                    <a:pt x="120" y="609"/>
                    <a:pt x="120" y="609"/>
                  </a:cubicBezTo>
                  <a:cubicBezTo>
                    <a:pt x="120" y="609"/>
                    <a:pt x="120" y="609"/>
                    <a:pt x="120" y="609"/>
                  </a:cubicBezTo>
                  <a:cubicBezTo>
                    <a:pt x="119" y="609"/>
                    <a:pt x="118" y="609"/>
                    <a:pt x="118" y="608"/>
                  </a:cubicBezTo>
                  <a:close/>
                  <a:moveTo>
                    <a:pt x="499" y="606"/>
                  </a:moveTo>
                  <a:cubicBezTo>
                    <a:pt x="498" y="606"/>
                    <a:pt x="497" y="605"/>
                    <a:pt x="498" y="604"/>
                  </a:cubicBezTo>
                  <a:cubicBezTo>
                    <a:pt x="498" y="604"/>
                    <a:pt x="498" y="604"/>
                    <a:pt x="498" y="604"/>
                  </a:cubicBezTo>
                  <a:cubicBezTo>
                    <a:pt x="498" y="603"/>
                    <a:pt x="499" y="602"/>
                    <a:pt x="500" y="603"/>
                  </a:cubicBezTo>
                  <a:cubicBezTo>
                    <a:pt x="500" y="603"/>
                    <a:pt x="500" y="603"/>
                    <a:pt x="500" y="603"/>
                  </a:cubicBezTo>
                  <a:cubicBezTo>
                    <a:pt x="501" y="603"/>
                    <a:pt x="502" y="604"/>
                    <a:pt x="501" y="605"/>
                  </a:cubicBezTo>
                  <a:cubicBezTo>
                    <a:pt x="501" y="605"/>
                    <a:pt x="501" y="605"/>
                    <a:pt x="501" y="605"/>
                  </a:cubicBezTo>
                  <a:cubicBezTo>
                    <a:pt x="501" y="606"/>
                    <a:pt x="500" y="607"/>
                    <a:pt x="499" y="607"/>
                  </a:cubicBezTo>
                  <a:cubicBezTo>
                    <a:pt x="499" y="607"/>
                    <a:pt x="499" y="607"/>
                    <a:pt x="499" y="607"/>
                  </a:cubicBezTo>
                  <a:cubicBezTo>
                    <a:pt x="499" y="607"/>
                    <a:pt x="499" y="606"/>
                    <a:pt x="499" y="606"/>
                  </a:cubicBezTo>
                  <a:close/>
                  <a:moveTo>
                    <a:pt x="113" y="597"/>
                  </a:moveTo>
                  <a:cubicBezTo>
                    <a:pt x="113" y="596"/>
                    <a:pt x="113" y="595"/>
                    <a:pt x="114" y="594"/>
                  </a:cubicBezTo>
                  <a:cubicBezTo>
                    <a:pt x="114" y="594"/>
                    <a:pt x="114" y="594"/>
                    <a:pt x="114" y="594"/>
                  </a:cubicBezTo>
                  <a:cubicBezTo>
                    <a:pt x="115" y="594"/>
                    <a:pt x="117" y="595"/>
                    <a:pt x="117" y="596"/>
                  </a:cubicBezTo>
                  <a:cubicBezTo>
                    <a:pt x="117" y="596"/>
                    <a:pt x="117" y="596"/>
                    <a:pt x="117" y="596"/>
                  </a:cubicBezTo>
                  <a:cubicBezTo>
                    <a:pt x="117" y="597"/>
                    <a:pt x="117" y="598"/>
                    <a:pt x="116" y="598"/>
                  </a:cubicBezTo>
                  <a:cubicBezTo>
                    <a:pt x="116" y="598"/>
                    <a:pt x="116" y="598"/>
                    <a:pt x="116" y="598"/>
                  </a:cubicBezTo>
                  <a:cubicBezTo>
                    <a:pt x="116" y="598"/>
                    <a:pt x="115" y="598"/>
                    <a:pt x="115" y="598"/>
                  </a:cubicBezTo>
                  <a:cubicBezTo>
                    <a:pt x="115" y="598"/>
                    <a:pt x="115" y="598"/>
                    <a:pt x="115" y="598"/>
                  </a:cubicBezTo>
                  <a:cubicBezTo>
                    <a:pt x="114" y="598"/>
                    <a:pt x="114" y="598"/>
                    <a:pt x="113" y="597"/>
                  </a:cubicBezTo>
                  <a:close/>
                  <a:moveTo>
                    <a:pt x="503" y="595"/>
                  </a:moveTo>
                  <a:cubicBezTo>
                    <a:pt x="502" y="595"/>
                    <a:pt x="502" y="594"/>
                    <a:pt x="502" y="593"/>
                  </a:cubicBezTo>
                  <a:cubicBezTo>
                    <a:pt x="502" y="593"/>
                    <a:pt x="502" y="593"/>
                    <a:pt x="502" y="593"/>
                  </a:cubicBezTo>
                  <a:cubicBezTo>
                    <a:pt x="503" y="592"/>
                    <a:pt x="504" y="591"/>
                    <a:pt x="505" y="592"/>
                  </a:cubicBezTo>
                  <a:cubicBezTo>
                    <a:pt x="505" y="592"/>
                    <a:pt x="505" y="592"/>
                    <a:pt x="505" y="592"/>
                  </a:cubicBezTo>
                  <a:cubicBezTo>
                    <a:pt x="506" y="592"/>
                    <a:pt x="506" y="593"/>
                    <a:pt x="506" y="594"/>
                  </a:cubicBezTo>
                  <a:cubicBezTo>
                    <a:pt x="506" y="594"/>
                    <a:pt x="506" y="594"/>
                    <a:pt x="506" y="594"/>
                  </a:cubicBezTo>
                  <a:cubicBezTo>
                    <a:pt x="506" y="595"/>
                    <a:pt x="505" y="596"/>
                    <a:pt x="504" y="596"/>
                  </a:cubicBezTo>
                  <a:cubicBezTo>
                    <a:pt x="504" y="596"/>
                    <a:pt x="504" y="596"/>
                    <a:pt x="504" y="596"/>
                  </a:cubicBezTo>
                  <a:cubicBezTo>
                    <a:pt x="504" y="596"/>
                    <a:pt x="504" y="595"/>
                    <a:pt x="503" y="595"/>
                  </a:cubicBezTo>
                  <a:close/>
                  <a:moveTo>
                    <a:pt x="109" y="586"/>
                  </a:moveTo>
                  <a:cubicBezTo>
                    <a:pt x="108" y="585"/>
                    <a:pt x="109" y="584"/>
                    <a:pt x="110" y="583"/>
                  </a:cubicBezTo>
                  <a:cubicBezTo>
                    <a:pt x="110" y="583"/>
                    <a:pt x="110" y="583"/>
                    <a:pt x="110" y="583"/>
                  </a:cubicBezTo>
                  <a:cubicBezTo>
                    <a:pt x="111" y="583"/>
                    <a:pt x="112" y="584"/>
                    <a:pt x="112" y="585"/>
                  </a:cubicBezTo>
                  <a:cubicBezTo>
                    <a:pt x="112" y="585"/>
                    <a:pt x="112" y="585"/>
                    <a:pt x="112" y="585"/>
                  </a:cubicBezTo>
                  <a:cubicBezTo>
                    <a:pt x="113" y="586"/>
                    <a:pt x="112" y="587"/>
                    <a:pt x="111" y="587"/>
                  </a:cubicBezTo>
                  <a:cubicBezTo>
                    <a:pt x="111" y="587"/>
                    <a:pt x="111" y="587"/>
                    <a:pt x="111" y="587"/>
                  </a:cubicBezTo>
                  <a:cubicBezTo>
                    <a:pt x="111" y="587"/>
                    <a:pt x="111" y="587"/>
                    <a:pt x="110" y="587"/>
                  </a:cubicBezTo>
                  <a:cubicBezTo>
                    <a:pt x="110" y="587"/>
                    <a:pt x="110" y="587"/>
                    <a:pt x="110" y="587"/>
                  </a:cubicBezTo>
                  <a:cubicBezTo>
                    <a:pt x="110" y="587"/>
                    <a:pt x="109" y="587"/>
                    <a:pt x="109" y="586"/>
                  </a:cubicBezTo>
                  <a:close/>
                  <a:moveTo>
                    <a:pt x="508" y="584"/>
                  </a:moveTo>
                  <a:cubicBezTo>
                    <a:pt x="507" y="584"/>
                    <a:pt x="507" y="583"/>
                    <a:pt x="507" y="582"/>
                  </a:cubicBezTo>
                  <a:cubicBezTo>
                    <a:pt x="507" y="582"/>
                    <a:pt x="507" y="582"/>
                    <a:pt x="507" y="582"/>
                  </a:cubicBezTo>
                  <a:cubicBezTo>
                    <a:pt x="508" y="581"/>
                    <a:pt x="509" y="580"/>
                    <a:pt x="510" y="581"/>
                  </a:cubicBezTo>
                  <a:cubicBezTo>
                    <a:pt x="510" y="581"/>
                    <a:pt x="510" y="581"/>
                    <a:pt x="510" y="581"/>
                  </a:cubicBezTo>
                  <a:cubicBezTo>
                    <a:pt x="511" y="581"/>
                    <a:pt x="511" y="582"/>
                    <a:pt x="511" y="583"/>
                  </a:cubicBezTo>
                  <a:cubicBezTo>
                    <a:pt x="511" y="583"/>
                    <a:pt x="511" y="583"/>
                    <a:pt x="511" y="583"/>
                  </a:cubicBezTo>
                  <a:cubicBezTo>
                    <a:pt x="511" y="584"/>
                    <a:pt x="510" y="585"/>
                    <a:pt x="509" y="585"/>
                  </a:cubicBezTo>
                  <a:cubicBezTo>
                    <a:pt x="509" y="585"/>
                    <a:pt x="509" y="585"/>
                    <a:pt x="509" y="585"/>
                  </a:cubicBezTo>
                  <a:cubicBezTo>
                    <a:pt x="509" y="585"/>
                    <a:pt x="508" y="585"/>
                    <a:pt x="508" y="584"/>
                  </a:cubicBezTo>
                  <a:close/>
                  <a:moveTo>
                    <a:pt x="104" y="575"/>
                  </a:moveTo>
                  <a:cubicBezTo>
                    <a:pt x="103" y="574"/>
                    <a:pt x="104" y="573"/>
                    <a:pt x="105" y="573"/>
                  </a:cubicBezTo>
                  <a:cubicBezTo>
                    <a:pt x="105" y="573"/>
                    <a:pt x="105" y="573"/>
                    <a:pt x="105" y="573"/>
                  </a:cubicBezTo>
                  <a:cubicBezTo>
                    <a:pt x="106" y="572"/>
                    <a:pt x="107" y="573"/>
                    <a:pt x="107" y="574"/>
                  </a:cubicBezTo>
                  <a:cubicBezTo>
                    <a:pt x="107" y="574"/>
                    <a:pt x="107" y="574"/>
                    <a:pt x="107" y="574"/>
                  </a:cubicBezTo>
                  <a:cubicBezTo>
                    <a:pt x="108" y="575"/>
                    <a:pt x="107" y="576"/>
                    <a:pt x="106" y="576"/>
                  </a:cubicBezTo>
                  <a:cubicBezTo>
                    <a:pt x="106" y="576"/>
                    <a:pt x="106" y="576"/>
                    <a:pt x="106" y="576"/>
                  </a:cubicBezTo>
                  <a:cubicBezTo>
                    <a:pt x="106" y="576"/>
                    <a:pt x="106" y="576"/>
                    <a:pt x="106" y="576"/>
                  </a:cubicBezTo>
                  <a:cubicBezTo>
                    <a:pt x="106" y="576"/>
                    <a:pt x="106" y="576"/>
                    <a:pt x="106" y="576"/>
                  </a:cubicBezTo>
                  <a:cubicBezTo>
                    <a:pt x="105" y="576"/>
                    <a:pt x="104" y="576"/>
                    <a:pt x="104" y="575"/>
                  </a:cubicBezTo>
                  <a:close/>
                  <a:moveTo>
                    <a:pt x="513" y="573"/>
                  </a:moveTo>
                  <a:cubicBezTo>
                    <a:pt x="512" y="573"/>
                    <a:pt x="512" y="572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ubicBezTo>
                    <a:pt x="512" y="570"/>
                    <a:pt x="514" y="569"/>
                    <a:pt x="515" y="570"/>
                  </a:cubicBezTo>
                  <a:cubicBezTo>
                    <a:pt x="515" y="570"/>
                    <a:pt x="515" y="570"/>
                    <a:pt x="515" y="570"/>
                  </a:cubicBezTo>
                  <a:cubicBezTo>
                    <a:pt x="516" y="570"/>
                    <a:pt x="516" y="571"/>
                    <a:pt x="516" y="572"/>
                  </a:cubicBezTo>
                  <a:cubicBezTo>
                    <a:pt x="516" y="572"/>
                    <a:pt x="516" y="572"/>
                    <a:pt x="516" y="572"/>
                  </a:cubicBezTo>
                  <a:cubicBezTo>
                    <a:pt x="515" y="573"/>
                    <a:pt x="515" y="574"/>
                    <a:pt x="514" y="574"/>
                  </a:cubicBezTo>
                  <a:cubicBezTo>
                    <a:pt x="514" y="574"/>
                    <a:pt x="514" y="574"/>
                    <a:pt x="514" y="574"/>
                  </a:cubicBezTo>
                  <a:cubicBezTo>
                    <a:pt x="514" y="574"/>
                    <a:pt x="513" y="574"/>
                    <a:pt x="513" y="573"/>
                  </a:cubicBezTo>
                  <a:close/>
                  <a:moveTo>
                    <a:pt x="99" y="564"/>
                  </a:moveTo>
                  <a:cubicBezTo>
                    <a:pt x="98" y="563"/>
                    <a:pt x="99" y="562"/>
                    <a:pt x="100" y="562"/>
                  </a:cubicBezTo>
                  <a:cubicBezTo>
                    <a:pt x="100" y="562"/>
                    <a:pt x="100" y="562"/>
                    <a:pt x="100" y="562"/>
                  </a:cubicBezTo>
                  <a:cubicBezTo>
                    <a:pt x="101" y="561"/>
                    <a:pt x="102" y="562"/>
                    <a:pt x="103" y="563"/>
                  </a:cubicBezTo>
                  <a:cubicBezTo>
                    <a:pt x="103" y="563"/>
                    <a:pt x="103" y="563"/>
                    <a:pt x="103" y="563"/>
                  </a:cubicBezTo>
                  <a:cubicBezTo>
                    <a:pt x="103" y="564"/>
                    <a:pt x="103" y="565"/>
                    <a:pt x="102" y="565"/>
                  </a:cubicBezTo>
                  <a:cubicBezTo>
                    <a:pt x="102" y="565"/>
                    <a:pt x="102" y="565"/>
                    <a:pt x="102" y="565"/>
                  </a:cubicBezTo>
                  <a:cubicBezTo>
                    <a:pt x="101" y="565"/>
                    <a:pt x="101" y="565"/>
                    <a:pt x="101" y="565"/>
                  </a:cubicBezTo>
                  <a:cubicBezTo>
                    <a:pt x="101" y="565"/>
                    <a:pt x="101" y="565"/>
                    <a:pt x="101" y="565"/>
                  </a:cubicBezTo>
                  <a:cubicBezTo>
                    <a:pt x="100" y="565"/>
                    <a:pt x="99" y="565"/>
                    <a:pt x="99" y="564"/>
                  </a:cubicBezTo>
                  <a:close/>
                  <a:moveTo>
                    <a:pt x="518" y="562"/>
                  </a:moveTo>
                  <a:cubicBezTo>
                    <a:pt x="517" y="562"/>
                    <a:pt x="516" y="561"/>
                    <a:pt x="517" y="560"/>
                  </a:cubicBezTo>
                  <a:cubicBezTo>
                    <a:pt x="517" y="560"/>
                    <a:pt x="517" y="560"/>
                    <a:pt x="517" y="560"/>
                  </a:cubicBezTo>
                  <a:cubicBezTo>
                    <a:pt x="517" y="559"/>
                    <a:pt x="518" y="558"/>
                    <a:pt x="519" y="559"/>
                  </a:cubicBezTo>
                  <a:cubicBezTo>
                    <a:pt x="519" y="559"/>
                    <a:pt x="519" y="559"/>
                    <a:pt x="519" y="559"/>
                  </a:cubicBezTo>
                  <a:cubicBezTo>
                    <a:pt x="520" y="559"/>
                    <a:pt x="521" y="560"/>
                    <a:pt x="520" y="561"/>
                  </a:cubicBezTo>
                  <a:cubicBezTo>
                    <a:pt x="520" y="561"/>
                    <a:pt x="520" y="561"/>
                    <a:pt x="520" y="561"/>
                  </a:cubicBezTo>
                  <a:cubicBezTo>
                    <a:pt x="520" y="562"/>
                    <a:pt x="519" y="563"/>
                    <a:pt x="519" y="563"/>
                  </a:cubicBezTo>
                  <a:cubicBezTo>
                    <a:pt x="519" y="563"/>
                    <a:pt x="519" y="563"/>
                    <a:pt x="519" y="563"/>
                  </a:cubicBezTo>
                  <a:cubicBezTo>
                    <a:pt x="518" y="563"/>
                    <a:pt x="518" y="563"/>
                    <a:pt x="518" y="562"/>
                  </a:cubicBezTo>
                  <a:close/>
                  <a:moveTo>
                    <a:pt x="94" y="553"/>
                  </a:moveTo>
                  <a:cubicBezTo>
                    <a:pt x="94" y="552"/>
                    <a:pt x="94" y="551"/>
                    <a:pt x="95" y="551"/>
                  </a:cubicBezTo>
                  <a:cubicBezTo>
                    <a:pt x="95" y="551"/>
                    <a:pt x="95" y="551"/>
                    <a:pt x="95" y="551"/>
                  </a:cubicBezTo>
                  <a:cubicBezTo>
                    <a:pt x="96" y="550"/>
                    <a:pt x="97" y="551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3"/>
                    <a:pt x="98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6" y="554"/>
                    <a:pt x="96" y="554"/>
                    <a:pt x="96" y="554"/>
                  </a:cubicBezTo>
                  <a:cubicBezTo>
                    <a:pt x="96" y="554"/>
                    <a:pt x="96" y="554"/>
                    <a:pt x="96" y="554"/>
                  </a:cubicBezTo>
                  <a:cubicBezTo>
                    <a:pt x="95" y="554"/>
                    <a:pt x="94" y="554"/>
                    <a:pt x="94" y="553"/>
                  </a:cubicBezTo>
                  <a:close/>
                  <a:moveTo>
                    <a:pt x="523" y="551"/>
                  </a:moveTo>
                  <a:cubicBezTo>
                    <a:pt x="522" y="551"/>
                    <a:pt x="521" y="550"/>
                    <a:pt x="522" y="549"/>
                  </a:cubicBezTo>
                  <a:cubicBezTo>
                    <a:pt x="522" y="549"/>
                    <a:pt x="522" y="549"/>
                    <a:pt x="522" y="549"/>
                  </a:cubicBezTo>
                  <a:cubicBezTo>
                    <a:pt x="522" y="548"/>
                    <a:pt x="523" y="547"/>
                    <a:pt x="524" y="548"/>
                  </a:cubicBezTo>
                  <a:cubicBezTo>
                    <a:pt x="524" y="548"/>
                    <a:pt x="524" y="548"/>
                    <a:pt x="524" y="548"/>
                  </a:cubicBezTo>
                  <a:cubicBezTo>
                    <a:pt x="525" y="548"/>
                    <a:pt x="526" y="549"/>
                    <a:pt x="525" y="550"/>
                  </a:cubicBezTo>
                  <a:cubicBezTo>
                    <a:pt x="525" y="550"/>
                    <a:pt x="525" y="550"/>
                    <a:pt x="525" y="550"/>
                  </a:cubicBezTo>
                  <a:cubicBezTo>
                    <a:pt x="525" y="551"/>
                    <a:pt x="524" y="552"/>
                    <a:pt x="523" y="552"/>
                  </a:cubicBezTo>
                  <a:cubicBezTo>
                    <a:pt x="523" y="552"/>
                    <a:pt x="523" y="552"/>
                    <a:pt x="523" y="552"/>
                  </a:cubicBezTo>
                  <a:cubicBezTo>
                    <a:pt x="523" y="552"/>
                    <a:pt x="523" y="552"/>
                    <a:pt x="523" y="551"/>
                  </a:cubicBezTo>
                  <a:close/>
                  <a:moveTo>
                    <a:pt x="89" y="542"/>
                  </a:moveTo>
                  <a:cubicBezTo>
                    <a:pt x="89" y="541"/>
                    <a:pt x="89" y="540"/>
                    <a:pt x="90" y="540"/>
                  </a:cubicBezTo>
                  <a:cubicBezTo>
                    <a:pt x="90" y="540"/>
                    <a:pt x="90" y="540"/>
                    <a:pt x="90" y="540"/>
                  </a:cubicBezTo>
                  <a:cubicBezTo>
                    <a:pt x="91" y="539"/>
                    <a:pt x="92" y="540"/>
                    <a:pt x="93" y="541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93" y="542"/>
                    <a:pt x="93" y="543"/>
                    <a:pt x="92" y="543"/>
                  </a:cubicBezTo>
                  <a:cubicBezTo>
                    <a:pt x="92" y="543"/>
                    <a:pt x="92" y="543"/>
                    <a:pt x="92" y="543"/>
                  </a:cubicBezTo>
                  <a:cubicBezTo>
                    <a:pt x="92" y="543"/>
                    <a:pt x="91" y="543"/>
                    <a:pt x="91" y="543"/>
                  </a:cubicBezTo>
                  <a:cubicBezTo>
                    <a:pt x="91" y="543"/>
                    <a:pt x="91" y="543"/>
                    <a:pt x="91" y="543"/>
                  </a:cubicBezTo>
                  <a:cubicBezTo>
                    <a:pt x="90" y="543"/>
                    <a:pt x="90" y="543"/>
                    <a:pt x="89" y="542"/>
                  </a:cubicBezTo>
                  <a:close/>
                  <a:moveTo>
                    <a:pt x="527" y="540"/>
                  </a:moveTo>
                  <a:cubicBezTo>
                    <a:pt x="526" y="540"/>
                    <a:pt x="526" y="539"/>
                    <a:pt x="526" y="538"/>
                  </a:cubicBezTo>
                  <a:cubicBezTo>
                    <a:pt x="526" y="538"/>
                    <a:pt x="526" y="538"/>
                    <a:pt x="526" y="538"/>
                  </a:cubicBezTo>
                  <a:cubicBezTo>
                    <a:pt x="527" y="537"/>
                    <a:pt x="528" y="536"/>
                    <a:pt x="529" y="537"/>
                  </a:cubicBezTo>
                  <a:cubicBezTo>
                    <a:pt x="529" y="537"/>
                    <a:pt x="529" y="537"/>
                    <a:pt x="529" y="537"/>
                  </a:cubicBezTo>
                  <a:cubicBezTo>
                    <a:pt x="530" y="537"/>
                    <a:pt x="531" y="538"/>
                    <a:pt x="530" y="539"/>
                  </a:cubicBezTo>
                  <a:cubicBezTo>
                    <a:pt x="530" y="539"/>
                    <a:pt x="530" y="539"/>
                    <a:pt x="530" y="539"/>
                  </a:cubicBezTo>
                  <a:cubicBezTo>
                    <a:pt x="530" y="540"/>
                    <a:pt x="529" y="541"/>
                    <a:pt x="528" y="541"/>
                  </a:cubicBezTo>
                  <a:cubicBezTo>
                    <a:pt x="528" y="541"/>
                    <a:pt x="528" y="541"/>
                    <a:pt x="528" y="541"/>
                  </a:cubicBezTo>
                  <a:cubicBezTo>
                    <a:pt x="528" y="541"/>
                    <a:pt x="528" y="541"/>
                    <a:pt x="527" y="540"/>
                  </a:cubicBezTo>
                  <a:close/>
                  <a:moveTo>
                    <a:pt x="84" y="531"/>
                  </a:moveTo>
                  <a:cubicBezTo>
                    <a:pt x="84" y="530"/>
                    <a:pt x="84" y="529"/>
                    <a:pt x="85" y="529"/>
                  </a:cubicBezTo>
                  <a:cubicBezTo>
                    <a:pt x="85" y="529"/>
                    <a:pt x="85" y="529"/>
                    <a:pt x="85" y="529"/>
                  </a:cubicBezTo>
                  <a:cubicBezTo>
                    <a:pt x="86" y="528"/>
                    <a:pt x="88" y="529"/>
                    <a:pt x="88" y="530"/>
                  </a:cubicBezTo>
                  <a:cubicBezTo>
                    <a:pt x="88" y="530"/>
                    <a:pt x="88" y="530"/>
                    <a:pt x="88" y="530"/>
                  </a:cubicBezTo>
                  <a:cubicBezTo>
                    <a:pt x="89" y="531"/>
                    <a:pt x="88" y="532"/>
                    <a:pt x="87" y="532"/>
                  </a:cubicBezTo>
                  <a:cubicBezTo>
                    <a:pt x="87" y="532"/>
                    <a:pt x="87" y="532"/>
                    <a:pt x="87" y="532"/>
                  </a:cubicBezTo>
                  <a:cubicBezTo>
                    <a:pt x="87" y="532"/>
                    <a:pt x="87" y="532"/>
                    <a:pt x="86" y="532"/>
                  </a:cubicBezTo>
                  <a:cubicBezTo>
                    <a:pt x="86" y="532"/>
                    <a:pt x="86" y="532"/>
                    <a:pt x="86" y="532"/>
                  </a:cubicBezTo>
                  <a:cubicBezTo>
                    <a:pt x="85" y="532"/>
                    <a:pt x="85" y="532"/>
                    <a:pt x="84" y="531"/>
                  </a:cubicBezTo>
                  <a:close/>
                  <a:moveTo>
                    <a:pt x="532" y="529"/>
                  </a:moveTo>
                  <a:cubicBezTo>
                    <a:pt x="531" y="529"/>
                    <a:pt x="531" y="528"/>
                    <a:pt x="531" y="527"/>
                  </a:cubicBezTo>
                  <a:cubicBezTo>
                    <a:pt x="531" y="527"/>
                    <a:pt x="531" y="527"/>
                    <a:pt x="531" y="527"/>
                  </a:cubicBezTo>
                  <a:cubicBezTo>
                    <a:pt x="532" y="526"/>
                    <a:pt x="533" y="525"/>
                    <a:pt x="534" y="526"/>
                  </a:cubicBezTo>
                  <a:cubicBezTo>
                    <a:pt x="534" y="526"/>
                    <a:pt x="534" y="526"/>
                    <a:pt x="534" y="526"/>
                  </a:cubicBezTo>
                  <a:cubicBezTo>
                    <a:pt x="535" y="526"/>
                    <a:pt x="535" y="527"/>
                    <a:pt x="535" y="528"/>
                  </a:cubicBezTo>
                  <a:cubicBezTo>
                    <a:pt x="535" y="528"/>
                    <a:pt x="535" y="528"/>
                    <a:pt x="535" y="528"/>
                  </a:cubicBezTo>
                  <a:cubicBezTo>
                    <a:pt x="535" y="529"/>
                    <a:pt x="534" y="530"/>
                    <a:pt x="533" y="530"/>
                  </a:cubicBezTo>
                  <a:cubicBezTo>
                    <a:pt x="533" y="530"/>
                    <a:pt x="533" y="530"/>
                    <a:pt x="533" y="530"/>
                  </a:cubicBezTo>
                  <a:cubicBezTo>
                    <a:pt x="533" y="530"/>
                    <a:pt x="533" y="530"/>
                    <a:pt x="532" y="529"/>
                  </a:cubicBezTo>
                  <a:close/>
                  <a:moveTo>
                    <a:pt x="80" y="520"/>
                  </a:moveTo>
                  <a:cubicBezTo>
                    <a:pt x="79" y="519"/>
                    <a:pt x="80" y="518"/>
                    <a:pt x="81" y="518"/>
                  </a:cubicBezTo>
                  <a:cubicBezTo>
                    <a:pt x="81" y="518"/>
                    <a:pt x="81" y="518"/>
                    <a:pt x="81" y="518"/>
                  </a:cubicBezTo>
                  <a:cubicBezTo>
                    <a:pt x="82" y="517"/>
                    <a:pt x="83" y="518"/>
                    <a:pt x="83" y="519"/>
                  </a:cubicBezTo>
                  <a:cubicBezTo>
                    <a:pt x="83" y="519"/>
                    <a:pt x="83" y="519"/>
                    <a:pt x="83" y="519"/>
                  </a:cubicBezTo>
                  <a:cubicBezTo>
                    <a:pt x="84" y="520"/>
                    <a:pt x="83" y="521"/>
                    <a:pt x="82" y="521"/>
                  </a:cubicBezTo>
                  <a:cubicBezTo>
                    <a:pt x="82" y="521"/>
                    <a:pt x="82" y="521"/>
                    <a:pt x="82" y="521"/>
                  </a:cubicBezTo>
                  <a:cubicBezTo>
                    <a:pt x="82" y="521"/>
                    <a:pt x="82" y="521"/>
                    <a:pt x="81" y="521"/>
                  </a:cubicBezTo>
                  <a:cubicBezTo>
                    <a:pt x="81" y="521"/>
                    <a:pt x="81" y="521"/>
                    <a:pt x="81" y="521"/>
                  </a:cubicBezTo>
                  <a:cubicBezTo>
                    <a:pt x="81" y="521"/>
                    <a:pt x="80" y="521"/>
                    <a:pt x="80" y="520"/>
                  </a:cubicBezTo>
                  <a:close/>
                  <a:moveTo>
                    <a:pt x="537" y="518"/>
                  </a:moveTo>
                  <a:cubicBezTo>
                    <a:pt x="536" y="518"/>
                    <a:pt x="536" y="517"/>
                    <a:pt x="536" y="516"/>
                  </a:cubicBezTo>
                  <a:cubicBezTo>
                    <a:pt x="536" y="516"/>
                    <a:pt x="536" y="516"/>
                    <a:pt x="536" y="516"/>
                  </a:cubicBezTo>
                  <a:cubicBezTo>
                    <a:pt x="537" y="515"/>
                    <a:pt x="538" y="514"/>
                    <a:pt x="539" y="515"/>
                  </a:cubicBezTo>
                  <a:cubicBezTo>
                    <a:pt x="539" y="515"/>
                    <a:pt x="539" y="515"/>
                    <a:pt x="539" y="515"/>
                  </a:cubicBezTo>
                  <a:cubicBezTo>
                    <a:pt x="540" y="515"/>
                    <a:pt x="540" y="516"/>
                    <a:pt x="540" y="517"/>
                  </a:cubicBezTo>
                  <a:cubicBezTo>
                    <a:pt x="540" y="517"/>
                    <a:pt x="540" y="517"/>
                    <a:pt x="540" y="517"/>
                  </a:cubicBezTo>
                  <a:cubicBezTo>
                    <a:pt x="539" y="518"/>
                    <a:pt x="539" y="519"/>
                    <a:pt x="538" y="519"/>
                  </a:cubicBezTo>
                  <a:cubicBezTo>
                    <a:pt x="538" y="519"/>
                    <a:pt x="538" y="519"/>
                    <a:pt x="538" y="519"/>
                  </a:cubicBezTo>
                  <a:cubicBezTo>
                    <a:pt x="538" y="519"/>
                    <a:pt x="537" y="519"/>
                    <a:pt x="537" y="518"/>
                  </a:cubicBezTo>
                  <a:close/>
                  <a:moveTo>
                    <a:pt x="75" y="509"/>
                  </a:moveTo>
                  <a:cubicBezTo>
                    <a:pt x="74" y="508"/>
                    <a:pt x="75" y="507"/>
                    <a:pt x="76" y="507"/>
                  </a:cubicBezTo>
                  <a:cubicBezTo>
                    <a:pt x="76" y="507"/>
                    <a:pt x="76" y="507"/>
                    <a:pt x="76" y="507"/>
                  </a:cubicBezTo>
                  <a:cubicBezTo>
                    <a:pt x="77" y="506"/>
                    <a:pt x="78" y="507"/>
                    <a:pt x="78" y="508"/>
                  </a:cubicBezTo>
                  <a:cubicBezTo>
                    <a:pt x="78" y="508"/>
                    <a:pt x="78" y="508"/>
                    <a:pt x="78" y="508"/>
                  </a:cubicBezTo>
                  <a:cubicBezTo>
                    <a:pt x="79" y="509"/>
                    <a:pt x="78" y="510"/>
                    <a:pt x="77" y="510"/>
                  </a:cubicBezTo>
                  <a:cubicBezTo>
                    <a:pt x="77" y="510"/>
                    <a:pt x="77" y="510"/>
                    <a:pt x="77" y="510"/>
                  </a:cubicBezTo>
                  <a:cubicBezTo>
                    <a:pt x="77" y="510"/>
                    <a:pt x="77" y="510"/>
                    <a:pt x="77" y="510"/>
                  </a:cubicBezTo>
                  <a:cubicBezTo>
                    <a:pt x="77" y="510"/>
                    <a:pt x="77" y="510"/>
                    <a:pt x="77" y="510"/>
                  </a:cubicBezTo>
                  <a:cubicBezTo>
                    <a:pt x="76" y="510"/>
                    <a:pt x="75" y="510"/>
                    <a:pt x="75" y="509"/>
                  </a:cubicBezTo>
                  <a:close/>
                  <a:moveTo>
                    <a:pt x="542" y="507"/>
                  </a:moveTo>
                  <a:cubicBezTo>
                    <a:pt x="541" y="507"/>
                    <a:pt x="540" y="506"/>
                    <a:pt x="541" y="505"/>
                  </a:cubicBezTo>
                  <a:cubicBezTo>
                    <a:pt x="541" y="505"/>
                    <a:pt x="541" y="505"/>
                    <a:pt x="541" y="505"/>
                  </a:cubicBezTo>
                  <a:cubicBezTo>
                    <a:pt x="541" y="504"/>
                    <a:pt x="543" y="503"/>
                    <a:pt x="544" y="504"/>
                  </a:cubicBezTo>
                  <a:cubicBezTo>
                    <a:pt x="544" y="504"/>
                    <a:pt x="544" y="504"/>
                    <a:pt x="544" y="504"/>
                  </a:cubicBezTo>
                  <a:cubicBezTo>
                    <a:pt x="545" y="504"/>
                    <a:pt x="545" y="505"/>
                    <a:pt x="545" y="506"/>
                  </a:cubicBezTo>
                  <a:cubicBezTo>
                    <a:pt x="545" y="506"/>
                    <a:pt x="545" y="506"/>
                    <a:pt x="545" y="506"/>
                  </a:cubicBezTo>
                  <a:cubicBezTo>
                    <a:pt x="544" y="507"/>
                    <a:pt x="544" y="508"/>
                    <a:pt x="543" y="508"/>
                  </a:cubicBezTo>
                  <a:cubicBezTo>
                    <a:pt x="543" y="508"/>
                    <a:pt x="543" y="508"/>
                    <a:pt x="543" y="508"/>
                  </a:cubicBezTo>
                  <a:cubicBezTo>
                    <a:pt x="542" y="508"/>
                    <a:pt x="542" y="508"/>
                    <a:pt x="542" y="507"/>
                  </a:cubicBezTo>
                  <a:close/>
                  <a:moveTo>
                    <a:pt x="70" y="498"/>
                  </a:moveTo>
                  <a:cubicBezTo>
                    <a:pt x="70" y="497"/>
                    <a:pt x="70" y="496"/>
                    <a:pt x="71" y="496"/>
                  </a:cubicBezTo>
                  <a:cubicBezTo>
                    <a:pt x="71" y="496"/>
                    <a:pt x="71" y="496"/>
                    <a:pt x="71" y="496"/>
                  </a:cubicBezTo>
                  <a:cubicBezTo>
                    <a:pt x="72" y="495"/>
                    <a:pt x="73" y="496"/>
                    <a:pt x="74" y="497"/>
                  </a:cubicBezTo>
                  <a:cubicBezTo>
                    <a:pt x="74" y="497"/>
                    <a:pt x="74" y="497"/>
                    <a:pt x="74" y="497"/>
                  </a:cubicBezTo>
                  <a:cubicBezTo>
                    <a:pt x="74" y="498"/>
                    <a:pt x="74" y="499"/>
                    <a:pt x="73" y="499"/>
                  </a:cubicBezTo>
                  <a:cubicBezTo>
                    <a:pt x="73" y="499"/>
                    <a:pt x="73" y="499"/>
                    <a:pt x="73" y="499"/>
                  </a:cubicBezTo>
                  <a:cubicBezTo>
                    <a:pt x="72" y="499"/>
                    <a:pt x="72" y="499"/>
                    <a:pt x="72" y="499"/>
                  </a:cubicBezTo>
                  <a:cubicBezTo>
                    <a:pt x="72" y="499"/>
                    <a:pt x="72" y="499"/>
                    <a:pt x="72" y="499"/>
                  </a:cubicBezTo>
                  <a:cubicBezTo>
                    <a:pt x="71" y="499"/>
                    <a:pt x="70" y="499"/>
                    <a:pt x="70" y="498"/>
                  </a:cubicBezTo>
                  <a:close/>
                  <a:moveTo>
                    <a:pt x="547" y="496"/>
                  </a:moveTo>
                  <a:cubicBezTo>
                    <a:pt x="546" y="496"/>
                    <a:pt x="545" y="495"/>
                    <a:pt x="546" y="494"/>
                  </a:cubicBezTo>
                  <a:cubicBezTo>
                    <a:pt x="546" y="494"/>
                    <a:pt x="546" y="494"/>
                    <a:pt x="546" y="494"/>
                  </a:cubicBezTo>
                  <a:cubicBezTo>
                    <a:pt x="546" y="493"/>
                    <a:pt x="547" y="492"/>
                    <a:pt x="548" y="493"/>
                  </a:cubicBezTo>
                  <a:cubicBezTo>
                    <a:pt x="548" y="493"/>
                    <a:pt x="548" y="493"/>
                    <a:pt x="548" y="493"/>
                  </a:cubicBezTo>
                  <a:cubicBezTo>
                    <a:pt x="549" y="493"/>
                    <a:pt x="550" y="494"/>
                    <a:pt x="549" y="495"/>
                  </a:cubicBezTo>
                  <a:cubicBezTo>
                    <a:pt x="549" y="495"/>
                    <a:pt x="549" y="495"/>
                    <a:pt x="549" y="495"/>
                  </a:cubicBezTo>
                  <a:cubicBezTo>
                    <a:pt x="549" y="496"/>
                    <a:pt x="548" y="497"/>
                    <a:pt x="548" y="497"/>
                  </a:cubicBezTo>
                  <a:cubicBezTo>
                    <a:pt x="548" y="497"/>
                    <a:pt x="548" y="497"/>
                    <a:pt x="548" y="497"/>
                  </a:cubicBezTo>
                  <a:cubicBezTo>
                    <a:pt x="547" y="497"/>
                    <a:pt x="547" y="497"/>
                    <a:pt x="547" y="496"/>
                  </a:cubicBezTo>
                  <a:close/>
                  <a:moveTo>
                    <a:pt x="65" y="487"/>
                  </a:moveTo>
                  <a:cubicBezTo>
                    <a:pt x="65" y="486"/>
                    <a:pt x="65" y="485"/>
                    <a:pt x="66" y="485"/>
                  </a:cubicBezTo>
                  <a:cubicBezTo>
                    <a:pt x="66" y="485"/>
                    <a:pt x="66" y="485"/>
                    <a:pt x="66" y="485"/>
                  </a:cubicBezTo>
                  <a:cubicBezTo>
                    <a:pt x="67" y="484"/>
                    <a:pt x="68" y="485"/>
                    <a:pt x="69" y="486"/>
                  </a:cubicBezTo>
                  <a:cubicBezTo>
                    <a:pt x="69" y="486"/>
                    <a:pt x="69" y="486"/>
                    <a:pt x="69" y="486"/>
                  </a:cubicBezTo>
                  <a:cubicBezTo>
                    <a:pt x="69" y="487"/>
                    <a:pt x="69" y="488"/>
                    <a:pt x="68" y="488"/>
                  </a:cubicBezTo>
                  <a:cubicBezTo>
                    <a:pt x="68" y="488"/>
                    <a:pt x="68" y="488"/>
                    <a:pt x="68" y="488"/>
                  </a:cubicBezTo>
                  <a:cubicBezTo>
                    <a:pt x="68" y="488"/>
                    <a:pt x="67" y="488"/>
                    <a:pt x="67" y="488"/>
                  </a:cubicBezTo>
                  <a:cubicBezTo>
                    <a:pt x="67" y="488"/>
                    <a:pt x="67" y="488"/>
                    <a:pt x="67" y="488"/>
                  </a:cubicBezTo>
                  <a:cubicBezTo>
                    <a:pt x="66" y="488"/>
                    <a:pt x="65" y="488"/>
                    <a:pt x="65" y="487"/>
                  </a:cubicBezTo>
                  <a:close/>
                  <a:moveTo>
                    <a:pt x="552" y="485"/>
                  </a:moveTo>
                  <a:cubicBezTo>
                    <a:pt x="551" y="485"/>
                    <a:pt x="550" y="484"/>
                    <a:pt x="551" y="483"/>
                  </a:cubicBezTo>
                  <a:cubicBezTo>
                    <a:pt x="551" y="483"/>
                    <a:pt x="551" y="483"/>
                    <a:pt x="551" y="483"/>
                  </a:cubicBezTo>
                  <a:cubicBezTo>
                    <a:pt x="551" y="482"/>
                    <a:pt x="552" y="481"/>
                    <a:pt x="553" y="482"/>
                  </a:cubicBezTo>
                  <a:cubicBezTo>
                    <a:pt x="553" y="482"/>
                    <a:pt x="553" y="482"/>
                    <a:pt x="553" y="482"/>
                  </a:cubicBezTo>
                  <a:cubicBezTo>
                    <a:pt x="554" y="482"/>
                    <a:pt x="555" y="483"/>
                    <a:pt x="554" y="484"/>
                  </a:cubicBezTo>
                  <a:cubicBezTo>
                    <a:pt x="554" y="484"/>
                    <a:pt x="554" y="484"/>
                    <a:pt x="554" y="484"/>
                  </a:cubicBezTo>
                  <a:cubicBezTo>
                    <a:pt x="554" y="485"/>
                    <a:pt x="553" y="486"/>
                    <a:pt x="552" y="486"/>
                  </a:cubicBezTo>
                  <a:cubicBezTo>
                    <a:pt x="552" y="486"/>
                    <a:pt x="552" y="486"/>
                    <a:pt x="552" y="486"/>
                  </a:cubicBezTo>
                  <a:cubicBezTo>
                    <a:pt x="552" y="486"/>
                    <a:pt x="552" y="486"/>
                    <a:pt x="552" y="485"/>
                  </a:cubicBezTo>
                  <a:close/>
                  <a:moveTo>
                    <a:pt x="60" y="476"/>
                  </a:moveTo>
                  <a:cubicBezTo>
                    <a:pt x="60" y="475"/>
                    <a:pt x="60" y="474"/>
                    <a:pt x="61" y="474"/>
                  </a:cubicBezTo>
                  <a:cubicBezTo>
                    <a:pt x="61" y="474"/>
                    <a:pt x="61" y="474"/>
                    <a:pt x="61" y="474"/>
                  </a:cubicBezTo>
                  <a:cubicBezTo>
                    <a:pt x="62" y="473"/>
                    <a:pt x="64" y="474"/>
                    <a:pt x="64" y="475"/>
                  </a:cubicBezTo>
                  <a:cubicBezTo>
                    <a:pt x="64" y="475"/>
                    <a:pt x="64" y="475"/>
                    <a:pt x="64" y="475"/>
                  </a:cubicBezTo>
                  <a:cubicBezTo>
                    <a:pt x="64" y="476"/>
                    <a:pt x="64" y="477"/>
                    <a:pt x="63" y="477"/>
                  </a:cubicBezTo>
                  <a:cubicBezTo>
                    <a:pt x="63" y="477"/>
                    <a:pt x="63" y="477"/>
                    <a:pt x="63" y="477"/>
                  </a:cubicBezTo>
                  <a:cubicBezTo>
                    <a:pt x="63" y="477"/>
                    <a:pt x="62" y="477"/>
                    <a:pt x="62" y="477"/>
                  </a:cubicBezTo>
                  <a:cubicBezTo>
                    <a:pt x="62" y="477"/>
                    <a:pt x="62" y="477"/>
                    <a:pt x="62" y="477"/>
                  </a:cubicBezTo>
                  <a:cubicBezTo>
                    <a:pt x="61" y="477"/>
                    <a:pt x="61" y="477"/>
                    <a:pt x="60" y="476"/>
                  </a:cubicBezTo>
                  <a:close/>
                  <a:moveTo>
                    <a:pt x="556" y="474"/>
                  </a:moveTo>
                  <a:cubicBezTo>
                    <a:pt x="555" y="474"/>
                    <a:pt x="555" y="473"/>
                    <a:pt x="555" y="472"/>
                  </a:cubicBezTo>
                  <a:cubicBezTo>
                    <a:pt x="555" y="472"/>
                    <a:pt x="555" y="472"/>
                    <a:pt x="555" y="472"/>
                  </a:cubicBezTo>
                  <a:cubicBezTo>
                    <a:pt x="556" y="471"/>
                    <a:pt x="557" y="470"/>
                    <a:pt x="558" y="471"/>
                  </a:cubicBezTo>
                  <a:cubicBezTo>
                    <a:pt x="558" y="471"/>
                    <a:pt x="558" y="471"/>
                    <a:pt x="558" y="471"/>
                  </a:cubicBezTo>
                  <a:cubicBezTo>
                    <a:pt x="559" y="471"/>
                    <a:pt x="559" y="472"/>
                    <a:pt x="559" y="473"/>
                  </a:cubicBezTo>
                  <a:cubicBezTo>
                    <a:pt x="559" y="473"/>
                    <a:pt x="559" y="473"/>
                    <a:pt x="559" y="473"/>
                  </a:cubicBezTo>
                  <a:cubicBezTo>
                    <a:pt x="559" y="474"/>
                    <a:pt x="558" y="475"/>
                    <a:pt x="557" y="475"/>
                  </a:cubicBezTo>
                  <a:cubicBezTo>
                    <a:pt x="557" y="475"/>
                    <a:pt x="557" y="475"/>
                    <a:pt x="557" y="475"/>
                  </a:cubicBezTo>
                  <a:cubicBezTo>
                    <a:pt x="557" y="475"/>
                    <a:pt x="557" y="475"/>
                    <a:pt x="556" y="474"/>
                  </a:cubicBezTo>
                  <a:close/>
                  <a:moveTo>
                    <a:pt x="56" y="465"/>
                  </a:moveTo>
                  <a:cubicBezTo>
                    <a:pt x="55" y="464"/>
                    <a:pt x="56" y="463"/>
                    <a:pt x="57" y="463"/>
                  </a:cubicBezTo>
                  <a:cubicBezTo>
                    <a:pt x="57" y="463"/>
                    <a:pt x="57" y="463"/>
                    <a:pt x="57" y="463"/>
                  </a:cubicBezTo>
                  <a:cubicBezTo>
                    <a:pt x="58" y="462"/>
                    <a:pt x="59" y="463"/>
                    <a:pt x="59" y="464"/>
                  </a:cubicBezTo>
                  <a:cubicBezTo>
                    <a:pt x="59" y="464"/>
                    <a:pt x="59" y="464"/>
                    <a:pt x="59" y="464"/>
                  </a:cubicBezTo>
                  <a:cubicBezTo>
                    <a:pt x="60" y="465"/>
                    <a:pt x="59" y="466"/>
                    <a:pt x="58" y="466"/>
                  </a:cubicBezTo>
                  <a:cubicBezTo>
                    <a:pt x="58" y="466"/>
                    <a:pt x="58" y="466"/>
                    <a:pt x="58" y="466"/>
                  </a:cubicBezTo>
                  <a:cubicBezTo>
                    <a:pt x="58" y="466"/>
                    <a:pt x="58" y="466"/>
                    <a:pt x="57" y="466"/>
                  </a:cubicBezTo>
                  <a:cubicBezTo>
                    <a:pt x="57" y="466"/>
                    <a:pt x="57" y="466"/>
                    <a:pt x="57" y="466"/>
                  </a:cubicBezTo>
                  <a:cubicBezTo>
                    <a:pt x="57" y="466"/>
                    <a:pt x="56" y="466"/>
                    <a:pt x="56" y="465"/>
                  </a:cubicBezTo>
                  <a:close/>
                  <a:moveTo>
                    <a:pt x="561" y="463"/>
                  </a:moveTo>
                  <a:cubicBezTo>
                    <a:pt x="560" y="463"/>
                    <a:pt x="560" y="462"/>
                    <a:pt x="560" y="461"/>
                  </a:cubicBezTo>
                  <a:cubicBezTo>
                    <a:pt x="560" y="461"/>
                    <a:pt x="560" y="461"/>
                    <a:pt x="560" y="461"/>
                  </a:cubicBezTo>
                  <a:cubicBezTo>
                    <a:pt x="561" y="460"/>
                    <a:pt x="562" y="459"/>
                    <a:pt x="563" y="460"/>
                  </a:cubicBezTo>
                  <a:cubicBezTo>
                    <a:pt x="563" y="460"/>
                    <a:pt x="563" y="460"/>
                    <a:pt x="563" y="460"/>
                  </a:cubicBezTo>
                  <a:cubicBezTo>
                    <a:pt x="564" y="460"/>
                    <a:pt x="564" y="461"/>
                    <a:pt x="564" y="462"/>
                  </a:cubicBezTo>
                  <a:cubicBezTo>
                    <a:pt x="564" y="462"/>
                    <a:pt x="564" y="462"/>
                    <a:pt x="564" y="462"/>
                  </a:cubicBezTo>
                  <a:cubicBezTo>
                    <a:pt x="564" y="463"/>
                    <a:pt x="563" y="464"/>
                    <a:pt x="562" y="464"/>
                  </a:cubicBezTo>
                  <a:cubicBezTo>
                    <a:pt x="562" y="464"/>
                    <a:pt x="562" y="464"/>
                    <a:pt x="562" y="464"/>
                  </a:cubicBezTo>
                  <a:cubicBezTo>
                    <a:pt x="562" y="464"/>
                    <a:pt x="561" y="464"/>
                    <a:pt x="561" y="463"/>
                  </a:cubicBezTo>
                  <a:close/>
                  <a:moveTo>
                    <a:pt x="51" y="454"/>
                  </a:moveTo>
                  <a:cubicBezTo>
                    <a:pt x="50" y="453"/>
                    <a:pt x="51" y="452"/>
                    <a:pt x="52" y="452"/>
                  </a:cubicBezTo>
                  <a:cubicBezTo>
                    <a:pt x="52" y="452"/>
                    <a:pt x="52" y="452"/>
                    <a:pt x="52" y="452"/>
                  </a:cubicBezTo>
                  <a:cubicBezTo>
                    <a:pt x="53" y="451"/>
                    <a:pt x="54" y="452"/>
                    <a:pt x="54" y="453"/>
                  </a:cubicBezTo>
                  <a:cubicBezTo>
                    <a:pt x="54" y="453"/>
                    <a:pt x="54" y="453"/>
                    <a:pt x="54" y="453"/>
                  </a:cubicBezTo>
                  <a:cubicBezTo>
                    <a:pt x="55" y="454"/>
                    <a:pt x="54" y="455"/>
                    <a:pt x="53" y="455"/>
                  </a:cubicBezTo>
                  <a:cubicBezTo>
                    <a:pt x="53" y="455"/>
                    <a:pt x="53" y="455"/>
                    <a:pt x="53" y="455"/>
                  </a:cubicBezTo>
                  <a:cubicBezTo>
                    <a:pt x="53" y="455"/>
                    <a:pt x="53" y="455"/>
                    <a:pt x="53" y="455"/>
                  </a:cubicBezTo>
                  <a:cubicBezTo>
                    <a:pt x="53" y="455"/>
                    <a:pt x="53" y="455"/>
                    <a:pt x="53" y="455"/>
                  </a:cubicBezTo>
                  <a:cubicBezTo>
                    <a:pt x="52" y="455"/>
                    <a:pt x="51" y="455"/>
                    <a:pt x="51" y="454"/>
                  </a:cubicBezTo>
                  <a:close/>
                  <a:moveTo>
                    <a:pt x="566" y="453"/>
                  </a:moveTo>
                  <a:cubicBezTo>
                    <a:pt x="565" y="452"/>
                    <a:pt x="565" y="451"/>
                    <a:pt x="565" y="450"/>
                  </a:cubicBezTo>
                  <a:cubicBezTo>
                    <a:pt x="565" y="450"/>
                    <a:pt x="565" y="450"/>
                    <a:pt x="565" y="450"/>
                  </a:cubicBezTo>
                  <a:cubicBezTo>
                    <a:pt x="565" y="449"/>
                    <a:pt x="567" y="448"/>
                    <a:pt x="568" y="449"/>
                  </a:cubicBezTo>
                  <a:cubicBezTo>
                    <a:pt x="568" y="449"/>
                    <a:pt x="568" y="449"/>
                    <a:pt x="568" y="449"/>
                  </a:cubicBezTo>
                  <a:cubicBezTo>
                    <a:pt x="569" y="449"/>
                    <a:pt x="569" y="450"/>
                    <a:pt x="569" y="451"/>
                  </a:cubicBezTo>
                  <a:cubicBezTo>
                    <a:pt x="569" y="451"/>
                    <a:pt x="569" y="451"/>
                    <a:pt x="569" y="451"/>
                  </a:cubicBezTo>
                  <a:cubicBezTo>
                    <a:pt x="568" y="452"/>
                    <a:pt x="568" y="453"/>
                    <a:pt x="567" y="453"/>
                  </a:cubicBezTo>
                  <a:cubicBezTo>
                    <a:pt x="567" y="453"/>
                    <a:pt x="567" y="453"/>
                    <a:pt x="567" y="453"/>
                  </a:cubicBezTo>
                  <a:cubicBezTo>
                    <a:pt x="567" y="453"/>
                    <a:pt x="566" y="453"/>
                    <a:pt x="566" y="453"/>
                  </a:cubicBezTo>
                  <a:close/>
                  <a:moveTo>
                    <a:pt x="46" y="443"/>
                  </a:moveTo>
                  <a:cubicBezTo>
                    <a:pt x="45" y="442"/>
                    <a:pt x="46" y="441"/>
                    <a:pt x="47" y="441"/>
                  </a:cubicBezTo>
                  <a:cubicBezTo>
                    <a:pt x="47" y="441"/>
                    <a:pt x="47" y="441"/>
                    <a:pt x="47" y="441"/>
                  </a:cubicBezTo>
                  <a:cubicBezTo>
                    <a:pt x="48" y="440"/>
                    <a:pt x="49" y="441"/>
                    <a:pt x="50" y="442"/>
                  </a:cubicBezTo>
                  <a:cubicBezTo>
                    <a:pt x="50" y="442"/>
                    <a:pt x="50" y="442"/>
                    <a:pt x="50" y="442"/>
                  </a:cubicBezTo>
                  <a:cubicBezTo>
                    <a:pt x="50" y="443"/>
                    <a:pt x="50" y="444"/>
                    <a:pt x="48" y="444"/>
                  </a:cubicBezTo>
                  <a:cubicBezTo>
                    <a:pt x="48" y="444"/>
                    <a:pt x="48" y="444"/>
                    <a:pt x="48" y="444"/>
                  </a:cubicBezTo>
                  <a:cubicBezTo>
                    <a:pt x="48" y="444"/>
                    <a:pt x="48" y="444"/>
                    <a:pt x="48" y="444"/>
                  </a:cubicBezTo>
                  <a:cubicBezTo>
                    <a:pt x="48" y="444"/>
                    <a:pt x="48" y="444"/>
                    <a:pt x="48" y="444"/>
                  </a:cubicBezTo>
                  <a:cubicBezTo>
                    <a:pt x="47" y="444"/>
                    <a:pt x="46" y="444"/>
                    <a:pt x="46" y="443"/>
                  </a:cubicBezTo>
                  <a:close/>
                  <a:moveTo>
                    <a:pt x="571" y="442"/>
                  </a:moveTo>
                  <a:cubicBezTo>
                    <a:pt x="570" y="441"/>
                    <a:pt x="569" y="440"/>
                    <a:pt x="570" y="439"/>
                  </a:cubicBezTo>
                  <a:cubicBezTo>
                    <a:pt x="570" y="439"/>
                    <a:pt x="570" y="439"/>
                    <a:pt x="570" y="439"/>
                  </a:cubicBezTo>
                  <a:cubicBezTo>
                    <a:pt x="570" y="438"/>
                    <a:pt x="571" y="437"/>
                    <a:pt x="572" y="438"/>
                  </a:cubicBezTo>
                  <a:cubicBezTo>
                    <a:pt x="572" y="438"/>
                    <a:pt x="572" y="438"/>
                    <a:pt x="572" y="438"/>
                  </a:cubicBezTo>
                  <a:cubicBezTo>
                    <a:pt x="573" y="438"/>
                    <a:pt x="574" y="439"/>
                    <a:pt x="573" y="440"/>
                  </a:cubicBezTo>
                  <a:cubicBezTo>
                    <a:pt x="573" y="440"/>
                    <a:pt x="573" y="440"/>
                    <a:pt x="573" y="440"/>
                  </a:cubicBezTo>
                  <a:cubicBezTo>
                    <a:pt x="573" y="441"/>
                    <a:pt x="572" y="442"/>
                    <a:pt x="572" y="442"/>
                  </a:cubicBezTo>
                  <a:cubicBezTo>
                    <a:pt x="572" y="442"/>
                    <a:pt x="572" y="442"/>
                    <a:pt x="572" y="442"/>
                  </a:cubicBezTo>
                  <a:cubicBezTo>
                    <a:pt x="571" y="442"/>
                    <a:pt x="571" y="442"/>
                    <a:pt x="571" y="442"/>
                  </a:cubicBezTo>
                  <a:close/>
                  <a:moveTo>
                    <a:pt x="41" y="432"/>
                  </a:moveTo>
                  <a:cubicBezTo>
                    <a:pt x="41" y="431"/>
                    <a:pt x="41" y="430"/>
                    <a:pt x="42" y="430"/>
                  </a:cubicBezTo>
                  <a:cubicBezTo>
                    <a:pt x="42" y="430"/>
                    <a:pt x="42" y="430"/>
                    <a:pt x="42" y="430"/>
                  </a:cubicBezTo>
                  <a:cubicBezTo>
                    <a:pt x="43" y="429"/>
                    <a:pt x="44" y="430"/>
                    <a:pt x="45" y="431"/>
                  </a:cubicBezTo>
                  <a:cubicBezTo>
                    <a:pt x="45" y="431"/>
                    <a:pt x="45" y="431"/>
                    <a:pt x="45" y="431"/>
                  </a:cubicBezTo>
                  <a:cubicBezTo>
                    <a:pt x="45" y="432"/>
                    <a:pt x="45" y="433"/>
                    <a:pt x="44" y="433"/>
                  </a:cubicBezTo>
                  <a:cubicBezTo>
                    <a:pt x="44" y="433"/>
                    <a:pt x="44" y="433"/>
                    <a:pt x="44" y="433"/>
                  </a:cubicBezTo>
                  <a:cubicBezTo>
                    <a:pt x="43" y="433"/>
                    <a:pt x="43" y="433"/>
                    <a:pt x="43" y="433"/>
                  </a:cubicBezTo>
                  <a:cubicBezTo>
                    <a:pt x="43" y="433"/>
                    <a:pt x="43" y="433"/>
                    <a:pt x="43" y="433"/>
                  </a:cubicBezTo>
                  <a:cubicBezTo>
                    <a:pt x="42" y="433"/>
                    <a:pt x="41" y="433"/>
                    <a:pt x="41" y="432"/>
                  </a:cubicBezTo>
                  <a:close/>
                  <a:moveTo>
                    <a:pt x="576" y="431"/>
                  </a:moveTo>
                  <a:cubicBezTo>
                    <a:pt x="575" y="430"/>
                    <a:pt x="574" y="429"/>
                    <a:pt x="575" y="428"/>
                  </a:cubicBezTo>
                  <a:cubicBezTo>
                    <a:pt x="575" y="428"/>
                    <a:pt x="575" y="428"/>
                    <a:pt x="575" y="428"/>
                  </a:cubicBezTo>
                  <a:cubicBezTo>
                    <a:pt x="575" y="427"/>
                    <a:pt x="576" y="426"/>
                    <a:pt x="577" y="427"/>
                  </a:cubicBezTo>
                  <a:cubicBezTo>
                    <a:pt x="577" y="427"/>
                    <a:pt x="577" y="427"/>
                    <a:pt x="577" y="427"/>
                  </a:cubicBezTo>
                  <a:cubicBezTo>
                    <a:pt x="578" y="427"/>
                    <a:pt x="579" y="428"/>
                    <a:pt x="578" y="429"/>
                  </a:cubicBezTo>
                  <a:cubicBezTo>
                    <a:pt x="578" y="429"/>
                    <a:pt x="578" y="429"/>
                    <a:pt x="578" y="429"/>
                  </a:cubicBezTo>
                  <a:cubicBezTo>
                    <a:pt x="578" y="430"/>
                    <a:pt x="577" y="431"/>
                    <a:pt x="576" y="431"/>
                  </a:cubicBezTo>
                  <a:cubicBezTo>
                    <a:pt x="576" y="431"/>
                    <a:pt x="576" y="431"/>
                    <a:pt x="576" y="431"/>
                  </a:cubicBezTo>
                  <a:cubicBezTo>
                    <a:pt x="576" y="431"/>
                    <a:pt x="576" y="431"/>
                    <a:pt x="576" y="431"/>
                  </a:cubicBezTo>
                  <a:close/>
                  <a:moveTo>
                    <a:pt x="37" y="421"/>
                  </a:moveTo>
                  <a:cubicBezTo>
                    <a:pt x="36" y="420"/>
                    <a:pt x="37" y="419"/>
                    <a:pt x="38" y="418"/>
                  </a:cubicBezTo>
                  <a:cubicBezTo>
                    <a:pt x="38" y="418"/>
                    <a:pt x="38" y="418"/>
                    <a:pt x="38" y="418"/>
                  </a:cubicBezTo>
                  <a:cubicBezTo>
                    <a:pt x="39" y="418"/>
                    <a:pt x="40" y="419"/>
                    <a:pt x="40" y="420"/>
                  </a:cubicBezTo>
                  <a:cubicBezTo>
                    <a:pt x="40" y="420"/>
                    <a:pt x="40" y="420"/>
                    <a:pt x="40" y="420"/>
                  </a:cubicBezTo>
                  <a:cubicBezTo>
                    <a:pt x="41" y="421"/>
                    <a:pt x="40" y="422"/>
                    <a:pt x="39" y="422"/>
                  </a:cubicBezTo>
                  <a:cubicBezTo>
                    <a:pt x="39" y="422"/>
                    <a:pt x="39" y="422"/>
                    <a:pt x="39" y="422"/>
                  </a:cubicBezTo>
                  <a:cubicBezTo>
                    <a:pt x="39" y="422"/>
                    <a:pt x="39" y="422"/>
                    <a:pt x="38" y="422"/>
                  </a:cubicBezTo>
                  <a:cubicBezTo>
                    <a:pt x="38" y="422"/>
                    <a:pt x="38" y="422"/>
                    <a:pt x="38" y="422"/>
                  </a:cubicBezTo>
                  <a:cubicBezTo>
                    <a:pt x="38" y="422"/>
                    <a:pt x="37" y="422"/>
                    <a:pt x="37" y="421"/>
                  </a:cubicBezTo>
                  <a:close/>
                  <a:moveTo>
                    <a:pt x="580" y="419"/>
                  </a:moveTo>
                  <a:cubicBezTo>
                    <a:pt x="579" y="419"/>
                    <a:pt x="579" y="418"/>
                    <a:pt x="579" y="417"/>
                  </a:cubicBezTo>
                  <a:cubicBezTo>
                    <a:pt x="579" y="417"/>
                    <a:pt x="579" y="417"/>
                    <a:pt x="579" y="417"/>
                  </a:cubicBezTo>
                  <a:cubicBezTo>
                    <a:pt x="579" y="416"/>
                    <a:pt x="580" y="415"/>
                    <a:pt x="582" y="416"/>
                  </a:cubicBezTo>
                  <a:cubicBezTo>
                    <a:pt x="582" y="416"/>
                    <a:pt x="582" y="416"/>
                    <a:pt x="582" y="416"/>
                  </a:cubicBezTo>
                  <a:cubicBezTo>
                    <a:pt x="583" y="416"/>
                    <a:pt x="583" y="417"/>
                    <a:pt x="583" y="418"/>
                  </a:cubicBezTo>
                  <a:cubicBezTo>
                    <a:pt x="583" y="418"/>
                    <a:pt x="583" y="418"/>
                    <a:pt x="583" y="418"/>
                  </a:cubicBezTo>
                  <a:cubicBezTo>
                    <a:pt x="582" y="419"/>
                    <a:pt x="582" y="420"/>
                    <a:pt x="581" y="420"/>
                  </a:cubicBezTo>
                  <a:cubicBezTo>
                    <a:pt x="581" y="420"/>
                    <a:pt x="581" y="420"/>
                    <a:pt x="581" y="420"/>
                  </a:cubicBezTo>
                  <a:cubicBezTo>
                    <a:pt x="581" y="420"/>
                    <a:pt x="580" y="419"/>
                    <a:pt x="580" y="419"/>
                  </a:cubicBezTo>
                  <a:close/>
                  <a:moveTo>
                    <a:pt x="32" y="410"/>
                  </a:moveTo>
                  <a:cubicBezTo>
                    <a:pt x="32" y="409"/>
                    <a:pt x="33" y="408"/>
                    <a:pt x="34" y="407"/>
                  </a:cubicBezTo>
                  <a:cubicBezTo>
                    <a:pt x="34" y="407"/>
                    <a:pt x="34" y="407"/>
                    <a:pt x="34" y="407"/>
                  </a:cubicBezTo>
                  <a:cubicBezTo>
                    <a:pt x="35" y="407"/>
                    <a:pt x="36" y="407"/>
                    <a:pt x="36" y="408"/>
                  </a:cubicBezTo>
                  <a:cubicBezTo>
                    <a:pt x="36" y="408"/>
                    <a:pt x="36" y="408"/>
                    <a:pt x="36" y="408"/>
                  </a:cubicBezTo>
                  <a:cubicBezTo>
                    <a:pt x="37" y="409"/>
                    <a:pt x="36" y="411"/>
                    <a:pt x="35" y="411"/>
                  </a:cubicBezTo>
                  <a:cubicBezTo>
                    <a:pt x="35" y="411"/>
                    <a:pt x="35" y="411"/>
                    <a:pt x="35" y="411"/>
                  </a:cubicBezTo>
                  <a:cubicBezTo>
                    <a:pt x="35" y="411"/>
                    <a:pt x="35" y="411"/>
                    <a:pt x="34" y="411"/>
                  </a:cubicBezTo>
                  <a:cubicBezTo>
                    <a:pt x="34" y="411"/>
                    <a:pt x="34" y="411"/>
                    <a:pt x="34" y="411"/>
                  </a:cubicBezTo>
                  <a:cubicBezTo>
                    <a:pt x="33" y="411"/>
                    <a:pt x="33" y="411"/>
                    <a:pt x="32" y="410"/>
                  </a:cubicBezTo>
                  <a:close/>
                  <a:moveTo>
                    <a:pt x="584" y="408"/>
                  </a:moveTo>
                  <a:cubicBezTo>
                    <a:pt x="583" y="408"/>
                    <a:pt x="583" y="407"/>
                    <a:pt x="583" y="406"/>
                  </a:cubicBezTo>
                  <a:cubicBezTo>
                    <a:pt x="583" y="406"/>
                    <a:pt x="583" y="406"/>
                    <a:pt x="583" y="406"/>
                  </a:cubicBezTo>
                  <a:cubicBezTo>
                    <a:pt x="583" y="406"/>
                    <a:pt x="583" y="406"/>
                    <a:pt x="583" y="406"/>
                  </a:cubicBezTo>
                  <a:cubicBezTo>
                    <a:pt x="583" y="406"/>
                    <a:pt x="583" y="406"/>
                    <a:pt x="583" y="406"/>
                  </a:cubicBezTo>
                  <a:cubicBezTo>
                    <a:pt x="583" y="404"/>
                    <a:pt x="584" y="404"/>
                    <a:pt x="585" y="404"/>
                  </a:cubicBezTo>
                  <a:cubicBezTo>
                    <a:pt x="585" y="404"/>
                    <a:pt x="585" y="404"/>
                    <a:pt x="585" y="404"/>
                  </a:cubicBezTo>
                  <a:cubicBezTo>
                    <a:pt x="586" y="405"/>
                    <a:pt x="587" y="406"/>
                    <a:pt x="587" y="407"/>
                  </a:cubicBezTo>
                  <a:cubicBezTo>
                    <a:pt x="587" y="407"/>
                    <a:pt x="587" y="407"/>
                    <a:pt x="587" y="407"/>
                  </a:cubicBezTo>
                  <a:cubicBezTo>
                    <a:pt x="586" y="408"/>
                    <a:pt x="586" y="408"/>
                    <a:pt x="585" y="408"/>
                  </a:cubicBezTo>
                  <a:cubicBezTo>
                    <a:pt x="585" y="408"/>
                    <a:pt x="585" y="408"/>
                    <a:pt x="585" y="408"/>
                  </a:cubicBezTo>
                  <a:cubicBezTo>
                    <a:pt x="585" y="408"/>
                    <a:pt x="584" y="408"/>
                    <a:pt x="584" y="408"/>
                  </a:cubicBezTo>
                  <a:close/>
                  <a:moveTo>
                    <a:pt x="29" y="398"/>
                  </a:moveTo>
                  <a:cubicBezTo>
                    <a:pt x="29" y="397"/>
                    <a:pt x="29" y="396"/>
                    <a:pt x="30" y="396"/>
                  </a:cubicBezTo>
                  <a:cubicBezTo>
                    <a:pt x="30" y="396"/>
                    <a:pt x="30" y="396"/>
                    <a:pt x="30" y="396"/>
                  </a:cubicBezTo>
                  <a:cubicBezTo>
                    <a:pt x="31" y="395"/>
                    <a:pt x="32" y="396"/>
                    <a:pt x="33" y="397"/>
                  </a:cubicBezTo>
                  <a:cubicBezTo>
                    <a:pt x="33" y="397"/>
                    <a:pt x="33" y="397"/>
                    <a:pt x="33" y="397"/>
                  </a:cubicBezTo>
                  <a:cubicBezTo>
                    <a:pt x="33" y="398"/>
                    <a:pt x="32" y="399"/>
                    <a:pt x="31" y="400"/>
                  </a:cubicBezTo>
                  <a:cubicBezTo>
                    <a:pt x="31" y="400"/>
                    <a:pt x="31" y="400"/>
                    <a:pt x="31" y="400"/>
                  </a:cubicBezTo>
                  <a:cubicBezTo>
                    <a:pt x="31" y="400"/>
                    <a:pt x="31" y="400"/>
                    <a:pt x="31" y="400"/>
                  </a:cubicBezTo>
                  <a:cubicBezTo>
                    <a:pt x="31" y="400"/>
                    <a:pt x="31" y="400"/>
                    <a:pt x="31" y="400"/>
                  </a:cubicBezTo>
                  <a:cubicBezTo>
                    <a:pt x="30" y="400"/>
                    <a:pt x="29" y="399"/>
                    <a:pt x="29" y="398"/>
                  </a:cubicBezTo>
                  <a:close/>
                  <a:moveTo>
                    <a:pt x="588" y="397"/>
                  </a:moveTo>
                  <a:cubicBezTo>
                    <a:pt x="587" y="396"/>
                    <a:pt x="586" y="395"/>
                    <a:pt x="586" y="394"/>
                  </a:cubicBezTo>
                  <a:cubicBezTo>
                    <a:pt x="586" y="394"/>
                    <a:pt x="586" y="394"/>
                    <a:pt x="586" y="394"/>
                  </a:cubicBezTo>
                  <a:cubicBezTo>
                    <a:pt x="587" y="393"/>
                    <a:pt x="588" y="392"/>
                    <a:pt x="589" y="393"/>
                  </a:cubicBezTo>
                  <a:cubicBezTo>
                    <a:pt x="589" y="393"/>
                    <a:pt x="589" y="393"/>
                    <a:pt x="589" y="393"/>
                  </a:cubicBezTo>
                  <a:cubicBezTo>
                    <a:pt x="590" y="393"/>
                    <a:pt x="590" y="394"/>
                    <a:pt x="590" y="395"/>
                  </a:cubicBezTo>
                  <a:cubicBezTo>
                    <a:pt x="590" y="395"/>
                    <a:pt x="590" y="395"/>
                    <a:pt x="590" y="395"/>
                  </a:cubicBezTo>
                  <a:cubicBezTo>
                    <a:pt x="590" y="396"/>
                    <a:pt x="589" y="397"/>
                    <a:pt x="588" y="397"/>
                  </a:cubicBezTo>
                  <a:cubicBezTo>
                    <a:pt x="588" y="397"/>
                    <a:pt x="588" y="397"/>
                    <a:pt x="588" y="397"/>
                  </a:cubicBezTo>
                  <a:cubicBezTo>
                    <a:pt x="588" y="397"/>
                    <a:pt x="588" y="397"/>
                    <a:pt x="588" y="397"/>
                  </a:cubicBezTo>
                  <a:close/>
                  <a:moveTo>
                    <a:pt x="26" y="387"/>
                  </a:moveTo>
                  <a:cubicBezTo>
                    <a:pt x="25" y="385"/>
                    <a:pt x="26" y="384"/>
                    <a:pt x="27" y="384"/>
                  </a:cubicBezTo>
                  <a:cubicBezTo>
                    <a:pt x="27" y="384"/>
                    <a:pt x="27" y="384"/>
                    <a:pt x="27" y="384"/>
                  </a:cubicBezTo>
                  <a:cubicBezTo>
                    <a:pt x="28" y="384"/>
                    <a:pt x="29" y="384"/>
                    <a:pt x="30" y="386"/>
                  </a:cubicBezTo>
                  <a:cubicBezTo>
                    <a:pt x="30" y="386"/>
                    <a:pt x="30" y="386"/>
                    <a:pt x="30" y="386"/>
                  </a:cubicBezTo>
                  <a:cubicBezTo>
                    <a:pt x="30" y="386"/>
                    <a:pt x="30" y="386"/>
                    <a:pt x="30" y="386"/>
                  </a:cubicBezTo>
                  <a:cubicBezTo>
                    <a:pt x="30" y="386"/>
                    <a:pt x="30" y="386"/>
                    <a:pt x="30" y="386"/>
                  </a:cubicBezTo>
                  <a:cubicBezTo>
                    <a:pt x="30" y="387"/>
                    <a:pt x="29" y="388"/>
                    <a:pt x="28" y="388"/>
                  </a:cubicBezTo>
                  <a:cubicBezTo>
                    <a:pt x="28" y="388"/>
                    <a:pt x="28" y="388"/>
                    <a:pt x="28" y="388"/>
                  </a:cubicBezTo>
                  <a:cubicBezTo>
                    <a:pt x="28" y="388"/>
                    <a:pt x="28" y="388"/>
                    <a:pt x="28" y="388"/>
                  </a:cubicBezTo>
                  <a:cubicBezTo>
                    <a:pt x="28" y="388"/>
                    <a:pt x="28" y="388"/>
                    <a:pt x="28" y="388"/>
                  </a:cubicBezTo>
                  <a:cubicBezTo>
                    <a:pt x="27" y="388"/>
                    <a:pt x="26" y="387"/>
                    <a:pt x="26" y="387"/>
                  </a:cubicBezTo>
                  <a:close/>
                  <a:moveTo>
                    <a:pt x="591" y="385"/>
                  </a:moveTo>
                  <a:cubicBezTo>
                    <a:pt x="590" y="385"/>
                    <a:pt x="589" y="384"/>
                    <a:pt x="589" y="383"/>
                  </a:cubicBezTo>
                  <a:cubicBezTo>
                    <a:pt x="589" y="383"/>
                    <a:pt x="589" y="383"/>
                    <a:pt x="589" y="383"/>
                  </a:cubicBezTo>
                  <a:cubicBezTo>
                    <a:pt x="590" y="381"/>
                    <a:pt x="591" y="381"/>
                    <a:pt x="592" y="381"/>
                  </a:cubicBezTo>
                  <a:cubicBezTo>
                    <a:pt x="592" y="381"/>
                    <a:pt x="592" y="381"/>
                    <a:pt x="592" y="381"/>
                  </a:cubicBezTo>
                  <a:cubicBezTo>
                    <a:pt x="593" y="381"/>
                    <a:pt x="593" y="382"/>
                    <a:pt x="593" y="383"/>
                  </a:cubicBezTo>
                  <a:cubicBezTo>
                    <a:pt x="593" y="383"/>
                    <a:pt x="593" y="383"/>
                    <a:pt x="593" y="383"/>
                  </a:cubicBezTo>
                  <a:cubicBezTo>
                    <a:pt x="593" y="384"/>
                    <a:pt x="592" y="385"/>
                    <a:pt x="591" y="385"/>
                  </a:cubicBezTo>
                  <a:cubicBezTo>
                    <a:pt x="591" y="385"/>
                    <a:pt x="591" y="385"/>
                    <a:pt x="591" y="385"/>
                  </a:cubicBezTo>
                  <a:cubicBezTo>
                    <a:pt x="591" y="385"/>
                    <a:pt x="591" y="385"/>
                    <a:pt x="591" y="385"/>
                  </a:cubicBezTo>
                  <a:close/>
                  <a:moveTo>
                    <a:pt x="23" y="375"/>
                  </a:moveTo>
                  <a:cubicBezTo>
                    <a:pt x="23" y="374"/>
                    <a:pt x="24" y="373"/>
                    <a:pt x="25" y="372"/>
                  </a:cubicBezTo>
                  <a:cubicBezTo>
                    <a:pt x="25" y="372"/>
                    <a:pt x="25" y="372"/>
                    <a:pt x="25" y="372"/>
                  </a:cubicBezTo>
                  <a:cubicBezTo>
                    <a:pt x="26" y="372"/>
                    <a:pt x="27" y="373"/>
                    <a:pt x="27" y="374"/>
                  </a:cubicBezTo>
                  <a:cubicBezTo>
                    <a:pt x="27" y="374"/>
                    <a:pt x="27" y="374"/>
                    <a:pt x="27" y="374"/>
                  </a:cubicBezTo>
                  <a:cubicBezTo>
                    <a:pt x="27" y="374"/>
                    <a:pt x="27" y="374"/>
                    <a:pt x="27" y="374"/>
                  </a:cubicBezTo>
                  <a:cubicBezTo>
                    <a:pt x="27" y="374"/>
                    <a:pt x="27" y="374"/>
                    <a:pt x="27" y="374"/>
                  </a:cubicBezTo>
                  <a:cubicBezTo>
                    <a:pt x="27" y="375"/>
                    <a:pt x="27" y="376"/>
                    <a:pt x="25" y="376"/>
                  </a:cubicBezTo>
                  <a:cubicBezTo>
                    <a:pt x="25" y="376"/>
                    <a:pt x="25" y="376"/>
                    <a:pt x="25" y="376"/>
                  </a:cubicBezTo>
                  <a:cubicBezTo>
                    <a:pt x="25" y="376"/>
                    <a:pt x="25" y="376"/>
                    <a:pt x="25" y="376"/>
                  </a:cubicBezTo>
                  <a:cubicBezTo>
                    <a:pt x="25" y="376"/>
                    <a:pt x="25" y="376"/>
                    <a:pt x="25" y="376"/>
                  </a:cubicBezTo>
                  <a:cubicBezTo>
                    <a:pt x="24" y="376"/>
                    <a:pt x="23" y="376"/>
                    <a:pt x="23" y="375"/>
                  </a:cubicBezTo>
                  <a:close/>
                  <a:moveTo>
                    <a:pt x="593" y="373"/>
                  </a:moveTo>
                  <a:cubicBezTo>
                    <a:pt x="592" y="373"/>
                    <a:pt x="592" y="372"/>
                    <a:pt x="592" y="371"/>
                  </a:cubicBezTo>
                  <a:cubicBezTo>
                    <a:pt x="592" y="371"/>
                    <a:pt x="592" y="371"/>
                    <a:pt x="592" y="371"/>
                  </a:cubicBezTo>
                  <a:cubicBezTo>
                    <a:pt x="592" y="370"/>
                    <a:pt x="593" y="369"/>
                    <a:pt x="594" y="369"/>
                  </a:cubicBezTo>
                  <a:cubicBezTo>
                    <a:pt x="594" y="369"/>
                    <a:pt x="594" y="369"/>
                    <a:pt x="594" y="369"/>
                  </a:cubicBezTo>
                  <a:cubicBezTo>
                    <a:pt x="595" y="370"/>
                    <a:pt x="596" y="371"/>
                    <a:pt x="596" y="372"/>
                  </a:cubicBezTo>
                  <a:cubicBezTo>
                    <a:pt x="596" y="372"/>
                    <a:pt x="596" y="372"/>
                    <a:pt x="596" y="372"/>
                  </a:cubicBezTo>
                  <a:cubicBezTo>
                    <a:pt x="595" y="373"/>
                    <a:pt x="595" y="373"/>
                    <a:pt x="594" y="373"/>
                  </a:cubicBezTo>
                  <a:cubicBezTo>
                    <a:pt x="594" y="373"/>
                    <a:pt x="594" y="373"/>
                    <a:pt x="594" y="373"/>
                  </a:cubicBezTo>
                  <a:cubicBezTo>
                    <a:pt x="594" y="373"/>
                    <a:pt x="593" y="373"/>
                    <a:pt x="593" y="373"/>
                  </a:cubicBezTo>
                  <a:close/>
                  <a:moveTo>
                    <a:pt x="21" y="363"/>
                  </a:moveTo>
                  <a:cubicBezTo>
                    <a:pt x="21" y="363"/>
                    <a:pt x="21" y="363"/>
                    <a:pt x="21" y="363"/>
                  </a:cubicBezTo>
                  <a:cubicBezTo>
                    <a:pt x="21" y="362"/>
                    <a:pt x="21" y="361"/>
                    <a:pt x="23" y="361"/>
                  </a:cubicBezTo>
                  <a:cubicBezTo>
                    <a:pt x="23" y="361"/>
                    <a:pt x="23" y="361"/>
                    <a:pt x="23" y="361"/>
                  </a:cubicBezTo>
                  <a:cubicBezTo>
                    <a:pt x="24" y="360"/>
                    <a:pt x="25" y="361"/>
                    <a:pt x="25" y="362"/>
                  </a:cubicBezTo>
                  <a:cubicBezTo>
                    <a:pt x="25" y="362"/>
                    <a:pt x="25" y="362"/>
                    <a:pt x="25" y="362"/>
                  </a:cubicBezTo>
                  <a:cubicBezTo>
                    <a:pt x="25" y="363"/>
                    <a:pt x="24" y="364"/>
                    <a:pt x="23" y="365"/>
                  </a:cubicBezTo>
                  <a:cubicBezTo>
                    <a:pt x="23" y="365"/>
                    <a:pt x="23" y="365"/>
                    <a:pt x="23" y="365"/>
                  </a:cubicBezTo>
                  <a:cubicBezTo>
                    <a:pt x="23" y="365"/>
                    <a:pt x="23" y="365"/>
                    <a:pt x="23" y="365"/>
                  </a:cubicBezTo>
                  <a:cubicBezTo>
                    <a:pt x="23" y="365"/>
                    <a:pt x="23" y="365"/>
                    <a:pt x="23" y="365"/>
                  </a:cubicBezTo>
                  <a:cubicBezTo>
                    <a:pt x="22" y="365"/>
                    <a:pt x="21" y="364"/>
                    <a:pt x="21" y="363"/>
                  </a:cubicBezTo>
                  <a:close/>
                  <a:moveTo>
                    <a:pt x="595" y="361"/>
                  </a:moveTo>
                  <a:cubicBezTo>
                    <a:pt x="594" y="361"/>
                    <a:pt x="594" y="360"/>
                    <a:pt x="594" y="359"/>
                  </a:cubicBezTo>
                  <a:cubicBezTo>
                    <a:pt x="594" y="359"/>
                    <a:pt x="594" y="359"/>
                    <a:pt x="594" y="359"/>
                  </a:cubicBezTo>
                  <a:cubicBezTo>
                    <a:pt x="594" y="359"/>
                    <a:pt x="594" y="359"/>
                    <a:pt x="594" y="359"/>
                  </a:cubicBezTo>
                  <a:cubicBezTo>
                    <a:pt x="594" y="359"/>
                    <a:pt x="594" y="359"/>
                    <a:pt x="594" y="359"/>
                  </a:cubicBezTo>
                  <a:cubicBezTo>
                    <a:pt x="594" y="358"/>
                    <a:pt x="595" y="357"/>
                    <a:pt x="596" y="357"/>
                  </a:cubicBezTo>
                  <a:cubicBezTo>
                    <a:pt x="596" y="357"/>
                    <a:pt x="596" y="357"/>
                    <a:pt x="596" y="357"/>
                  </a:cubicBezTo>
                  <a:cubicBezTo>
                    <a:pt x="597" y="358"/>
                    <a:pt x="598" y="359"/>
                    <a:pt x="598" y="360"/>
                  </a:cubicBezTo>
                  <a:cubicBezTo>
                    <a:pt x="598" y="360"/>
                    <a:pt x="598" y="360"/>
                    <a:pt x="598" y="360"/>
                  </a:cubicBezTo>
                  <a:cubicBezTo>
                    <a:pt x="598" y="361"/>
                    <a:pt x="597" y="361"/>
                    <a:pt x="596" y="361"/>
                  </a:cubicBezTo>
                  <a:cubicBezTo>
                    <a:pt x="596" y="361"/>
                    <a:pt x="596" y="361"/>
                    <a:pt x="596" y="361"/>
                  </a:cubicBezTo>
                  <a:cubicBezTo>
                    <a:pt x="596" y="361"/>
                    <a:pt x="596" y="361"/>
                    <a:pt x="595" y="361"/>
                  </a:cubicBezTo>
                  <a:close/>
                  <a:moveTo>
                    <a:pt x="19" y="351"/>
                  </a:moveTo>
                  <a:cubicBezTo>
                    <a:pt x="19" y="350"/>
                    <a:pt x="20" y="349"/>
                    <a:pt x="21" y="349"/>
                  </a:cubicBezTo>
                  <a:cubicBezTo>
                    <a:pt x="21" y="349"/>
                    <a:pt x="21" y="349"/>
                    <a:pt x="21" y="349"/>
                  </a:cubicBezTo>
                  <a:cubicBezTo>
                    <a:pt x="22" y="349"/>
                    <a:pt x="23" y="349"/>
                    <a:pt x="23" y="350"/>
                  </a:cubicBezTo>
                  <a:cubicBezTo>
                    <a:pt x="23" y="350"/>
                    <a:pt x="23" y="350"/>
                    <a:pt x="23" y="350"/>
                  </a:cubicBezTo>
                  <a:cubicBezTo>
                    <a:pt x="23" y="352"/>
                    <a:pt x="23" y="353"/>
                    <a:pt x="21" y="353"/>
                  </a:cubicBezTo>
                  <a:cubicBezTo>
                    <a:pt x="21" y="353"/>
                    <a:pt x="21" y="353"/>
                    <a:pt x="21" y="353"/>
                  </a:cubicBezTo>
                  <a:cubicBezTo>
                    <a:pt x="21" y="353"/>
                    <a:pt x="21" y="353"/>
                    <a:pt x="21" y="353"/>
                  </a:cubicBezTo>
                  <a:cubicBezTo>
                    <a:pt x="21" y="353"/>
                    <a:pt x="21" y="353"/>
                    <a:pt x="21" y="353"/>
                  </a:cubicBezTo>
                  <a:cubicBezTo>
                    <a:pt x="20" y="353"/>
                    <a:pt x="19" y="352"/>
                    <a:pt x="19" y="351"/>
                  </a:cubicBezTo>
                  <a:close/>
                  <a:moveTo>
                    <a:pt x="597" y="350"/>
                  </a:moveTo>
                  <a:cubicBezTo>
                    <a:pt x="596" y="349"/>
                    <a:pt x="595" y="348"/>
                    <a:pt x="595" y="347"/>
                  </a:cubicBezTo>
                  <a:cubicBezTo>
                    <a:pt x="595" y="347"/>
                    <a:pt x="595" y="347"/>
                    <a:pt x="595" y="347"/>
                  </a:cubicBezTo>
                  <a:cubicBezTo>
                    <a:pt x="595" y="346"/>
                    <a:pt x="596" y="345"/>
                    <a:pt x="597" y="346"/>
                  </a:cubicBezTo>
                  <a:cubicBezTo>
                    <a:pt x="597" y="346"/>
                    <a:pt x="597" y="346"/>
                    <a:pt x="597" y="346"/>
                  </a:cubicBezTo>
                  <a:cubicBezTo>
                    <a:pt x="599" y="346"/>
                    <a:pt x="599" y="347"/>
                    <a:pt x="599" y="348"/>
                  </a:cubicBezTo>
                  <a:cubicBezTo>
                    <a:pt x="599" y="348"/>
                    <a:pt x="599" y="348"/>
                    <a:pt x="599" y="348"/>
                  </a:cubicBezTo>
                  <a:cubicBezTo>
                    <a:pt x="599" y="349"/>
                    <a:pt x="598" y="350"/>
                    <a:pt x="597" y="350"/>
                  </a:cubicBezTo>
                  <a:cubicBezTo>
                    <a:pt x="597" y="350"/>
                    <a:pt x="597" y="350"/>
                    <a:pt x="597" y="350"/>
                  </a:cubicBezTo>
                  <a:cubicBezTo>
                    <a:pt x="597" y="350"/>
                    <a:pt x="597" y="350"/>
                    <a:pt x="597" y="350"/>
                  </a:cubicBezTo>
                  <a:close/>
                  <a:moveTo>
                    <a:pt x="18" y="339"/>
                  </a:moveTo>
                  <a:cubicBezTo>
                    <a:pt x="18" y="339"/>
                    <a:pt x="18" y="339"/>
                    <a:pt x="18" y="339"/>
                  </a:cubicBezTo>
                  <a:cubicBezTo>
                    <a:pt x="18" y="338"/>
                    <a:pt x="19" y="337"/>
                    <a:pt x="20" y="337"/>
                  </a:cubicBezTo>
                  <a:cubicBezTo>
                    <a:pt x="20" y="337"/>
                    <a:pt x="20" y="337"/>
                    <a:pt x="20" y="337"/>
                  </a:cubicBezTo>
                  <a:cubicBezTo>
                    <a:pt x="21" y="337"/>
                    <a:pt x="22" y="337"/>
                    <a:pt x="22" y="339"/>
                  </a:cubicBezTo>
                  <a:cubicBezTo>
                    <a:pt x="22" y="339"/>
                    <a:pt x="22" y="339"/>
                    <a:pt x="22" y="339"/>
                  </a:cubicBezTo>
                  <a:cubicBezTo>
                    <a:pt x="22" y="340"/>
                    <a:pt x="21" y="341"/>
                    <a:pt x="20" y="341"/>
                  </a:cubicBezTo>
                  <a:cubicBezTo>
                    <a:pt x="20" y="341"/>
                    <a:pt x="20" y="341"/>
                    <a:pt x="20" y="341"/>
                  </a:cubicBezTo>
                  <a:cubicBezTo>
                    <a:pt x="20" y="341"/>
                    <a:pt x="20" y="341"/>
                    <a:pt x="20" y="341"/>
                  </a:cubicBezTo>
                  <a:cubicBezTo>
                    <a:pt x="20" y="341"/>
                    <a:pt x="20" y="341"/>
                    <a:pt x="20" y="341"/>
                  </a:cubicBezTo>
                  <a:cubicBezTo>
                    <a:pt x="19" y="341"/>
                    <a:pt x="18" y="340"/>
                    <a:pt x="18" y="339"/>
                  </a:cubicBezTo>
                  <a:close/>
                  <a:moveTo>
                    <a:pt x="598" y="338"/>
                  </a:moveTo>
                  <a:cubicBezTo>
                    <a:pt x="597" y="338"/>
                    <a:pt x="596" y="337"/>
                    <a:pt x="596" y="335"/>
                  </a:cubicBezTo>
                  <a:cubicBezTo>
                    <a:pt x="596" y="335"/>
                    <a:pt x="596" y="335"/>
                    <a:pt x="596" y="335"/>
                  </a:cubicBezTo>
                  <a:cubicBezTo>
                    <a:pt x="596" y="334"/>
                    <a:pt x="597" y="334"/>
                    <a:pt x="598" y="334"/>
                  </a:cubicBezTo>
                  <a:cubicBezTo>
                    <a:pt x="598" y="334"/>
                    <a:pt x="598" y="334"/>
                    <a:pt x="598" y="334"/>
                  </a:cubicBezTo>
                  <a:cubicBezTo>
                    <a:pt x="599" y="334"/>
                    <a:pt x="600" y="335"/>
                    <a:pt x="600" y="336"/>
                  </a:cubicBezTo>
                  <a:cubicBezTo>
                    <a:pt x="600" y="336"/>
                    <a:pt x="600" y="336"/>
                    <a:pt x="600" y="336"/>
                  </a:cubicBezTo>
                  <a:cubicBezTo>
                    <a:pt x="600" y="337"/>
                    <a:pt x="599" y="338"/>
                    <a:pt x="598" y="338"/>
                  </a:cubicBezTo>
                  <a:cubicBezTo>
                    <a:pt x="598" y="338"/>
                    <a:pt x="598" y="338"/>
                    <a:pt x="598" y="338"/>
                  </a:cubicBezTo>
                  <a:cubicBezTo>
                    <a:pt x="598" y="338"/>
                    <a:pt x="598" y="338"/>
                    <a:pt x="598" y="338"/>
                  </a:cubicBezTo>
                  <a:close/>
                  <a:moveTo>
                    <a:pt x="18" y="327"/>
                  </a:moveTo>
                  <a:cubicBezTo>
                    <a:pt x="17" y="326"/>
                    <a:pt x="18" y="325"/>
                    <a:pt x="19" y="325"/>
                  </a:cubicBezTo>
                  <a:cubicBezTo>
                    <a:pt x="19" y="325"/>
                    <a:pt x="19" y="325"/>
                    <a:pt x="19" y="325"/>
                  </a:cubicBezTo>
                  <a:cubicBezTo>
                    <a:pt x="21" y="325"/>
                    <a:pt x="21" y="326"/>
                    <a:pt x="22" y="327"/>
                  </a:cubicBezTo>
                  <a:cubicBezTo>
                    <a:pt x="22" y="327"/>
                    <a:pt x="22" y="327"/>
                    <a:pt x="22" y="327"/>
                  </a:cubicBezTo>
                  <a:cubicBezTo>
                    <a:pt x="22" y="328"/>
                    <a:pt x="21" y="329"/>
                    <a:pt x="20" y="329"/>
                  </a:cubicBezTo>
                  <a:cubicBezTo>
                    <a:pt x="20" y="329"/>
                    <a:pt x="20" y="329"/>
                    <a:pt x="20" y="329"/>
                  </a:cubicBezTo>
                  <a:cubicBezTo>
                    <a:pt x="20" y="329"/>
                    <a:pt x="20" y="329"/>
                    <a:pt x="20" y="329"/>
                  </a:cubicBezTo>
                  <a:cubicBezTo>
                    <a:pt x="20" y="329"/>
                    <a:pt x="20" y="329"/>
                    <a:pt x="20" y="329"/>
                  </a:cubicBezTo>
                  <a:cubicBezTo>
                    <a:pt x="18" y="329"/>
                    <a:pt x="18" y="328"/>
                    <a:pt x="18" y="327"/>
                  </a:cubicBezTo>
                  <a:close/>
                  <a:moveTo>
                    <a:pt x="599" y="326"/>
                  </a:moveTo>
                  <a:cubicBezTo>
                    <a:pt x="598" y="326"/>
                    <a:pt x="597" y="325"/>
                    <a:pt x="597" y="324"/>
                  </a:cubicBezTo>
                  <a:cubicBezTo>
                    <a:pt x="597" y="324"/>
                    <a:pt x="597" y="324"/>
                    <a:pt x="597" y="324"/>
                  </a:cubicBezTo>
                  <a:cubicBezTo>
                    <a:pt x="597" y="322"/>
                    <a:pt x="598" y="322"/>
                    <a:pt x="599" y="322"/>
                  </a:cubicBezTo>
                  <a:cubicBezTo>
                    <a:pt x="599" y="322"/>
                    <a:pt x="599" y="322"/>
                    <a:pt x="599" y="322"/>
                  </a:cubicBezTo>
                  <a:cubicBezTo>
                    <a:pt x="600" y="322"/>
                    <a:pt x="601" y="323"/>
                    <a:pt x="601" y="324"/>
                  </a:cubicBezTo>
                  <a:cubicBezTo>
                    <a:pt x="601" y="324"/>
                    <a:pt x="601" y="324"/>
                    <a:pt x="601" y="324"/>
                  </a:cubicBezTo>
                  <a:cubicBezTo>
                    <a:pt x="601" y="325"/>
                    <a:pt x="600" y="326"/>
                    <a:pt x="599" y="326"/>
                  </a:cubicBezTo>
                  <a:cubicBezTo>
                    <a:pt x="599" y="326"/>
                    <a:pt x="599" y="326"/>
                    <a:pt x="599" y="326"/>
                  </a:cubicBezTo>
                  <a:cubicBezTo>
                    <a:pt x="599" y="326"/>
                    <a:pt x="599" y="326"/>
                    <a:pt x="599" y="326"/>
                  </a:cubicBezTo>
                  <a:close/>
                  <a:moveTo>
                    <a:pt x="19" y="317"/>
                  </a:moveTo>
                  <a:cubicBezTo>
                    <a:pt x="18" y="317"/>
                    <a:pt x="17" y="316"/>
                    <a:pt x="17" y="315"/>
                  </a:cubicBezTo>
                  <a:cubicBezTo>
                    <a:pt x="17" y="315"/>
                    <a:pt x="17" y="315"/>
                    <a:pt x="17" y="315"/>
                  </a:cubicBezTo>
                  <a:cubicBezTo>
                    <a:pt x="17" y="314"/>
                    <a:pt x="18" y="313"/>
                    <a:pt x="19" y="313"/>
                  </a:cubicBezTo>
                  <a:cubicBezTo>
                    <a:pt x="19" y="313"/>
                    <a:pt x="19" y="313"/>
                    <a:pt x="19" y="313"/>
                  </a:cubicBezTo>
                  <a:cubicBezTo>
                    <a:pt x="21" y="313"/>
                    <a:pt x="21" y="314"/>
                    <a:pt x="21" y="315"/>
                  </a:cubicBezTo>
                  <a:cubicBezTo>
                    <a:pt x="21" y="315"/>
                    <a:pt x="21" y="315"/>
                    <a:pt x="21" y="315"/>
                  </a:cubicBezTo>
                  <a:cubicBezTo>
                    <a:pt x="21" y="316"/>
                    <a:pt x="20" y="317"/>
                    <a:pt x="19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19" y="317"/>
                    <a:pt x="19" y="317"/>
                    <a:pt x="19" y="317"/>
                  </a:cubicBezTo>
                  <a:close/>
                  <a:moveTo>
                    <a:pt x="597" y="312"/>
                  </a:moveTo>
                  <a:cubicBezTo>
                    <a:pt x="597" y="312"/>
                    <a:pt x="597" y="312"/>
                    <a:pt x="597" y="312"/>
                  </a:cubicBezTo>
                  <a:cubicBezTo>
                    <a:pt x="597" y="312"/>
                    <a:pt x="597" y="312"/>
                    <a:pt x="597" y="312"/>
                  </a:cubicBezTo>
                  <a:cubicBezTo>
                    <a:pt x="597" y="311"/>
                    <a:pt x="598" y="310"/>
                    <a:pt x="599" y="310"/>
                  </a:cubicBezTo>
                  <a:cubicBezTo>
                    <a:pt x="599" y="310"/>
                    <a:pt x="599" y="310"/>
                    <a:pt x="599" y="310"/>
                  </a:cubicBezTo>
                  <a:cubicBezTo>
                    <a:pt x="600" y="310"/>
                    <a:pt x="601" y="310"/>
                    <a:pt x="601" y="312"/>
                  </a:cubicBezTo>
                  <a:cubicBezTo>
                    <a:pt x="601" y="312"/>
                    <a:pt x="601" y="312"/>
                    <a:pt x="601" y="312"/>
                  </a:cubicBezTo>
                  <a:cubicBezTo>
                    <a:pt x="601" y="313"/>
                    <a:pt x="600" y="314"/>
                    <a:pt x="599" y="314"/>
                  </a:cubicBezTo>
                  <a:cubicBezTo>
                    <a:pt x="599" y="314"/>
                    <a:pt x="599" y="314"/>
                    <a:pt x="599" y="314"/>
                  </a:cubicBezTo>
                  <a:cubicBezTo>
                    <a:pt x="599" y="314"/>
                    <a:pt x="599" y="314"/>
                    <a:pt x="599" y="314"/>
                  </a:cubicBezTo>
                  <a:cubicBezTo>
                    <a:pt x="599" y="314"/>
                    <a:pt x="599" y="314"/>
                    <a:pt x="599" y="314"/>
                  </a:cubicBezTo>
                  <a:cubicBezTo>
                    <a:pt x="598" y="314"/>
                    <a:pt x="597" y="313"/>
                    <a:pt x="597" y="312"/>
                  </a:cubicBezTo>
                  <a:close/>
                  <a:moveTo>
                    <a:pt x="20" y="305"/>
                  </a:moveTo>
                  <a:cubicBezTo>
                    <a:pt x="19" y="305"/>
                    <a:pt x="18" y="304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2"/>
                    <a:pt x="19" y="301"/>
                    <a:pt x="20" y="301"/>
                  </a:cubicBezTo>
                  <a:cubicBezTo>
                    <a:pt x="20" y="301"/>
                    <a:pt x="20" y="301"/>
                    <a:pt x="20" y="301"/>
                  </a:cubicBezTo>
                  <a:cubicBezTo>
                    <a:pt x="21" y="301"/>
                    <a:pt x="22" y="302"/>
                    <a:pt x="22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2" y="304"/>
                    <a:pt x="21" y="305"/>
                    <a:pt x="20" y="305"/>
                  </a:cubicBezTo>
                  <a:cubicBezTo>
                    <a:pt x="20" y="305"/>
                    <a:pt x="20" y="305"/>
                    <a:pt x="20" y="305"/>
                  </a:cubicBezTo>
                  <a:cubicBezTo>
                    <a:pt x="20" y="305"/>
                    <a:pt x="20" y="305"/>
                    <a:pt x="20" y="305"/>
                  </a:cubicBezTo>
                  <a:close/>
                  <a:moveTo>
                    <a:pt x="596" y="300"/>
                  </a:moveTo>
                  <a:cubicBezTo>
                    <a:pt x="596" y="299"/>
                    <a:pt x="597" y="298"/>
                    <a:pt x="598" y="298"/>
                  </a:cubicBezTo>
                  <a:cubicBezTo>
                    <a:pt x="598" y="298"/>
                    <a:pt x="598" y="298"/>
                    <a:pt x="598" y="298"/>
                  </a:cubicBezTo>
                  <a:cubicBezTo>
                    <a:pt x="599" y="298"/>
                    <a:pt x="600" y="298"/>
                    <a:pt x="600" y="299"/>
                  </a:cubicBezTo>
                  <a:cubicBezTo>
                    <a:pt x="600" y="299"/>
                    <a:pt x="600" y="299"/>
                    <a:pt x="600" y="299"/>
                  </a:cubicBezTo>
                  <a:cubicBezTo>
                    <a:pt x="600" y="301"/>
                    <a:pt x="599" y="302"/>
                    <a:pt x="598" y="302"/>
                  </a:cubicBezTo>
                  <a:cubicBezTo>
                    <a:pt x="598" y="302"/>
                    <a:pt x="598" y="302"/>
                    <a:pt x="598" y="302"/>
                  </a:cubicBezTo>
                  <a:cubicBezTo>
                    <a:pt x="598" y="302"/>
                    <a:pt x="598" y="302"/>
                    <a:pt x="598" y="302"/>
                  </a:cubicBezTo>
                  <a:cubicBezTo>
                    <a:pt x="598" y="302"/>
                    <a:pt x="598" y="302"/>
                    <a:pt x="598" y="302"/>
                  </a:cubicBezTo>
                  <a:cubicBezTo>
                    <a:pt x="597" y="302"/>
                    <a:pt x="596" y="301"/>
                    <a:pt x="596" y="300"/>
                  </a:cubicBezTo>
                  <a:close/>
                  <a:moveTo>
                    <a:pt x="20" y="293"/>
                  </a:moveTo>
                  <a:cubicBezTo>
                    <a:pt x="19" y="293"/>
                    <a:pt x="19" y="292"/>
                    <a:pt x="19" y="291"/>
                  </a:cubicBezTo>
                  <a:cubicBezTo>
                    <a:pt x="19" y="291"/>
                    <a:pt x="19" y="291"/>
                    <a:pt x="19" y="291"/>
                  </a:cubicBezTo>
                  <a:cubicBezTo>
                    <a:pt x="19" y="289"/>
                    <a:pt x="20" y="289"/>
                    <a:pt x="21" y="289"/>
                  </a:cubicBezTo>
                  <a:cubicBezTo>
                    <a:pt x="21" y="289"/>
                    <a:pt x="21" y="289"/>
                    <a:pt x="21" y="289"/>
                  </a:cubicBezTo>
                  <a:cubicBezTo>
                    <a:pt x="22" y="289"/>
                    <a:pt x="23" y="290"/>
                    <a:pt x="23" y="291"/>
                  </a:cubicBezTo>
                  <a:cubicBezTo>
                    <a:pt x="23" y="291"/>
                    <a:pt x="23" y="291"/>
                    <a:pt x="23" y="291"/>
                  </a:cubicBezTo>
                  <a:cubicBezTo>
                    <a:pt x="23" y="291"/>
                    <a:pt x="23" y="291"/>
                    <a:pt x="23" y="291"/>
                  </a:cubicBezTo>
                  <a:cubicBezTo>
                    <a:pt x="23" y="291"/>
                    <a:pt x="23" y="291"/>
                    <a:pt x="23" y="291"/>
                  </a:cubicBezTo>
                  <a:cubicBezTo>
                    <a:pt x="23" y="292"/>
                    <a:pt x="22" y="293"/>
                    <a:pt x="21" y="293"/>
                  </a:cubicBezTo>
                  <a:cubicBezTo>
                    <a:pt x="21" y="293"/>
                    <a:pt x="21" y="293"/>
                    <a:pt x="21" y="293"/>
                  </a:cubicBezTo>
                  <a:cubicBezTo>
                    <a:pt x="21" y="293"/>
                    <a:pt x="21" y="293"/>
                    <a:pt x="20" y="293"/>
                  </a:cubicBezTo>
                  <a:close/>
                  <a:moveTo>
                    <a:pt x="595" y="288"/>
                  </a:moveTo>
                  <a:cubicBezTo>
                    <a:pt x="595" y="287"/>
                    <a:pt x="596" y="286"/>
                    <a:pt x="597" y="286"/>
                  </a:cubicBezTo>
                  <a:cubicBezTo>
                    <a:pt x="597" y="286"/>
                    <a:pt x="597" y="286"/>
                    <a:pt x="597" y="286"/>
                  </a:cubicBezTo>
                  <a:cubicBezTo>
                    <a:pt x="598" y="286"/>
                    <a:pt x="599" y="286"/>
                    <a:pt x="599" y="287"/>
                  </a:cubicBezTo>
                  <a:cubicBezTo>
                    <a:pt x="599" y="287"/>
                    <a:pt x="599" y="287"/>
                    <a:pt x="599" y="287"/>
                  </a:cubicBezTo>
                  <a:cubicBezTo>
                    <a:pt x="599" y="289"/>
                    <a:pt x="598" y="290"/>
                    <a:pt x="597" y="290"/>
                  </a:cubicBezTo>
                  <a:cubicBezTo>
                    <a:pt x="597" y="290"/>
                    <a:pt x="597" y="290"/>
                    <a:pt x="597" y="290"/>
                  </a:cubicBezTo>
                  <a:cubicBezTo>
                    <a:pt x="597" y="290"/>
                    <a:pt x="597" y="290"/>
                    <a:pt x="597" y="290"/>
                  </a:cubicBezTo>
                  <a:cubicBezTo>
                    <a:pt x="597" y="290"/>
                    <a:pt x="597" y="290"/>
                    <a:pt x="597" y="290"/>
                  </a:cubicBezTo>
                  <a:cubicBezTo>
                    <a:pt x="596" y="290"/>
                    <a:pt x="595" y="289"/>
                    <a:pt x="595" y="288"/>
                  </a:cubicBezTo>
                  <a:close/>
                  <a:moveTo>
                    <a:pt x="22" y="281"/>
                  </a:moveTo>
                  <a:cubicBezTo>
                    <a:pt x="21" y="281"/>
                    <a:pt x="20" y="280"/>
                    <a:pt x="20" y="279"/>
                  </a:cubicBezTo>
                  <a:cubicBezTo>
                    <a:pt x="20" y="279"/>
                    <a:pt x="20" y="279"/>
                    <a:pt x="20" y="279"/>
                  </a:cubicBezTo>
                  <a:cubicBezTo>
                    <a:pt x="20" y="278"/>
                    <a:pt x="21" y="277"/>
                    <a:pt x="22" y="277"/>
                  </a:cubicBezTo>
                  <a:cubicBezTo>
                    <a:pt x="22" y="277"/>
                    <a:pt x="22" y="277"/>
                    <a:pt x="22" y="277"/>
                  </a:cubicBezTo>
                  <a:cubicBezTo>
                    <a:pt x="23" y="277"/>
                    <a:pt x="24" y="278"/>
                    <a:pt x="24" y="279"/>
                  </a:cubicBezTo>
                  <a:cubicBezTo>
                    <a:pt x="24" y="279"/>
                    <a:pt x="24" y="279"/>
                    <a:pt x="24" y="279"/>
                  </a:cubicBezTo>
                  <a:cubicBezTo>
                    <a:pt x="24" y="280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lose/>
                  <a:moveTo>
                    <a:pt x="594" y="276"/>
                  </a:moveTo>
                  <a:cubicBezTo>
                    <a:pt x="593" y="275"/>
                    <a:pt x="594" y="274"/>
                    <a:pt x="595" y="274"/>
                  </a:cubicBezTo>
                  <a:cubicBezTo>
                    <a:pt x="595" y="274"/>
                    <a:pt x="595" y="274"/>
                    <a:pt x="595" y="274"/>
                  </a:cubicBezTo>
                  <a:cubicBezTo>
                    <a:pt x="596" y="274"/>
                    <a:pt x="597" y="274"/>
                    <a:pt x="598" y="275"/>
                  </a:cubicBezTo>
                  <a:cubicBezTo>
                    <a:pt x="598" y="275"/>
                    <a:pt x="598" y="275"/>
                    <a:pt x="598" y="275"/>
                  </a:cubicBezTo>
                  <a:cubicBezTo>
                    <a:pt x="598" y="277"/>
                    <a:pt x="597" y="278"/>
                    <a:pt x="596" y="278"/>
                  </a:cubicBezTo>
                  <a:cubicBezTo>
                    <a:pt x="596" y="278"/>
                    <a:pt x="596" y="278"/>
                    <a:pt x="596" y="278"/>
                  </a:cubicBezTo>
                  <a:cubicBezTo>
                    <a:pt x="596" y="278"/>
                    <a:pt x="596" y="278"/>
                    <a:pt x="596" y="278"/>
                  </a:cubicBezTo>
                  <a:cubicBezTo>
                    <a:pt x="596" y="278"/>
                    <a:pt x="596" y="278"/>
                    <a:pt x="596" y="278"/>
                  </a:cubicBezTo>
                  <a:cubicBezTo>
                    <a:pt x="595" y="278"/>
                    <a:pt x="594" y="277"/>
                    <a:pt x="594" y="276"/>
                  </a:cubicBezTo>
                  <a:close/>
                  <a:moveTo>
                    <a:pt x="24" y="269"/>
                  </a:moveTo>
                  <a:cubicBezTo>
                    <a:pt x="23" y="269"/>
                    <a:pt x="22" y="268"/>
                    <a:pt x="22" y="267"/>
                  </a:cubicBezTo>
                  <a:cubicBezTo>
                    <a:pt x="22" y="267"/>
                    <a:pt x="22" y="267"/>
                    <a:pt x="22" y="267"/>
                  </a:cubicBezTo>
                  <a:cubicBezTo>
                    <a:pt x="22" y="266"/>
                    <a:pt x="23" y="265"/>
                    <a:pt x="24" y="265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5" y="265"/>
                    <a:pt x="26" y="266"/>
                    <a:pt x="26" y="267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6" y="268"/>
                    <a:pt x="25" y="269"/>
                    <a:pt x="24" y="269"/>
                  </a:cubicBezTo>
                  <a:cubicBezTo>
                    <a:pt x="24" y="269"/>
                    <a:pt x="24" y="269"/>
                    <a:pt x="24" y="269"/>
                  </a:cubicBezTo>
                  <a:cubicBezTo>
                    <a:pt x="24" y="269"/>
                    <a:pt x="24" y="269"/>
                    <a:pt x="24" y="269"/>
                  </a:cubicBezTo>
                  <a:close/>
                  <a:moveTo>
                    <a:pt x="592" y="264"/>
                  </a:moveTo>
                  <a:cubicBezTo>
                    <a:pt x="591" y="263"/>
                    <a:pt x="592" y="262"/>
                    <a:pt x="593" y="262"/>
                  </a:cubicBezTo>
                  <a:cubicBezTo>
                    <a:pt x="593" y="262"/>
                    <a:pt x="593" y="262"/>
                    <a:pt x="593" y="262"/>
                  </a:cubicBezTo>
                  <a:cubicBezTo>
                    <a:pt x="594" y="262"/>
                    <a:pt x="595" y="262"/>
                    <a:pt x="596" y="263"/>
                  </a:cubicBezTo>
                  <a:cubicBezTo>
                    <a:pt x="596" y="263"/>
                    <a:pt x="596" y="263"/>
                    <a:pt x="596" y="263"/>
                  </a:cubicBezTo>
                  <a:cubicBezTo>
                    <a:pt x="596" y="265"/>
                    <a:pt x="595" y="266"/>
                    <a:pt x="594" y="266"/>
                  </a:cubicBezTo>
                  <a:cubicBezTo>
                    <a:pt x="594" y="266"/>
                    <a:pt x="594" y="266"/>
                    <a:pt x="594" y="266"/>
                  </a:cubicBezTo>
                  <a:cubicBezTo>
                    <a:pt x="594" y="266"/>
                    <a:pt x="594" y="266"/>
                    <a:pt x="594" y="266"/>
                  </a:cubicBezTo>
                  <a:cubicBezTo>
                    <a:pt x="594" y="266"/>
                    <a:pt x="594" y="266"/>
                    <a:pt x="594" y="266"/>
                  </a:cubicBezTo>
                  <a:cubicBezTo>
                    <a:pt x="593" y="266"/>
                    <a:pt x="592" y="265"/>
                    <a:pt x="592" y="264"/>
                  </a:cubicBezTo>
                  <a:close/>
                  <a:moveTo>
                    <a:pt x="26" y="257"/>
                  </a:moveTo>
                  <a:cubicBezTo>
                    <a:pt x="25" y="257"/>
                    <a:pt x="24" y="256"/>
                    <a:pt x="24" y="255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5" y="254"/>
                    <a:pt x="26" y="253"/>
                    <a:pt x="27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8" y="254"/>
                    <a:pt x="29" y="255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7"/>
                    <a:pt x="27" y="257"/>
                    <a:pt x="26" y="257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6" y="257"/>
                    <a:pt x="26" y="257"/>
                    <a:pt x="26" y="257"/>
                  </a:cubicBezTo>
                  <a:close/>
                  <a:moveTo>
                    <a:pt x="589" y="253"/>
                  </a:moveTo>
                  <a:cubicBezTo>
                    <a:pt x="589" y="252"/>
                    <a:pt x="590" y="250"/>
                    <a:pt x="591" y="250"/>
                  </a:cubicBezTo>
                  <a:cubicBezTo>
                    <a:pt x="591" y="250"/>
                    <a:pt x="591" y="250"/>
                    <a:pt x="591" y="250"/>
                  </a:cubicBezTo>
                  <a:cubicBezTo>
                    <a:pt x="592" y="250"/>
                    <a:pt x="593" y="251"/>
                    <a:pt x="593" y="252"/>
                  </a:cubicBezTo>
                  <a:cubicBezTo>
                    <a:pt x="593" y="252"/>
                    <a:pt x="593" y="252"/>
                    <a:pt x="593" y="252"/>
                  </a:cubicBezTo>
                  <a:cubicBezTo>
                    <a:pt x="593" y="253"/>
                    <a:pt x="593" y="254"/>
                    <a:pt x="591" y="254"/>
                  </a:cubicBezTo>
                  <a:cubicBezTo>
                    <a:pt x="591" y="254"/>
                    <a:pt x="591" y="254"/>
                    <a:pt x="591" y="254"/>
                  </a:cubicBezTo>
                  <a:cubicBezTo>
                    <a:pt x="591" y="254"/>
                    <a:pt x="591" y="254"/>
                    <a:pt x="591" y="254"/>
                  </a:cubicBezTo>
                  <a:cubicBezTo>
                    <a:pt x="591" y="254"/>
                    <a:pt x="591" y="254"/>
                    <a:pt x="591" y="254"/>
                  </a:cubicBezTo>
                  <a:cubicBezTo>
                    <a:pt x="590" y="254"/>
                    <a:pt x="589" y="254"/>
                    <a:pt x="589" y="253"/>
                  </a:cubicBezTo>
                  <a:close/>
                  <a:moveTo>
                    <a:pt x="29" y="246"/>
                  </a:moveTo>
                  <a:cubicBezTo>
                    <a:pt x="28" y="245"/>
                    <a:pt x="27" y="244"/>
                    <a:pt x="27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8" y="242"/>
                    <a:pt x="29" y="242"/>
                    <a:pt x="30" y="242"/>
                  </a:cubicBezTo>
                  <a:cubicBezTo>
                    <a:pt x="30" y="242"/>
                    <a:pt x="30" y="242"/>
                    <a:pt x="30" y="242"/>
                  </a:cubicBezTo>
                  <a:cubicBezTo>
                    <a:pt x="31" y="242"/>
                    <a:pt x="31" y="243"/>
                    <a:pt x="31" y="244"/>
                  </a:cubicBezTo>
                  <a:cubicBezTo>
                    <a:pt x="31" y="244"/>
                    <a:pt x="31" y="244"/>
                    <a:pt x="31" y="244"/>
                  </a:cubicBezTo>
                  <a:cubicBezTo>
                    <a:pt x="31" y="245"/>
                    <a:pt x="30" y="246"/>
                    <a:pt x="29" y="246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9" y="246"/>
                    <a:pt x="29" y="246"/>
                    <a:pt x="29" y="246"/>
                  </a:cubicBezTo>
                  <a:close/>
                  <a:moveTo>
                    <a:pt x="586" y="241"/>
                  </a:moveTo>
                  <a:cubicBezTo>
                    <a:pt x="586" y="241"/>
                    <a:pt x="586" y="241"/>
                    <a:pt x="586" y="241"/>
                  </a:cubicBezTo>
                  <a:cubicBezTo>
                    <a:pt x="586" y="241"/>
                    <a:pt x="586" y="241"/>
                    <a:pt x="586" y="241"/>
                  </a:cubicBezTo>
                  <a:cubicBezTo>
                    <a:pt x="586" y="240"/>
                    <a:pt x="586" y="239"/>
                    <a:pt x="587" y="239"/>
                  </a:cubicBezTo>
                  <a:cubicBezTo>
                    <a:pt x="587" y="239"/>
                    <a:pt x="587" y="239"/>
                    <a:pt x="587" y="239"/>
                  </a:cubicBezTo>
                  <a:cubicBezTo>
                    <a:pt x="589" y="238"/>
                    <a:pt x="590" y="239"/>
                    <a:pt x="590" y="240"/>
                  </a:cubicBezTo>
                  <a:cubicBezTo>
                    <a:pt x="590" y="240"/>
                    <a:pt x="590" y="240"/>
                    <a:pt x="590" y="240"/>
                  </a:cubicBezTo>
                  <a:cubicBezTo>
                    <a:pt x="590" y="241"/>
                    <a:pt x="590" y="242"/>
                    <a:pt x="589" y="242"/>
                  </a:cubicBezTo>
                  <a:cubicBezTo>
                    <a:pt x="589" y="242"/>
                    <a:pt x="589" y="242"/>
                    <a:pt x="589" y="242"/>
                  </a:cubicBezTo>
                  <a:cubicBezTo>
                    <a:pt x="588" y="242"/>
                    <a:pt x="588" y="242"/>
                    <a:pt x="588" y="242"/>
                  </a:cubicBezTo>
                  <a:cubicBezTo>
                    <a:pt x="588" y="242"/>
                    <a:pt x="588" y="242"/>
                    <a:pt x="588" y="242"/>
                  </a:cubicBezTo>
                  <a:cubicBezTo>
                    <a:pt x="587" y="242"/>
                    <a:pt x="586" y="242"/>
                    <a:pt x="586" y="241"/>
                  </a:cubicBezTo>
                  <a:close/>
                  <a:moveTo>
                    <a:pt x="32" y="234"/>
                  </a:moveTo>
                  <a:cubicBezTo>
                    <a:pt x="31" y="234"/>
                    <a:pt x="30" y="233"/>
                    <a:pt x="31" y="232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1"/>
                    <a:pt x="32" y="230"/>
                    <a:pt x="33" y="230"/>
                  </a:cubicBezTo>
                  <a:cubicBezTo>
                    <a:pt x="33" y="230"/>
                    <a:pt x="33" y="230"/>
                    <a:pt x="33" y="230"/>
                  </a:cubicBezTo>
                  <a:cubicBezTo>
                    <a:pt x="34" y="231"/>
                    <a:pt x="35" y="232"/>
                    <a:pt x="34" y="233"/>
                  </a:cubicBezTo>
                  <a:cubicBezTo>
                    <a:pt x="34" y="233"/>
                    <a:pt x="34" y="233"/>
                    <a:pt x="34" y="233"/>
                  </a:cubicBezTo>
                  <a:cubicBezTo>
                    <a:pt x="34" y="233"/>
                    <a:pt x="34" y="233"/>
                    <a:pt x="34" y="233"/>
                  </a:cubicBezTo>
                  <a:cubicBezTo>
                    <a:pt x="34" y="233"/>
                    <a:pt x="34" y="233"/>
                    <a:pt x="34" y="233"/>
                  </a:cubicBezTo>
                  <a:cubicBezTo>
                    <a:pt x="34" y="234"/>
                    <a:pt x="33" y="234"/>
                    <a:pt x="33" y="234"/>
                  </a:cubicBezTo>
                  <a:cubicBezTo>
                    <a:pt x="33" y="234"/>
                    <a:pt x="33" y="234"/>
                    <a:pt x="33" y="234"/>
                  </a:cubicBezTo>
                  <a:cubicBezTo>
                    <a:pt x="32" y="234"/>
                    <a:pt x="32" y="234"/>
                    <a:pt x="32" y="234"/>
                  </a:cubicBezTo>
                  <a:close/>
                  <a:moveTo>
                    <a:pt x="583" y="230"/>
                  </a:moveTo>
                  <a:cubicBezTo>
                    <a:pt x="582" y="229"/>
                    <a:pt x="583" y="227"/>
                    <a:pt x="584" y="227"/>
                  </a:cubicBezTo>
                  <a:cubicBezTo>
                    <a:pt x="584" y="227"/>
                    <a:pt x="584" y="227"/>
                    <a:pt x="584" y="227"/>
                  </a:cubicBezTo>
                  <a:cubicBezTo>
                    <a:pt x="585" y="227"/>
                    <a:pt x="586" y="227"/>
                    <a:pt x="586" y="228"/>
                  </a:cubicBezTo>
                  <a:cubicBezTo>
                    <a:pt x="586" y="228"/>
                    <a:pt x="586" y="228"/>
                    <a:pt x="586" y="228"/>
                  </a:cubicBezTo>
                  <a:cubicBezTo>
                    <a:pt x="587" y="229"/>
                    <a:pt x="586" y="231"/>
                    <a:pt x="585" y="231"/>
                  </a:cubicBezTo>
                  <a:cubicBezTo>
                    <a:pt x="585" y="231"/>
                    <a:pt x="585" y="231"/>
                    <a:pt x="585" y="231"/>
                  </a:cubicBezTo>
                  <a:cubicBezTo>
                    <a:pt x="585" y="231"/>
                    <a:pt x="585" y="231"/>
                    <a:pt x="585" y="231"/>
                  </a:cubicBezTo>
                  <a:cubicBezTo>
                    <a:pt x="585" y="231"/>
                    <a:pt x="585" y="231"/>
                    <a:pt x="585" y="231"/>
                  </a:cubicBezTo>
                  <a:cubicBezTo>
                    <a:pt x="584" y="231"/>
                    <a:pt x="583" y="230"/>
                    <a:pt x="583" y="230"/>
                  </a:cubicBezTo>
                  <a:close/>
                  <a:moveTo>
                    <a:pt x="36" y="223"/>
                  </a:moveTo>
                  <a:cubicBezTo>
                    <a:pt x="35" y="222"/>
                    <a:pt x="34" y="221"/>
                    <a:pt x="35" y="220"/>
                  </a:cubicBezTo>
                  <a:cubicBezTo>
                    <a:pt x="35" y="220"/>
                    <a:pt x="35" y="220"/>
                    <a:pt x="35" y="220"/>
                  </a:cubicBezTo>
                  <a:cubicBezTo>
                    <a:pt x="35" y="219"/>
                    <a:pt x="36" y="219"/>
                    <a:pt x="37" y="219"/>
                  </a:cubicBezTo>
                  <a:cubicBezTo>
                    <a:pt x="37" y="219"/>
                    <a:pt x="37" y="219"/>
                    <a:pt x="37" y="219"/>
                  </a:cubicBezTo>
                  <a:cubicBezTo>
                    <a:pt x="38" y="219"/>
                    <a:pt x="39" y="221"/>
                    <a:pt x="38" y="222"/>
                  </a:cubicBezTo>
                  <a:cubicBezTo>
                    <a:pt x="38" y="222"/>
                    <a:pt x="38" y="222"/>
                    <a:pt x="38" y="222"/>
                  </a:cubicBezTo>
                  <a:cubicBezTo>
                    <a:pt x="38" y="222"/>
                    <a:pt x="38" y="222"/>
                    <a:pt x="38" y="222"/>
                  </a:cubicBezTo>
                  <a:cubicBezTo>
                    <a:pt x="38" y="222"/>
                    <a:pt x="38" y="222"/>
                    <a:pt x="38" y="222"/>
                  </a:cubicBezTo>
                  <a:cubicBezTo>
                    <a:pt x="38" y="222"/>
                    <a:pt x="37" y="223"/>
                    <a:pt x="36" y="223"/>
                  </a:cubicBezTo>
                  <a:cubicBezTo>
                    <a:pt x="36" y="223"/>
                    <a:pt x="36" y="223"/>
                    <a:pt x="36" y="223"/>
                  </a:cubicBezTo>
                  <a:cubicBezTo>
                    <a:pt x="36" y="223"/>
                    <a:pt x="36" y="223"/>
                    <a:pt x="36" y="223"/>
                  </a:cubicBezTo>
                  <a:close/>
                  <a:moveTo>
                    <a:pt x="579" y="218"/>
                  </a:moveTo>
                  <a:cubicBezTo>
                    <a:pt x="578" y="217"/>
                    <a:pt x="579" y="216"/>
                    <a:pt x="580" y="216"/>
                  </a:cubicBezTo>
                  <a:cubicBezTo>
                    <a:pt x="580" y="216"/>
                    <a:pt x="580" y="216"/>
                    <a:pt x="580" y="216"/>
                  </a:cubicBezTo>
                  <a:cubicBezTo>
                    <a:pt x="581" y="215"/>
                    <a:pt x="582" y="216"/>
                    <a:pt x="582" y="217"/>
                  </a:cubicBezTo>
                  <a:cubicBezTo>
                    <a:pt x="582" y="217"/>
                    <a:pt x="582" y="217"/>
                    <a:pt x="582" y="217"/>
                  </a:cubicBezTo>
                  <a:cubicBezTo>
                    <a:pt x="583" y="218"/>
                    <a:pt x="582" y="219"/>
                    <a:pt x="581" y="220"/>
                  </a:cubicBezTo>
                  <a:cubicBezTo>
                    <a:pt x="581" y="220"/>
                    <a:pt x="581" y="220"/>
                    <a:pt x="581" y="220"/>
                  </a:cubicBezTo>
                  <a:cubicBezTo>
                    <a:pt x="581" y="220"/>
                    <a:pt x="581" y="220"/>
                    <a:pt x="581" y="220"/>
                  </a:cubicBezTo>
                  <a:cubicBezTo>
                    <a:pt x="581" y="220"/>
                    <a:pt x="581" y="220"/>
                    <a:pt x="581" y="220"/>
                  </a:cubicBezTo>
                  <a:cubicBezTo>
                    <a:pt x="580" y="220"/>
                    <a:pt x="579" y="219"/>
                    <a:pt x="579" y="218"/>
                  </a:cubicBezTo>
                  <a:close/>
                  <a:moveTo>
                    <a:pt x="40" y="212"/>
                  </a:moveTo>
                  <a:cubicBezTo>
                    <a:pt x="39" y="211"/>
                    <a:pt x="38" y="210"/>
                    <a:pt x="39" y="209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39" y="208"/>
                    <a:pt x="40" y="207"/>
                    <a:pt x="41" y="208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42" y="208"/>
                    <a:pt x="43" y="209"/>
                    <a:pt x="43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2" y="211"/>
                    <a:pt x="41" y="212"/>
                    <a:pt x="41" y="212"/>
                  </a:cubicBezTo>
                  <a:cubicBezTo>
                    <a:pt x="41" y="212"/>
                    <a:pt x="41" y="212"/>
                    <a:pt x="41" y="212"/>
                  </a:cubicBezTo>
                  <a:cubicBezTo>
                    <a:pt x="40" y="212"/>
                    <a:pt x="40" y="212"/>
                    <a:pt x="40" y="212"/>
                  </a:cubicBezTo>
                  <a:close/>
                  <a:moveTo>
                    <a:pt x="574" y="207"/>
                  </a:moveTo>
                  <a:cubicBezTo>
                    <a:pt x="574" y="206"/>
                    <a:pt x="574" y="205"/>
                    <a:pt x="575" y="205"/>
                  </a:cubicBezTo>
                  <a:cubicBezTo>
                    <a:pt x="575" y="205"/>
                    <a:pt x="575" y="205"/>
                    <a:pt x="575" y="205"/>
                  </a:cubicBezTo>
                  <a:cubicBezTo>
                    <a:pt x="576" y="204"/>
                    <a:pt x="578" y="205"/>
                    <a:pt x="578" y="206"/>
                  </a:cubicBezTo>
                  <a:cubicBezTo>
                    <a:pt x="578" y="206"/>
                    <a:pt x="578" y="206"/>
                    <a:pt x="578" y="206"/>
                  </a:cubicBezTo>
                  <a:cubicBezTo>
                    <a:pt x="578" y="207"/>
                    <a:pt x="578" y="208"/>
                    <a:pt x="577" y="208"/>
                  </a:cubicBezTo>
                  <a:cubicBezTo>
                    <a:pt x="577" y="208"/>
                    <a:pt x="577" y="208"/>
                    <a:pt x="577" y="208"/>
                  </a:cubicBezTo>
                  <a:cubicBezTo>
                    <a:pt x="577" y="208"/>
                    <a:pt x="576" y="209"/>
                    <a:pt x="576" y="209"/>
                  </a:cubicBezTo>
                  <a:cubicBezTo>
                    <a:pt x="576" y="209"/>
                    <a:pt x="576" y="209"/>
                    <a:pt x="576" y="209"/>
                  </a:cubicBezTo>
                  <a:cubicBezTo>
                    <a:pt x="575" y="209"/>
                    <a:pt x="575" y="208"/>
                    <a:pt x="574" y="207"/>
                  </a:cubicBezTo>
                  <a:close/>
                  <a:moveTo>
                    <a:pt x="45" y="200"/>
                  </a:moveTo>
                  <a:cubicBezTo>
                    <a:pt x="44" y="200"/>
                    <a:pt x="43" y="199"/>
                    <a:pt x="44" y="198"/>
                  </a:cubicBezTo>
                  <a:cubicBezTo>
                    <a:pt x="44" y="198"/>
                    <a:pt x="44" y="198"/>
                    <a:pt x="44" y="198"/>
                  </a:cubicBezTo>
                  <a:cubicBezTo>
                    <a:pt x="44" y="197"/>
                    <a:pt x="45" y="196"/>
                    <a:pt x="46" y="197"/>
                  </a:cubicBezTo>
                  <a:cubicBezTo>
                    <a:pt x="46" y="197"/>
                    <a:pt x="46" y="197"/>
                    <a:pt x="46" y="197"/>
                  </a:cubicBezTo>
                  <a:cubicBezTo>
                    <a:pt x="47" y="197"/>
                    <a:pt x="48" y="199"/>
                    <a:pt x="47" y="200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7" y="200"/>
                    <a:pt x="46" y="201"/>
                    <a:pt x="45" y="201"/>
                  </a:cubicBezTo>
                  <a:cubicBezTo>
                    <a:pt x="45" y="201"/>
                    <a:pt x="45" y="201"/>
                    <a:pt x="45" y="201"/>
                  </a:cubicBezTo>
                  <a:cubicBezTo>
                    <a:pt x="45" y="201"/>
                    <a:pt x="45" y="201"/>
                    <a:pt x="45" y="200"/>
                  </a:cubicBezTo>
                  <a:close/>
                  <a:moveTo>
                    <a:pt x="569" y="196"/>
                  </a:moveTo>
                  <a:cubicBezTo>
                    <a:pt x="569" y="195"/>
                    <a:pt x="569" y="194"/>
                    <a:pt x="570" y="194"/>
                  </a:cubicBezTo>
                  <a:cubicBezTo>
                    <a:pt x="570" y="194"/>
                    <a:pt x="570" y="194"/>
                    <a:pt x="570" y="194"/>
                  </a:cubicBezTo>
                  <a:cubicBezTo>
                    <a:pt x="571" y="193"/>
                    <a:pt x="573" y="194"/>
                    <a:pt x="573" y="195"/>
                  </a:cubicBezTo>
                  <a:cubicBezTo>
                    <a:pt x="573" y="195"/>
                    <a:pt x="573" y="195"/>
                    <a:pt x="573" y="195"/>
                  </a:cubicBezTo>
                  <a:cubicBezTo>
                    <a:pt x="574" y="196"/>
                    <a:pt x="573" y="197"/>
                    <a:pt x="572" y="197"/>
                  </a:cubicBezTo>
                  <a:cubicBezTo>
                    <a:pt x="572" y="197"/>
                    <a:pt x="572" y="197"/>
                    <a:pt x="572" y="197"/>
                  </a:cubicBezTo>
                  <a:cubicBezTo>
                    <a:pt x="572" y="197"/>
                    <a:pt x="572" y="198"/>
                    <a:pt x="571" y="198"/>
                  </a:cubicBezTo>
                  <a:cubicBezTo>
                    <a:pt x="571" y="198"/>
                    <a:pt x="571" y="198"/>
                    <a:pt x="571" y="198"/>
                  </a:cubicBezTo>
                  <a:cubicBezTo>
                    <a:pt x="571" y="198"/>
                    <a:pt x="570" y="197"/>
                    <a:pt x="569" y="196"/>
                  </a:cubicBezTo>
                  <a:close/>
                  <a:moveTo>
                    <a:pt x="50" y="190"/>
                  </a:moveTo>
                  <a:cubicBezTo>
                    <a:pt x="49" y="189"/>
                    <a:pt x="48" y="188"/>
                    <a:pt x="49" y="187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49" y="186"/>
                    <a:pt x="51" y="186"/>
                    <a:pt x="52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3" y="187"/>
                    <a:pt x="53" y="188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1" y="190"/>
                    <a:pt x="51" y="190"/>
                  </a:cubicBezTo>
                  <a:cubicBezTo>
                    <a:pt x="51" y="190"/>
                    <a:pt x="51" y="190"/>
                    <a:pt x="51" y="190"/>
                  </a:cubicBezTo>
                  <a:cubicBezTo>
                    <a:pt x="50" y="190"/>
                    <a:pt x="50" y="190"/>
                    <a:pt x="50" y="190"/>
                  </a:cubicBezTo>
                  <a:close/>
                  <a:moveTo>
                    <a:pt x="564" y="186"/>
                  </a:moveTo>
                  <a:cubicBezTo>
                    <a:pt x="564" y="185"/>
                    <a:pt x="564" y="184"/>
                    <a:pt x="565" y="183"/>
                  </a:cubicBezTo>
                  <a:cubicBezTo>
                    <a:pt x="565" y="183"/>
                    <a:pt x="565" y="183"/>
                    <a:pt x="565" y="183"/>
                  </a:cubicBezTo>
                  <a:cubicBezTo>
                    <a:pt x="566" y="182"/>
                    <a:pt x="567" y="183"/>
                    <a:pt x="568" y="184"/>
                  </a:cubicBezTo>
                  <a:cubicBezTo>
                    <a:pt x="568" y="184"/>
                    <a:pt x="568" y="184"/>
                    <a:pt x="568" y="184"/>
                  </a:cubicBezTo>
                  <a:cubicBezTo>
                    <a:pt x="568" y="185"/>
                    <a:pt x="568" y="186"/>
                    <a:pt x="567" y="187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7" y="187"/>
                    <a:pt x="566" y="187"/>
                    <a:pt x="566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65" y="187"/>
                    <a:pt x="565" y="186"/>
                    <a:pt x="564" y="186"/>
                  </a:cubicBezTo>
                  <a:close/>
                  <a:moveTo>
                    <a:pt x="55" y="179"/>
                  </a:moveTo>
                  <a:cubicBezTo>
                    <a:pt x="54" y="178"/>
                    <a:pt x="54" y="177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5"/>
                    <a:pt x="56" y="175"/>
                    <a:pt x="57" y="176"/>
                  </a:cubicBezTo>
                  <a:cubicBezTo>
                    <a:pt x="57" y="176"/>
                    <a:pt x="57" y="176"/>
                    <a:pt x="57" y="176"/>
                  </a:cubicBezTo>
                  <a:cubicBezTo>
                    <a:pt x="58" y="176"/>
                    <a:pt x="59" y="177"/>
                    <a:pt x="58" y="178"/>
                  </a:cubicBezTo>
                  <a:cubicBezTo>
                    <a:pt x="58" y="178"/>
                    <a:pt x="58" y="178"/>
                    <a:pt x="58" y="178"/>
                  </a:cubicBezTo>
                  <a:cubicBezTo>
                    <a:pt x="58" y="178"/>
                    <a:pt x="58" y="178"/>
                    <a:pt x="58" y="178"/>
                  </a:cubicBezTo>
                  <a:cubicBezTo>
                    <a:pt x="58" y="178"/>
                    <a:pt x="58" y="178"/>
                    <a:pt x="58" y="178"/>
                  </a:cubicBezTo>
                  <a:cubicBezTo>
                    <a:pt x="58" y="179"/>
                    <a:pt x="57" y="179"/>
                    <a:pt x="56" y="179"/>
                  </a:cubicBezTo>
                  <a:cubicBezTo>
                    <a:pt x="56" y="179"/>
                    <a:pt x="56" y="179"/>
                    <a:pt x="56" y="179"/>
                  </a:cubicBezTo>
                  <a:cubicBezTo>
                    <a:pt x="56" y="179"/>
                    <a:pt x="56" y="179"/>
                    <a:pt x="55" y="179"/>
                  </a:cubicBezTo>
                  <a:close/>
                  <a:moveTo>
                    <a:pt x="558" y="175"/>
                  </a:moveTo>
                  <a:cubicBezTo>
                    <a:pt x="558" y="174"/>
                    <a:pt x="558" y="173"/>
                    <a:pt x="559" y="173"/>
                  </a:cubicBezTo>
                  <a:cubicBezTo>
                    <a:pt x="559" y="173"/>
                    <a:pt x="559" y="173"/>
                    <a:pt x="559" y="173"/>
                  </a:cubicBezTo>
                  <a:cubicBezTo>
                    <a:pt x="560" y="172"/>
                    <a:pt x="561" y="172"/>
                    <a:pt x="562" y="173"/>
                  </a:cubicBezTo>
                  <a:cubicBezTo>
                    <a:pt x="562" y="173"/>
                    <a:pt x="562" y="173"/>
                    <a:pt x="562" y="173"/>
                  </a:cubicBezTo>
                  <a:cubicBezTo>
                    <a:pt x="562" y="174"/>
                    <a:pt x="562" y="175"/>
                    <a:pt x="561" y="176"/>
                  </a:cubicBezTo>
                  <a:cubicBezTo>
                    <a:pt x="561" y="176"/>
                    <a:pt x="561" y="176"/>
                    <a:pt x="561" y="176"/>
                  </a:cubicBezTo>
                  <a:cubicBezTo>
                    <a:pt x="561" y="176"/>
                    <a:pt x="561" y="176"/>
                    <a:pt x="560" y="176"/>
                  </a:cubicBezTo>
                  <a:cubicBezTo>
                    <a:pt x="560" y="176"/>
                    <a:pt x="560" y="176"/>
                    <a:pt x="560" y="176"/>
                  </a:cubicBezTo>
                  <a:cubicBezTo>
                    <a:pt x="559" y="176"/>
                    <a:pt x="559" y="176"/>
                    <a:pt x="558" y="175"/>
                  </a:cubicBezTo>
                  <a:close/>
                  <a:moveTo>
                    <a:pt x="61" y="169"/>
                  </a:moveTo>
                  <a:cubicBezTo>
                    <a:pt x="60" y="168"/>
                    <a:pt x="60" y="167"/>
                    <a:pt x="61" y="166"/>
                  </a:cubicBezTo>
                  <a:cubicBezTo>
                    <a:pt x="61" y="166"/>
                    <a:pt x="61" y="166"/>
                    <a:pt x="61" y="166"/>
                  </a:cubicBezTo>
                  <a:cubicBezTo>
                    <a:pt x="61" y="165"/>
                    <a:pt x="62" y="165"/>
                    <a:pt x="63" y="165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4" y="166"/>
                    <a:pt x="65" y="167"/>
                    <a:pt x="64" y="168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4" y="169"/>
                    <a:pt x="63" y="169"/>
                    <a:pt x="62" y="169"/>
                  </a:cubicBezTo>
                  <a:cubicBezTo>
                    <a:pt x="62" y="169"/>
                    <a:pt x="62" y="169"/>
                    <a:pt x="62" y="169"/>
                  </a:cubicBezTo>
                  <a:cubicBezTo>
                    <a:pt x="62" y="169"/>
                    <a:pt x="62" y="169"/>
                    <a:pt x="61" y="169"/>
                  </a:cubicBezTo>
                  <a:close/>
                  <a:moveTo>
                    <a:pt x="552" y="165"/>
                  </a:moveTo>
                  <a:cubicBezTo>
                    <a:pt x="552" y="165"/>
                    <a:pt x="552" y="165"/>
                    <a:pt x="552" y="165"/>
                  </a:cubicBezTo>
                  <a:cubicBezTo>
                    <a:pt x="552" y="165"/>
                    <a:pt x="552" y="165"/>
                    <a:pt x="552" y="165"/>
                  </a:cubicBezTo>
                  <a:cubicBezTo>
                    <a:pt x="552" y="164"/>
                    <a:pt x="552" y="163"/>
                    <a:pt x="553" y="162"/>
                  </a:cubicBezTo>
                  <a:cubicBezTo>
                    <a:pt x="553" y="162"/>
                    <a:pt x="553" y="162"/>
                    <a:pt x="553" y="162"/>
                  </a:cubicBezTo>
                  <a:cubicBezTo>
                    <a:pt x="554" y="162"/>
                    <a:pt x="555" y="162"/>
                    <a:pt x="556" y="163"/>
                  </a:cubicBezTo>
                  <a:cubicBezTo>
                    <a:pt x="556" y="163"/>
                    <a:pt x="556" y="163"/>
                    <a:pt x="556" y="163"/>
                  </a:cubicBezTo>
                  <a:cubicBezTo>
                    <a:pt x="556" y="164"/>
                    <a:pt x="556" y="165"/>
                    <a:pt x="555" y="166"/>
                  </a:cubicBezTo>
                  <a:cubicBezTo>
                    <a:pt x="555" y="166"/>
                    <a:pt x="555" y="166"/>
                    <a:pt x="555" y="166"/>
                  </a:cubicBezTo>
                  <a:cubicBezTo>
                    <a:pt x="555" y="166"/>
                    <a:pt x="554" y="166"/>
                    <a:pt x="554" y="166"/>
                  </a:cubicBezTo>
                  <a:cubicBezTo>
                    <a:pt x="554" y="166"/>
                    <a:pt x="554" y="166"/>
                    <a:pt x="554" y="166"/>
                  </a:cubicBezTo>
                  <a:cubicBezTo>
                    <a:pt x="553" y="166"/>
                    <a:pt x="553" y="166"/>
                    <a:pt x="552" y="165"/>
                  </a:cubicBezTo>
                  <a:close/>
                  <a:moveTo>
                    <a:pt x="68" y="158"/>
                  </a:moveTo>
                  <a:cubicBezTo>
                    <a:pt x="67" y="158"/>
                    <a:pt x="67" y="157"/>
                    <a:pt x="67" y="156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68" y="155"/>
                    <a:pt x="69" y="155"/>
                    <a:pt x="70" y="155"/>
                  </a:cubicBezTo>
                  <a:cubicBezTo>
                    <a:pt x="70" y="155"/>
                    <a:pt x="70" y="155"/>
                    <a:pt x="70" y="155"/>
                  </a:cubicBezTo>
                  <a:cubicBezTo>
                    <a:pt x="71" y="156"/>
                    <a:pt x="71" y="157"/>
                    <a:pt x="70" y="158"/>
                  </a:cubicBezTo>
                  <a:cubicBezTo>
                    <a:pt x="70" y="158"/>
                    <a:pt x="70" y="158"/>
                    <a:pt x="70" y="158"/>
                  </a:cubicBezTo>
                  <a:cubicBezTo>
                    <a:pt x="70" y="158"/>
                    <a:pt x="70" y="158"/>
                    <a:pt x="70" y="158"/>
                  </a:cubicBezTo>
                  <a:cubicBezTo>
                    <a:pt x="70" y="158"/>
                    <a:pt x="70" y="158"/>
                    <a:pt x="70" y="158"/>
                  </a:cubicBezTo>
                  <a:cubicBezTo>
                    <a:pt x="70" y="159"/>
                    <a:pt x="69" y="159"/>
                    <a:pt x="69" y="159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68" y="159"/>
                    <a:pt x="68" y="159"/>
                    <a:pt x="68" y="158"/>
                  </a:cubicBezTo>
                  <a:close/>
                  <a:moveTo>
                    <a:pt x="546" y="155"/>
                  </a:moveTo>
                  <a:cubicBezTo>
                    <a:pt x="545" y="154"/>
                    <a:pt x="545" y="153"/>
                    <a:pt x="546" y="152"/>
                  </a:cubicBezTo>
                  <a:cubicBezTo>
                    <a:pt x="546" y="152"/>
                    <a:pt x="546" y="152"/>
                    <a:pt x="546" y="152"/>
                  </a:cubicBezTo>
                  <a:cubicBezTo>
                    <a:pt x="547" y="152"/>
                    <a:pt x="548" y="152"/>
                    <a:pt x="549" y="153"/>
                  </a:cubicBezTo>
                  <a:cubicBezTo>
                    <a:pt x="549" y="153"/>
                    <a:pt x="549" y="153"/>
                    <a:pt x="549" y="153"/>
                  </a:cubicBezTo>
                  <a:cubicBezTo>
                    <a:pt x="550" y="154"/>
                    <a:pt x="549" y="155"/>
                    <a:pt x="549" y="156"/>
                  </a:cubicBezTo>
                  <a:cubicBezTo>
                    <a:pt x="549" y="156"/>
                    <a:pt x="549" y="156"/>
                    <a:pt x="549" y="156"/>
                  </a:cubicBezTo>
                  <a:cubicBezTo>
                    <a:pt x="548" y="156"/>
                    <a:pt x="548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6" y="156"/>
                    <a:pt x="546" y="155"/>
                  </a:cubicBezTo>
                  <a:close/>
                  <a:moveTo>
                    <a:pt x="75" y="149"/>
                  </a:moveTo>
                  <a:cubicBezTo>
                    <a:pt x="74" y="148"/>
                    <a:pt x="73" y="147"/>
                    <a:pt x="74" y="146"/>
                  </a:cubicBezTo>
                  <a:cubicBezTo>
                    <a:pt x="74" y="146"/>
                    <a:pt x="74" y="146"/>
                    <a:pt x="74" y="146"/>
                  </a:cubicBezTo>
                  <a:cubicBezTo>
                    <a:pt x="75" y="145"/>
                    <a:pt x="76" y="145"/>
                    <a:pt x="77" y="145"/>
                  </a:cubicBezTo>
                  <a:cubicBezTo>
                    <a:pt x="77" y="145"/>
                    <a:pt x="77" y="145"/>
                    <a:pt x="77" y="145"/>
                  </a:cubicBezTo>
                  <a:cubicBezTo>
                    <a:pt x="78" y="146"/>
                    <a:pt x="78" y="147"/>
                    <a:pt x="77" y="148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7" y="149"/>
                    <a:pt x="76" y="149"/>
                    <a:pt x="76" y="149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5" y="149"/>
                    <a:pt x="75" y="149"/>
                    <a:pt x="75" y="149"/>
                  </a:cubicBezTo>
                  <a:close/>
                  <a:moveTo>
                    <a:pt x="539" y="145"/>
                  </a:moveTo>
                  <a:cubicBezTo>
                    <a:pt x="538" y="145"/>
                    <a:pt x="538" y="143"/>
                    <a:pt x="539" y="143"/>
                  </a:cubicBezTo>
                  <a:cubicBezTo>
                    <a:pt x="539" y="143"/>
                    <a:pt x="539" y="143"/>
                    <a:pt x="539" y="143"/>
                  </a:cubicBezTo>
                  <a:cubicBezTo>
                    <a:pt x="540" y="142"/>
                    <a:pt x="541" y="142"/>
                    <a:pt x="542" y="143"/>
                  </a:cubicBezTo>
                  <a:cubicBezTo>
                    <a:pt x="542" y="143"/>
                    <a:pt x="542" y="143"/>
                    <a:pt x="542" y="143"/>
                  </a:cubicBezTo>
                  <a:cubicBezTo>
                    <a:pt x="543" y="144"/>
                    <a:pt x="542" y="145"/>
                    <a:pt x="542" y="146"/>
                  </a:cubicBezTo>
                  <a:cubicBezTo>
                    <a:pt x="542" y="146"/>
                    <a:pt x="542" y="146"/>
                    <a:pt x="542" y="146"/>
                  </a:cubicBezTo>
                  <a:cubicBezTo>
                    <a:pt x="541" y="146"/>
                    <a:pt x="541" y="146"/>
                    <a:pt x="540" y="146"/>
                  </a:cubicBezTo>
                  <a:cubicBezTo>
                    <a:pt x="540" y="146"/>
                    <a:pt x="540" y="146"/>
                    <a:pt x="540" y="146"/>
                  </a:cubicBezTo>
                  <a:cubicBezTo>
                    <a:pt x="540" y="146"/>
                    <a:pt x="539" y="146"/>
                    <a:pt x="539" y="145"/>
                  </a:cubicBezTo>
                  <a:close/>
                  <a:moveTo>
                    <a:pt x="82" y="139"/>
                  </a:moveTo>
                  <a:cubicBezTo>
                    <a:pt x="81" y="138"/>
                    <a:pt x="81" y="137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82" y="135"/>
                    <a:pt x="83" y="135"/>
                    <a:pt x="84" y="136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5" y="137"/>
                    <a:pt x="85" y="138"/>
                    <a:pt x="85" y="139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4" y="139"/>
                    <a:pt x="84" y="139"/>
                    <a:pt x="83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139"/>
                    <a:pt x="82" y="139"/>
                    <a:pt x="82" y="139"/>
                  </a:cubicBezTo>
                  <a:close/>
                  <a:moveTo>
                    <a:pt x="531" y="136"/>
                  </a:moveTo>
                  <a:cubicBezTo>
                    <a:pt x="531" y="136"/>
                    <a:pt x="531" y="136"/>
                    <a:pt x="531" y="136"/>
                  </a:cubicBezTo>
                  <a:cubicBezTo>
                    <a:pt x="531" y="136"/>
                    <a:pt x="531" y="136"/>
                    <a:pt x="531" y="136"/>
                  </a:cubicBezTo>
                  <a:cubicBezTo>
                    <a:pt x="531" y="135"/>
                    <a:pt x="531" y="134"/>
                    <a:pt x="532" y="133"/>
                  </a:cubicBezTo>
                  <a:cubicBezTo>
                    <a:pt x="532" y="133"/>
                    <a:pt x="532" y="133"/>
                    <a:pt x="532" y="133"/>
                  </a:cubicBezTo>
                  <a:cubicBezTo>
                    <a:pt x="533" y="133"/>
                    <a:pt x="534" y="133"/>
                    <a:pt x="535" y="134"/>
                  </a:cubicBezTo>
                  <a:cubicBezTo>
                    <a:pt x="535" y="134"/>
                    <a:pt x="535" y="134"/>
                    <a:pt x="535" y="134"/>
                  </a:cubicBezTo>
                  <a:cubicBezTo>
                    <a:pt x="535" y="134"/>
                    <a:pt x="535" y="136"/>
                    <a:pt x="534" y="136"/>
                  </a:cubicBezTo>
                  <a:cubicBezTo>
                    <a:pt x="534" y="136"/>
                    <a:pt x="534" y="136"/>
                    <a:pt x="534" y="136"/>
                  </a:cubicBezTo>
                  <a:cubicBezTo>
                    <a:pt x="534" y="137"/>
                    <a:pt x="533" y="137"/>
                    <a:pt x="533" y="137"/>
                  </a:cubicBezTo>
                  <a:cubicBezTo>
                    <a:pt x="533" y="137"/>
                    <a:pt x="533" y="137"/>
                    <a:pt x="533" y="137"/>
                  </a:cubicBezTo>
                  <a:cubicBezTo>
                    <a:pt x="532" y="137"/>
                    <a:pt x="532" y="137"/>
                    <a:pt x="531" y="136"/>
                  </a:cubicBezTo>
                  <a:close/>
                  <a:moveTo>
                    <a:pt x="89" y="130"/>
                  </a:moveTo>
                  <a:cubicBezTo>
                    <a:pt x="88" y="129"/>
                    <a:pt x="88" y="128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90" y="126"/>
                    <a:pt x="91" y="126"/>
                    <a:pt x="92" y="127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3" y="127"/>
                    <a:pt x="93" y="129"/>
                    <a:pt x="92" y="130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2" y="130"/>
                    <a:pt x="91" y="130"/>
                    <a:pt x="91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0" y="130"/>
                    <a:pt x="90" y="130"/>
                    <a:pt x="89" y="130"/>
                  </a:cubicBezTo>
                  <a:close/>
                  <a:moveTo>
                    <a:pt x="524" y="127"/>
                  </a:moveTo>
                  <a:cubicBezTo>
                    <a:pt x="523" y="126"/>
                    <a:pt x="523" y="125"/>
                    <a:pt x="524" y="124"/>
                  </a:cubicBezTo>
                  <a:cubicBezTo>
                    <a:pt x="524" y="124"/>
                    <a:pt x="524" y="124"/>
                    <a:pt x="524" y="124"/>
                  </a:cubicBezTo>
                  <a:cubicBezTo>
                    <a:pt x="525" y="123"/>
                    <a:pt x="526" y="123"/>
                    <a:pt x="527" y="124"/>
                  </a:cubicBezTo>
                  <a:cubicBezTo>
                    <a:pt x="527" y="124"/>
                    <a:pt x="527" y="124"/>
                    <a:pt x="527" y="124"/>
                  </a:cubicBezTo>
                  <a:cubicBezTo>
                    <a:pt x="527" y="125"/>
                    <a:pt x="527" y="126"/>
                    <a:pt x="527" y="127"/>
                  </a:cubicBezTo>
                  <a:cubicBezTo>
                    <a:pt x="527" y="127"/>
                    <a:pt x="527" y="127"/>
                    <a:pt x="527" y="127"/>
                  </a:cubicBezTo>
                  <a:cubicBezTo>
                    <a:pt x="526" y="127"/>
                    <a:pt x="526" y="128"/>
                    <a:pt x="525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5" y="128"/>
                    <a:pt x="524" y="127"/>
                    <a:pt x="524" y="127"/>
                  </a:cubicBezTo>
                  <a:close/>
                  <a:moveTo>
                    <a:pt x="97" y="121"/>
                  </a:moveTo>
                  <a:cubicBezTo>
                    <a:pt x="96" y="120"/>
                    <a:pt x="96" y="119"/>
                    <a:pt x="97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8" y="117"/>
                    <a:pt x="99" y="117"/>
                    <a:pt x="100" y="11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1" y="119"/>
                    <a:pt x="101" y="120"/>
                    <a:pt x="100" y="121"/>
                  </a:cubicBezTo>
                  <a:cubicBezTo>
                    <a:pt x="100" y="121"/>
                    <a:pt x="100" y="121"/>
                    <a:pt x="100" y="121"/>
                  </a:cubicBezTo>
                  <a:cubicBezTo>
                    <a:pt x="100" y="121"/>
                    <a:pt x="99" y="121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98" y="121"/>
                    <a:pt x="98" y="121"/>
                    <a:pt x="97" y="121"/>
                  </a:cubicBezTo>
                  <a:close/>
                  <a:moveTo>
                    <a:pt x="516" y="118"/>
                  </a:moveTo>
                  <a:cubicBezTo>
                    <a:pt x="515" y="117"/>
                    <a:pt x="515" y="116"/>
                    <a:pt x="516" y="115"/>
                  </a:cubicBezTo>
                  <a:cubicBezTo>
                    <a:pt x="516" y="115"/>
                    <a:pt x="516" y="115"/>
                    <a:pt x="516" y="115"/>
                  </a:cubicBezTo>
                  <a:cubicBezTo>
                    <a:pt x="516" y="115"/>
                    <a:pt x="518" y="115"/>
                    <a:pt x="519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6"/>
                    <a:pt x="519" y="118"/>
                    <a:pt x="518" y="118"/>
                  </a:cubicBezTo>
                  <a:cubicBezTo>
                    <a:pt x="518" y="118"/>
                    <a:pt x="518" y="118"/>
                    <a:pt x="518" y="118"/>
                  </a:cubicBezTo>
                  <a:cubicBezTo>
                    <a:pt x="518" y="119"/>
                    <a:pt x="518" y="119"/>
                    <a:pt x="517" y="119"/>
                  </a:cubicBezTo>
                  <a:cubicBezTo>
                    <a:pt x="517" y="119"/>
                    <a:pt x="517" y="119"/>
                    <a:pt x="517" y="119"/>
                  </a:cubicBezTo>
                  <a:cubicBezTo>
                    <a:pt x="517" y="119"/>
                    <a:pt x="516" y="119"/>
                    <a:pt x="516" y="118"/>
                  </a:cubicBezTo>
                  <a:close/>
                  <a:moveTo>
                    <a:pt x="106" y="112"/>
                  </a:moveTo>
                  <a:cubicBezTo>
                    <a:pt x="105" y="111"/>
                    <a:pt x="105" y="110"/>
                    <a:pt x="106" y="109"/>
                  </a:cubicBezTo>
                  <a:cubicBezTo>
                    <a:pt x="106" y="109"/>
                    <a:pt x="106" y="109"/>
                    <a:pt x="106" y="109"/>
                  </a:cubicBezTo>
                  <a:cubicBezTo>
                    <a:pt x="106" y="109"/>
                    <a:pt x="108" y="109"/>
                    <a:pt x="109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09" y="110"/>
                    <a:pt x="109" y="111"/>
                    <a:pt x="108" y="112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8" y="113"/>
                    <a:pt x="108" y="113"/>
                    <a:pt x="107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7" y="113"/>
                    <a:pt x="106" y="113"/>
                    <a:pt x="106" y="112"/>
                  </a:cubicBezTo>
                  <a:close/>
                  <a:moveTo>
                    <a:pt x="507" y="110"/>
                  </a:moveTo>
                  <a:cubicBezTo>
                    <a:pt x="506" y="109"/>
                    <a:pt x="506" y="108"/>
                    <a:pt x="507" y="107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8" y="106"/>
                    <a:pt x="509" y="106"/>
                    <a:pt x="510" y="107"/>
                  </a:cubicBezTo>
                  <a:cubicBezTo>
                    <a:pt x="510" y="107"/>
                    <a:pt x="510" y="107"/>
                    <a:pt x="510" y="107"/>
                  </a:cubicBezTo>
                  <a:cubicBezTo>
                    <a:pt x="511" y="108"/>
                    <a:pt x="511" y="109"/>
                    <a:pt x="510" y="110"/>
                  </a:cubicBezTo>
                  <a:cubicBezTo>
                    <a:pt x="510" y="110"/>
                    <a:pt x="510" y="110"/>
                    <a:pt x="510" y="110"/>
                  </a:cubicBezTo>
                  <a:cubicBezTo>
                    <a:pt x="510" y="110"/>
                    <a:pt x="509" y="110"/>
                    <a:pt x="509" y="110"/>
                  </a:cubicBezTo>
                  <a:cubicBezTo>
                    <a:pt x="509" y="110"/>
                    <a:pt x="509" y="110"/>
                    <a:pt x="509" y="110"/>
                  </a:cubicBezTo>
                  <a:cubicBezTo>
                    <a:pt x="508" y="110"/>
                    <a:pt x="508" y="110"/>
                    <a:pt x="507" y="110"/>
                  </a:cubicBezTo>
                  <a:close/>
                  <a:moveTo>
                    <a:pt x="114" y="104"/>
                  </a:moveTo>
                  <a:cubicBezTo>
                    <a:pt x="114" y="103"/>
                    <a:pt x="114" y="102"/>
                    <a:pt x="114" y="10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5" y="100"/>
                    <a:pt x="117" y="100"/>
                    <a:pt x="117" y="101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8" y="102"/>
                    <a:pt x="118" y="103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6" y="105"/>
                    <a:pt x="116" y="105"/>
                  </a:cubicBezTo>
                  <a:cubicBezTo>
                    <a:pt x="116" y="105"/>
                    <a:pt x="116" y="105"/>
                    <a:pt x="116" y="105"/>
                  </a:cubicBezTo>
                  <a:cubicBezTo>
                    <a:pt x="115" y="105"/>
                    <a:pt x="115" y="104"/>
                    <a:pt x="114" y="104"/>
                  </a:cubicBezTo>
                  <a:close/>
                  <a:moveTo>
                    <a:pt x="498" y="102"/>
                  </a:moveTo>
                  <a:cubicBezTo>
                    <a:pt x="498" y="101"/>
                    <a:pt x="498" y="100"/>
                    <a:pt x="498" y="99"/>
                  </a:cubicBezTo>
                  <a:cubicBezTo>
                    <a:pt x="498" y="99"/>
                    <a:pt x="498" y="99"/>
                    <a:pt x="498" y="99"/>
                  </a:cubicBezTo>
                  <a:cubicBezTo>
                    <a:pt x="499" y="98"/>
                    <a:pt x="500" y="98"/>
                    <a:pt x="501" y="99"/>
                  </a:cubicBezTo>
                  <a:cubicBezTo>
                    <a:pt x="501" y="99"/>
                    <a:pt x="501" y="99"/>
                    <a:pt x="501" y="99"/>
                  </a:cubicBezTo>
                  <a:cubicBezTo>
                    <a:pt x="502" y="99"/>
                    <a:pt x="502" y="101"/>
                    <a:pt x="501" y="102"/>
                  </a:cubicBezTo>
                  <a:cubicBezTo>
                    <a:pt x="501" y="102"/>
                    <a:pt x="501" y="102"/>
                    <a:pt x="501" y="102"/>
                  </a:cubicBezTo>
                  <a:cubicBezTo>
                    <a:pt x="501" y="102"/>
                    <a:pt x="500" y="102"/>
                    <a:pt x="500" y="102"/>
                  </a:cubicBezTo>
                  <a:cubicBezTo>
                    <a:pt x="500" y="102"/>
                    <a:pt x="500" y="102"/>
                    <a:pt x="500" y="102"/>
                  </a:cubicBezTo>
                  <a:cubicBezTo>
                    <a:pt x="499" y="102"/>
                    <a:pt x="499" y="102"/>
                    <a:pt x="498" y="102"/>
                  </a:cubicBezTo>
                  <a:close/>
                  <a:moveTo>
                    <a:pt x="123" y="96"/>
                  </a:moveTo>
                  <a:cubicBezTo>
                    <a:pt x="123" y="95"/>
                    <a:pt x="123" y="94"/>
                    <a:pt x="124" y="93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4" y="92"/>
                    <a:pt x="126" y="93"/>
                    <a:pt x="126" y="93"/>
                  </a:cubicBezTo>
                  <a:cubicBezTo>
                    <a:pt x="126" y="93"/>
                    <a:pt x="126" y="93"/>
                    <a:pt x="126" y="93"/>
                  </a:cubicBezTo>
                  <a:cubicBezTo>
                    <a:pt x="127" y="94"/>
                    <a:pt x="127" y="95"/>
                    <a:pt x="126" y="96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6" y="97"/>
                    <a:pt x="125" y="97"/>
                    <a:pt x="125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4" y="97"/>
                    <a:pt x="124" y="96"/>
                    <a:pt x="123" y="96"/>
                  </a:cubicBezTo>
                  <a:close/>
                  <a:moveTo>
                    <a:pt x="489" y="94"/>
                  </a:moveTo>
                  <a:cubicBezTo>
                    <a:pt x="489" y="93"/>
                    <a:pt x="488" y="92"/>
                    <a:pt x="489" y="91"/>
                  </a:cubicBezTo>
                  <a:cubicBezTo>
                    <a:pt x="489" y="91"/>
                    <a:pt x="489" y="91"/>
                    <a:pt x="489" y="91"/>
                  </a:cubicBezTo>
                  <a:cubicBezTo>
                    <a:pt x="490" y="90"/>
                    <a:pt x="491" y="90"/>
                    <a:pt x="492" y="91"/>
                  </a:cubicBezTo>
                  <a:cubicBezTo>
                    <a:pt x="492" y="91"/>
                    <a:pt x="492" y="91"/>
                    <a:pt x="492" y="91"/>
                  </a:cubicBezTo>
                  <a:cubicBezTo>
                    <a:pt x="493" y="92"/>
                    <a:pt x="493" y="93"/>
                    <a:pt x="492" y="94"/>
                  </a:cubicBezTo>
                  <a:cubicBezTo>
                    <a:pt x="492" y="94"/>
                    <a:pt x="492" y="94"/>
                    <a:pt x="492" y="94"/>
                  </a:cubicBezTo>
                  <a:cubicBezTo>
                    <a:pt x="492" y="94"/>
                    <a:pt x="491" y="95"/>
                    <a:pt x="491" y="95"/>
                  </a:cubicBezTo>
                  <a:cubicBezTo>
                    <a:pt x="491" y="95"/>
                    <a:pt x="491" y="95"/>
                    <a:pt x="491" y="95"/>
                  </a:cubicBezTo>
                  <a:cubicBezTo>
                    <a:pt x="490" y="95"/>
                    <a:pt x="490" y="94"/>
                    <a:pt x="489" y="94"/>
                  </a:cubicBezTo>
                  <a:close/>
                  <a:moveTo>
                    <a:pt x="133" y="88"/>
                  </a:moveTo>
                  <a:cubicBezTo>
                    <a:pt x="132" y="88"/>
                    <a:pt x="132" y="86"/>
                    <a:pt x="133" y="86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34" y="85"/>
                    <a:pt x="135" y="85"/>
                    <a:pt x="136" y="86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7" y="87"/>
                    <a:pt x="136" y="88"/>
                    <a:pt x="136" y="89"/>
                  </a:cubicBezTo>
                  <a:cubicBezTo>
                    <a:pt x="136" y="89"/>
                    <a:pt x="136" y="89"/>
                    <a:pt x="136" y="89"/>
                  </a:cubicBezTo>
                  <a:cubicBezTo>
                    <a:pt x="135" y="89"/>
                    <a:pt x="135" y="89"/>
                    <a:pt x="134" y="89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34" y="89"/>
                    <a:pt x="133" y="89"/>
                    <a:pt x="133" y="88"/>
                  </a:cubicBezTo>
                  <a:close/>
                  <a:moveTo>
                    <a:pt x="480" y="87"/>
                  </a:moveTo>
                  <a:cubicBezTo>
                    <a:pt x="479" y="86"/>
                    <a:pt x="479" y="85"/>
                    <a:pt x="480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80" y="83"/>
                    <a:pt x="481" y="83"/>
                    <a:pt x="482" y="84"/>
                  </a:cubicBezTo>
                  <a:cubicBezTo>
                    <a:pt x="482" y="84"/>
                    <a:pt x="482" y="84"/>
                    <a:pt x="482" y="84"/>
                  </a:cubicBezTo>
                  <a:cubicBezTo>
                    <a:pt x="483" y="84"/>
                    <a:pt x="483" y="85"/>
                    <a:pt x="483" y="86"/>
                  </a:cubicBezTo>
                  <a:cubicBezTo>
                    <a:pt x="483" y="86"/>
                    <a:pt x="483" y="86"/>
                    <a:pt x="483" y="86"/>
                  </a:cubicBezTo>
                  <a:cubicBezTo>
                    <a:pt x="482" y="87"/>
                    <a:pt x="482" y="87"/>
                    <a:pt x="481" y="87"/>
                  </a:cubicBezTo>
                  <a:cubicBezTo>
                    <a:pt x="481" y="87"/>
                    <a:pt x="481" y="87"/>
                    <a:pt x="481" y="87"/>
                  </a:cubicBezTo>
                  <a:cubicBezTo>
                    <a:pt x="481" y="87"/>
                    <a:pt x="480" y="87"/>
                    <a:pt x="480" y="87"/>
                  </a:cubicBezTo>
                  <a:close/>
                  <a:moveTo>
                    <a:pt x="142" y="81"/>
                  </a:moveTo>
                  <a:cubicBezTo>
                    <a:pt x="142" y="80"/>
                    <a:pt x="142" y="79"/>
                    <a:pt x="143" y="78"/>
                  </a:cubicBezTo>
                  <a:cubicBezTo>
                    <a:pt x="143" y="78"/>
                    <a:pt x="143" y="78"/>
                    <a:pt x="143" y="78"/>
                  </a:cubicBezTo>
                  <a:cubicBezTo>
                    <a:pt x="144" y="78"/>
                    <a:pt x="145" y="78"/>
                    <a:pt x="146" y="79"/>
                  </a:cubicBezTo>
                  <a:cubicBezTo>
                    <a:pt x="146" y="79"/>
                    <a:pt x="146" y="79"/>
                    <a:pt x="146" y="79"/>
                  </a:cubicBezTo>
                  <a:cubicBezTo>
                    <a:pt x="146" y="80"/>
                    <a:pt x="146" y="81"/>
                    <a:pt x="145" y="82"/>
                  </a:cubicBezTo>
                  <a:cubicBezTo>
                    <a:pt x="145" y="82"/>
                    <a:pt x="145" y="82"/>
                    <a:pt x="145" y="82"/>
                  </a:cubicBezTo>
                  <a:cubicBezTo>
                    <a:pt x="145" y="82"/>
                    <a:pt x="144" y="82"/>
                    <a:pt x="144" y="82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3" y="82"/>
                    <a:pt x="143" y="82"/>
                    <a:pt x="142" y="81"/>
                  </a:cubicBezTo>
                  <a:close/>
                  <a:moveTo>
                    <a:pt x="470" y="80"/>
                  </a:moveTo>
                  <a:cubicBezTo>
                    <a:pt x="469" y="79"/>
                    <a:pt x="469" y="78"/>
                    <a:pt x="470" y="77"/>
                  </a:cubicBezTo>
                  <a:cubicBezTo>
                    <a:pt x="470" y="77"/>
                    <a:pt x="470" y="77"/>
                    <a:pt x="470" y="77"/>
                  </a:cubicBezTo>
                  <a:cubicBezTo>
                    <a:pt x="470" y="76"/>
                    <a:pt x="472" y="76"/>
                    <a:pt x="473" y="77"/>
                  </a:cubicBezTo>
                  <a:cubicBezTo>
                    <a:pt x="473" y="77"/>
                    <a:pt x="473" y="77"/>
                    <a:pt x="473" y="77"/>
                  </a:cubicBezTo>
                  <a:cubicBezTo>
                    <a:pt x="473" y="77"/>
                    <a:pt x="474" y="78"/>
                    <a:pt x="473" y="79"/>
                  </a:cubicBezTo>
                  <a:cubicBezTo>
                    <a:pt x="473" y="79"/>
                    <a:pt x="473" y="79"/>
                    <a:pt x="473" y="79"/>
                  </a:cubicBezTo>
                  <a:cubicBezTo>
                    <a:pt x="473" y="80"/>
                    <a:pt x="472" y="80"/>
                    <a:pt x="471" y="80"/>
                  </a:cubicBezTo>
                  <a:cubicBezTo>
                    <a:pt x="471" y="80"/>
                    <a:pt x="471" y="80"/>
                    <a:pt x="471" y="80"/>
                  </a:cubicBezTo>
                  <a:cubicBezTo>
                    <a:pt x="471" y="80"/>
                    <a:pt x="471" y="80"/>
                    <a:pt x="470" y="80"/>
                  </a:cubicBezTo>
                  <a:close/>
                  <a:moveTo>
                    <a:pt x="152" y="75"/>
                  </a:moveTo>
                  <a:cubicBezTo>
                    <a:pt x="152" y="74"/>
                    <a:pt x="152" y="72"/>
                    <a:pt x="153" y="72"/>
                  </a:cubicBezTo>
                  <a:cubicBezTo>
                    <a:pt x="153" y="72"/>
                    <a:pt x="153" y="72"/>
                    <a:pt x="153" y="72"/>
                  </a:cubicBezTo>
                  <a:cubicBezTo>
                    <a:pt x="154" y="71"/>
                    <a:pt x="155" y="71"/>
                    <a:pt x="156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3"/>
                    <a:pt x="156" y="75"/>
                    <a:pt x="155" y="75"/>
                  </a:cubicBezTo>
                  <a:cubicBezTo>
                    <a:pt x="155" y="75"/>
                    <a:pt x="155" y="75"/>
                    <a:pt x="155" y="75"/>
                  </a:cubicBezTo>
                  <a:cubicBezTo>
                    <a:pt x="155" y="75"/>
                    <a:pt x="154" y="75"/>
                    <a:pt x="154" y="75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3" y="75"/>
                    <a:pt x="153" y="75"/>
                    <a:pt x="152" y="75"/>
                  </a:cubicBezTo>
                  <a:close/>
                  <a:moveTo>
                    <a:pt x="460" y="73"/>
                  </a:moveTo>
                  <a:cubicBezTo>
                    <a:pt x="460" y="73"/>
                    <a:pt x="460" y="73"/>
                    <a:pt x="460" y="73"/>
                  </a:cubicBezTo>
                  <a:cubicBezTo>
                    <a:pt x="460" y="73"/>
                    <a:pt x="460" y="73"/>
                    <a:pt x="460" y="73"/>
                  </a:cubicBezTo>
                  <a:cubicBezTo>
                    <a:pt x="459" y="73"/>
                    <a:pt x="459" y="72"/>
                    <a:pt x="460" y="71"/>
                  </a:cubicBezTo>
                  <a:cubicBezTo>
                    <a:pt x="460" y="71"/>
                    <a:pt x="460" y="71"/>
                    <a:pt x="460" y="71"/>
                  </a:cubicBezTo>
                  <a:cubicBezTo>
                    <a:pt x="460" y="70"/>
                    <a:pt x="462" y="69"/>
                    <a:pt x="462" y="70"/>
                  </a:cubicBezTo>
                  <a:cubicBezTo>
                    <a:pt x="462" y="70"/>
                    <a:pt x="462" y="70"/>
                    <a:pt x="462" y="70"/>
                  </a:cubicBezTo>
                  <a:cubicBezTo>
                    <a:pt x="463" y="71"/>
                    <a:pt x="464" y="72"/>
                    <a:pt x="463" y="73"/>
                  </a:cubicBezTo>
                  <a:cubicBezTo>
                    <a:pt x="463" y="73"/>
                    <a:pt x="463" y="73"/>
                    <a:pt x="463" y="73"/>
                  </a:cubicBezTo>
                  <a:cubicBezTo>
                    <a:pt x="463" y="73"/>
                    <a:pt x="462" y="74"/>
                    <a:pt x="461" y="74"/>
                  </a:cubicBezTo>
                  <a:cubicBezTo>
                    <a:pt x="461" y="74"/>
                    <a:pt x="461" y="74"/>
                    <a:pt x="461" y="74"/>
                  </a:cubicBezTo>
                  <a:cubicBezTo>
                    <a:pt x="461" y="74"/>
                    <a:pt x="461" y="74"/>
                    <a:pt x="460" y="73"/>
                  </a:cubicBezTo>
                  <a:close/>
                  <a:moveTo>
                    <a:pt x="163" y="68"/>
                  </a:moveTo>
                  <a:cubicBezTo>
                    <a:pt x="162" y="67"/>
                    <a:pt x="162" y="66"/>
                    <a:pt x="163" y="65"/>
                  </a:cubicBezTo>
                  <a:cubicBezTo>
                    <a:pt x="163" y="65"/>
                    <a:pt x="163" y="65"/>
                    <a:pt x="163" y="65"/>
                  </a:cubicBezTo>
                  <a:cubicBezTo>
                    <a:pt x="164" y="65"/>
                    <a:pt x="165" y="65"/>
                    <a:pt x="166" y="66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67" y="67"/>
                    <a:pt x="166" y="68"/>
                    <a:pt x="165" y="69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5" y="69"/>
                    <a:pt x="165" y="69"/>
                    <a:pt x="164" y="69"/>
                  </a:cubicBezTo>
                  <a:cubicBezTo>
                    <a:pt x="164" y="69"/>
                    <a:pt x="164" y="69"/>
                    <a:pt x="164" y="69"/>
                  </a:cubicBezTo>
                  <a:cubicBezTo>
                    <a:pt x="164" y="69"/>
                    <a:pt x="163" y="69"/>
                    <a:pt x="163" y="68"/>
                  </a:cubicBezTo>
                  <a:close/>
                  <a:moveTo>
                    <a:pt x="450" y="67"/>
                  </a:moveTo>
                  <a:cubicBezTo>
                    <a:pt x="449" y="67"/>
                    <a:pt x="449" y="66"/>
                    <a:pt x="449" y="65"/>
                  </a:cubicBezTo>
                  <a:cubicBezTo>
                    <a:pt x="449" y="65"/>
                    <a:pt x="449" y="65"/>
                    <a:pt x="449" y="65"/>
                  </a:cubicBezTo>
                  <a:cubicBezTo>
                    <a:pt x="450" y="64"/>
                    <a:pt x="451" y="63"/>
                    <a:pt x="452" y="64"/>
                  </a:cubicBezTo>
                  <a:cubicBezTo>
                    <a:pt x="452" y="64"/>
                    <a:pt x="452" y="64"/>
                    <a:pt x="452" y="64"/>
                  </a:cubicBezTo>
                  <a:cubicBezTo>
                    <a:pt x="453" y="64"/>
                    <a:pt x="453" y="66"/>
                    <a:pt x="453" y="67"/>
                  </a:cubicBezTo>
                  <a:cubicBezTo>
                    <a:pt x="453" y="67"/>
                    <a:pt x="453" y="67"/>
                    <a:pt x="453" y="67"/>
                  </a:cubicBezTo>
                  <a:cubicBezTo>
                    <a:pt x="452" y="67"/>
                    <a:pt x="452" y="68"/>
                    <a:pt x="451" y="68"/>
                  </a:cubicBezTo>
                  <a:cubicBezTo>
                    <a:pt x="451" y="68"/>
                    <a:pt x="451" y="68"/>
                    <a:pt x="451" y="68"/>
                  </a:cubicBezTo>
                  <a:cubicBezTo>
                    <a:pt x="451" y="68"/>
                    <a:pt x="450" y="68"/>
                    <a:pt x="450" y="67"/>
                  </a:cubicBezTo>
                  <a:close/>
                  <a:moveTo>
                    <a:pt x="173" y="62"/>
                  </a:moveTo>
                  <a:cubicBezTo>
                    <a:pt x="173" y="61"/>
                    <a:pt x="173" y="60"/>
                    <a:pt x="174" y="60"/>
                  </a:cubicBezTo>
                  <a:cubicBezTo>
                    <a:pt x="174" y="60"/>
                    <a:pt x="174" y="60"/>
                    <a:pt x="174" y="60"/>
                  </a:cubicBezTo>
                  <a:cubicBezTo>
                    <a:pt x="175" y="59"/>
                    <a:pt x="176" y="59"/>
                    <a:pt x="177" y="60"/>
                  </a:cubicBezTo>
                  <a:cubicBezTo>
                    <a:pt x="177" y="60"/>
                    <a:pt x="177" y="60"/>
                    <a:pt x="177" y="60"/>
                  </a:cubicBezTo>
                  <a:cubicBezTo>
                    <a:pt x="177" y="61"/>
                    <a:pt x="177" y="63"/>
                    <a:pt x="176" y="63"/>
                  </a:cubicBezTo>
                  <a:cubicBezTo>
                    <a:pt x="176" y="63"/>
                    <a:pt x="176" y="63"/>
                    <a:pt x="176" y="63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4" y="63"/>
                    <a:pt x="173" y="63"/>
                    <a:pt x="173" y="62"/>
                  </a:cubicBezTo>
                  <a:close/>
                  <a:moveTo>
                    <a:pt x="440" y="62"/>
                  </a:moveTo>
                  <a:cubicBezTo>
                    <a:pt x="439" y="61"/>
                    <a:pt x="438" y="60"/>
                    <a:pt x="439" y="59"/>
                  </a:cubicBezTo>
                  <a:cubicBezTo>
                    <a:pt x="439" y="59"/>
                    <a:pt x="439" y="59"/>
                    <a:pt x="439" y="59"/>
                  </a:cubicBezTo>
                  <a:cubicBezTo>
                    <a:pt x="439" y="58"/>
                    <a:pt x="440" y="58"/>
                    <a:pt x="441" y="58"/>
                  </a:cubicBezTo>
                  <a:cubicBezTo>
                    <a:pt x="441" y="58"/>
                    <a:pt x="441" y="58"/>
                    <a:pt x="441" y="58"/>
                  </a:cubicBezTo>
                  <a:cubicBezTo>
                    <a:pt x="442" y="59"/>
                    <a:pt x="443" y="60"/>
                    <a:pt x="442" y="61"/>
                  </a:cubicBezTo>
                  <a:cubicBezTo>
                    <a:pt x="442" y="61"/>
                    <a:pt x="442" y="61"/>
                    <a:pt x="442" y="61"/>
                  </a:cubicBezTo>
                  <a:cubicBezTo>
                    <a:pt x="442" y="62"/>
                    <a:pt x="441" y="62"/>
                    <a:pt x="441" y="62"/>
                  </a:cubicBezTo>
                  <a:cubicBezTo>
                    <a:pt x="441" y="62"/>
                    <a:pt x="441" y="62"/>
                    <a:pt x="441" y="62"/>
                  </a:cubicBezTo>
                  <a:cubicBezTo>
                    <a:pt x="440" y="62"/>
                    <a:pt x="440" y="62"/>
                    <a:pt x="440" y="62"/>
                  </a:cubicBezTo>
                  <a:close/>
                  <a:moveTo>
                    <a:pt x="184" y="57"/>
                  </a:moveTo>
                  <a:cubicBezTo>
                    <a:pt x="183" y="56"/>
                    <a:pt x="184" y="55"/>
                    <a:pt x="185" y="54"/>
                  </a:cubicBezTo>
                  <a:cubicBezTo>
                    <a:pt x="185" y="54"/>
                    <a:pt x="185" y="54"/>
                    <a:pt x="185" y="54"/>
                  </a:cubicBezTo>
                  <a:cubicBezTo>
                    <a:pt x="186" y="54"/>
                    <a:pt x="187" y="54"/>
                    <a:pt x="187" y="55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8" y="56"/>
                    <a:pt x="187" y="57"/>
                    <a:pt x="186" y="58"/>
                  </a:cubicBezTo>
                  <a:cubicBezTo>
                    <a:pt x="186" y="58"/>
                    <a:pt x="186" y="58"/>
                    <a:pt x="186" y="58"/>
                  </a:cubicBezTo>
                  <a:cubicBezTo>
                    <a:pt x="186" y="58"/>
                    <a:pt x="186" y="58"/>
                    <a:pt x="186" y="58"/>
                  </a:cubicBezTo>
                  <a:cubicBezTo>
                    <a:pt x="186" y="58"/>
                    <a:pt x="186" y="58"/>
                    <a:pt x="186" y="58"/>
                  </a:cubicBezTo>
                  <a:cubicBezTo>
                    <a:pt x="185" y="58"/>
                    <a:pt x="184" y="58"/>
                    <a:pt x="184" y="57"/>
                  </a:cubicBezTo>
                  <a:close/>
                  <a:moveTo>
                    <a:pt x="429" y="57"/>
                  </a:moveTo>
                  <a:cubicBezTo>
                    <a:pt x="428" y="56"/>
                    <a:pt x="427" y="55"/>
                    <a:pt x="428" y="54"/>
                  </a:cubicBezTo>
                  <a:cubicBezTo>
                    <a:pt x="428" y="54"/>
                    <a:pt x="428" y="54"/>
                    <a:pt x="428" y="54"/>
                  </a:cubicBezTo>
                  <a:cubicBezTo>
                    <a:pt x="428" y="53"/>
                    <a:pt x="430" y="52"/>
                    <a:pt x="431" y="53"/>
                  </a:cubicBezTo>
                  <a:cubicBezTo>
                    <a:pt x="431" y="53"/>
                    <a:pt x="431" y="53"/>
                    <a:pt x="431" y="53"/>
                  </a:cubicBezTo>
                  <a:cubicBezTo>
                    <a:pt x="432" y="53"/>
                    <a:pt x="432" y="55"/>
                    <a:pt x="432" y="56"/>
                  </a:cubicBezTo>
                  <a:cubicBezTo>
                    <a:pt x="432" y="56"/>
                    <a:pt x="432" y="56"/>
                    <a:pt x="432" y="56"/>
                  </a:cubicBezTo>
                  <a:cubicBezTo>
                    <a:pt x="431" y="56"/>
                    <a:pt x="430" y="57"/>
                    <a:pt x="430" y="57"/>
                  </a:cubicBezTo>
                  <a:cubicBezTo>
                    <a:pt x="430" y="57"/>
                    <a:pt x="430" y="57"/>
                    <a:pt x="430" y="57"/>
                  </a:cubicBezTo>
                  <a:cubicBezTo>
                    <a:pt x="429" y="57"/>
                    <a:pt x="429" y="57"/>
                    <a:pt x="429" y="57"/>
                  </a:cubicBezTo>
                  <a:close/>
                  <a:moveTo>
                    <a:pt x="195" y="52"/>
                  </a:moveTo>
                  <a:cubicBezTo>
                    <a:pt x="194" y="51"/>
                    <a:pt x="195" y="50"/>
                    <a:pt x="196" y="49"/>
                  </a:cubicBezTo>
                  <a:cubicBezTo>
                    <a:pt x="196" y="49"/>
                    <a:pt x="196" y="49"/>
                    <a:pt x="196" y="49"/>
                  </a:cubicBezTo>
                  <a:cubicBezTo>
                    <a:pt x="197" y="49"/>
                    <a:pt x="198" y="49"/>
                    <a:pt x="198" y="50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9" y="51"/>
                    <a:pt x="198" y="53"/>
                    <a:pt x="197" y="53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6" y="53"/>
                    <a:pt x="195" y="53"/>
                    <a:pt x="195" y="52"/>
                  </a:cubicBezTo>
                  <a:close/>
                  <a:moveTo>
                    <a:pt x="418" y="52"/>
                  </a:moveTo>
                  <a:cubicBezTo>
                    <a:pt x="418" y="52"/>
                    <a:pt x="418" y="52"/>
                    <a:pt x="418" y="52"/>
                  </a:cubicBezTo>
                  <a:cubicBezTo>
                    <a:pt x="418" y="52"/>
                    <a:pt x="418" y="52"/>
                    <a:pt x="418" y="52"/>
                  </a:cubicBezTo>
                  <a:cubicBezTo>
                    <a:pt x="417" y="51"/>
                    <a:pt x="416" y="50"/>
                    <a:pt x="417" y="49"/>
                  </a:cubicBezTo>
                  <a:cubicBezTo>
                    <a:pt x="417" y="49"/>
                    <a:pt x="417" y="49"/>
                    <a:pt x="417" y="49"/>
                  </a:cubicBezTo>
                  <a:cubicBezTo>
                    <a:pt x="417" y="48"/>
                    <a:pt x="418" y="48"/>
                    <a:pt x="419" y="48"/>
                  </a:cubicBezTo>
                  <a:cubicBezTo>
                    <a:pt x="419" y="48"/>
                    <a:pt x="419" y="48"/>
                    <a:pt x="419" y="48"/>
                  </a:cubicBezTo>
                  <a:cubicBezTo>
                    <a:pt x="420" y="49"/>
                    <a:pt x="421" y="50"/>
                    <a:pt x="421" y="51"/>
                  </a:cubicBezTo>
                  <a:cubicBezTo>
                    <a:pt x="421" y="51"/>
                    <a:pt x="421" y="51"/>
                    <a:pt x="421" y="51"/>
                  </a:cubicBezTo>
                  <a:cubicBezTo>
                    <a:pt x="420" y="51"/>
                    <a:pt x="420" y="52"/>
                    <a:pt x="419" y="52"/>
                  </a:cubicBezTo>
                  <a:cubicBezTo>
                    <a:pt x="419" y="52"/>
                    <a:pt x="419" y="52"/>
                    <a:pt x="419" y="52"/>
                  </a:cubicBezTo>
                  <a:cubicBezTo>
                    <a:pt x="418" y="52"/>
                    <a:pt x="418" y="52"/>
                    <a:pt x="418" y="52"/>
                  </a:cubicBezTo>
                  <a:close/>
                  <a:moveTo>
                    <a:pt x="206" y="47"/>
                  </a:moveTo>
                  <a:cubicBezTo>
                    <a:pt x="205" y="46"/>
                    <a:pt x="206" y="45"/>
                    <a:pt x="207" y="45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8" y="44"/>
                    <a:pt x="209" y="45"/>
                    <a:pt x="210" y="46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0" y="47"/>
                    <a:pt x="209" y="48"/>
                    <a:pt x="208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7" y="49"/>
                    <a:pt x="206" y="48"/>
                    <a:pt x="206" y="47"/>
                  </a:cubicBezTo>
                  <a:close/>
                  <a:moveTo>
                    <a:pt x="407" y="48"/>
                  </a:moveTo>
                  <a:cubicBezTo>
                    <a:pt x="406" y="47"/>
                    <a:pt x="405" y="46"/>
                    <a:pt x="406" y="45"/>
                  </a:cubicBezTo>
                  <a:cubicBezTo>
                    <a:pt x="406" y="45"/>
                    <a:pt x="406" y="45"/>
                    <a:pt x="406" y="45"/>
                  </a:cubicBezTo>
                  <a:cubicBezTo>
                    <a:pt x="406" y="44"/>
                    <a:pt x="407" y="43"/>
                    <a:pt x="408" y="44"/>
                  </a:cubicBezTo>
                  <a:cubicBezTo>
                    <a:pt x="408" y="44"/>
                    <a:pt x="408" y="44"/>
                    <a:pt x="408" y="44"/>
                  </a:cubicBezTo>
                  <a:cubicBezTo>
                    <a:pt x="409" y="44"/>
                    <a:pt x="410" y="45"/>
                    <a:pt x="409" y="46"/>
                  </a:cubicBezTo>
                  <a:cubicBezTo>
                    <a:pt x="409" y="46"/>
                    <a:pt x="409" y="46"/>
                    <a:pt x="409" y="46"/>
                  </a:cubicBezTo>
                  <a:cubicBezTo>
                    <a:pt x="409" y="47"/>
                    <a:pt x="408" y="48"/>
                    <a:pt x="408" y="48"/>
                  </a:cubicBezTo>
                  <a:cubicBezTo>
                    <a:pt x="408" y="48"/>
                    <a:pt x="408" y="48"/>
                    <a:pt x="408" y="48"/>
                  </a:cubicBezTo>
                  <a:cubicBezTo>
                    <a:pt x="407" y="48"/>
                    <a:pt x="407" y="48"/>
                    <a:pt x="407" y="48"/>
                  </a:cubicBezTo>
                  <a:close/>
                  <a:moveTo>
                    <a:pt x="217" y="43"/>
                  </a:moveTo>
                  <a:cubicBezTo>
                    <a:pt x="217" y="42"/>
                    <a:pt x="217" y="41"/>
                    <a:pt x="218" y="41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9" y="41"/>
                    <a:pt x="221" y="41"/>
                    <a:pt x="221" y="42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21" y="43"/>
                    <a:pt x="221" y="44"/>
                    <a:pt x="220" y="45"/>
                  </a:cubicBezTo>
                  <a:cubicBezTo>
                    <a:pt x="220" y="45"/>
                    <a:pt x="220" y="45"/>
                    <a:pt x="220" y="45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18" y="45"/>
                    <a:pt x="217" y="44"/>
                    <a:pt x="217" y="43"/>
                  </a:cubicBezTo>
                  <a:close/>
                  <a:moveTo>
                    <a:pt x="396" y="44"/>
                  </a:moveTo>
                  <a:cubicBezTo>
                    <a:pt x="394" y="43"/>
                    <a:pt x="394" y="42"/>
                    <a:pt x="394" y="41"/>
                  </a:cubicBezTo>
                  <a:cubicBezTo>
                    <a:pt x="394" y="41"/>
                    <a:pt x="394" y="41"/>
                    <a:pt x="394" y="41"/>
                  </a:cubicBezTo>
                  <a:cubicBezTo>
                    <a:pt x="395" y="40"/>
                    <a:pt x="396" y="40"/>
                    <a:pt x="397" y="40"/>
                  </a:cubicBezTo>
                  <a:cubicBezTo>
                    <a:pt x="397" y="40"/>
                    <a:pt x="397" y="40"/>
                    <a:pt x="397" y="40"/>
                  </a:cubicBezTo>
                  <a:cubicBezTo>
                    <a:pt x="398" y="40"/>
                    <a:pt x="398" y="41"/>
                    <a:pt x="398" y="42"/>
                  </a:cubicBezTo>
                  <a:cubicBezTo>
                    <a:pt x="398" y="42"/>
                    <a:pt x="398" y="42"/>
                    <a:pt x="398" y="42"/>
                  </a:cubicBezTo>
                  <a:cubicBezTo>
                    <a:pt x="398" y="43"/>
                    <a:pt x="397" y="44"/>
                    <a:pt x="396" y="44"/>
                  </a:cubicBezTo>
                  <a:cubicBezTo>
                    <a:pt x="396" y="44"/>
                    <a:pt x="396" y="44"/>
                    <a:pt x="396" y="44"/>
                  </a:cubicBezTo>
                  <a:cubicBezTo>
                    <a:pt x="396" y="44"/>
                    <a:pt x="396" y="44"/>
                    <a:pt x="396" y="44"/>
                  </a:cubicBezTo>
                  <a:close/>
                  <a:moveTo>
                    <a:pt x="229" y="40"/>
                  </a:moveTo>
                  <a:cubicBezTo>
                    <a:pt x="228" y="39"/>
                    <a:pt x="229" y="38"/>
                    <a:pt x="230" y="37"/>
                  </a:cubicBezTo>
                  <a:cubicBezTo>
                    <a:pt x="230" y="37"/>
                    <a:pt x="230" y="37"/>
                    <a:pt x="230" y="37"/>
                  </a:cubicBezTo>
                  <a:cubicBezTo>
                    <a:pt x="231" y="37"/>
                    <a:pt x="232" y="38"/>
                    <a:pt x="232" y="39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3" y="40"/>
                    <a:pt x="232" y="41"/>
                    <a:pt x="231" y="41"/>
                  </a:cubicBezTo>
                  <a:cubicBezTo>
                    <a:pt x="231" y="41"/>
                    <a:pt x="231" y="41"/>
                    <a:pt x="231" y="41"/>
                  </a:cubicBezTo>
                  <a:cubicBezTo>
                    <a:pt x="231" y="41"/>
                    <a:pt x="231" y="41"/>
                    <a:pt x="230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0" y="41"/>
                    <a:pt x="229" y="41"/>
                    <a:pt x="229" y="40"/>
                  </a:cubicBezTo>
                  <a:close/>
                  <a:moveTo>
                    <a:pt x="384" y="40"/>
                  </a:moveTo>
                  <a:cubicBezTo>
                    <a:pt x="384" y="40"/>
                    <a:pt x="384" y="40"/>
                    <a:pt x="384" y="40"/>
                  </a:cubicBezTo>
                  <a:cubicBezTo>
                    <a:pt x="384" y="40"/>
                    <a:pt x="384" y="40"/>
                    <a:pt x="384" y="40"/>
                  </a:cubicBezTo>
                  <a:cubicBezTo>
                    <a:pt x="383" y="40"/>
                    <a:pt x="382" y="39"/>
                    <a:pt x="383" y="38"/>
                  </a:cubicBezTo>
                  <a:cubicBezTo>
                    <a:pt x="383" y="38"/>
                    <a:pt x="383" y="38"/>
                    <a:pt x="383" y="38"/>
                  </a:cubicBezTo>
                  <a:cubicBezTo>
                    <a:pt x="383" y="37"/>
                    <a:pt x="384" y="36"/>
                    <a:pt x="385" y="37"/>
                  </a:cubicBezTo>
                  <a:cubicBezTo>
                    <a:pt x="385" y="37"/>
                    <a:pt x="385" y="37"/>
                    <a:pt x="385" y="37"/>
                  </a:cubicBezTo>
                  <a:cubicBezTo>
                    <a:pt x="386" y="37"/>
                    <a:pt x="387" y="38"/>
                    <a:pt x="387" y="39"/>
                  </a:cubicBezTo>
                  <a:cubicBezTo>
                    <a:pt x="387" y="39"/>
                    <a:pt x="387" y="39"/>
                    <a:pt x="387" y="39"/>
                  </a:cubicBezTo>
                  <a:cubicBezTo>
                    <a:pt x="386" y="40"/>
                    <a:pt x="386" y="41"/>
                    <a:pt x="385" y="41"/>
                  </a:cubicBezTo>
                  <a:cubicBezTo>
                    <a:pt x="385" y="41"/>
                    <a:pt x="385" y="41"/>
                    <a:pt x="385" y="41"/>
                  </a:cubicBezTo>
                  <a:cubicBezTo>
                    <a:pt x="384" y="41"/>
                    <a:pt x="384" y="40"/>
                    <a:pt x="384" y="40"/>
                  </a:cubicBezTo>
                  <a:close/>
                  <a:moveTo>
                    <a:pt x="240" y="37"/>
                  </a:moveTo>
                  <a:cubicBezTo>
                    <a:pt x="240" y="36"/>
                    <a:pt x="241" y="35"/>
                    <a:pt x="242" y="34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3" y="34"/>
                    <a:pt x="244" y="35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7"/>
                    <a:pt x="244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1" y="38"/>
                    <a:pt x="240" y="38"/>
                    <a:pt x="240" y="37"/>
                  </a:cubicBezTo>
                  <a:close/>
                  <a:moveTo>
                    <a:pt x="373" y="38"/>
                  </a:moveTo>
                  <a:cubicBezTo>
                    <a:pt x="371" y="37"/>
                    <a:pt x="371" y="36"/>
                    <a:pt x="371" y="35"/>
                  </a:cubicBezTo>
                  <a:cubicBezTo>
                    <a:pt x="371" y="35"/>
                    <a:pt x="371" y="35"/>
                    <a:pt x="371" y="35"/>
                  </a:cubicBezTo>
                  <a:cubicBezTo>
                    <a:pt x="371" y="34"/>
                    <a:pt x="372" y="33"/>
                    <a:pt x="373" y="34"/>
                  </a:cubicBezTo>
                  <a:cubicBezTo>
                    <a:pt x="373" y="34"/>
                    <a:pt x="373" y="34"/>
                    <a:pt x="373" y="34"/>
                  </a:cubicBezTo>
                  <a:cubicBezTo>
                    <a:pt x="374" y="34"/>
                    <a:pt x="375" y="35"/>
                    <a:pt x="375" y="36"/>
                  </a:cubicBezTo>
                  <a:cubicBezTo>
                    <a:pt x="375" y="36"/>
                    <a:pt x="375" y="36"/>
                    <a:pt x="375" y="36"/>
                  </a:cubicBezTo>
                  <a:cubicBezTo>
                    <a:pt x="375" y="37"/>
                    <a:pt x="374" y="38"/>
                    <a:pt x="373" y="38"/>
                  </a:cubicBezTo>
                  <a:cubicBezTo>
                    <a:pt x="373" y="38"/>
                    <a:pt x="373" y="38"/>
                    <a:pt x="373" y="38"/>
                  </a:cubicBezTo>
                  <a:cubicBezTo>
                    <a:pt x="373" y="38"/>
                    <a:pt x="373" y="38"/>
                    <a:pt x="373" y="38"/>
                  </a:cubicBezTo>
                  <a:close/>
                  <a:moveTo>
                    <a:pt x="252" y="34"/>
                  </a:moveTo>
                  <a:cubicBezTo>
                    <a:pt x="252" y="33"/>
                    <a:pt x="252" y="32"/>
                    <a:pt x="253" y="32"/>
                  </a:cubicBezTo>
                  <a:cubicBezTo>
                    <a:pt x="253" y="32"/>
                    <a:pt x="253" y="32"/>
                    <a:pt x="253" y="32"/>
                  </a:cubicBezTo>
                  <a:cubicBezTo>
                    <a:pt x="255" y="32"/>
                    <a:pt x="256" y="32"/>
                    <a:pt x="256" y="34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6" y="35"/>
                    <a:pt x="255" y="36"/>
                    <a:pt x="254" y="36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53" y="36"/>
                    <a:pt x="252" y="35"/>
                    <a:pt x="252" y="34"/>
                  </a:cubicBezTo>
                  <a:close/>
                  <a:moveTo>
                    <a:pt x="361" y="35"/>
                  </a:moveTo>
                  <a:cubicBezTo>
                    <a:pt x="360" y="35"/>
                    <a:pt x="359" y="34"/>
                    <a:pt x="359" y="33"/>
                  </a:cubicBezTo>
                  <a:cubicBezTo>
                    <a:pt x="359" y="33"/>
                    <a:pt x="359" y="33"/>
                    <a:pt x="359" y="33"/>
                  </a:cubicBezTo>
                  <a:cubicBezTo>
                    <a:pt x="359" y="32"/>
                    <a:pt x="360" y="31"/>
                    <a:pt x="362" y="31"/>
                  </a:cubicBezTo>
                  <a:cubicBezTo>
                    <a:pt x="362" y="31"/>
                    <a:pt x="362" y="31"/>
                    <a:pt x="362" y="31"/>
                  </a:cubicBezTo>
                  <a:cubicBezTo>
                    <a:pt x="363" y="32"/>
                    <a:pt x="363" y="33"/>
                    <a:pt x="363" y="34"/>
                  </a:cubicBezTo>
                  <a:cubicBezTo>
                    <a:pt x="363" y="34"/>
                    <a:pt x="363" y="34"/>
                    <a:pt x="363" y="34"/>
                  </a:cubicBezTo>
                  <a:cubicBezTo>
                    <a:pt x="363" y="35"/>
                    <a:pt x="362" y="35"/>
                    <a:pt x="361" y="35"/>
                  </a:cubicBezTo>
                  <a:cubicBezTo>
                    <a:pt x="361" y="35"/>
                    <a:pt x="361" y="35"/>
                    <a:pt x="361" y="35"/>
                  </a:cubicBezTo>
                  <a:cubicBezTo>
                    <a:pt x="361" y="35"/>
                    <a:pt x="361" y="35"/>
                    <a:pt x="361" y="35"/>
                  </a:cubicBezTo>
                  <a:close/>
                  <a:moveTo>
                    <a:pt x="264" y="32"/>
                  </a:moveTo>
                  <a:cubicBezTo>
                    <a:pt x="264" y="31"/>
                    <a:pt x="264" y="30"/>
                    <a:pt x="265" y="30"/>
                  </a:cubicBezTo>
                  <a:cubicBezTo>
                    <a:pt x="265" y="30"/>
                    <a:pt x="265" y="30"/>
                    <a:pt x="265" y="30"/>
                  </a:cubicBezTo>
                  <a:cubicBezTo>
                    <a:pt x="266" y="30"/>
                    <a:pt x="267" y="30"/>
                    <a:pt x="268" y="32"/>
                  </a:cubicBezTo>
                  <a:cubicBezTo>
                    <a:pt x="268" y="32"/>
                    <a:pt x="268" y="32"/>
                    <a:pt x="268" y="32"/>
                  </a:cubicBezTo>
                  <a:cubicBezTo>
                    <a:pt x="268" y="33"/>
                    <a:pt x="267" y="34"/>
                    <a:pt x="266" y="34"/>
                  </a:cubicBezTo>
                  <a:cubicBezTo>
                    <a:pt x="266" y="34"/>
                    <a:pt x="266" y="34"/>
                    <a:pt x="266" y="34"/>
                  </a:cubicBezTo>
                  <a:cubicBezTo>
                    <a:pt x="266" y="34"/>
                    <a:pt x="266" y="34"/>
                    <a:pt x="266" y="34"/>
                  </a:cubicBezTo>
                  <a:cubicBezTo>
                    <a:pt x="266" y="34"/>
                    <a:pt x="266" y="34"/>
                    <a:pt x="266" y="34"/>
                  </a:cubicBezTo>
                  <a:cubicBezTo>
                    <a:pt x="265" y="34"/>
                    <a:pt x="264" y="33"/>
                    <a:pt x="264" y="32"/>
                  </a:cubicBezTo>
                  <a:close/>
                  <a:moveTo>
                    <a:pt x="349" y="33"/>
                  </a:moveTo>
                  <a:cubicBezTo>
                    <a:pt x="349" y="33"/>
                    <a:pt x="349" y="33"/>
                    <a:pt x="349" y="33"/>
                  </a:cubicBezTo>
                  <a:cubicBezTo>
                    <a:pt x="349" y="33"/>
                    <a:pt x="349" y="33"/>
                    <a:pt x="349" y="33"/>
                  </a:cubicBezTo>
                  <a:cubicBezTo>
                    <a:pt x="348" y="33"/>
                    <a:pt x="347" y="32"/>
                    <a:pt x="347" y="31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48" y="30"/>
                    <a:pt x="349" y="29"/>
                    <a:pt x="350" y="29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1" y="30"/>
                    <a:pt x="352" y="31"/>
                    <a:pt x="351" y="32"/>
                  </a:cubicBezTo>
                  <a:cubicBezTo>
                    <a:pt x="351" y="32"/>
                    <a:pt x="351" y="32"/>
                    <a:pt x="351" y="32"/>
                  </a:cubicBezTo>
                  <a:cubicBezTo>
                    <a:pt x="351" y="33"/>
                    <a:pt x="350" y="33"/>
                    <a:pt x="349" y="33"/>
                  </a:cubicBezTo>
                  <a:cubicBezTo>
                    <a:pt x="349" y="33"/>
                    <a:pt x="349" y="33"/>
                    <a:pt x="349" y="33"/>
                  </a:cubicBezTo>
                  <a:cubicBezTo>
                    <a:pt x="349" y="33"/>
                    <a:pt x="349" y="33"/>
                    <a:pt x="349" y="33"/>
                  </a:cubicBezTo>
                  <a:close/>
                  <a:moveTo>
                    <a:pt x="276" y="31"/>
                  </a:moveTo>
                  <a:cubicBezTo>
                    <a:pt x="275" y="29"/>
                    <a:pt x="276" y="29"/>
                    <a:pt x="277" y="28"/>
                  </a:cubicBezTo>
                  <a:cubicBezTo>
                    <a:pt x="277" y="28"/>
                    <a:pt x="277" y="28"/>
                    <a:pt x="277" y="28"/>
                  </a:cubicBezTo>
                  <a:cubicBezTo>
                    <a:pt x="278" y="28"/>
                    <a:pt x="279" y="29"/>
                    <a:pt x="280" y="30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280" y="31"/>
                    <a:pt x="279" y="32"/>
                    <a:pt x="278" y="32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77" y="32"/>
                    <a:pt x="276" y="32"/>
                    <a:pt x="276" y="31"/>
                  </a:cubicBezTo>
                  <a:close/>
                  <a:moveTo>
                    <a:pt x="337" y="32"/>
                  </a:moveTo>
                  <a:cubicBezTo>
                    <a:pt x="336" y="32"/>
                    <a:pt x="335" y="31"/>
                    <a:pt x="335" y="30"/>
                  </a:cubicBezTo>
                  <a:cubicBezTo>
                    <a:pt x="335" y="30"/>
                    <a:pt x="335" y="30"/>
                    <a:pt x="335" y="30"/>
                  </a:cubicBezTo>
                  <a:cubicBezTo>
                    <a:pt x="336" y="29"/>
                    <a:pt x="337" y="28"/>
                    <a:pt x="338" y="28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9" y="28"/>
                    <a:pt x="340" y="29"/>
                    <a:pt x="339" y="30"/>
                  </a:cubicBezTo>
                  <a:cubicBezTo>
                    <a:pt x="339" y="30"/>
                    <a:pt x="339" y="30"/>
                    <a:pt x="339" y="30"/>
                  </a:cubicBezTo>
                  <a:cubicBezTo>
                    <a:pt x="339" y="31"/>
                    <a:pt x="338" y="32"/>
                    <a:pt x="337" y="32"/>
                  </a:cubicBezTo>
                  <a:cubicBezTo>
                    <a:pt x="337" y="32"/>
                    <a:pt x="337" y="32"/>
                    <a:pt x="337" y="32"/>
                  </a:cubicBezTo>
                  <a:cubicBezTo>
                    <a:pt x="337" y="32"/>
                    <a:pt x="337" y="32"/>
                    <a:pt x="337" y="32"/>
                  </a:cubicBezTo>
                  <a:close/>
                  <a:moveTo>
                    <a:pt x="288" y="29"/>
                  </a:moveTo>
                  <a:cubicBezTo>
                    <a:pt x="287" y="28"/>
                    <a:pt x="288" y="27"/>
                    <a:pt x="289" y="27"/>
                  </a:cubicBezTo>
                  <a:cubicBezTo>
                    <a:pt x="289" y="27"/>
                    <a:pt x="289" y="27"/>
                    <a:pt x="289" y="27"/>
                  </a:cubicBezTo>
                  <a:cubicBezTo>
                    <a:pt x="290" y="27"/>
                    <a:pt x="291" y="28"/>
                    <a:pt x="292" y="29"/>
                  </a:cubicBezTo>
                  <a:cubicBezTo>
                    <a:pt x="292" y="29"/>
                    <a:pt x="292" y="29"/>
                    <a:pt x="292" y="29"/>
                  </a:cubicBezTo>
                  <a:cubicBezTo>
                    <a:pt x="292" y="30"/>
                    <a:pt x="291" y="31"/>
                    <a:pt x="290" y="31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288" y="31"/>
                    <a:pt x="288" y="31"/>
                    <a:pt x="288" y="29"/>
                  </a:cubicBezTo>
                  <a:close/>
                  <a:moveTo>
                    <a:pt x="325" y="31"/>
                  </a:moveTo>
                  <a:cubicBezTo>
                    <a:pt x="324" y="31"/>
                    <a:pt x="323" y="30"/>
                    <a:pt x="323" y="29"/>
                  </a:cubicBezTo>
                  <a:cubicBezTo>
                    <a:pt x="323" y="29"/>
                    <a:pt x="323" y="29"/>
                    <a:pt x="323" y="29"/>
                  </a:cubicBezTo>
                  <a:cubicBezTo>
                    <a:pt x="324" y="28"/>
                    <a:pt x="324" y="27"/>
                    <a:pt x="326" y="27"/>
                  </a:cubicBezTo>
                  <a:cubicBezTo>
                    <a:pt x="326" y="27"/>
                    <a:pt x="326" y="27"/>
                    <a:pt x="326" y="27"/>
                  </a:cubicBezTo>
                  <a:cubicBezTo>
                    <a:pt x="327" y="27"/>
                    <a:pt x="328" y="28"/>
                    <a:pt x="327" y="29"/>
                  </a:cubicBezTo>
                  <a:cubicBezTo>
                    <a:pt x="327" y="29"/>
                    <a:pt x="327" y="29"/>
                    <a:pt x="327" y="29"/>
                  </a:cubicBezTo>
                  <a:cubicBezTo>
                    <a:pt x="327" y="30"/>
                    <a:pt x="327" y="31"/>
                    <a:pt x="325" y="31"/>
                  </a:cubicBezTo>
                  <a:cubicBezTo>
                    <a:pt x="325" y="31"/>
                    <a:pt x="325" y="31"/>
                    <a:pt x="325" y="31"/>
                  </a:cubicBezTo>
                  <a:cubicBezTo>
                    <a:pt x="325" y="31"/>
                    <a:pt x="325" y="31"/>
                    <a:pt x="325" y="31"/>
                  </a:cubicBezTo>
                  <a:close/>
                  <a:moveTo>
                    <a:pt x="300" y="29"/>
                  </a:moveTo>
                  <a:cubicBezTo>
                    <a:pt x="299" y="28"/>
                    <a:pt x="300" y="27"/>
                    <a:pt x="301" y="27"/>
                  </a:cubicBezTo>
                  <a:cubicBezTo>
                    <a:pt x="301" y="27"/>
                    <a:pt x="301" y="27"/>
                    <a:pt x="301" y="27"/>
                  </a:cubicBezTo>
                  <a:cubicBezTo>
                    <a:pt x="303" y="27"/>
                    <a:pt x="303" y="28"/>
                    <a:pt x="304" y="29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304" y="30"/>
                    <a:pt x="303" y="31"/>
                    <a:pt x="302" y="31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0" y="31"/>
                    <a:pt x="300" y="30"/>
                    <a:pt x="300" y="29"/>
                  </a:cubicBezTo>
                  <a:close/>
                  <a:moveTo>
                    <a:pt x="313" y="31"/>
                  </a:moveTo>
                  <a:cubicBezTo>
                    <a:pt x="312" y="31"/>
                    <a:pt x="311" y="30"/>
                    <a:pt x="312" y="29"/>
                  </a:cubicBezTo>
                  <a:cubicBezTo>
                    <a:pt x="312" y="29"/>
                    <a:pt x="312" y="29"/>
                    <a:pt x="312" y="29"/>
                  </a:cubicBezTo>
                  <a:cubicBezTo>
                    <a:pt x="312" y="28"/>
                    <a:pt x="312" y="27"/>
                    <a:pt x="314" y="27"/>
                  </a:cubicBezTo>
                  <a:cubicBezTo>
                    <a:pt x="314" y="27"/>
                    <a:pt x="314" y="27"/>
                    <a:pt x="314" y="27"/>
                  </a:cubicBezTo>
                  <a:cubicBezTo>
                    <a:pt x="315" y="27"/>
                    <a:pt x="316" y="28"/>
                    <a:pt x="316" y="29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5" y="30"/>
                    <a:pt x="315" y="31"/>
                    <a:pt x="313" y="31"/>
                  </a:cubicBezTo>
                  <a:cubicBezTo>
                    <a:pt x="313" y="31"/>
                    <a:pt x="313" y="31"/>
                    <a:pt x="313" y="31"/>
                  </a:cubicBezTo>
                  <a:close/>
                  <a:moveTo>
                    <a:pt x="325" y="1002"/>
                  </a:moveTo>
                  <a:cubicBezTo>
                    <a:pt x="324" y="1002"/>
                    <a:pt x="324" y="1000"/>
                    <a:pt x="324" y="999"/>
                  </a:cubicBezTo>
                  <a:cubicBezTo>
                    <a:pt x="324" y="999"/>
                    <a:pt x="324" y="999"/>
                    <a:pt x="324" y="999"/>
                  </a:cubicBezTo>
                  <a:cubicBezTo>
                    <a:pt x="325" y="998"/>
                    <a:pt x="326" y="998"/>
                    <a:pt x="327" y="998"/>
                  </a:cubicBezTo>
                  <a:cubicBezTo>
                    <a:pt x="327" y="998"/>
                    <a:pt x="327" y="998"/>
                    <a:pt x="327" y="998"/>
                  </a:cubicBezTo>
                  <a:cubicBezTo>
                    <a:pt x="328" y="999"/>
                    <a:pt x="328" y="1000"/>
                    <a:pt x="328" y="1001"/>
                  </a:cubicBezTo>
                  <a:cubicBezTo>
                    <a:pt x="328" y="1001"/>
                    <a:pt x="328" y="1001"/>
                    <a:pt x="328" y="1001"/>
                  </a:cubicBezTo>
                  <a:cubicBezTo>
                    <a:pt x="327" y="1002"/>
                    <a:pt x="327" y="1002"/>
                    <a:pt x="326" y="1002"/>
                  </a:cubicBezTo>
                  <a:cubicBezTo>
                    <a:pt x="326" y="1002"/>
                    <a:pt x="326" y="1002"/>
                    <a:pt x="326" y="1002"/>
                  </a:cubicBezTo>
                  <a:cubicBezTo>
                    <a:pt x="326" y="1002"/>
                    <a:pt x="325" y="1002"/>
                    <a:pt x="325" y="1002"/>
                  </a:cubicBezTo>
                  <a:close/>
                  <a:moveTo>
                    <a:pt x="286" y="991"/>
                  </a:moveTo>
                  <a:cubicBezTo>
                    <a:pt x="285" y="990"/>
                    <a:pt x="286" y="989"/>
                    <a:pt x="287" y="988"/>
                  </a:cubicBezTo>
                  <a:cubicBezTo>
                    <a:pt x="287" y="988"/>
                    <a:pt x="287" y="988"/>
                    <a:pt x="287" y="988"/>
                  </a:cubicBezTo>
                  <a:cubicBezTo>
                    <a:pt x="288" y="988"/>
                    <a:pt x="289" y="988"/>
                    <a:pt x="289" y="989"/>
                  </a:cubicBezTo>
                  <a:cubicBezTo>
                    <a:pt x="289" y="989"/>
                    <a:pt x="289" y="989"/>
                    <a:pt x="289" y="989"/>
                  </a:cubicBezTo>
                  <a:cubicBezTo>
                    <a:pt x="290" y="990"/>
                    <a:pt x="289" y="991"/>
                    <a:pt x="288" y="992"/>
                  </a:cubicBezTo>
                  <a:cubicBezTo>
                    <a:pt x="288" y="992"/>
                    <a:pt x="288" y="992"/>
                    <a:pt x="288" y="992"/>
                  </a:cubicBezTo>
                  <a:cubicBezTo>
                    <a:pt x="288" y="992"/>
                    <a:pt x="288" y="992"/>
                    <a:pt x="287" y="992"/>
                  </a:cubicBezTo>
                  <a:cubicBezTo>
                    <a:pt x="287" y="992"/>
                    <a:pt x="287" y="992"/>
                    <a:pt x="287" y="992"/>
                  </a:cubicBezTo>
                  <a:cubicBezTo>
                    <a:pt x="287" y="992"/>
                    <a:pt x="286" y="991"/>
                    <a:pt x="286" y="991"/>
                  </a:cubicBezTo>
                  <a:close/>
                  <a:moveTo>
                    <a:pt x="330" y="991"/>
                  </a:moveTo>
                  <a:cubicBezTo>
                    <a:pt x="329" y="991"/>
                    <a:pt x="329" y="989"/>
                    <a:pt x="329" y="988"/>
                  </a:cubicBezTo>
                  <a:cubicBezTo>
                    <a:pt x="329" y="988"/>
                    <a:pt x="329" y="988"/>
                    <a:pt x="329" y="988"/>
                  </a:cubicBezTo>
                  <a:cubicBezTo>
                    <a:pt x="330" y="987"/>
                    <a:pt x="331" y="987"/>
                    <a:pt x="332" y="987"/>
                  </a:cubicBezTo>
                  <a:cubicBezTo>
                    <a:pt x="332" y="987"/>
                    <a:pt x="332" y="987"/>
                    <a:pt x="332" y="987"/>
                  </a:cubicBezTo>
                  <a:cubicBezTo>
                    <a:pt x="333" y="988"/>
                    <a:pt x="333" y="989"/>
                    <a:pt x="333" y="990"/>
                  </a:cubicBezTo>
                  <a:cubicBezTo>
                    <a:pt x="333" y="990"/>
                    <a:pt x="333" y="990"/>
                    <a:pt x="333" y="990"/>
                  </a:cubicBezTo>
                  <a:cubicBezTo>
                    <a:pt x="333" y="991"/>
                    <a:pt x="332" y="991"/>
                    <a:pt x="331" y="991"/>
                  </a:cubicBezTo>
                  <a:cubicBezTo>
                    <a:pt x="331" y="991"/>
                    <a:pt x="331" y="991"/>
                    <a:pt x="331" y="991"/>
                  </a:cubicBezTo>
                  <a:cubicBezTo>
                    <a:pt x="331" y="991"/>
                    <a:pt x="330" y="991"/>
                    <a:pt x="330" y="991"/>
                  </a:cubicBezTo>
                  <a:close/>
                  <a:moveTo>
                    <a:pt x="280" y="980"/>
                  </a:moveTo>
                  <a:cubicBezTo>
                    <a:pt x="280" y="979"/>
                    <a:pt x="280" y="978"/>
                    <a:pt x="281" y="977"/>
                  </a:cubicBezTo>
                  <a:cubicBezTo>
                    <a:pt x="281" y="977"/>
                    <a:pt x="281" y="977"/>
                    <a:pt x="281" y="977"/>
                  </a:cubicBezTo>
                  <a:cubicBezTo>
                    <a:pt x="282" y="977"/>
                    <a:pt x="284" y="977"/>
                    <a:pt x="284" y="978"/>
                  </a:cubicBezTo>
                  <a:cubicBezTo>
                    <a:pt x="284" y="978"/>
                    <a:pt x="284" y="978"/>
                    <a:pt x="284" y="978"/>
                  </a:cubicBezTo>
                  <a:cubicBezTo>
                    <a:pt x="285" y="979"/>
                    <a:pt x="284" y="980"/>
                    <a:pt x="283" y="981"/>
                  </a:cubicBezTo>
                  <a:cubicBezTo>
                    <a:pt x="283" y="981"/>
                    <a:pt x="283" y="981"/>
                    <a:pt x="283" y="981"/>
                  </a:cubicBezTo>
                  <a:cubicBezTo>
                    <a:pt x="283" y="981"/>
                    <a:pt x="283" y="981"/>
                    <a:pt x="282" y="981"/>
                  </a:cubicBezTo>
                  <a:cubicBezTo>
                    <a:pt x="282" y="981"/>
                    <a:pt x="282" y="981"/>
                    <a:pt x="282" y="981"/>
                  </a:cubicBezTo>
                  <a:cubicBezTo>
                    <a:pt x="282" y="981"/>
                    <a:pt x="281" y="981"/>
                    <a:pt x="280" y="980"/>
                  </a:cubicBezTo>
                  <a:close/>
                  <a:moveTo>
                    <a:pt x="335" y="980"/>
                  </a:moveTo>
                  <a:cubicBezTo>
                    <a:pt x="334" y="980"/>
                    <a:pt x="334" y="979"/>
                    <a:pt x="334" y="978"/>
                  </a:cubicBezTo>
                  <a:cubicBezTo>
                    <a:pt x="334" y="978"/>
                    <a:pt x="334" y="978"/>
                    <a:pt x="334" y="978"/>
                  </a:cubicBezTo>
                  <a:cubicBezTo>
                    <a:pt x="335" y="977"/>
                    <a:pt x="336" y="976"/>
                    <a:pt x="337" y="977"/>
                  </a:cubicBezTo>
                  <a:cubicBezTo>
                    <a:pt x="337" y="977"/>
                    <a:pt x="337" y="977"/>
                    <a:pt x="337" y="977"/>
                  </a:cubicBezTo>
                  <a:cubicBezTo>
                    <a:pt x="338" y="977"/>
                    <a:pt x="338" y="978"/>
                    <a:pt x="338" y="979"/>
                  </a:cubicBezTo>
                  <a:cubicBezTo>
                    <a:pt x="338" y="979"/>
                    <a:pt x="338" y="979"/>
                    <a:pt x="338" y="979"/>
                  </a:cubicBezTo>
                  <a:cubicBezTo>
                    <a:pt x="338" y="980"/>
                    <a:pt x="337" y="980"/>
                    <a:pt x="336" y="980"/>
                  </a:cubicBezTo>
                  <a:cubicBezTo>
                    <a:pt x="336" y="980"/>
                    <a:pt x="336" y="980"/>
                    <a:pt x="336" y="980"/>
                  </a:cubicBezTo>
                  <a:cubicBezTo>
                    <a:pt x="336" y="980"/>
                    <a:pt x="336" y="980"/>
                    <a:pt x="335" y="980"/>
                  </a:cubicBezTo>
                  <a:close/>
                  <a:moveTo>
                    <a:pt x="275" y="969"/>
                  </a:moveTo>
                  <a:cubicBezTo>
                    <a:pt x="275" y="968"/>
                    <a:pt x="275" y="967"/>
                    <a:pt x="276" y="966"/>
                  </a:cubicBezTo>
                  <a:cubicBezTo>
                    <a:pt x="276" y="966"/>
                    <a:pt x="276" y="966"/>
                    <a:pt x="276" y="966"/>
                  </a:cubicBezTo>
                  <a:cubicBezTo>
                    <a:pt x="277" y="966"/>
                    <a:pt x="279" y="966"/>
                    <a:pt x="279" y="967"/>
                  </a:cubicBezTo>
                  <a:cubicBezTo>
                    <a:pt x="279" y="967"/>
                    <a:pt x="279" y="967"/>
                    <a:pt x="279" y="967"/>
                  </a:cubicBezTo>
                  <a:cubicBezTo>
                    <a:pt x="280" y="968"/>
                    <a:pt x="279" y="969"/>
                    <a:pt x="278" y="970"/>
                  </a:cubicBezTo>
                  <a:cubicBezTo>
                    <a:pt x="278" y="970"/>
                    <a:pt x="278" y="970"/>
                    <a:pt x="278" y="970"/>
                  </a:cubicBezTo>
                  <a:cubicBezTo>
                    <a:pt x="278" y="970"/>
                    <a:pt x="278" y="970"/>
                    <a:pt x="277" y="970"/>
                  </a:cubicBezTo>
                  <a:cubicBezTo>
                    <a:pt x="277" y="970"/>
                    <a:pt x="277" y="970"/>
                    <a:pt x="277" y="970"/>
                  </a:cubicBezTo>
                  <a:cubicBezTo>
                    <a:pt x="276" y="970"/>
                    <a:pt x="276" y="970"/>
                    <a:pt x="275" y="969"/>
                  </a:cubicBezTo>
                  <a:close/>
                  <a:moveTo>
                    <a:pt x="340" y="969"/>
                  </a:moveTo>
                  <a:cubicBezTo>
                    <a:pt x="339" y="969"/>
                    <a:pt x="339" y="968"/>
                    <a:pt x="339" y="967"/>
                  </a:cubicBezTo>
                  <a:cubicBezTo>
                    <a:pt x="339" y="967"/>
                    <a:pt x="339" y="967"/>
                    <a:pt x="339" y="967"/>
                  </a:cubicBezTo>
                  <a:cubicBezTo>
                    <a:pt x="340" y="966"/>
                    <a:pt x="341" y="965"/>
                    <a:pt x="342" y="966"/>
                  </a:cubicBezTo>
                  <a:cubicBezTo>
                    <a:pt x="342" y="966"/>
                    <a:pt x="342" y="966"/>
                    <a:pt x="342" y="966"/>
                  </a:cubicBezTo>
                  <a:cubicBezTo>
                    <a:pt x="343" y="966"/>
                    <a:pt x="343" y="967"/>
                    <a:pt x="343" y="968"/>
                  </a:cubicBezTo>
                  <a:cubicBezTo>
                    <a:pt x="343" y="968"/>
                    <a:pt x="343" y="968"/>
                    <a:pt x="343" y="968"/>
                  </a:cubicBezTo>
                  <a:cubicBezTo>
                    <a:pt x="343" y="969"/>
                    <a:pt x="342" y="970"/>
                    <a:pt x="341" y="970"/>
                  </a:cubicBezTo>
                  <a:cubicBezTo>
                    <a:pt x="341" y="970"/>
                    <a:pt x="341" y="970"/>
                    <a:pt x="341" y="970"/>
                  </a:cubicBezTo>
                  <a:cubicBezTo>
                    <a:pt x="341" y="970"/>
                    <a:pt x="341" y="969"/>
                    <a:pt x="340" y="969"/>
                  </a:cubicBezTo>
                  <a:close/>
                  <a:moveTo>
                    <a:pt x="270" y="958"/>
                  </a:moveTo>
                  <a:cubicBezTo>
                    <a:pt x="270" y="957"/>
                    <a:pt x="270" y="956"/>
                    <a:pt x="271" y="955"/>
                  </a:cubicBezTo>
                  <a:cubicBezTo>
                    <a:pt x="271" y="955"/>
                    <a:pt x="271" y="955"/>
                    <a:pt x="271" y="955"/>
                  </a:cubicBezTo>
                  <a:cubicBezTo>
                    <a:pt x="272" y="955"/>
                    <a:pt x="274" y="955"/>
                    <a:pt x="274" y="956"/>
                  </a:cubicBezTo>
                  <a:cubicBezTo>
                    <a:pt x="274" y="956"/>
                    <a:pt x="274" y="956"/>
                    <a:pt x="274" y="956"/>
                  </a:cubicBezTo>
                  <a:cubicBezTo>
                    <a:pt x="274" y="957"/>
                    <a:pt x="274" y="959"/>
                    <a:pt x="273" y="959"/>
                  </a:cubicBezTo>
                  <a:cubicBezTo>
                    <a:pt x="273" y="959"/>
                    <a:pt x="273" y="959"/>
                    <a:pt x="273" y="959"/>
                  </a:cubicBezTo>
                  <a:cubicBezTo>
                    <a:pt x="273" y="959"/>
                    <a:pt x="272" y="959"/>
                    <a:pt x="272" y="959"/>
                  </a:cubicBezTo>
                  <a:cubicBezTo>
                    <a:pt x="272" y="959"/>
                    <a:pt x="272" y="959"/>
                    <a:pt x="272" y="959"/>
                  </a:cubicBezTo>
                  <a:cubicBezTo>
                    <a:pt x="271" y="959"/>
                    <a:pt x="271" y="959"/>
                    <a:pt x="270" y="958"/>
                  </a:cubicBezTo>
                  <a:close/>
                  <a:moveTo>
                    <a:pt x="345" y="958"/>
                  </a:moveTo>
                  <a:cubicBezTo>
                    <a:pt x="344" y="958"/>
                    <a:pt x="344" y="957"/>
                    <a:pt x="344" y="956"/>
                  </a:cubicBezTo>
                  <a:cubicBezTo>
                    <a:pt x="344" y="956"/>
                    <a:pt x="344" y="956"/>
                    <a:pt x="344" y="956"/>
                  </a:cubicBezTo>
                  <a:cubicBezTo>
                    <a:pt x="345" y="955"/>
                    <a:pt x="346" y="954"/>
                    <a:pt x="347" y="955"/>
                  </a:cubicBezTo>
                  <a:cubicBezTo>
                    <a:pt x="347" y="955"/>
                    <a:pt x="347" y="955"/>
                    <a:pt x="347" y="955"/>
                  </a:cubicBezTo>
                  <a:cubicBezTo>
                    <a:pt x="348" y="955"/>
                    <a:pt x="349" y="956"/>
                    <a:pt x="348" y="958"/>
                  </a:cubicBezTo>
                  <a:cubicBezTo>
                    <a:pt x="348" y="958"/>
                    <a:pt x="348" y="958"/>
                    <a:pt x="348" y="958"/>
                  </a:cubicBezTo>
                  <a:cubicBezTo>
                    <a:pt x="348" y="958"/>
                    <a:pt x="347" y="959"/>
                    <a:pt x="346" y="959"/>
                  </a:cubicBezTo>
                  <a:cubicBezTo>
                    <a:pt x="346" y="959"/>
                    <a:pt x="346" y="959"/>
                    <a:pt x="346" y="959"/>
                  </a:cubicBezTo>
                  <a:cubicBezTo>
                    <a:pt x="346" y="959"/>
                    <a:pt x="346" y="959"/>
                    <a:pt x="345" y="958"/>
                  </a:cubicBezTo>
                  <a:close/>
                  <a:moveTo>
                    <a:pt x="265" y="947"/>
                  </a:moveTo>
                  <a:cubicBezTo>
                    <a:pt x="265" y="946"/>
                    <a:pt x="265" y="945"/>
                    <a:pt x="266" y="945"/>
                  </a:cubicBezTo>
                  <a:cubicBezTo>
                    <a:pt x="266" y="945"/>
                    <a:pt x="266" y="945"/>
                    <a:pt x="266" y="945"/>
                  </a:cubicBezTo>
                  <a:cubicBezTo>
                    <a:pt x="267" y="944"/>
                    <a:pt x="268" y="945"/>
                    <a:pt x="269" y="946"/>
                  </a:cubicBezTo>
                  <a:cubicBezTo>
                    <a:pt x="269" y="946"/>
                    <a:pt x="269" y="946"/>
                    <a:pt x="269" y="946"/>
                  </a:cubicBezTo>
                  <a:cubicBezTo>
                    <a:pt x="269" y="947"/>
                    <a:pt x="269" y="948"/>
                    <a:pt x="268" y="948"/>
                  </a:cubicBezTo>
                  <a:cubicBezTo>
                    <a:pt x="268" y="948"/>
                    <a:pt x="268" y="948"/>
                    <a:pt x="268" y="948"/>
                  </a:cubicBezTo>
                  <a:cubicBezTo>
                    <a:pt x="268" y="948"/>
                    <a:pt x="267" y="948"/>
                    <a:pt x="267" y="948"/>
                  </a:cubicBezTo>
                  <a:cubicBezTo>
                    <a:pt x="267" y="948"/>
                    <a:pt x="267" y="948"/>
                    <a:pt x="267" y="948"/>
                  </a:cubicBezTo>
                  <a:cubicBezTo>
                    <a:pt x="266" y="948"/>
                    <a:pt x="266" y="948"/>
                    <a:pt x="265" y="947"/>
                  </a:cubicBezTo>
                  <a:close/>
                  <a:moveTo>
                    <a:pt x="350" y="948"/>
                  </a:moveTo>
                  <a:cubicBezTo>
                    <a:pt x="349" y="947"/>
                    <a:pt x="349" y="946"/>
                    <a:pt x="350" y="945"/>
                  </a:cubicBezTo>
                  <a:cubicBezTo>
                    <a:pt x="350" y="945"/>
                    <a:pt x="350" y="945"/>
                    <a:pt x="350" y="945"/>
                  </a:cubicBezTo>
                  <a:cubicBezTo>
                    <a:pt x="350" y="944"/>
                    <a:pt x="351" y="943"/>
                    <a:pt x="352" y="944"/>
                  </a:cubicBezTo>
                  <a:cubicBezTo>
                    <a:pt x="352" y="944"/>
                    <a:pt x="352" y="944"/>
                    <a:pt x="352" y="944"/>
                  </a:cubicBezTo>
                  <a:cubicBezTo>
                    <a:pt x="353" y="944"/>
                    <a:pt x="354" y="946"/>
                    <a:pt x="353" y="947"/>
                  </a:cubicBezTo>
                  <a:cubicBezTo>
                    <a:pt x="353" y="947"/>
                    <a:pt x="353" y="947"/>
                    <a:pt x="353" y="947"/>
                  </a:cubicBezTo>
                  <a:cubicBezTo>
                    <a:pt x="353" y="947"/>
                    <a:pt x="352" y="948"/>
                    <a:pt x="351" y="948"/>
                  </a:cubicBezTo>
                  <a:cubicBezTo>
                    <a:pt x="351" y="948"/>
                    <a:pt x="351" y="948"/>
                    <a:pt x="351" y="948"/>
                  </a:cubicBezTo>
                  <a:cubicBezTo>
                    <a:pt x="351" y="948"/>
                    <a:pt x="351" y="948"/>
                    <a:pt x="350" y="948"/>
                  </a:cubicBezTo>
                  <a:close/>
                  <a:moveTo>
                    <a:pt x="260" y="936"/>
                  </a:moveTo>
                  <a:cubicBezTo>
                    <a:pt x="260" y="935"/>
                    <a:pt x="260" y="934"/>
                    <a:pt x="261" y="934"/>
                  </a:cubicBezTo>
                  <a:cubicBezTo>
                    <a:pt x="261" y="934"/>
                    <a:pt x="261" y="934"/>
                    <a:pt x="261" y="934"/>
                  </a:cubicBezTo>
                  <a:cubicBezTo>
                    <a:pt x="262" y="933"/>
                    <a:pt x="263" y="934"/>
                    <a:pt x="264" y="935"/>
                  </a:cubicBezTo>
                  <a:cubicBezTo>
                    <a:pt x="264" y="935"/>
                    <a:pt x="264" y="935"/>
                    <a:pt x="264" y="935"/>
                  </a:cubicBezTo>
                  <a:cubicBezTo>
                    <a:pt x="264" y="936"/>
                    <a:pt x="264" y="937"/>
                    <a:pt x="263" y="937"/>
                  </a:cubicBezTo>
                  <a:cubicBezTo>
                    <a:pt x="263" y="937"/>
                    <a:pt x="263" y="937"/>
                    <a:pt x="263" y="937"/>
                  </a:cubicBezTo>
                  <a:cubicBezTo>
                    <a:pt x="263" y="937"/>
                    <a:pt x="262" y="937"/>
                    <a:pt x="262" y="937"/>
                  </a:cubicBezTo>
                  <a:cubicBezTo>
                    <a:pt x="262" y="937"/>
                    <a:pt x="262" y="937"/>
                    <a:pt x="262" y="937"/>
                  </a:cubicBezTo>
                  <a:cubicBezTo>
                    <a:pt x="261" y="937"/>
                    <a:pt x="261" y="937"/>
                    <a:pt x="260" y="936"/>
                  </a:cubicBezTo>
                  <a:close/>
                  <a:moveTo>
                    <a:pt x="356" y="937"/>
                  </a:moveTo>
                  <a:cubicBezTo>
                    <a:pt x="355" y="936"/>
                    <a:pt x="354" y="935"/>
                    <a:pt x="355" y="934"/>
                  </a:cubicBezTo>
                  <a:cubicBezTo>
                    <a:pt x="355" y="934"/>
                    <a:pt x="355" y="934"/>
                    <a:pt x="355" y="934"/>
                  </a:cubicBezTo>
                  <a:cubicBezTo>
                    <a:pt x="355" y="933"/>
                    <a:pt x="356" y="933"/>
                    <a:pt x="357" y="933"/>
                  </a:cubicBezTo>
                  <a:cubicBezTo>
                    <a:pt x="357" y="933"/>
                    <a:pt x="357" y="933"/>
                    <a:pt x="357" y="933"/>
                  </a:cubicBezTo>
                  <a:cubicBezTo>
                    <a:pt x="358" y="934"/>
                    <a:pt x="359" y="935"/>
                    <a:pt x="358" y="936"/>
                  </a:cubicBezTo>
                  <a:cubicBezTo>
                    <a:pt x="358" y="936"/>
                    <a:pt x="358" y="936"/>
                    <a:pt x="358" y="936"/>
                  </a:cubicBezTo>
                  <a:cubicBezTo>
                    <a:pt x="358" y="936"/>
                    <a:pt x="357" y="937"/>
                    <a:pt x="356" y="937"/>
                  </a:cubicBezTo>
                  <a:cubicBezTo>
                    <a:pt x="356" y="937"/>
                    <a:pt x="356" y="937"/>
                    <a:pt x="356" y="937"/>
                  </a:cubicBezTo>
                  <a:cubicBezTo>
                    <a:pt x="356" y="937"/>
                    <a:pt x="356" y="937"/>
                    <a:pt x="356" y="937"/>
                  </a:cubicBezTo>
                  <a:close/>
                  <a:moveTo>
                    <a:pt x="255" y="925"/>
                  </a:moveTo>
                  <a:cubicBezTo>
                    <a:pt x="255" y="924"/>
                    <a:pt x="255" y="923"/>
                    <a:pt x="256" y="923"/>
                  </a:cubicBezTo>
                  <a:cubicBezTo>
                    <a:pt x="256" y="923"/>
                    <a:pt x="256" y="923"/>
                    <a:pt x="256" y="923"/>
                  </a:cubicBezTo>
                  <a:cubicBezTo>
                    <a:pt x="257" y="922"/>
                    <a:pt x="258" y="923"/>
                    <a:pt x="259" y="924"/>
                  </a:cubicBezTo>
                  <a:cubicBezTo>
                    <a:pt x="259" y="924"/>
                    <a:pt x="259" y="924"/>
                    <a:pt x="259" y="924"/>
                  </a:cubicBezTo>
                  <a:cubicBezTo>
                    <a:pt x="259" y="925"/>
                    <a:pt x="259" y="926"/>
                    <a:pt x="258" y="926"/>
                  </a:cubicBezTo>
                  <a:cubicBezTo>
                    <a:pt x="258" y="926"/>
                    <a:pt x="258" y="926"/>
                    <a:pt x="258" y="926"/>
                  </a:cubicBezTo>
                  <a:cubicBezTo>
                    <a:pt x="258" y="927"/>
                    <a:pt x="257" y="927"/>
                    <a:pt x="257" y="927"/>
                  </a:cubicBezTo>
                  <a:cubicBezTo>
                    <a:pt x="257" y="927"/>
                    <a:pt x="257" y="927"/>
                    <a:pt x="257" y="927"/>
                  </a:cubicBezTo>
                  <a:cubicBezTo>
                    <a:pt x="256" y="927"/>
                    <a:pt x="255" y="926"/>
                    <a:pt x="255" y="925"/>
                  </a:cubicBezTo>
                  <a:close/>
                  <a:moveTo>
                    <a:pt x="361" y="926"/>
                  </a:moveTo>
                  <a:cubicBezTo>
                    <a:pt x="360" y="925"/>
                    <a:pt x="359" y="924"/>
                    <a:pt x="360" y="923"/>
                  </a:cubicBezTo>
                  <a:cubicBezTo>
                    <a:pt x="360" y="923"/>
                    <a:pt x="360" y="923"/>
                    <a:pt x="360" y="923"/>
                  </a:cubicBezTo>
                  <a:cubicBezTo>
                    <a:pt x="360" y="922"/>
                    <a:pt x="361" y="922"/>
                    <a:pt x="362" y="922"/>
                  </a:cubicBezTo>
                  <a:cubicBezTo>
                    <a:pt x="362" y="922"/>
                    <a:pt x="362" y="922"/>
                    <a:pt x="362" y="922"/>
                  </a:cubicBezTo>
                  <a:cubicBezTo>
                    <a:pt x="363" y="923"/>
                    <a:pt x="364" y="924"/>
                    <a:pt x="363" y="925"/>
                  </a:cubicBezTo>
                  <a:cubicBezTo>
                    <a:pt x="363" y="925"/>
                    <a:pt x="363" y="925"/>
                    <a:pt x="363" y="925"/>
                  </a:cubicBezTo>
                  <a:cubicBezTo>
                    <a:pt x="363" y="926"/>
                    <a:pt x="362" y="926"/>
                    <a:pt x="361" y="926"/>
                  </a:cubicBezTo>
                  <a:cubicBezTo>
                    <a:pt x="361" y="926"/>
                    <a:pt x="361" y="926"/>
                    <a:pt x="361" y="926"/>
                  </a:cubicBezTo>
                  <a:cubicBezTo>
                    <a:pt x="361" y="926"/>
                    <a:pt x="361" y="926"/>
                    <a:pt x="361" y="926"/>
                  </a:cubicBezTo>
                  <a:close/>
                  <a:moveTo>
                    <a:pt x="250" y="915"/>
                  </a:moveTo>
                  <a:cubicBezTo>
                    <a:pt x="250" y="914"/>
                    <a:pt x="250" y="912"/>
                    <a:pt x="251" y="912"/>
                  </a:cubicBezTo>
                  <a:cubicBezTo>
                    <a:pt x="251" y="912"/>
                    <a:pt x="251" y="912"/>
                    <a:pt x="251" y="912"/>
                  </a:cubicBezTo>
                  <a:cubicBezTo>
                    <a:pt x="252" y="911"/>
                    <a:pt x="253" y="912"/>
                    <a:pt x="254" y="913"/>
                  </a:cubicBezTo>
                  <a:cubicBezTo>
                    <a:pt x="254" y="913"/>
                    <a:pt x="254" y="913"/>
                    <a:pt x="254" y="913"/>
                  </a:cubicBezTo>
                  <a:cubicBezTo>
                    <a:pt x="254" y="914"/>
                    <a:pt x="254" y="915"/>
                    <a:pt x="253" y="916"/>
                  </a:cubicBezTo>
                  <a:cubicBezTo>
                    <a:pt x="253" y="916"/>
                    <a:pt x="253" y="916"/>
                    <a:pt x="253" y="916"/>
                  </a:cubicBezTo>
                  <a:cubicBezTo>
                    <a:pt x="252" y="916"/>
                    <a:pt x="252" y="916"/>
                    <a:pt x="252" y="916"/>
                  </a:cubicBezTo>
                  <a:cubicBezTo>
                    <a:pt x="252" y="916"/>
                    <a:pt x="252" y="916"/>
                    <a:pt x="252" y="916"/>
                  </a:cubicBezTo>
                  <a:cubicBezTo>
                    <a:pt x="251" y="916"/>
                    <a:pt x="250" y="915"/>
                    <a:pt x="250" y="915"/>
                  </a:cubicBezTo>
                  <a:close/>
                  <a:moveTo>
                    <a:pt x="366" y="915"/>
                  </a:moveTo>
                  <a:cubicBezTo>
                    <a:pt x="365" y="914"/>
                    <a:pt x="364" y="913"/>
                    <a:pt x="365" y="912"/>
                  </a:cubicBezTo>
                  <a:cubicBezTo>
                    <a:pt x="365" y="912"/>
                    <a:pt x="365" y="912"/>
                    <a:pt x="365" y="912"/>
                  </a:cubicBezTo>
                  <a:cubicBezTo>
                    <a:pt x="365" y="911"/>
                    <a:pt x="366" y="911"/>
                    <a:pt x="367" y="911"/>
                  </a:cubicBezTo>
                  <a:cubicBezTo>
                    <a:pt x="367" y="911"/>
                    <a:pt x="367" y="911"/>
                    <a:pt x="367" y="911"/>
                  </a:cubicBezTo>
                  <a:cubicBezTo>
                    <a:pt x="368" y="912"/>
                    <a:pt x="369" y="913"/>
                    <a:pt x="368" y="914"/>
                  </a:cubicBezTo>
                  <a:cubicBezTo>
                    <a:pt x="368" y="914"/>
                    <a:pt x="368" y="914"/>
                    <a:pt x="368" y="914"/>
                  </a:cubicBezTo>
                  <a:cubicBezTo>
                    <a:pt x="368" y="915"/>
                    <a:pt x="367" y="915"/>
                    <a:pt x="367" y="915"/>
                  </a:cubicBezTo>
                  <a:cubicBezTo>
                    <a:pt x="367" y="915"/>
                    <a:pt x="367" y="915"/>
                    <a:pt x="367" y="915"/>
                  </a:cubicBezTo>
                  <a:cubicBezTo>
                    <a:pt x="366" y="915"/>
                    <a:pt x="366" y="915"/>
                    <a:pt x="366" y="915"/>
                  </a:cubicBezTo>
                  <a:close/>
                  <a:moveTo>
                    <a:pt x="245" y="904"/>
                  </a:moveTo>
                  <a:cubicBezTo>
                    <a:pt x="245" y="903"/>
                    <a:pt x="245" y="902"/>
                    <a:pt x="246" y="901"/>
                  </a:cubicBezTo>
                  <a:cubicBezTo>
                    <a:pt x="246" y="901"/>
                    <a:pt x="246" y="901"/>
                    <a:pt x="246" y="901"/>
                  </a:cubicBezTo>
                  <a:cubicBezTo>
                    <a:pt x="247" y="901"/>
                    <a:pt x="248" y="901"/>
                    <a:pt x="249" y="902"/>
                  </a:cubicBezTo>
                  <a:cubicBezTo>
                    <a:pt x="249" y="902"/>
                    <a:pt x="249" y="902"/>
                    <a:pt x="249" y="902"/>
                  </a:cubicBezTo>
                  <a:cubicBezTo>
                    <a:pt x="249" y="903"/>
                    <a:pt x="249" y="904"/>
                    <a:pt x="248" y="905"/>
                  </a:cubicBezTo>
                  <a:cubicBezTo>
                    <a:pt x="248" y="905"/>
                    <a:pt x="248" y="905"/>
                    <a:pt x="248" y="905"/>
                  </a:cubicBezTo>
                  <a:cubicBezTo>
                    <a:pt x="247" y="905"/>
                    <a:pt x="247" y="905"/>
                    <a:pt x="247" y="905"/>
                  </a:cubicBezTo>
                  <a:cubicBezTo>
                    <a:pt x="247" y="905"/>
                    <a:pt x="247" y="905"/>
                    <a:pt x="247" y="905"/>
                  </a:cubicBezTo>
                  <a:cubicBezTo>
                    <a:pt x="246" y="905"/>
                    <a:pt x="245" y="904"/>
                    <a:pt x="245" y="904"/>
                  </a:cubicBezTo>
                  <a:close/>
                  <a:moveTo>
                    <a:pt x="371" y="904"/>
                  </a:moveTo>
                  <a:cubicBezTo>
                    <a:pt x="370" y="904"/>
                    <a:pt x="369" y="902"/>
                    <a:pt x="370" y="901"/>
                  </a:cubicBezTo>
                  <a:cubicBezTo>
                    <a:pt x="370" y="901"/>
                    <a:pt x="370" y="901"/>
                    <a:pt x="370" y="901"/>
                  </a:cubicBezTo>
                  <a:cubicBezTo>
                    <a:pt x="370" y="900"/>
                    <a:pt x="371" y="900"/>
                    <a:pt x="372" y="900"/>
                  </a:cubicBezTo>
                  <a:cubicBezTo>
                    <a:pt x="372" y="900"/>
                    <a:pt x="372" y="900"/>
                    <a:pt x="372" y="900"/>
                  </a:cubicBezTo>
                  <a:cubicBezTo>
                    <a:pt x="373" y="901"/>
                    <a:pt x="374" y="902"/>
                    <a:pt x="373" y="903"/>
                  </a:cubicBezTo>
                  <a:cubicBezTo>
                    <a:pt x="373" y="903"/>
                    <a:pt x="373" y="903"/>
                    <a:pt x="373" y="903"/>
                  </a:cubicBezTo>
                  <a:cubicBezTo>
                    <a:pt x="373" y="904"/>
                    <a:pt x="372" y="904"/>
                    <a:pt x="372" y="904"/>
                  </a:cubicBezTo>
                  <a:cubicBezTo>
                    <a:pt x="372" y="904"/>
                    <a:pt x="372" y="904"/>
                    <a:pt x="372" y="904"/>
                  </a:cubicBezTo>
                  <a:cubicBezTo>
                    <a:pt x="371" y="904"/>
                    <a:pt x="371" y="904"/>
                    <a:pt x="371" y="904"/>
                  </a:cubicBezTo>
                  <a:close/>
                  <a:moveTo>
                    <a:pt x="240" y="893"/>
                  </a:moveTo>
                  <a:cubicBezTo>
                    <a:pt x="239" y="892"/>
                    <a:pt x="240" y="891"/>
                    <a:pt x="241" y="890"/>
                  </a:cubicBezTo>
                  <a:cubicBezTo>
                    <a:pt x="241" y="890"/>
                    <a:pt x="241" y="890"/>
                    <a:pt x="241" y="890"/>
                  </a:cubicBezTo>
                  <a:cubicBezTo>
                    <a:pt x="242" y="890"/>
                    <a:pt x="243" y="890"/>
                    <a:pt x="244" y="891"/>
                  </a:cubicBezTo>
                  <a:cubicBezTo>
                    <a:pt x="244" y="891"/>
                    <a:pt x="244" y="891"/>
                    <a:pt x="244" y="891"/>
                  </a:cubicBezTo>
                  <a:cubicBezTo>
                    <a:pt x="244" y="892"/>
                    <a:pt x="244" y="893"/>
                    <a:pt x="243" y="894"/>
                  </a:cubicBezTo>
                  <a:cubicBezTo>
                    <a:pt x="243" y="894"/>
                    <a:pt x="243" y="894"/>
                    <a:pt x="243" y="894"/>
                  </a:cubicBezTo>
                  <a:cubicBezTo>
                    <a:pt x="242" y="894"/>
                    <a:pt x="242" y="894"/>
                    <a:pt x="242" y="894"/>
                  </a:cubicBezTo>
                  <a:cubicBezTo>
                    <a:pt x="242" y="894"/>
                    <a:pt x="242" y="894"/>
                    <a:pt x="242" y="894"/>
                  </a:cubicBezTo>
                  <a:cubicBezTo>
                    <a:pt x="241" y="894"/>
                    <a:pt x="240" y="894"/>
                    <a:pt x="240" y="893"/>
                  </a:cubicBezTo>
                  <a:close/>
                  <a:moveTo>
                    <a:pt x="376" y="893"/>
                  </a:moveTo>
                  <a:cubicBezTo>
                    <a:pt x="375" y="893"/>
                    <a:pt x="374" y="892"/>
                    <a:pt x="375" y="891"/>
                  </a:cubicBezTo>
                  <a:cubicBezTo>
                    <a:pt x="375" y="891"/>
                    <a:pt x="375" y="891"/>
                    <a:pt x="375" y="891"/>
                  </a:cubicBezTo>
                  <a:cubicBezTo>
                    <a:pt x="375" y="890"/>
                    <a:pt x="377" y="889"/>
                    <a:pt x="378" y="890"/>
                  </a:cubicBezTo>
                  <a:cubicBezTo>
                    <a:pt x="378" y="890"/>
                    <a:pt x="378" y="890"/>
                    <a:pt x="378" y="890"/>
                  </a:cubicBezTo>
                  <a:cubicBezTo>
                    <a:pt x="379" y="890"/>
                    <a:pt x="379" y="891"/>
                    <a:pt x="378" y="892"/>
                  </a:cubicBezTo>
                  <a:cubicBezTo>
                    <a:pt x="378" y="892"/>
                    <a:pt x="378" y="892"/>
                    <a:pt x="378" y="892"/>
                  </a:cubicBezTo>
                  <a:cubicBezTo>
                    <a:pt x="378" y="893"/>
                    <a:pt x="377" y="893"/>
                    <a:pt x="377" y="893"/>
                  </a:cubicBezTo>
                  <a:cubicBezTo>
                    <a:pt x="377" y="893"/>
                    <a:pt x="377" y="893"/>
                    <a:pt x="377" y="893"/>
                  </a:cubicBezTo>
                  <a:cubicBezTo>
                    <a:pt x="376" y="893"/>
                    <a:pt x="376" y="893"/>
                    <a:pt x="376" y="893"/>
                  </a:cubicBezTo>
                  <a:close/>
                  <a:moveTo>
                    <a:pt x="235" y="882"/>
                  </a:moveTo>
                  <a:cubicBezTo>
                    <a:pt x="234" y="881"/>
                    <a:pt x="235" y="880"/>
                    <a:pt x="236" y="879"/>
                  </a:cubicBezTo>
                  <a:cubicBezTo>
                    <a:pt x="236" y="879"/>
                    <a:pt x="236" y="879"/>
                    <a:pt x="236" y="879"/>
                  </a:cubicBezTo>
                  <a:cubicBezTo>
                    <a:pt x="237" y="879"/>
                    <a:pt x="238" y="879"/>
                    <a:pt x="238" y="880"/>
                  </a:cubicBezTo>
                  <a:cubicBezTo>
                    <a:pt x="238" y="880"/>
                    <a:pt x="238" y="880"/>
                    <a:pt x="238" y="880"/>
                  </a:cubicBezTo>
                  <a:cubicBezTo>
                    <a:pt x="239" y="881"/>
                    <a:pt x="239" y="882"/>
                    <a:pt x="238" y="883"/>
                  </a:cubicBezTo>
                  <a:cubicBezTo>
                    <a:pt x="238" y="883"/>
                    <a:pt x="238" y="883"/>
                    <a:pt x="238" y="883"/>
                  </a:cubicBezTo>
                  <a:cubicBezTo>
                    <a:pt x="237" y="883"/>
                    <a:pt x="237" y="883"/>
                    <a:pt x="237" y="883"/>
                  </a:cubicBezTo>
                  <a:cubicBezTo>
                    <a:pt x="237" y="883"/>
                    <a:pt x="237" y="883"/>
                    <a:pt x="237" y="883"/>
                  </a:cubicBezTo>
                  <a:cubicBezTo>
                    <a:pt x="236" y="883"/>
                    <a:pt x="235" y="883"/>
                    <a:pt x="235" y="882"/>
                  </a:cubicBezTo>
                  <a:close/>
                  <a:moveTo>
                    <a:pt x="381" y="882"/>
                  </a:moveTo>
                  <a:cubicBezTo>
                    <a:pt x="380" y="882"/>
                    <a:pt x="379" y="881"/>
                    <a:pt x="380" y="880"/>
                  </a:cubicBezTo>
                  <a:cubicBezTo>
                    <a:pt x="380" y="880"/>
                    <a:pt x="380" y="880"/>
                    <a:pt x="380" y="880"/>
                  </a:cubicBezTo>
                  <a:cubicBezTo>
                    <a:pt x="380" y="879"/>
                    <a:pt x="382" y="878"/>
                    <a:pt x="383" y="879"/>
                  </a:cubicBezTo>
                  <a:cubicBezTo>
                    <a:pt x="383" y="879"/>
                    <a:pt x="383" y="879"/>
                    <a:pt x="383" y="879"/>
                  </a:cubicBezTo>
                  <a:cubicBezTo>
                    <a:pt x="384" y="879"/>
                    <a:pt x="384" y="880"/>
                    <a:pt x="384" y="881"/>
                  </a:cubicBezTo>
                  <a:cubicBezTo>
                    <a:pt x="384" y="881"/>
                    <a:pt x="384" y="881"/>
                    <a:pt x="384" y="881"/>
                  </a:cubicBezTo>
                  <a:cubicBezTo>
                    <a:pt x="383" y="882"/>
                    <a:pt x="382" y="883"/>
                    <a:pt x="382" y="883"/>
                  </a:cubicBezTo>
                  <a:cubicBezTo>
                    <a:pt x="382" y="883"/>
                    <a:pt x="382" y="883"/>
                    <a:pt x="382" y="883"/>
                  </a:cubicBezTo>
                  <a:cubicBezTo>
                    <a:pt x="381" y="883"/>
                    <a:pt x="381" y="882"/>
                    <a:pt x="381" y="882"/>
                  </a:cubicBezTo>
                  <a:close/>
                  <a:moveTo>
                    <a:pt x="230" y="871"/>
                  </a:moveTo>
                  <a:cubicBezTo>
                    <a:pt x="229" y="870"/>
                    <a:pt x="230" y="869"/>
                    <a:pt x="231" y="868"/>
                  </a:cubicBezTo>
                  <a:cubicBezTo>
                    <a:pt x="231" y="868"/>
                    <a:pt x="231" y="868"/>
                    <a:pt x="231" y="868"/>
                  </a:cubicBezTo>
                  <a:cubicBezTo>
                    <a:pt x="232" y="868"/>
                    <a:pt x="233" y="868"/>
                    <a:pt x="233" y="869"/>
                  </a:cubicBezTo>
                  <a:cubicBezTo>
                    <a:pt x="233" y="869"/>
                    <a:pt x="233" y="869"/>
                    <a:pt x="233" y="869"/>
                  </a:cubicBezTo>
                  <a:cubicBezTo>
                    <a:pt x="234" y="870"/>
                    <a:pt x="233" y="872"/>
                    <a:pt x="232" y="872"/>
                  </a:cubicBezTo>
                  <a:cubicBezTo>
                    <a:pt x="232" y="872"/>
                    <a:pt x="232" y="872"/>
                    <a:pt x="232" y="872"/>
                  </a:cubicBezTo>
                  <a:cubicBezTo>
                    <a:pt x="232" y="872"/>
                    <a:pt x="232" y="872"/>
                    <a:pt x="232" y="872"/>
                  </a:cubicBezTo>
                  <a:cubicBezTo>
                    <a:pt x="232" y="872"/>
                    <a:pt x="232" y="872"/>
                    <a:pt x="232" y="872"/>
                  </a:cubicBezTo>
                  <a:cubicBezTo>
                    <a:pt x="231" y="872"/>
                    <a:pt x="230" y="872"/>
                    <a:pt x="230" y="871"/>
                  </a:cubicBezTo>
                  <a:close/>
                  <a:moveTo>
                    <a:pt x="386" y="871"/>
                  </a:moveTo>
                  <a:cubicBezTo>
                    <a:pt x="385" y="871"/>
                    <a:pt x="385" y="870"/>
                    <a:pt x="385" y="869"/>
                  </a:cubicBezTo>
                  <a:cubicBezTo>
                    <a:pt x="385" y="869"/>
                    <a:pt x="385" y="869"/>
                    <a:pt x="385" y="869"/>
                  </a:cubicBezTo>
                  <a:cubicBezTo>
                    <a:pt x="385" y="868"/>
                    <a:pt x="387" y="867"/>
                    <a:pt x="388" y="868"/>
                  </a:cubicBezTo>
                  <a:cubicBezTo>
                    <a:pt x="388" y="868"/>
                    <a:pt x="388" y="868"/>
                    <a:pt x="388" y="868"/>
                  </a:cubicBezTo>
                  <a:cubicBezTo>
                    <a:pt x="389" y="868"/>
                    <a:pt x="389" y="869"/>
                    <a:pt x="389" y="870"/>
                  </a:cubicBezTo>
                  <a:cubicBezTo>
                    <a:pt x="389" y="870"/>
                    <a:pt x="389" y="870"/>
                    <a:pt x="389" y="870"/>
                  </a:cubicBezTo>
                  <a:cubicBezTo>
                    <a:pt x="388" y="871"/>
                    <a:pt x="388" y="872"/>
                    <a:pt x="387" y="872"/>
                  </a:cubicBezTo>
                  <a:cubicBezTo>
                    <a:pt x="387" y="872"/>
                    <a:pt x="387" y="872"/>
                    <a:pt x="387" y="872"/>
                  </a:cubicBezTo>
                  <a:cubicBezTo>
                    <a:pt x="387" y="872"/>
                    <a:pt x="386" y="872"/>
                    <a:pt x="386" y="871"/>
                  </a:cubicBezTo>
                  <a:close/>
                  <a:moveTo>
                    <a:pt x="225" y="860"/>
                  </a:moveTo>
                  <a:cubicBezTo>
                    <a:pt x="224" y="859"/>
                    <a:pt x="225" y="858"/>
                    <a:pt x="226" y="858"/>
                  </a:cubicBezTo>
                  <a:cubicBezTo>
                    <a:pt x="226" y="858"/>
                    <a:pt x="226" y="858"/>
                    <a:pt x="226" y="858"/>
                  </a:cubicBezTo>
                  <a:cubicBezTo>
                    <a:pt x="227" y="857"/>
                    <a:pt x="228" y="858"/>
                    <a:pt x="228" y="859"/>
                  </a:cubicBezTo>
                  <a:cubicBezTo>
                    <a:pt x="228" y="859"/>
                    <a:pt x="228" y="859"/>
                    <a:pt x="228" y="859"/>
                  </a:cubicBezTo>
                  <a:cubicBezTo>
                    <a:pt x="229" y="860"/>
                    <a:pt x="228" y="861"/>
                    <a:pt x="227" y="861"/>
                  </a:cubicBezTo>
                  <a:cubicBezTo>
                    <a:pt x="227" y="861"/>
                    <a:pt x="227" y="861"/>
                    <a:pt x="227" y="861"/>
                  </a:cubicBezTo>
                  <a:cubicBezTo>
                    <a:pt x="227" y="861"/>
                    <a:pt x="227" y="861"/>
                    <a:pt x="227" y="861"/>
                  </a:cubicBezTo>
                  <a:cubicBezTo>
                    <a:pt x="227" y="861"/>
                    <a:pt x="227" y="861"/>
                    <a:pt x="227" y="861"/>
                  </a:cubicBezTo>
                  <a:cubicBezTo>
                    <a:pt x="226" y="861"/>
                    <a:pt x="225" y="861"/>
                    <a:pt x="225" y="860"/>
                  </a:cubicBezTo>
                  <a:close/>
                  <a:moveTo>
                    <a:pt x="391" y="861"/>
                  </a:moveTo>
                  <a:cubicBezTo>
                    <a:pt x="390" y="860"/>
                    <a:pt x="390" y="859"/>
                    <a:pt x="390" y="858"/>
                  </a:cubicBezTo>
                  <a:cubicBezTo>
                    <a:pt x="390" y="858"/>
                    <a:pt x="390" y="858"/>
                    <a:pt x="390" y="858"/>
                  </a:cubicBezTo>
                  <a:cubicBezTo>
                    <a:pt x="391" y="857"/>
                    <a:pt x="392" y="856"/>
                    <a:pt x="393" y="857"/>
                  </a:cubicBezTo>
                  <a:cubicBezTo>
                    <a:pt x="393" y="857"/>
                    <a:pt x="393" y="857"/>
                    <a:pt x="393" y="857"/>
                  </a:cubicBezTo>
                  <a:cubicBezTo>
                    <a:pt x="394" y="857"/>
                    <a:pt x="394" y="859"/>
                    <a:pt x="394" y="860"/>
                  </a:cubicBezTo>
                  <a:cubicBezTo>
                    <a:pt x="394" y="860"/>
                    <a:pt x="394" y="860"/>
                    <a:pt x="394" y="860"/>
                  </a:cubicBezTo>
                  <a:cubicBezTo>
                    <a:pt x="393" y="860"/>
                    <a:pt x="393" y="861"/>
                    <a:pt x="392" y="861"/>
                  </a:cubicBezTo>
                  <a:cubicBezTo>
                    <a:pt x="392" y="861"/>
                    <a:pt x="392" y="861"/>
                    <a:pt x="392" y="861"/>
                  </a:cubicBezTo>
                  <a:cubicBezTo>
                    <a:pt x="392" y="861"/>
                    <a:pt x="391" y="861"/>
                    <a:pt x="391" y="861"/>
                  </a:cubicBezTo>
                  <a:close/>
                  <a:moveTo>
                    <a:pt x="220" y="849"/>
                  </a:moveTo>
                  <a:cubicBezTo>
                    <a:pt x="219" y="848"/>
                    <a:pt x="220" y="847"/>
                    <a:pt x="221" y="847"/>
                  </a:cubicBezTo>
                  <a:cubicBezTo>
                    <a:pt x="221" y="847"/>
                    <a:pt x="221" y="847"/>
                    <a:pt x="221" y="847"/>
                  </a:cubicBezTo>
                  <a:cubicBezTo>
                    <a:pt x="222" y="846"/>
                    <a:pt x="223" y="847"/>
                    <a:pt x="223" y="848"/>
                  </a:cubicBezTo>
                  <a:cubicBezTo>
                    <a:pt x="223" y="848"/>
                    <a:pt x="223" y="848"/>
                    <a:pt x="223" y="848"/>
                  </a:cubicBezTo>
                  <a:cubicBezTo>
                    <a:pt x="224" y="849"/>
                    <a:pt x="223" y="850"/>
                    <a:pt x="222" y="850"/>
                  </a:cubicBezTo>
                  <a:cubicBezTo>
                    <a:pt x="222" y="850"/>
                    <a:pt x="222" y="850"/>
                    <a:pt x="222" y="850"/>
                  </a:cubicBezTo>
                  <a:cubicBezTo>
                    <a:pt x="222" y="850"/>
                    <a:pt x="222" y="850"/>
                    <a:pt x="221" y="850"/>
                  </a:cubicBezTo>
                  <a:cubicBezTo>
                    <a:pt x="221" y="850"/>
                    <a:pt x="221" y="850"/>
                    <a:pt x="221" y="850"/>
                  </a:cubicBezTo>
                  <a:cubicBezTo>
                    <a:pt x="221" y="850"/>
                    <a:pt x="220" y="850"/>
                    <a:pt x="220" y="849"/>
                  </a:cubicBezTo>
                  <a:close/>
                  <a:moveTo>
                    <a:pt x="396" y="850"/>
                  </a:moveTo>
                  <a:cubicBezTo>
                    <a:pt x="395" y="849"/>
                    <a:pt x="395" y="848"/>
                    <a:pt x="395" y="847"/>
                  </a:cubicBezTo>
                  <a:cubicBezTo>
                    <a:pt x="395" y="847"/>
                    <a:pt x="395" y="847"/>
                    <a:pt x="395" y="847"/>
                  </a:cubicBezTo>
                  <a:cubicBezTo>
                    <a:pt x="396" y="846"/>
                    <a:pt x="397" y="846"/>
                    <a:pt x="398" y="846"/>
                  </a:cubicBezTo>
                  <a:cubicBezTo>
                    <a:pt x="398" y="846"/>
                    <a:pt x="398" y="846"/>
                    <a:pt x="398" y="846"/>
                  </a:cubicBezTo>
                  <a:cubicBezTo>
                    <a:pt x="399" y="847"/>
                    <a:pt x="399" y="848"/>
                    <a:pt x="399" y="849"/>
                  </a:cubicBezTo>
                  <a:cubicBezTo>
                    <a:pt x="399" y="849"/>
                    <a:pt x="399" y="849"/>
                    <a:pt x="399" y="849"/>
                  </a:cubicBezTo>
                  <a:cubicBezTo>
                    <a:pt x="398" y="849"/>
                    <a:pt x="398" y="850"/>
                    <a:pt x="397" y="850"/>
                  </a:cubicBezTo>
                  <a:cubicBezTo>
                    <a:pt x="397" y="850"/>
                    <a:pt x="397" y="850"/>
                    <a:pt x="397" y="850"/>
                  </a:cubicBezTo>
                  <a:cubicBezTo>
                    <a:pt x="397" y="850"/>
                    <a:pt x="396" y="850"/>
                    <a:pt x="396" y="850"/>
                  </a:cubicBezTo>
                  <a:close/>
                  <a:moveTo>
                    <a:pt x="215" y="838"/>
                  </a:moveTo>
                  <a:cubicBezTo>
                    <a:pt x="214" y="837"/>
                    <a:pt x="215" y="836"/>
                    <a:pt x="216" y="836"/>
                  </a:cubicBezTo>
                  <a:cubicBezTo>
                    <a:pt x="216" y="836"/>
                    <a:pt x="216" y="836"/>
                    <a:pt x="216" y="836"/>
                  </a:cubicBezTo>
                  <a:cubicBezTo>
                    <a:pt x="217" y="835"/>
                    <a:pt x="218" y="836"/>
                    <a:pt x="218" y="837"/>
                  </a:cubicBezTo>
                  <a:cubicBezTo>
                    <a:pt x="218" y="837"/>
                    <a:pt x="218" y="837"/>
                    <a:pt x="218" y="837"/>
                  </a:cubicBezTo>
                  <a:cubicBezTo>
                    <a:pt x="219" y="838"/>
                    <a:pt x="218" y="839"/>
                    <a:pt x="217" y="839"/>
                  </a:cubicBezTo>
                  <a:cubicBezTo>
                    <a:pt x="217" y="839"/>
                    <a:pt x="217" y="839"/>
                    <a:pt x="217" y="839"/>
                  </a:cubicBezTo>
                  <a:cubicBezTo>
                    <a:pt x="217" y="840"/>
                    <a:pt x="217" y="840"/>
                    <a:pt x="216" y="840"/>
                  </a:cubicBezTo>
                  <a:cubicBezTo>
                    <a:pt x="216" y="840"/>
                    <a:pt x="216" y="840"/>
                    <a:pt x="216" y="840"/>
                  </a:cubicBezTo>
                  <a:cubicBezTo>
                    <a:pt x="216" y="840"/>
                    <a:pt x="215" y="839"/>
                    <a:pt x="215" y="838"/>
                  </a:cubicBezTo>
                  <a:close/>
                  <a:moveTo>
                    <a:pt x="401" y="839"/>
                  </a:moveTo>
                  <a:cubicBezTo>
                    <a:pt x="400" y="838"/>
                    <a:pt x="400" y="837"/>
                    <a:pt x="400" y="836"/>
                  </a:cubicBezTo>
                  <a:cubicBezTo>
                    <a:pt x="400" y="836"/>
                    <a:pt x="400" y="836"/>
                    <a:pt x="400" y="836"/>
                  </a:cubicBezTo>
                  <a:cubicBezTo>
                    <a:pt x="401" y="835"/>
                    <a:pt x="402" y="835"/>
                    <a:pt x="403" y="835"/>
                  </a:cubicBezTo>
                  <a:cubicBezTo>
                    <a:pt x="403" y="835"/>
                    <a:pt x="403" y="835"/>
                    <a:pt x="403" y="835"/>
                  </a:cubicBezTo>
                  <a:cubicBezTo>
                    <a:pt x="404" y="836"/>
                    <a:pt x="404" y="837"/>
                    <a:pt x="404" y="838"/>
                  </a:cubicBezTo>
                  <a:cubicBezTo>
                    <a:pt x="404" y="838"/>
                    <a:pt x="404" y="838"/>
                    <a:pt x="404" y="838"/>
                  </a:cubicBezTo>
                  <a:cubicBezTo>
                    <a:pt x="403" y="839"/>
                    <a:pt x="403" y="839"/>
                    <a:pt x="402" y="839"/>
                  </a:cubicBezTo>
                  <a:cubicBezTo>
                    <a:pt x="402" y="839"/>
                    <a:pt x="402" y="839"/>
                    <a:pt x="402" y="839"/>
                  </a:cubicBezTo>
                  <a:cubicBezTo>
                    <a:pt x="402" y="839"/>
                    <a:pt x="401" y="839"/>
                    <a:pt x="401" y="839"/>
                  </a:cubicBezTo>
                  <a:close/>
                  <a:moveTo>
                    <a:pt x="210" y="828"/>
                  </a:moveTo>
                  <a:cubicBezTo>
                    <a:pt x="209" y="827"/>
                    <a:pt x="210" y="825"/>
                    <a:pt x="211" y="825"/>
                  </a:cubicBezTo>
                  <a:cubicBezTo>
                    <a:pt x="211" y="825"/>
                    <a:pt x="211" y="825"/>
                    <a:pt x="211" y="825"/>
                  </a:cubicBezTo>
                  <a:cubicBezTo>
                    <a:pt x="212" y="824"/>
                    <a:pt x="213" y="825"/>
                    <a:pt x="213" y="826"/>
                  </a:cubicBezTo>
                  <a:cubicBezTo>
                    <a:pt x="213" y="826"/>
                    <a:pt x="213" y="826"/>
                    <a:pt x="213" y="826"/>
                  </a:cubicBezTo>
                  <a:cubicBezTo>
                    <a:pt x="214" y="827"/>
                    <a:pt x="213" y="828"/>
                    <a:pt x="212" y="829"/>
                  </a:cubicBezTo>
                  <a:cubicBezTo>
                    <a:pt x="212" y="829"/>
                    <a:pt x="212" y="829"/>
                    <a:pt x="212" y="829"/>
                  </a:cubicBezTo>
                  <a:cubicBezTo>
                    <a:pt x="212" y="829"/>
                    <a:pt x="212" y="829"/>
                    <a:pt x="211" y="829"/>
                  </a:cubicBezTo>
                  <a:cubicBezTo>
                    <a:pt x="211" y="829"/>
                    <a:pt x="211" y="829"/>
                    <a:pt x="211" y="829"/>
                  </a:cubicBezTo>
                  <a:cubicBezTo>
                    <a:pt x="211" y="829"/>
                    <a:pt x="210" y="828"/>
                    <a:pt x="210" y="828"/>
                  </a:cubicBezTo>
                  <a:close/>
                  <a:moveTo>
                    <a:pt x="406" y="828"/>
                  </a:moveTo>
                  <a:cubicBezTo>
                    <a:pt x="405" y="827"/>
                    <a:pt x="405" y="826"/>
                    <a:pt x="405" y="825"/>
                  </a:cubicBezTo>
                  <a:cubicBezTo>
                    <a:pt x="405" y="825"/>
                    <a:pt x="405" y="825"/>
                    <a:pt x="405" y="825"/>
                  </a:cubicBezTo>
                  <a:cubicBezTo>
                    <a:pt x="406" y="824"/>
                    <a:pt x="407" y="824"/>
                    <a:pt x="408" y="824"/>
                  </a:cubicBezTo>
                  <a:cubicBezTo>
                    <a:pt x="408" y="824"/>
                    <a:pt x="408" y="824"/>
                    <a:pt x="408" y="824"/>
                  </a:cubicBezTo>
                  <a:cubicBezTo>
                    <a:pt x="409" y="825"/>
                    <a:pt x="409" y="826"/>
                    <a:pt x="409" y="827"/>
                  </a:cubicBezTo>
                  <a:cubicBezTo>
                    <a:pt x="409" y="827"/>
                    <a:pt x="409" y="827"/>
                    <a:pt x="409" y="827"/>
                  </a:cubicBezTo>
                  <a:cubicBezTo>
                    <a:pt x="409" y="828"/>
                    <a:pt x="408" y="828"/>
                    <a:pt x="407" y="828"/>
                  </a:cubicBezTo>
                  <a:cubicBezTo>
                    <a:pt x="407" y="828"/>
                    <a:pt x="407" y="828"/>
                    <a:pt x="407" y="828"/>
                  </a:cubicBezTo>
                  <a:cubicBezTo>
                    <a:pt x="407" y="828"/>
                    <a:pt x="406" y="828"/>
                    <a:pt x="406" y="828"/>
                  </a:cubicBezTo>
                  <a:close/>
                  <a:moveTo>
                    <a:pt x="204" y="817"/>
                  </a:moveTo>
                  <a:cubicBezTo>
                    <a:pt x="204" y="816"/>
                    <a:pt x="204" y="814"/>
                    <a:pt x="205" y="814"/>
                  </a:cubicBezTo>
                  <a:cubicBezTo>
                    <a:pt x="205" y="814"/>
                    <a:pt x="205" y="814"/>
                    <a:pt x="205" y="814"/>
                  </a:cubicBezTo>
                  <a:cubicBezTo>
                    <a:pt x="206" y="814"/>
                    <a:pt x="208" y="814"/>
                    <a:pt x="208" y="815"/>
                  </a:cubicBezTo>
                  <a:cubicBezTo>
                    <a:pt x="208" y="815"/>
                    <a:pt x="208" y="815"/>
                    <a:pt x="208" y="815"/>
                  </a:cubicBezTo>
                  <a:cubicBezTo>
                    <a:pt x="209" y="816"/>
                    <a:pt x="208" y="817"/>
                    <a:pt x="207" y="818"/>
                  </a:cubicBezTo>
                  <a:cubicBezTo>
                    <a:pt x="207" y="818"/>
                    <a:pt x="207" y="818"/>
                    <a:pt x="207" y="818"/>
                  </a:cubicBezTo>
                  <a:cubicBezTo>
                    <a:pt x="207" y="818"/>
                    <a:pt x="207" y="818"/>
                    <a:pt x="206" y="818"/>
                  </a:cubicBezTo>
                  <a:cubicBezTo>
                    <a:pt x="206" y="818"/>
                    <a:pt x="206" y="818"/>
                    <a:pt x="206" y="818"/>
                  </a:cubicBezTo>
                  <a:cubicBezTo>
                    <a:pt x="206" y="818"/>
                    <a:pt x="205" y="817"/>
                    <a:pt x="204" y="817"/>
                  </a:cubicBezTo>
                  <a:close/>
                  <a:moveTo>
                    <a:pt x="411" y="817"/>
                  </a:moveTo>
                  <a:cubicBezTo>
                    <a:pt x="410" y="817"/>
                    <a:pt x="410" y="815"/>
                    <a:pt x="410" y="814"/>
                  </a:cubicBezTo>
                  <a:cubicBezTo>
                    <a:pt x="410" y="814"/>
                    <a:pt x="410" y="814"/>
                    <a:pt x="410" y="814"/>
                  </a:cubicBezTo>
                  <a:cubicBezTo>
                    <a:pt x="411" y="813"/>
                    <a:pt x="412" y="813"/>
                    <a:pt x="413" y="813"/>
                  </a:cubicBezTo>
                  <a:cubicBezTo>
                    <a:pt x="413" y="813"/>
                    <a:pt x="413" y="813"/>
                    <a:pt x="413" y="813"/>
                  </a:cubicBezTo>
                  <a:cubicBezTo>
                    <a:pt x="414" y="814"/>
                    <a:pt x="414" y="815"/>
                    <a:pt x="414" y="816"/>
                  </a:cubicBezTo>
                  <a:cubicBezTo>
                    <a:pt x="414" y="816"/>
                    <a:pt x="414" y="816"/>
                    <a:pt x="414" y="816"/>
                  </a:cubicBezTo>
                  <a:cubicBezTo>
                    <a:pt x="414" y="817"/>
                    <a:pt x="413" y="817"/>
                    <a:pt x="412" y="817"/>
                  </a:cubicBezTo>
                  <a:cubicBezTo>
                    <a:pt x="412" y="817"/>
                    <a:pt x="412" y="817"/>
                    <a:pt x="412" y="817"/>
                  </a:cubicBezTo>
                  <a:cubicBezTo>
                    <a:pt x="412" y="817"/>
                    <a:pt x="412" y="817"/>
                    <a:pt x="411" y="817"/>
                  </a:cubicBezTo>
                  <a:close/>
                  <a:moveTo>
                    <a:pt x="199" y="806"/>
                  </a:moveTo>
                  <a:cubicBezTo>
                    <a:pt x="199" y="805"/>
                    <a:pt x="199" y="804"/>
                    <a:pt x="200" y="803"/>
                  </a:cubicBezTo>
                  <a:cubicBezTo>
                    <a:pt x="200" y="803"/>
                    <a:pt x="200" y="803"/>
                    <a:pt x="200" y="803"/>
                  </a:cubicBezTo>
                  <a:cubicBezTo>
                    <a:pt x="201" y="803"/>
                    <a:pt x="203" y="803"/>
                    <a:pt x="203" y="804"/>
                  </a:cubicBezTo>
                  <a:cubicBezTo>
                    <a:pt x="203" y="804"/>
                    <a:pt x="203" y="804"/>
                    <a:pt x="203" y="804"/>
                  </a:cubicBezTo>
                  <a:cubicBezTo>
                    <a:pt x="204" y="805"/>
                    <a:pt x="203" y="806"/>
                    <a:pt x="202" y="807"/>
                  </a:cubicBezTo>
                  <a:cubicBezTo>
                    <a:pt x="202" y="807"/>
                    <a:pt x="202" y="807"/>
                    <a:pt x="202" y="807"/>
                  </a:cubicBezTo>
                  <a:cubicBezTo>
                    <a:pt x="202" y="807"/>
                    <a:pt x="202" y="807"/>
                    <a:pt x="201" y="807"/>
                  </a:cubicBezTo>
                  <a:cubicBezTo>
                    <a:pt x="201" y="807"/>
                    <a:pt x="201" y="807"/>
                    <a:pt x="201" y="807"/>
                  </a:cubicBezTo>
                  <a:cubicBezTo>
                    <a:pt x="200" y="807"/>
                    <a:pt x="200" y="807"/>
                    <a:pt x="199" y="806"/>
                  </a:cubicBezTo>
                  <a:close/>
                  <a:moveTo>
                    <a:pt x="416" y="806"/>
                  </a:moveTo>
                  <a:cubicBezTo>
                    <a:pt x="415" y="806"/>
                    <a:pt x="415" y="805"/>
                    <a:pt x="415" y="804"/>
                  </a:cubicBezTo>
                  <a:cubicBezTo>
                    <a:pt x="415" y="804"/>
                    <a:pt x="415" y="804"/>
                    <a:pt x="415" y="804"/>
                  </a:cubicBezTo>
                  <a:cubicBezTo>
                    <a:pt x="416" y="803"/>
                    <a:pt x="417" y="802"/>
                    <a:pt x="418" y="803"/>
                  </a:cubicBezTo>
                  <a:cubicBezTo>
                    <a:pt x="418" y="803"/>
                    <a:pt x="418" y="803"/>
                    <a:pt x="418" y="803"/>
                  </a:cubicBezTo>
                  <a:cubicBezTo>
                    <a:pt x="419" y="803"/>
                    <a:pt x="419" y="804"/>
                    <a:pt x="419" y="805"/>
                  </a:cubicBezTo>
                  <a:cubicBezTo>
                    <a:pt x="419" y="805"/>
                    <a:pt x="419" y="805"/>
                    <a:pt x="419" y="805"/>
                  </a:cubicBezTo>
                  <a:cubicBezTo>
                    <a:pt x="419" y="806"/>
                    <a:pt x="418" y="806"/>
                    <a:pt x="417" y="806"/>
                  </a:cubicBezTo>
                  <a:cubicBezTo>
                    <a:pt x="417" y="806"/>
                    <a:pt x="417" y="806"/>
                    <a:pt x="417" y="806"/>
                  </a:cubicBezTo>
                  <a:cubicBezTo>
                    <a:pt x="417" y="806"/>
                    <a:pt x="417" y="806"/>
                    <a:pt x="416" y="806"/>
                  </a:cubicBezTo>
                  <a:close/>
                  <a:moveTo>
                    <a:pt x="194" y="795"/>
                  </a:moveTo>
                  <a:cubicBezTo>
                    <a:pt x="194" y="794"/>
                    <a:pt x="194" y="793"/>
                    <a:pt x="195" y="792"/>
                  </a:cubicBezTo>
                  <a:cubicBezTo>
                    <a:pt x="195" y="792"/>
                    <a:pt x="195" y="792"/>
                    <a:pt x="195" y="792"/>
                  </a:cubicBezTo>
                  <a:cubicBezTo>
                    <a:pt x="196" y="792"/>
                    <a:pt x="197" y="792"/>
                    <a:pt x="198" y="793"/>
                  </a:cubicBezTo>
                  <a:cubicBezTo>
                    <a:pt x="198" y="793"/>
                    <a:pt x="198" y="793"/>
                    <a:pt x="198" y="793"/>
                  </a:cubicBezTo>
                  <a:cubicBezTo>
                    <a:pt x="198" y="794"/>
                    <a:pt x="198" y="795"/>
                    <a:pt x="197" y="796"/>
                  </a:cubicBezTo>
                  <a:cubicBezTo>
                    <a:pt x="197" y="796"/>
                    <a:pt x="197" y="796"/>
                    <a:pt x="197" y="796"/>
                  </a:cubicBezTo>
                  <a:cubicBezTo>
                    <a:pt x="197" y="796"/>
                    <a:pt x="196" y="796"/>
                    <a:pt x="196" y="796"/>
                  </a:cubicBezTo>
                  <a:cubicBezTo>
                    <a:pt x="196" y="796"/>
                    <a:pt x="196" y="796"/>
                    <a:pt x="196" y="796"/>
                  </a:cubicBezTo>
                  <a:cubicBezTo>
                    <a:pt x="195" y="796"/>
                    <a:pt x="195" y="796"/>
                    <a:pt x="194" y="795"/>
                  </a:cubicBezTo>
                  <a:close/>
                  <a:moveTo>
                    <a:pt x="421" y="795"/>
                  </a:moveTo>
                  <a:cubicBezTo>
                    <a:pt x="420" y="795"/>
                    <a:pt x="420" y="794"/>
                    <a:pt x="420" y="793"/>
                  </a:cubicBezTo>
                  <a:cubicBezTo>
                    <a:pt x="420" y="793"/>
                    <a:pt x="420" y="793"/>
                    <a:pt x="420" y="793"/>
                  </a:cubicBezTo>
                  <a:cubicBezTo>
                    <a:pt x="421" y="792"/>
                    <a:pt x="422" y="791"/>
                    <a:pt x="423" y="792"/>
                  </a:cubicBezTo>
                  <a:cubicBezTo>
                    <a:pt x="423" y="792"/>
                    <a:pt x="423" y="792"/>
                    <a:pt x="423" y="792"/>
                  </a:cubicBezTo>
                  <a:cubicBezTo>
                    <a:pt x="424" y="792"/>
                    <a:pt x="425" y="793"/>
                    <a:pt x="424" y="794"/>
                  </a:cubicBezTo>
                  <a:cubicBezTo>
                    <a:pt x="424" y="794"/>
                    <a:pt x="424" y="794"/>
                    <a:pt x="424" y="794"/>
                  </a:cubicBezTo>
                  <a:cubicBezTo>
                    <a:pt x="424" y="795"/>
                    <a:pt x="423" y="795"/>
                    <a:pt x="422" y="795"/>
                  </a:cubicBezTo>
                  <a:cubicBezTo>
                    <a:pt x="422" y="795"/>
                    <a:pt x="422" y="795"/>
                    <a:pt x="422" y="795"/>
                  </a:cubicBezTo>
                  <a:cubicBezTo>
                    <a:pt x="422" y="795"/>
                    <a:pt x="422" y="795"/>
                    <a:pt x="421" y="795"/>
                  </a:cubicBezTo>
                  <a:close/>
                  <a:moveTo>
                    <a:pt x="189" y="784"/>
                  </a:moveTo>
                  <a:cubicBezTo>
                    <a:pt x="189" y="783"/>
                    <a:pt x="189" y="782"/>
                    <a:pt x="190" y="781"/>
                  </a:cubicBezTo>
                  <a:cubicBezTo>
                    <a:pt x="190" y="781"/>
                    <a:pt x="190" y="781"/>
                    <a:pt x="190" y="781"/>
                  </a:cubicBezTo>
                  <a:cubicBezTo>
                    <a:pt x="191" y="781"/>
                    <a:pt x="192" y="781"/>
                    <a:pt x="193" y="782"/>
                  </a:cubicBezTo>
                  <a:cubicBezTo>
                    <a:pt x="193" y="782"/>
                    <a:pt x="193" y="782"/>
                    <a:pt x="193" y="782"/>
                  </a:cubicBezTo>
                  <a:cubicBezTo>
                    <a:pt x="193" y="783"/>
                    <a:pt x="193" y="785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5"/>
                    <a:pt x="191" y="785"/>
                    <a:pt x="191" y="785"/>
                  </a:cubicBezTo>
                  <a:cubicBezTo>
                    <a:pt x="191" y="785"/>
                    <a:pt x="191" y="785"/>
                    <a:pt x="191" y="785"/>
                  </a:cubicBezTo>
                  <a:cubicBezTo>
                    <a:pt x="190" y="785"/>
                    <a:pt x="190" y="785"/>
                    <a:pt x="189" y="784"/>
                  </a:cubicBezTo>
                  <a:close/>
                  <a:moveTo>
                    <a:pt x="426" y="784"/>
                  </a:moveTo>
                  <a:cubicBezTo>
                    <a:pt x="425" y="784"/>
                    <a:pt x="425" y="783"/>
                    <a:pt x="426" y="782"/>
                  </a:cubicBezTo>
                  <a:cubicBezTo>
                    <a:pt x="426" y="782"/>
                    <a:pt x="426" y="782"/>
                    <a:pt x="426" y="782"/>
                  </a:cubicBezTo>
                  <a:cubicBezTo>
                    <a:pt x="426" y="781"/>
                    <a:pt x="427" y="780"/>
                    <a:pt x="428" y="781"/>
                  </a:cubicBezTo>
                  <a:cubicBezTo>
                    <a:pt x="428" y="781"/>
                    <a:pt x="428" y="781"/>
                    <a:pt x="428" y="781"/>
                  </a:cubicBezTo>
                  <a:cubicBezTo>
                    <a:pt x="429" y="781"/>
                    <a:pt x="430" y="782"/>
                    <a:pt x="429" y="783"/>
                  </a:cubicBezTo>
                  <a:cubicBezTo>
                    <a:pt x="429" y="783"/>
                    <a:pt x="429" y="783"/>
                    <a:pt x="429" y="783"/>
                  </a:cubicBezTo>
                  <a:cubicBezTo>
                    <a:pt x="429" y="784"/>
                    <a:pt x="428" y="785"/>
                    <a:pt x="427" y="785"/>
                  </a:cubicBezTo>
                  <a:cubicBezTo>
                    <a:pt x="427" y="785"/>
                    <a:pt x="427" y="785"/>
                    <a:pt x="427" y="785"/>
                  </a:cubicBezTo>
                  <a:cubicBezTo>
                    <a:pt x="427" y="785"/>
                    <a:pt x="427" y="785"/>
                    <a:pt x="426" y="784"/>
                  </a:cubicBezTo>
                  <a:close/>
                  <a:moveTo>
                    <a:pt x="184" y="773"/>
                  </a:moveTo>
                  <a:cubicBezTo>
                    <a:pt x="184" y="772"/>
                    <a:pt x="184" y="771"/>
                    <a:pt x="185" y="771"/>
                  </a:cubicBezTo>
                  <a:cubicBezTo>
                    <a:pt x="185" y="771"/>
                    <a:pt x="185" y="771"/>
                    <a:pt x="185" y="771"/>
                  </a:cubicBezTo>
                  <a:cubicBezTo>
                    <a:pt x="186" y="770"/>
                    <a:pt x="187" y="770"/>
                    <a:pt x="188" y="771"/>
                  </a:cubicBezTo>
                  <a:cubicBezTo>
                    <a:pt x="188" y="771"/>
                    <a:pt x="188" y="771"/>
                    <a:pt x="188" y="771"/>
                  </a:cubicBezTo>
                  <a:cubicBezTo>
                    <a:pt x="188" y="772"/>
                    <a:pt x="188" y="774"/>
                    <a:pt x="187" y="774"/>
                  </a:cubicBezTo>
                  <a:cubicBezTo>
                    <a:pt x="187" y="774"/>
                    <a:pt x="187" y="774"/>
                    <a:pt x="187" y="774"/>
                  </a:cubicBezTo>
                  <a:cubicBezTo>
                    <a:pt x="187" y="774"/>
                    <a:pt x="186" y="774"/>
                    <a:pt x="186" y="774"/>
                  </a:cubicBezTo>
                  <a:cubicBezTo>
                    <a:pt x="186" y="774"/>
                    <a:pt x="186" y="774"/>
                    <a:pt x="186" y="774"/>
                  </a:cubicBezTo>
                  <a:cubicBezTo>
                    <a:pt x="185" y="774"/>
                    <a:pt x="185" y="774"/>
                    <a:pt x="184" y="773"/>
                  </a:cubicBezTo>
                  <a:close/>
                  <a:moveTo>
                    <a:pt x="432" y="774"/>
                  </a:moveTo>
                  <a:cubicBezTo>
                    <a:pt x="431" y="773"/>
                    <a:pt x="430" y="772"/>
                    <a:pt x="431" y="771"/>
                  </a:cubicBezTo>
                  <a:cubicBezTo>
                    <a:pt x="431" y="771"/>
                    <a:pt x="431" y="771"/>
                    <a:pt x="431" y="771"/>
                  </a:cubicBezTo>
                  <a:cubicBezTo>
                    <a:pt x="431" y="770"/>
                    <a:pt x="432" y="769"/>
                    <a:pt x="433" y="770"/>
                  </a:cubicBezTo>
                  <a:cubicBezTo>
                    <a:pt x="433" y="770"/>
                    <a:pt x="433" y="770"/>
                    <a:pt x="433" y="770"/>
                  </a:cubicBezTo>
                  <a:cubicBezTo>
                    <a:pt x="434" y="770"/>
                    <a:pt x="435" y="772"/>
                    <a:pt x="434" y="773"/>
                  </a:cubicBezTo>
                  <a:cubicBezTo>
                    <a:pt x="434" y="773"/>
                    <a:pt x="434" y="773"/>
                    <a:pt x="434" y="773"/>
                  </a:cubicBezTo>
                  <a:cubicBezTo>
                    <a:pt x="434" y="773"/>
                    <a:pt x="433" y="774"/>
                    <a:pt x="432" y="774"/>
                  </a:cubicBezTo>
                  <a:cubicBezTo>
                    <a:pt x="432" y="774"/>
                    <a:pt x="432" y="774"/>
                    <a:pt x="432" y="774"/>
                  </a:cubicBezTo>
                  <a:cubicBezTo>
                    <a:pt x="432" y="774"/>
                    <a:pt x="432" y="774"/>
                    <a:pt x="432" y="774"/>
                  </a:cubicBezTo>
                  <a:close/>
                  <a:moveTo>
                    <a:pt x="179" y="762"/>
                  </a:moveTo>
                  <a:cubicBezTo>
                    <a:pt x="179" y="761"/>
                    <a:pt x="179" y="760"/>
                    <a:pt x="180" y="760"/>
                  </a:cubicBezTo>
                  <a:cubicBezTo>
                    <a:pt x="180" y="760"/>
                    <a:pt x="180" y="760"/>
                    <a:pt x="180" y="760"/>
                  </a:cubicBezTo>
                  <a:cubicBezTo>
                    <a:pt x="181" y="759"/>
                    <a:pt x="182" y="760"/>
                    <a:pt x="183" y="761"/>
                  </a:cubicBezTo>
                  <a:cubicBezTo>
                    <a:pt x="183" y="761"/>
                    <a:pt x="183" y="761"/>
                    <a:pt x="183" y="761"/>
                  </a:cubicBezTo>
                  <a:cubicBezTo>
                    <a:pt x="183" y="762"/>
                    <a:pt x="183" y="763"/>
                    <a:pt x="182" y="763"/>
                  </a:cubicBezTo>
                  <a:cubicBezTo>
                    <a:pt x="182" y="763"/>
                    <a:pt x="182" y="763"/>
                    <a:pt x="182" y="763"/>
                  </a:cubicBezTo>
                  <a:cubicBezTo>
                    <a:pt x="182" y="763"/>
                    <a:pt x="181" y="763"/>
                    <a:pt x="181" y="763"/>
                  </a:cubicBezTo>
                  <a:cubicBezTo>
                    <a:pt x="181" y="763"/>
                    <a:pt x="181" y="763"/>
                    <a:pt x="181" y="763"/>
                  </a:cubicBezTo>
                  <a:cubicBezTo>
                    <a:pt x="180" y="763"/>
                    <a:pt x="179" y="763"/>
                    <a:pt x="179" y="762"/>
                  </a:cubicBezTo>
                  <a:close/>
                  <a:moveTo>
                    <a:pt x="437" y="763"/>
                  </a:moveTo>
                  <a:cubicBezTo>
                    <a:pt x="436" y="762"/>
                    <a:pt x="435" y="761"/>
                    <a:pt x="436" y="760"/>
                  </a:cubicBezTo>
                  <a:cubicBezTo>
                    <a:pt x="436" y="760"/>
                    <a:pt x="436" y="760"/>
                    <a:pt x="436" y="760"/>
                  </a:cubicBezTo>
                  <a:cubicBezTo>
                    <a:pt x="436" y="759"/>
                    <a:pt x="437" y="759"/>
                    <a:pt x="438" y="759"/>
                  </a:cubicBezTo>
                  <a:cubicBezTo>
                    <a:pt x="438" y="759"/>
                    <a:pt x="438" y="759"/>
                    <a:pt x="438" y="759"/>
                  </a:cubicBezTo>
                  <a:cubicBezTo>
                    <a:pt x="439" y="760"/>
                    <a:pt x="440" y="761"/>
                    <a:pt x="439" y="762"/>
                  </a:cubicBezTo>
                  <a:cubicBezTo>
                    <a:pt x="439" y="762"/>
                    <a:pt x="439" y="762"/>
                    <a:pt x="439" y="762"/>
                  </a:cubicBezTo>
                  <a:cubicBezTo>
                    <a:pt x="439" y="762"/>
                    <a:pt x="438" y="763"/>
                    <a:pt x="437" y="763"/>
                  </a:cubicBezTo>
                  <a:cubicBezTo>
                    <a:pt x="437" y="763"/>
                    <a:pt x="437" y="763"/>
                    <a:pt x="437" y="763"/>
                  </a:cubicBezTo>
                  <a:cubicBezTo>
                    <a:pt x="437" y="763"/>
                    <a:pt x="437" y="763"/>
                    <a:pt x="437" y="763"/>
                  </a:cubicBezTo>
                  <a:close/>
                  <a:moveTo>
                    <a:pt x="174" y="751"/>
                  </a:moveTo>
                  <a:cubicBezTo>
                    <a:pt x="174" y="750"/>
                    <a:pt x="174" y="749"/>
                    <a:pt x="175" y="749"/>
                  </a:cubicBezTo>
                  <a:cubicBezTo>
                    <a:pt x="175" y="749"/>
                    <a:pt x="175" y="749"/>
                    <a:pt x="175" y="749"/>
                  </a:cubicBezTo>
                  <a:cubicBezTo>
                    <a:pt x="176" y="748"/>
                    <a:pt x="177" y="749"/>
                    <a:pt x="178" y="750"/>
                  </a:cubicBezTo>
                  <a:cubicBezTo>
                    <a:pt x="178" y="750"/>
                    <a:pt x="178" y="750"/>
                    <a:pt x="178" y="750"/>
                  </a:cubicBezTo>
                  <a:cubicBezTo>
                    <a:pt x="178" y="751"/>
                    <a:pt x="178" y="752"/>
                    <a:pt x="177" y="752"/>
                  </a:cubicBezTo>
                  <a:cubicBezTo>
                    <a:pt x="177" y="752"/>
                    <a:pt x="177" y="752"/>
                    <a:pt x="177" y="752"/>
                  </a:cubicBezTo>
                  <a:cubicBezTo>
                    <a:pt x="176" y="753"/>
                    <a:pt x="176" y="753"/>
                    <a:pt x="176" y="753"/>
                  </a:cubicBezTo>
                  <a:cubicBezTo>
                    <a:pt x="176" y="753"/>
                    <a:pt x="176" y="753"/>
                    <a:pt x="176" y="753"/>
                  </a:cubicBezTo>
                  <a:cubicBezTo>
                    <a:pt x="175" y="753"/>
                    <a:pt x="174" y="752"/>
                    <a:pt x="174" y="751"/>
                  </a:cubicBezTo>
                  <a:close/>
                  <a:moveTo>
                    <a:pt x="442" y="752"/>
                  </a:moveTo>
                  <a:cubicBezTo>
                    <a:pt x="441" y="751"/>
                    <a:pt x="440" y="750"/>
                    <a:pt x="441" y="749"/>
                  </a:cubicBezTo>
                  <a:cubicBezTo>
                    <a:pt x="441" y="749"/>
                    <a:pt x="441" y="749"/>
                    <a:pt x="441" y="749"/>
                  </a:cubicBezTo>
                  <a:cubicBezTo>
                    <a:pt x="441" y="748"/>
                    <a:pt x="442" y="748"/>
                    <a:pt x="443" y="748"/>
                  </a:cubicBezTo>
                  <a:cubicBezTo>
                    <a:pt x="443" y="748"/>
                    <a:pt x="443" y="748"/>
                    <a:pt x="443" y="748"/>
                  </a:cubicBezTo>
                  <a:cubicBezTo>
                    <a:pt x="444" y="749"/>
                    <a:pt x="445" y="750"/>
                    <a:pt x="444" y="751"/>
                  </a:cubicBezTo>
                  <a:cubicBezTo>
                    <a:pt x="444" y="751"/>
                    <a:pt x="444" y="751"/>
                    <a:pt x="444" y="751"/>
                  </a:cubicBezTo>
                  <a:cubicBezTo>
                    <a:pt x="444" y="752"/>
                    <a:pt x="443" y="752"/>
                    <a:pt x="443" y="752"/>
                  </a:cubicBezTo>
                  <a:cubicBezTo>
                    <a:pt x="443" y="752"/>
                    <a:pt x="443" y="752"/>
                    <a:pt x="443" y="752"/>
                  </a:cubicBezTo>
                  <a:cubicBezTo>
                    <a:pt x="442" y="752"/>
                    <a:pt x="442" y="752"/>
                    <a:pt x="442" y="752"/>
                  </a:cubicBezTo>
                  <a:close/>
                  <a:moveTo>
                    <a:pt x="169" y="741"/>
                  </a:moveTo>
                  <a:cubicBezTo>
                    <a:pt x="169" y="740"/>
                    <a:pt x="169" y="738"/>
                    <a:pt x="170" y="738"/>
                  </a:cubicBezTo>
                  <a:cubicBezTo>
                    <a:pt x="170" y="738"/>
                    <a:pt x="170" y="738"/>
                    <a:pt x="170" y="738"/>
                  </a:cubicBezTo>
                  <a:cubicBezTo>
                    <a:pt x="171" y="737"/>
                    <a:pt x="172" y="738"/>
                    <a:pt x="173" y="739"/>
                  </a:cubicBezTo>
                  <a:cubicBezTo>
                    <a:pt x="173" y="739"/>
                    <a:pt x="173" y="739"/>
                    <a:pt x="173" y="739"/>
                  </a:cubicBezTo>
                  <a:cubicBezTo>
                    <a:pt x="173" y="740"/>
                    <a:pt x="173" y="741"/>
                    <a:pt x="172" y="742"/>
                  </a:cubicBezTo>
                  <a:cubicBezTo>
                    <a:pt x="172" y="742"/>
                    <a:pt x="172" y="742"/>
                    <a:pt x="172" y="742"/>
                  </a:cubicBezTo>
                  <a:cubicBezTo>
                    <a:pt x="171" y="742"/>
                    <a:pt x="171" y="742"/>
                    <a:pt x="171" y="742"/>
                  </a:cubicBezTo>
                  <a:cubicBezTo>
                    <a:pt x="171" y="742"/>
                    <a:pt x="171" y="742"/>
                    <a:pt x="171" y="742"/>
                  </a:cubicBezTo>
                  <a:cubicBezTo>
                    <a:pt x="170" y="742"/>
                    <a:pt x="169" y="741"/>
                    <a:pt x="169" y="741"/>
                  </a:cubicBezTo>
                  <a:close/>
                  <a:moveTo>
                    <a:pt x="447" y="741"/>
                  </a:moveTo>
                  <a:cubicBezTo>
                    <a:pt x="446" y="740"/>
                    <a:pt x="445" y="739"/>
                    <a:pt x="446" y="738"/>
                  </a:cubicBezTo>
                  <a:cubicBezTo>
                    <a:pt x="446" y="738"/>
                    <a:pt x="446" y="738"/>
                    <a:pt x="446" y="738"/>
                  </a:cubicBezTo>
                  <a:cubicBezTo>
                    <a:pt x="446" y="737"/>
                    <a:pt x="447" y="737"/>
                    <a:pt x="448" y="737"/>
                  </a:cubicBezTo>
                  <a:cubicBezTo>
                    <a:pt x="448" y="737"/>
                    <a:pt x="448" y="737"/>
                    <a:pt x="448" y="737"/>
                  </a:cubicBezTo>
                  <a:cubicBezTo>
                    <a:pt x="449" y="738"/>
                    <a:pt x="450" y="739"/>
                    <a:pt x="449" y="740"/>
                  </a:cubicBezTo>
                  <a:cubicBezTo>
                    <a:pt x="449" y="740"/>
                    <a:pt x="449" y="740"/>
                    <a:pt x="449" y="740"/>
                  </a:cubicBezTo>
                  <a:cubicBezTo>
                    <a:pt x="449" y="741"/>
                    <a:pt x="448" y="741"/>
                    <a:pt x="448" y="741"/>
                  </a:cubicBezTo>
                  <a:cubicBezTo>
                    <a:pt x="448" y="741"/>
                    <a:pt x="448" y="741"/>
                    <a:pt x="448" y="741"/>
                  </a:cubicBezTo>
                  <a:cubicBezTo>
                    <a:pt x="447" y="741"/>
                    <a:pt x="447" y="741"/>
                    <a:pt x="447" y="741"/>
                  </a:cubicBezTo>
                  <a:close/>
                  <a:moveTo>
                    <a:pt x="164" y="730"/>
                  </a:moveTo>
                  <a:cubicBezTo>
                    <a:pt x="163" y="729"/>
                    <a:pt x="164" y="727"/>
                    <a:pt x="165" y="727"/>
                  </a:cubicBezTo>
                  <a:cubicBezTo>
                    <a:pt x="165" y="727"/>
                    <a:pt x="165" y="727"/>
                    <a:pt x="165" y="727"/>
                  </a:cubicBezTo>
                  <a:cubicBezTo>
                    <a:pt x="166" y="727"/>
                    <a:pt x="167" y="727"/>
                    <a:pt x="168" y="728"/>
                  </a:cubicBezTo>
                  <a:cubicBezTo>
                    <a:pt x="168" y="728"/>
                    <a:pt x="168" y="728"/>
                    <a:pt x="168" y="728"/>
                  </a:cubicBezTo>
                  <a:cubicBezTo>
                    <a:pt x="168" y="729"/>
                    <a:pt x="168" y="730"/>
                    <a:pt x="167" y="731"/>
                  </a:cubicBezTo>
                  <a:cubicBezTo>
                    <a:pt x="167" y="731"/>
                    <a:pt x="167" y="731"/>
                    <a:pt x="167" y="731"/>
                  </a:cubicBezTo>
                  <a:cubicBezTo>
                    <a:pt x="166" y="731"/>
                    <a:pt x="166" y="731"/>
                    <a:pt x="166" y="731"/>
                  </a:cubicBezTo>
                  <a:cubicBezTo>
                    <a:pt x="166" y="731"/>
                    <a:pt x="166" y="731"/>
                    <a:pt x="166" y="731"/>
                  </a:cubicBezTo>
                  <a:cubicBezTo>
                    <a:pt x="165" y="731"/>
                    <a:pt x="164" y="730"/>
                    <a:pt x="164" y="730"/>
                  </a:cubicBezTo>
                  <a:close/>
                  <a:moveTo>
                    <a:pt x="452" y="730"/>
                  </a:moveTo>
                  <a:cubicBezTo>
                    <a:pt x="451" y="730"/>
                    <a:pt x="450" y="728"/>
                    <a:pt x="451" y="727"/>
                  </a:cubicBezTo>
                  <a:cubicBezTo>
                    <a:pt x="451" y="727"/>
                    <a:pt x="451" y="727"/>
                    <a:pt x="451" y="727"/>
                  </a:cubicBezTo>
                  <a:cubicBezTo>
                    <a:pt x="451" y="726"/>
                    <a:pt x="452" y="726"/>
                    <a:pt x="454" y="726"/>
                  </a:cubicBezTo>
                  <a:cubicBezTo>
                    <a:pt x="454" y="726"/>
                    <a:pt x="454" y="726"/>
                    <a:pt x="454" y="726"/>
                  </a:cubicBezTo>
                  <a:cubicBezTo>
                    <a:pt x="455" y="727"/>
                    <a:pt x="455" y="728"/>
                    <a:pt x="454" y="729"/>
                  </a:cubicBezTo>
                  <a:cubicBezTo>
                    <a:pt x="454" y="729"/>
                    <a:pt x="454" y="729"/>
                    <a:pt x="454" y="729"/>
                  </a:cubicBezTo>
                  <a:cubicBezTo>
                    <a:pt x="454" y="730"/>
                    <a:pt x="453" y="730"/>
                    <a:pt x="453" y="730"/>
                  </a:cubicBezTo>
                  <a:cubicBezTo>
                    <a:pt x="453" y="730"/>
                    <a:pt x="453" y="730"/>
                    <a:pt x="453" y="730"/>
                  </a:cubicBezTo>
                  <a:cubicBezTo>
                    <a:pt x="452" y="730"/>
                    <a:pt x="452" y="730"/>
                    <a:pt x="452" y="730"/>
                  </a:cubicBezTo>
                  <a:close/>
                  <a:moveTo>
                    <a:pt x="159" y="719"/>
                  </a:moveTo>
                  <a:cubicBezTo>
                    <a:pt x="158" y="718"/>
                    <a:pt x="159" y="717"/>
                    <a:pt x="160" y="716"/>
                  </a:cubicBezTo>
                  <a:cubicBezTo>
                    <a:pt x="160" y="716"/>
                    <a:pt x="160" y="716"/>
                    <a:pt x="160" y="716"/>
                  </a:cubicBezTo>
                  <a:cubicBezTo>
                    <a:pt x="161" y="716"/>
                    <a:pt x="162" y="716"/>
                    <a:pt x="163" y="717"/>
                  </a:cubicBezTo>
                  <a:cubicBezTo>
                    <a:pt x="163" y="717"/>
                    <a:pt x="163" y="717"/>
                    <a:pt x="163" y="717"/>
                  </a:cubicBezTo>
                  <a:cubicBezTo>
                    <a:pt x="163" y="718"/>
                    <a:pt x="163" y="719"/>
                    <a:pt x="162" y="720"/>
                  </a:cubicBezTo>
                  <a:cubicBezTo>
                    <a:pt x="162" y="720"/>
                    <a:pt x="162" y="720"/>
                    <a:pt x="162" y="720"/>
                  </a:cubicBezTo>
                  <a:cubicBezTo>
                    <a:pt x="161" y="720"/>
                    <a:pt x="161" y="720"/>
                    <a:pt x="161" y="720"/>
                  </a:cubicBezTo>
                  <a:cubicBezTo>
                    <a:pt x="161" y="720"/>
                    <a:pt x="161" y="720"/>
                    <a:pt x="161" y="720"/>
                  </a:cubicBezTo>
                  <a:cubicBezTo>
                    <a:pt x="160" y="720"/>
                    <a:pt x="159" y="720"/>
                    <a:pt x="159" y="719"/>
                  </a:cubicBezTo>
                  <a:close/>
                  <a:moveTo>
                    <a:pt x="457" y="719"/>
                  </a:moveTo>
                  <a:cubicBezTo>
                    <a:pt x="456" y="719"/>
                    <a:pt x="455" y="717"/>
                    <a:pt x="456" y="716"/>
                  </a:cubicBezTo>
                  <a:cubicBezTo>
                    <a:pt x="456" y="716"/>
                    <a:pt x="456" y="716"/>
                    <a:pt x="456" y="716"/>
                  </a:cubicBezTo>
                  <a:cubicBezTo>
                    <a:pt x="456" y="715"/>
                    <a:pt x="458" y="715"/>
                    <a:pt x="459" y="716"/>
                  </a:cubicBezTo>
                  <a:cubicBezTo>
                    <a:pt x="459" y="716"/>
                    <a:pt x="459" y="716"/>
                    <a:pt x="459" y="716"/>
                  </a:cubicBezTo>
                  <a:cubicBezTo>
                    <a:pt x="460" y="716"/>
                    <a:pt x="460" y="717"/>
                    <a:pt x="460" y="718"/>
                  </a:cubicBezTo>
                  <a:cubicBezTo>
                    <a:pt x="460" y="718"/>
                    <a:pt x="460" y="718"/>
                    <a:pt x="460" y="718"/>
                  </a:cubicBezTo>
                  <a:cubicBezTo>
                    <a:pt x="459" y="719"/>
                    <a:pt x="458" y="719"/>
                    <a:pt x="458" y="719"/>
                  </a:cubicBezTo>
                  <a:cubicBezTo>
                    <a:pt x="458" y="719"/>
                    <a:pt x="458" y="719"/>
                    <a:pt x="458" y="719"/>
                  </a:cubicBezTo>
                  <a:cubicBezTo>
                    <a:pt x="457" y="719"/>
                    <a:pt x="457" y="719"/>
                    <a:pt x="457" y="719"/>
                  </a:cubicBezTo>
                  <a:close/>
                  <a:moveTo>
                    <a:pt x="154" y="708"/>
                  </a:moveTo>
                  <a:cubicBezTo>
                    <a:pt x="153" y="707"/>
                    <a:pt x="154" y="706"/>
                    <a:pt x="155" y="705"/>
                  </a:cubicBezTo>
                  <a:cubicBezTo>
                    <a:pt x="155" y="705"/>
                    <a:pt x="155" y="705"/>
                    <a:pt x="155" y="705"/>
                  </a:cubicBezTo>
                  <a:cubicBezTo>
                    <a:pt x="156" y="705"/>
                    <a:pt x="157" y="705"/>
                    <a:pt x="157" y="706"/>
                  </a:cubicBezTo>
                  <a:cubicBezTo>
                    <a:pt x="157" y="706"/>
                    <a:pt x="157" y="706"/>
                    <a:pt x="157" y="706"/>
                  </a:cubicBezTo>
                  <a:cubicBezTo>
                    <a:pt x="158" y="707"/>
                    <a:pt x="157" y="708"/>
                    <a:pt x="156" y="709"/>
                  </a:cubicBezTo>
                  <a:cubicBezTo>
                    <a:pt x="156" y="709"/>
                    <a:pt x="156" y="709"/>
                    <a:pt x="156" y="709"/>
                  </a:cubicBezTo>
                  <a:cubicBezTo>
                    <a:pt x="156" y="709"/>
                    <a:pt x="156" y="709"/>
                    <a:pt x="156" y="709"/>
                  </a:cubicBezTo>
                  <a:cubicBezTo>
                    <a:pt x="156" y="709"/>
                    <a:pt x="156" y="709"/>
                    <a:pt x="156" y="709"/>
                  </a:cubicBezTo>
                  <a:cubicBezTo>
                    <a:pt x="155" y="709"/>
                    <a:pt x="154" y="709"/>
                    <a:pt x="154" y="708"/>
                  </a:cubicBezTo>
                  <a:close/>
                  <a:moveTo>
                    <a:pt x="462" y="708"/>
                  </a:moveTo>
                  <a:cubicBezTo>
                    <a:pt x="461" y="708"/>
                    <a:pt x="461" y="707"/>
                    <a:pt x="461" y="706"/>
                  </a:cubicBezTo>
                  <a:cubicBezTo>
                    <a:pt x="461" y="706"/>
                    <a:pt x="461" y="706"/>
                    <a:pt x="461" y="706"/>
                  </a:cubicBezTo>
                  <a:cubicBezTo>
                    <a:pt x="461" y="705"/>
                    <a:pt x="463" y="704"/>
                    <a:pt x="464" y="705"/>
                  </a:cubicBezTo>
                  <a:cubicBezTo>
                    <a:pt x="464" y="705"/>
                    <a:pt x="464" y="705"/>
                    <a:pt x="464" y="705"/>
                  </a:cubicBezTo>
                  <a:cubicBezTo>
                    <a:pt x="465" y="705"/>
                    <a:pt x="465" y="706"/>
                    <a:pt x="465" y="707"/>
                  </a:cubicBezTo>
                  <a:cubicBezTo>
                    <a:pt x="465" y="707"/>
                    <a:pt x="465" y="707"/>
                    <a:pt x="465" y="707"/>
                  </a:cubicBezTo>
                  <a:cubicBezTo>
                    <a:pt x="464" y="708"/>
                    <a:pt x="464" y="708"/>
                    <a:pt x="463" y="708"/>
                  </a:cubicBezTo>
                  <a:cubicBezTo>
                    <a:pt x="463" y="708"/>
                    <a:pt x="463" y="708"/>
                    <a:pt x="463" y="708"/>
                  </a:cubicBezTo>
                  <a:cubicBezTo>
                    <a:pt x="463" y="708"/>
                    <a:pt x="462" y="708"/>
                    <a:pt x="462" y="708"/>
                  </a:cubicBezTo>
                  <a:close/>
                  <a:moveTo>
                    <a:pt x="149" y="697"/>
                  </a:moveTo>
                  <a:cubicBezTo>
                    <a:pt x="148" y="696"/>
                    <a:pt x="149" y="695"/>
                    <a:pt x="150" y="694"/>
                  </a:cubicBezTo>
                  <a:cubicBezTo>
                    <a:pt x="150" y="694"/>
                    <a:pt x="150" y="694"/>
                    <a:pt x="150" y="694"/>
                  </a:cubicBezTo>
                  <a:cubicBezTo>
                    <a:pt x="151" y="694"/>
                    <a:pt x="152" y="694"/>
                    <a:pt x="152" y="695"/>
                  </a:cubicBezTo>
                  <a:cubicBezTo>
                    <a:pt x="152" y="695"/>
                    <a:pt x="152" y="695"/>
                    <a:pt x="152" y="695"/>
                  </a:cubicBezTo>
                  <a:cubicBezTo>
                    <a:pt x="153" y="696"/>
                    <a:pt x="152" y="698"/>
                    <a:pt x="151" y="698"/>
                  </a:cubicBezTo>
                  <a:cubicBezTo>
                    <a:pt x="151" y="698"/>
                    <a:pt x="151" y="698"/>
                    <a:pt x="151" y="698"/>
                  </a:cubicBezTo>
                  <a:cubicBezTo>
                    <a:pt x="151" y="698"/>
                    <a:pt x="151" y="698"/>
                    <a:pt x="151" y="698"/>
                  </a:cubicBezTo>
                  <a:cubicBezTo>
                    <a:pt x="151" y="698"/>
                    <a:pt x="151" y="698"/>
                    <a:pt x="151" y="698"/>
                  </a:cubicBezTo>
                  <a:cubicBezTo>
                    <a:pt x="150" y="698"/>
                    <a:pt x="149" y="698"/>
                    <a:pt x="149" y="697"/>
                  </a:cubicBezTo>
                  <a:close/>
                  <a:moveTo>
                    <a:pt x="467" y="697"/>
                  </a:moveTo>
                  <a:cubicBezTo>
                    <a:pt x="466" y="697"/>
                    <a:pt x="466" y="696"/>
                    <a:pt x="466" y="695"/>
                  </a:cubicBezTo>
                  <a:cubicBezTo>
                    <a:pt x="466" y="695"/>
                    <a:pt x="466" y="695"/>
                    <a:pt x="466" y="695"/>
                  </a:cubicBezTo>
                  <a:cubicBezTo>
                    <a:pt x="467" y="694"/>
                    <a:pt x="468" y="693"/>
                    <a:pt x="469" y="694"/>
                  </a:cubicBezTo>
                  <a:cubicBezTo>
                    <a:pt x="469" y="694"/>
                    <a:pt x="469" y="694"/>
                    <a:pt x="469" y="694"/>
                  </a:cubicBezTo>
                  <a:cubicBezTo>
                    <a:pt x="470" y="694"/>
                    <a:pt x="470" y="695"/>
                    <a:pt x="470" y="696"/>
                  </a:cubicBezTo>
                  <a:cubicBezTo>
                    <a:pt x="470" y="696"/>
                    <a:pt x="470" y="696"/>
                    <a:pt x="470" y="696"/>
                  </a:cubicBezTo>
                  <a:cubicBezTo>
                    <a:pt x="469" y="697"/>
                    <a:pt x="469" y="698"/>
                    <a:pt x="468" y="698"/>
                  </a:cubicBezTo>
                  <a:cubicBezTo>
                    <a:pt x="468" y="698"/>
                    <a:pt x="468" y="698"/>
                    <a:pt x="468" y="698"/>
                  </a:cubicBezTo>
                  <a:cubicBezTo>
                    <a:pt x="468" y="698"/>
                    <a:pt x="467" y="698"/>
                    <a:pt x="467" y="697"/>
                  </a:cubicBezTo>
                  <a:close/>
                  <a:moveTo>
                    <a:pt x="144" y="686"/>
                  </a:moveTo>
                  <a:cubicBezTo>
                    <a:pt x="143" y="685"/>
                    <a:pt x="144" y="684"/>
                    <a:pt x="145" y="683"/>
                  </a:cubicBezTo>
                  <a:cubicBezTo>
                    <a:pt x="145" y="683"/>
                    <a:pt x="145" y="683"/>
                    <a:pt x="145" y="683"/>
                  </a:cubicBezTo>
                  <a:cubicBezTo>
                    <a:pt x="146" y="683"/>
                    <a:pt x="147" y="683"/>
                    <a:pt x="147" y="684"/>
                  </a:cubicBezTo>
                  <a:cubicBezTo>
                    <a:pt x="147" y="684"/>
                    <a:pt x="147" y="684"/>
                    <a:pt x="147" y="684"/>
                  </a:cubicBezTo>
                  <a:cubicBezTo>
                    <a:pt x="148" y="685"/>
                    <a:pt x="147" y="687"/>
                    <a:pt x="146" y="687"/>
                  </a:cubicBezTo>
                  <a:cubicBezTo>
                    <a:pt x="146" y="687"/>
                    <a:pt x="146" y="687"/>
                    <a:pt x="146" y="687"/>
                  </a:cubicBezTo>
                  <a:cubicBezTo>
                    <a:pt x="146" y="687"/>
                    <a:pt x="146" y="687"/>
                    <a:pt x="145" y="687"/>
                  </a:cubicBezTo>
                  <a:cubicBezTo>
                    <a:pt x="145" y="687"/>
                    <a:pt x="145" y="687"/>
                    <a:pt x="145" y="687"/>
                  </a:cubicBezTo>
                  <a:cubicBezTo>
                    <a:pt x="145" y="687"/>
                    <a:pt x="144" y="687"/>
                    <a:pt x="144" y="686"/>
                  </a:cubicBezTo>
                  <a:close/>
                  <a:moveTo>
                    <a:pt x="472" y="687"/>
                  </a:moveTo>
                  <a:cubicBezTo>
                    <a:pt x="471" y="686"/>
                    <a:pt x="471" y="685"/>
                    <a:pt x="471" y="684"/>
                  </a:cubicBezTo>
                  <a:cubicBezTo>
                    <a:pt x="471" y="684"/>
                    <a:pt x="471" y="684"/>
                    <a:pt x="471" y="684"/>
                  </a:cubicBezTo>
                  <a:cubicBezTo>
                    <a:pt x="472" y="683"/>
                    <a:pt x="473" y="682"/>
                    <a:pt x="474" y="683"/>
                  </a:cubicBezTo>
                  <a:cubicBezTo>
                    <a:pt x="474" y="683"/>
                    <a:pt x="474" y="683"/>
                    <a:pt x="474" y="683"/>
                  </a:cubicBezTo>
                  <a:cubicBezTo>
                    <a:pt x="475" y="683"/>
                    <a:pt x="475" y="685"/>
                    <a:pt x="475" y="686"/>
                  </a:cubicBezTo>
                  <a:cubicBezTo>
                    <a:pt x="475" y="686"/>
                    <a:pt x="475" y="686"/>
                    <a:pt x="475" y="686"/>
                  </a:cubicBezTo>
                  <a:cubicBezTo>
                    <a:pt x="474" y="686"/>
                    <a:pt x="474" y="687"/>
                    <a:pt x="473" y="687"/>
                  </a:cubicBezTo>
                  <a:cubicBezTo>
                    <a:pt x="473" y="687"/>
                    <a:pt x="473" y="687"/>
                    <a:pt x="473" y="687"/>
                  </a:cubicBezTo>
                  <a:cubicBezTo>
                    <a:pt x="473" y="687"/>
                    <a:pt x="472" y="687"/>
                    <a:pt x="472" y="687"/>
                  </a:cubicBezTo>
                  <a:close/>
                  <a:moveTo>
                    <a:pt x="139" y="675"/>
                  </a:moveTo>
                  <a:cubicBezTo>
                    <a:pt x="138" y="674"/>
                    <a:pt x="139" y="673"/>
                    <a:pt x="140" y="673"/>
                  </a:cubicBezTo>
                  <a:cubicBezTo>
                    <a:pt x="140" y="673"/>
                    <a:pt x="140" y="673"/>
                    <a:pt x="140" y="673"/>
                  </a:cubicBezTo>
                  <a:cubicBezTo>
                    <a:pt x="141" y="672"/>
                    <a:pt x="142" y="673"/>
                    <a:pt x="142" y="674"/>
                  </a:cubicBezTo>
                  <a:cubicBezTo>
                    <a:pt x="142" y="674"/>
                    <a:pt x="142" y="674"/>
                    <a:pt x="142" y="674"/>
                  </a:cubicBezTo>
                  <a:cubicBezTo>
                    <a:pt x="143" y="675"/>
                    <a:pt x="142" y="676"/>
                    <a:pt x="141" y="676"/>
                  </a:cubicBezTo>
                  <a:cubicBezTo>
                    <a:pt x="141" y="676"/>
                    <a:pt x="141" y="676"/>
                    <a:pt x="141" y="676"/>
                  </a:cubicBezTo>
                  <a:cubicBezTo>
                    <a:pt x="141" y="676"/>
                    <a:pt x="141" y="676"/>
                    <a:pt x="140" y="676"/>
                  </a:cubicBezTo>
                  <a:cubicBezTo>
                    <a:pt x="140" y="676"/>
                    <a:pt x="140" y="676"/>
                    <a:pt x="140" y="676"/>
                  </a:cubicBezTo>
                  <a:cubicBezTo>
                    <a:pt x="140" y="676"/>
                    <a:pt x="139" y="676"/>
                    <a:pt x="139" y="675"/>
                  </a:cubicBezTo>
                  <a:close/>
                  <a:moveTo>
                    <a:pt x="477" y="676"/>
                  </a:moveTo>
                  <a:cubicBezTo>
                    <a:pt x="476" y="675"/>
                    <a:pt x="476" y="674"/>
                    <a:pt x="476" y="673"/>
                  </a:cubicBezTo>
                  <a:cubicBezTo>
                    <a:pt x="476" y="673"/>
                    <a:pt x="476" y="673"/>
                    <a:pt x="476" y="673"/>
                  </a:cubicBezTo>
                  <a:cubicBezTo>
                    <a:pt x="477" y="672"/>
                    <a:pt x="478" y="672"/>
                    <a:pt x="479" y="672"/>
                  </a:cubicBezTo>
                  <a:cubicBezTo>
                    <a:pt x="479" y="672"/>
                    <a:pt x="479" y="672"/>
                    <a:pt x="479" y="672"/>
                  </a:cubicBezTo>
                  <a:cubicBezTo>
                    <a:pt x="480" y="672"/>
                    <a:pt x="480" y="674"/>
                    <a:pt x="480" y="675"/>
                  </a:cubicBezTo>
                  <a:cubicBezTo>
                    <a:pt x="480" y="675"/>
                    <a:pt x="480" y="675"/>
                    <a:pt x="480" y="675"/>
                  </a:cubicBezTo>
                  <a:cubicBezTo>
                    <a:pt x="479" y="675"/>
                    <a:pt x="479" y="676"/>
                    <a:pt x="478" y="676"/>
                  </a:cubicBezTo>
                  <a:cubicBezTo>
                    <a:pt x="478" y="676"/>
                    <a:pt x="478" y="676"/>
                    <a:pt x="478" y="676"/>
                  </a:cubicBezTo>
                  <a:cubicBezTo>
                    <a:pt x="478" y="676"/>
                    <a:pt x="477" y="676"/>
                    <a:pt x="477" y="676"/>
                  </a:cubicBezTo>
                  <a:close/>
                  <a:moveTo>
                    <a:pt x="134" y="664"/>
                  </a:moveTo>
                  <a:cubicBezTo>
                    <a:pt x="133" y="663"/>
                    <a:pt x="134" y="662"/>
                    <a:pt x="135" y="662"/>
                  </a:cubicBezTo>
                  <a:cubicBezTo>
                    <a:pt x="135" y="662"/>
                    <a:pt x="135" y="662"/>
                    <a:pt x="135" y="662"/>
                  </a:cubicBezTo>
                  <a:cubicBezTo>
                    <a:pt x="136" y="661"/>
                    <a:pt x="137" y="662"/>
                    <a:pt x="137" y="663"/>
                  </a:cubicBezTo>
                  <a:cubicBezTo>
                    <a:pt x="137" y="663"/>
                    <a:pt x="137" y="663"/>
                    <a:pt x="137" y="663"/>
                  </a:cubicBezTo>
                  <a:cubicBezTo>
                    <a:pt x="138" y="664"/>
                    <a:pt x="137" y="665"/>
                    <a:pt x="136" y="665"/>
                  </a:cubicBezTo>
                  <a:cubicBezTo>
                    <a:pt x="136" y="665"/>
                    <a:pt x="136" y="665"/>
                    <a:pt x="136" y="665"/>
                  </a:cubicBezTo>
                  <a:cubicBezTo>
                    <a:pt x="136" y="665"/>
                    <a:pt x="136" y="666"/>
                    <a:pt x="135" y="666"/>
                  </a:cubicBezTo>
                  <a:cubicBezTo>
                    <a:pt x="135" y="666"/>
                    <a:pt x="135" y="666"/>
                    <a:pt x="135" y="666"/>
                  </a:cubicBezTo>
                  <a:cubicBezTo>
                    <a:pt x="135" y="666"/>
                    <a:pt x="134" y="665"/>
                    <a:pt x="134" y="664"/>
                  </a:cubicBezTo>
                  <a:close/>
                  <a:moveTo>
                    <a:pt x="482" y="665"/>
                  </a:moveTo>
                  <a:cubicBezTo>
                    <a:pt x="481" y="664"/>
                    <a:pt x="481" y="663"/>
                    <a:pt x="481" y="662"/>
                  </a:cubicBezTo>
                  <a:cubicBezTo>
                    <a:pt x="481" y="662"/>
                    <a:pt x="481" y="662"/>
                    <a:pt x="481" y="662"/>
                  </a:cubicBezTo>
                  <a:cubicBezTo>
                    <a:pt x="482" y="661"/>
                    <a:pt x="483" y="661"/>
                    <a:pt x="484" y="661"/>
                  </a:cubicBezTo>
                  <a:cubicBezTo>
                    <a:pt x="484" y="661"/>
                    <a:pt x="484" y="661"/>
                    <a:pt x="484" y="661"/>
                  </a:cubicBezTo>
                  <a:cubicBezTo>
                    <a:pt x="485" y="662"/>
                    <a:pt x="485" y="663"/>
                    <a:pt x="485" y="664"/>
                  </a:cubicBezTo>
                  <a:cubicBezTo>
                    <a:pt x="485" y="664"/>
                    <a:pt x="485" y="664"/>
                    <a:pt x="485" y="664"/>
                  </a:cubicBezTo>
                  <a:cubicBezTo>
                    <a:pt x="485" y="665"/>
                    <a:pt x="484" y="665"/>
                    <a:pt x="483" y="665"/>
                  </a:cubicBezTo>
                  <a:cubicBezTo>
                    <a:pt x="483" y="665"/>
                    <a:pt x="483" y="665"/>
                    <a:pt x="483" y="665"/>
                  </a:cubicBezTo>
                  <a:cubicBezTo>
                    <a:pt x="483" y="665"/>
                    <a:pt x="482" y="665"/>
                    <a:pt x="482" y="665"/>
                  </a:cubicBezTo>
                  <a:close/>
                  <a:moveTo>
                    <a:pt x="128" y="654"/>
                  </a:moveTo>
                  <a:cubicBezTo>
                    <a:pt x="128" y="653"/>
                    <a:pt x="128" y="651"/>
                    <a:pt x="129" y="651"/>
                  </a:cubicBezTo>
                  <a:cubicBezTo>
                    <a:pt x="129" y="651"/>
                    <a:pt x="129" y="651"/>
                    <a:pt x="129" y="651"/>
                  </a:cubicBezTo>
                  <a:cubicBezTo>
                    <a:pt x="130" y="650"/>
                    <a:pt x="132" y="651"/>
                    <a:pt x="132" y="652"/>
                  </a:cubicBezTo>
                  <a:cubicBezTo>
                    <a:pt x="132" y="652"/>
                    <a:pt x="132" y="652"/>
                    <a:pt x="132" y="652"/>
                  </a:cubicBezTo>
                  <a:cubicBezTo>
                    <a:pt x="133" y="653"/>
                    <a:pt x="132" y="654"/>
                    <a:pt x="131" y="654"/>
                  </a:cubicBezTo>
                  <a:cubicBezTo>
                    <a:pt x="131" y="654"/>
                    <a:pt x="131" y="654"/>
                    <a:pt x="131" y="654"/>
                  </a:cubicBezTo>
                  <a:cubicBezTo>
                    <a:pt x="131" y="655"/>
                    <a:pt x="131" y="655"/>
                    <a:pt x="130" y="655"/>
                  </a:cubicBezTo>
                  <a:cubicBezTo>
                    <a:pt x="130" y="655"/>
                    <a:pt x="130" y="655"/>
                    <a:pt x="130" y="655"/>
                  </a:cubicBezTo>
                  <a:cubicBezTo>
                    <a:pt x="130" y="655"/>
                    <a:pt x="129" y="654"/>
                    <a:pt x="128" y="654"/>
                  </a:cubicBezTo>
                  <a:close/>
                  <a:moveTo>
                    <a:pt x="487" y="654"/>
                  </a:moveTo>
                  <a:cubicBezTo>
                    <a:pt x="486" y="653"/>
                    <a:pt x="486" y="652"/>
                    <a:pt x="486" y="651"/>
                  </a:cubicBezTo>
                  <a:cubicBezTo>
                    <a:pt x="486" y="651"/>
                    <a:pt x="486" y="651"/>
                    <a:pt x="486" y="651"/>
                  </a:cubicBezTo>
                  <a:cubicBezTo>
                    <a:pt x="487" y="650"/>
                    <a:pt x="488" y="650"/>
                    <a:pt x="489" y="650"/>
                  </a:cubicBezTo>
                  <a:cubicBezTo>
                    <a:pt x="489" y="650"/>
                    <a:pt x="489" y="650"/>
                    <a:pt x="489" y="650"/>
                  </a:cubicBezTo>
                  <a:cubicBezTo>
                    <a:pt x="490" y="651"/>
                    <a:pt x="490" y="652"/>
                    <a:pt x="490" y="653"/>
                  </a:cubicBezTo>
                  <a:cubicBezTo>
                    <a:pt x="490" y="653"/>
                    <a:pt x="490" y="653"/>
                    <a:pt x="490" y="653"/>
                  </a:cubicBezTo>
                  <a:cubicBezTo>
                    <a:pt x="490" y="654"/>
                    <a:pt x="489" y="654"/>
                    <a:pt x="488" y="654"/>
                  </a:cubicBezTo>
                  <a:cubicBezTo>
                    <a:pt x="488" y="654"/>
                    <a:pt x="488" y="654"/>
                    <a:pt x="488" y="654"/>
                  </a:cubicBezTo>
                  <a:cubicBezTo>
                    <a:pt x="488" y="654"/>
                    <a:pt x="488" y="654"/>
                    <a:pt x="487" y="654"/>
                  </a:cubicBezTo>
                  <a:close/>
                  <a:moveTo>
                    <a:pt x="123" y="643"/>
                  </a:moveTo>
                  <a:cubicBezTo>
                    <a:pt x="123" y="642"/>
                    <a:pt x="123" y="640"/>
                    <a:pt x="124" y="640"/>
                  </a:cubicBezTo>
                  <a:cubicBezTo>
                    <a:pt x="124" y="640"/>
                    <a:pt x="124" y="640"/>
                    <a:pt x="124" y="640"/>
                  </a:cubicBezTo>
                  <a:cubicBezTo>
                    <a:pt x="125" y="640"/>
                    <a:pt x="127" y="640"/>
                    <a:pt x="127" y="641"/>
                  </a:cubicBezTo>
                  <a:cubicBezTo>
                    <a:pt x="127" y="641"/>
                    <a:pt x="127" y="641"/>
                    <a:pt x="127" y="641"/>
                  </a:cubicBezTo>
                  <a:cubicBezTo>
                    <a:pt x="127" y="642"/>
                    <a:pt x="127" y="643"/>
                    <a:pt x="126" y="644"/>
                  </a:cubicBezTo>
                  <a:cubicBezTo>
                    <a:pt x="126" y="644"/>
                    <a:pt x="126" y="644"/>
                    <a:pt x="126" y="644"/>
                  </a:cubicBezTo>
                  <a:cubicBezTo>
                    <a:pt x="126" y="644"/>
                    <a:pt x="126" y="644"/>
                    <a:pt x="125" y="644"/>
                  </a:cubicBezTo>
                  <a:cubicBezTo>
                    <a:pt x="125" y="644"/>
                    <a:pt x="125" y="644"/>
                    <a:pt x="125" y="644"/>
                  </a:cubicBezTo>
                  <a:cubicBezTo>
                    <a:pt x="124" y="644"/>
                    <a:pt x="124" y="643"/>
                    <a:pt x="123" y="643"/>
                  </a:cubicBezTo>
                  <a:close/>
                  <a:moveTo>
                    <a:pt x="492" y="643"/>
                  </a:moveTo>
                  <a:cubicBezTo>
                    <a:pt x="491" y="643"/>
                    <a:pt x="491" y="641"/>
                    <a:pt x="491" y="640"/>
                  </a:cubicBezTo>
                  <a:cubicBezTo>
                    <a:pt x="491" y="640"/>
                    <a:pt x="491" y="640"/>
                    <a:pt x="491" y="640"/>
                  </a:cubicBezTo>
                  <a:cubicBezTo>
                    <a:pt x="492" y="639"/>
                    <a:pt x="493" y="639"/>
                    <a:pt x="494" y="639"/>
                  </a:cubicBezTo>
                  <a:cubicBezTo>
                    <a:pt x="494" y="639"/>
                    <a:pt x="494" y="639"/>
                    <a:pt x="494" y="639"/>
                  </a:cubicBezTo>
                  <a:cubicBezTo>
                    <a:pt x="495" y="640"/>
                    <a:pt x="495" y="641"/>
                    <a:pt x="495" y="642"/>
                  </a:cubicBezTo>
                  <a:cubicBezTo>
                    <a:pt x="495" y="642"/>
                    <a:pt x="495" y="642"/>
                    <a:pt x="495" y="642"/>
                  </a:cubicBezTo>
                  <a:cubicBezTo>
                    <a:pt x="495" y="643"/>
                    <a:pt x="494" y="643"/>
                    <a:pt x="493" y="643"/>
                  </a:cubicBezTo>
                  <a:cubicBezTo>
                    <a:pt x="493" y="643"/>
                    <a:pt x="493" y="643"/>
                    <a:pt x="493" y="643"/>
                  </a:cubicBezTo>
                  <a:cubicBezTo>
                    <a:pt x="493" y="643"/>
                    <a:pt x="493" y="643"/>
                    <a:pt x="492" y="643"/>
                  </a:cubicBezTo>
                  <a:close/>
                  <a:moveTo>
                    <a:pt x="118" y="632"/>
                  </a:moveTo>
                  <a:cubicBezTo>
                    <a:pt x="118" y="631"/>
                    <a:pt x="118" y="630"/>
                    <a:pt x="119" y="629"/>
                  </a:cubicBezTo>
                  <a:cubicBezTo>
                    <a:pt x="119" y="629"/>
                    <a:pt x="119" y="629"/>
                    <a:pt x="119" y="629"/>
                  </a:cubicBezTo>
                  <a:cubicBezTo>
                    <a:pt x="120" y="629"/>
                    <a:pt x="121" y="629"/>
                    <a:pt x="122" y="630"/>
                  </a:cubicBezTo>
                  <a:cubicBezTo>
                    <a:pt x="122" y="630"/>
                    <a:pt x="122" y="630"/>
                    <a:pt x="122" y="630"/>
                  </a:cubicBezTo>
                  <a:cubicBezTo>
                    <a:pt x="122" y="631"/>
                    <a:pt x="122" y="632"/>
                    <a:pt x="121" y="633"/>
                  </a:cubicBezTo>
                  <a:cubicBezTo>
                    <a:pt x="121" y="633"/>
                    <a:pt x="121" y="633"/>
                    <a:pt x="121" y="633"/>
                  </a:cubicBezTo>
                  <a:cubicBezTo>
                    <a:pt x="121" y="633"/>
                    <a:pt x="120" y="633"/>
                    <a:pt x="120" y="633"/>
                  </a:cubicBezTo>
                  <a:cubicBezTo>
                    <a:pt x="120" y="633"/>
                    <a:pt x="120" y="633"/>
                    <a:pt x="120" y="633"/>
                  </a:cubicBezTo>
                  <a:cubicBezTo>
                    <a:pt x="119" y="633"/>
                    <a:pt x="119" y="632"/>
                    <a:pt x="118" y="632"/>
                  </a:cubicBezTo>
                  <a:close/>
                  <a:moveTo>
                    <a:pt x="497" y="632"/>
                  </a:moveTo>
                  <a:cubicBezTo>
                    <a:pt x="496" y="632"/>
                    <a:pt x="496" y="630"/>
                    <a:pt x="496" y="629"/>
                  </a:cubicBezTo>
                  <a:cubicBezTo>
                    <a:pt x="496" y="629"/>
                    <a:pt x="496" y="629"/>
                    <a:pt x="496" y="629"/>
                  </a:cubicBezTo>
                  <a:cubicBezTo>
                    <a:pt x="497" y="628"/>
                    <a:pt x="498" y="628"/>
                    <a:pt x="499" y="629"/>
                  </a:cubicBezTo>
                  <a:cubicBezTo>
                    <a:pt x="499" y="629"/>
                    <a:pt x="499" y="629"/>
                    <a:pt x="499" y="629"/>
                  </a:cubicBezTo>
                  <a:cubicBezTo>
                    <a:pt x="500" y="629"/>
                    <a:pt x="501" y="630"/>
                    <a:pt x="500" y="631"/>
                  </a:cubicBezTo>
                  <a:cubicBezTo>
                    <a:pt x="500" y="631"/>
                    <a:pt x="500" y="631"/>
                    <a:pt x="500" y="631"/>
                  </a:cubicBezTo>
                  <a:cubicBezTo>
                    <a:pt x="500" y="632"/>
                    <a:pt x="499" y="632"/>
                    <a:pt x="498" y="632"/>
                  </a:cubicBezTo>
                  <a:cubicBezTo>
                    <a:pt x="498" y="632"/>
                    <a:pt x="498" y="632"/>
                    <a:pt x="498" y="632"/>
                  </a:cubicBezTo>
                  <a:cubicBezTo>
                    <a:pt x="498" y="632"/>
                    <a:pt x="498" y="632"/>
                    <a:pt x="497" y="632"/>
                  </a:cubicBezTo>
                  <a:close/>
                  <a:moveTo>
                    <a:pt x="113" y="621"/>
                  </a:moveTo>
                  <a:cubicBezTo>
                    <a:pt x="113" y="620"/>
                    <a:pt x="113" y="619"/>
                    <a:pt x="114" y="618"/>
                  </a:cubicBezTo>
                  <a:cubicBezTo>
                    <a:pt x="114" y="618"/>
                    <a:pt x="114" y="618"/>
                    <a:pt x="114" y="618"/>
                  </a:cubicBezTo>
                  <a:cubicBezTo>
                    <a:pt x="115" y="618"/>
                    <a:pt x="116" y="618"/>
                    <a:pt x="117" y="619"/>
                  </a:cubicBezTo>
                  <a:cubicBezTo>
                    <a:pt x="117" y="619"/>
                    <a:pt x="117" y="619"/>
                    <a:pt x="117" y="619"/>
                  </a:cubicBezTo>
                  <a:cubicBezTo>
                    <a:pt x="117" y="620"/>
                    <a:pt x="117" y="621"/>
                    <a:pt x="116" y="622"/>
                  </a:cubicBezTo>
                  <a:cubicBezTo>
                    <a:pt x="116" y="622"/>
                    <a:pt x="116" y="622"/>
                    <a:pt x="116" y="622"/>
                  </a:cubicBezTo>
                  <a:cubicBezTo>
                    <a:pt x="116" y="622"/>
                    <a:pt x="115" y="622"/>
                    <a:pt x="115" y="622"/>
                  </a:cubicBezTo>
                  <a:cubicBezTo>
                    <a:pt x="115" y="622"/>
                    <a:pt x="115" y="622"/>
                    <a:pt x="115" y="622"/>
                  </a:cubicBezTo>
                  <a:cubicBezTo>
                    <a:pt x="114" y="622"/>
                    <a:pt x="114" y="622"/>
                    <a:pt x="113" y="621"/>
                  </a:cubicBezTo>
                  <a:close/>
                  <a:moveTo>
                    <a:pt x="502" y="621"/>
                  </a:moveTo>
                  <a:cubicBezTo>
                    <a:pt x="501" y="621"/>
                    <a:pt x="501" y="620"/>
                    <a:pt x="502" y="619"/>
                  </a:cubicBezTo>
                  <a:cubicBezTo>
                    <a:pt x="502" y="619"/>
                    <a:pt x="502" y="619"/>
                    <a:pt x="502" y="619"/>
                  </a:cubicBezTo>
                  <a:cubicBezTo>
                    <a:pt x="502" y="618"/>
                    <a:pt x="503" y="617"/>
                    <a:pt x="504" y="618"/>
                  </a:cubicBezTo>
                  <a:cubicBezTo>
                    <a:pt x="504" y="618"/>
                    <a:pt x="504" y="618"/>
                    <a:pt x="504" y="618"/>
                  </a:cubicBezTo>
                  <a:cubicBezTo>
                    <a:pt x="505" y="618"/>
                    <a:pt x="506" y="619"/>
                    <a:pt x="505" y="620"/>
                  </a:cubicBezTo>
                  <a:cubicBezTo>
                    <a:pt x="505" y="620"/>
                    <a:pt x="505" y="620"/>
                    <a:pt x="505" y="620"/>
                  </a:cubicBezTo>
                  <a:cubicBezTo>
                    <a:pt x="505" y="621"/>
                    <a:pt x="504" y="621"/>
                    <a:pt x="503" y="621"/>
                  </a:cubicBezTo>
                  <a:cubicBezTo>
                    <a:pt x="503" y="621"/>
                    <a:pt x="503" y="621"/>
                    <a:pt x="503" y="621"/>
                  </a:cubicBezTo>
                  <a:cubicBezTo>
                    <a:pt x="503" y="621"/>
                    <a:pt x="503" y="621"/>
                    <a:pt x="502" y="621"/>
                  </a:cubicBezTo>
                  <a:close/>
                  <a:moveTo>
                    <a:pt x="108" y="610"/>
                  </a:moveTo>
                  <a:cubicBezTo>
                    <a:pt x="108" y="609"/>
                    <a:pt x="108" y="608"/>
                    <a:pt x="109" y="607"/>
                  </a:cubicBezTo>
                  <a:cubicBezTo>
                    <a:pt x="109" y="607"/>
                    <a:pt x="109" y="607"/>
                    <a:pt x="109" y="607"/>
                  </a:cubicBezTo>
                  <a:cubicBezTo>
                    <a:pt x="110" y="607"/>
                    <a:pt x="111" y="607"/>
                    <a:pt x="112" y="608"/>
                  </a:cubicBezTo>
                  <a:cubicBezTo>
                    <a:pt x="112" y="608"/>
                    <a:pt x="112" y="608"/>
                    <a:pt x="112" y="608"/>
                  </a:cubicBezTo>
                  <a:cubicBezTo>
                    <a:pt x="112" y="609"/>
                    <a:pt x="112" y="611"/>
                    <a:pt x="111" y="611"/>
                  </a:cubicBezTo>
                  <a:cubicBezTo>
                    <a:pt x="111" y="611"/>
                    <a:pt x="111" y="611"/>
                    <a:pt x="111" y="611"/>
                  </a:cubicBezTo>
                  <a:cubicBezTo>
                    <a:pt x="111" y="611"/>
                    <a:pt x="110" y="611"/>
                    <a:pt x="110" y="611"/>
                  </a:cubicBezTo>
                  <a:cubicBezTo>
                    <a:pt x="110" y="611"/>
                    <a:pt x="110" y="611"/>
                    <a:pt x="110" y="611"/>
                  </a:cubicBezTo>
                  <a:cubicBezTo>
                    <a:pt x="109" y="611"/>
                    <a:pt x="109" y="611"/>
                    <a:pt x="108" y="610"/>
                  </a:cubicBezTo>
                  <a:close/>
                  <a:moveTo>
                    <a:pt x="508" y="610"/>
                  </a:moveTo>
                  <a:cubicBezTo>
                    <a:pt x="507" y="610"/>
                    <a:pt x="506" y="609"/>
                    <a:pt x="507" y="608"/>
                  </a:cubicBezTo>
                  <a:cubicBezTo>
                    <a:pt x="507" y="608"/>
                    <a:pt x="507" y="608"/>
                    <a:pt x="507" y="608"/>
                  </a:cubicBezTo>
                  <a:cubicBezTo>
                    <a:pt x="507" y="607"/>
                    <a:pt x="508" y="606"/>
                    <a:pt x="509" y="607"/>
                  </a:cubicBezTo>
                  <a:cubicBezTo>
                    <a:pt x="509" y="607"/>
                    <a:pt x="509" y="607"/>
                    <a:pt x="509" y="607"/>
                  </a:cubicBezTo>
                  <a:cubicBezTo>
                    <a:pt x="510" y="607"/>
                    <a:pt x="511" y="608"/>
                    <a:pt x="510" y="609"/>
                  </a:cubicBezTo>
                  <a:cubicBezTo>
                    <a:pt x="510" y="609"/>
                    <a:pt x="510" y="609"/>
                    <a:pt x="510" y="609"/>
                  </a:cubicBezTo>
                  <a:cubicBezTo>
                    <a:pt x="510" y="610"/>
                    <a:pt x="509" y="611"/>
                    <a:pt x="508" y="611"/>
                  </a:cubicBezTo>
                  <a:cubicBezTo>
                    <a:pt x="508" y="611"/>
                    <a:pt x="508" y="611"/>
                    <a:pt x="508" y="611"/>
                  </a:cubicBezTo>
                  <a:cubicBezTo>
                    <a:pt x="508" y="611"/>
                    <a:pt x="508" y="611"/>
                    <a:pt x="508" y="610"/>
                  </a:cubicBezTo>
                  <a:close/>
                  <a:moveTo>
                    <a:pt x="103" y="599"/>
                  </a:moveTo>
                  <a:cubicBezTo>
                    <a:pt x="103" y="598"/>
                    <a:pt x="103" y="597"/>
                    <a:pt x="104" y="596"/>
                  </a:cubicBezTo>
                  <a:cubicBezTo>
                    <a:pt x="104" y="596"/>
                    <a:pt x="104" y="596"/>
                    <a:pt x="104" y="596"/>
                  </a:cubicBezTo>
                  <a:cubicBezTo>
                    <a:pt x="105" y="596"/>
                    <a:pt x="106" y="596"/>
                    <a:pt x="107" y="597"/>
                  </a:cubicBezTo>
                  <a:cubicBezTo>
                    <a:pt x="107" y="597"/>
                    <a:pt x="107" y="597"/>
                    <a:pt x="107" y="597"/>
                  </a:cubicBezTo>
                  <a:cubicBezTo>
                    <a:pt x="107" y="598"/>
                    <a:pt x="107" y="600"/>
                    <a:pt x="106" y="600"/>
                  </a:cubicBezTo>
                  <a:cubicBezTo>
                    <a:pt x="106" y="600"/>
                    <a:pt x="106" y="600"/>
                    <a:pt x="106" y="600"/>
                  </a:cubicBezTo>
                  <a:cubicBezTo>
                    <a:pt x="106" y="600"/>
                    <a:pt x="105" y="600"/>
                    <a:pt x="105" y="600"/>
                  </a:cubicBezTo>
                  <a:cubicBezTo>
                    <a:pt x="105" y="600"/>
                    <a:pt x="105" y="600"/>
                    <a:pt x="105" y="600"/>
                  </a:cubicBezTo>
                  <a:cubicBezTo>
                    <a:pt x="104" y="600"/>
                    <a:pt x="103" y="600"/>
                    <a:pt x="103" y="599"/>
                  </a:cubicBezTo>
                  <a:close/>
                  <a:moveTo>
                    <a:pt x="513" y="599"/>
                  </a:moveTo>
                  <a:cubicBezTo>
                    <a:pt x="512" y="599"/>
                    <a:pt x="511" y="598"/>
                    <a:pt x="512" y="597"/>
                  </a:cubicBezTo>
                  <a:cubicBezTo>
                    <a:pt x="512" y="597"/>
                    <a:pt x="512" y="597"/>
                    <a:pt x="512" y="597"/>
                  </a:cubicBezTo>
                  <a:cubicBezTo>
                    <a:pt x="512" y="596"/>
                    <a:pt x="513" y="595"/>
                    <a:pt x="514" y="596"/>
                  </a:cubicBezTo>
                  <a:cubicBezTo>
                    <a:pt x="514" y="596"/>
                    <a:pt x="514" y="596"/>
                    <a:pt x="514" y="596"/>
                  </a:cubicBezTo>
                  <a:cubicBezTo>
                    <a:pt x="515" y="596"/>
                    <a:pt x="516" y="598"/>
                    <a:pt x="515" y="599"/>
                  </a:cubicBezTo>
                  <a:cubicBezTo>
                    <a:pt x="515" y="599"/>
                    <a:pt x="515" y="599"/>
                    <a:pt x="515" y="599"/>
                  </a:cubicBezTo>
                  <a:cubicBezTo>
                    <a:pt x="515" y="599"/>
                    <a:pt x="514" y="600"/>
                    <a:pt x="513" y="600"/>
                  </a:cubicBezTo>
                  <a:cubicBezTo>
                    <a:pt x="513" y="600"/>
                    <a:pt x="513" y="600"/>
                    <a:pt x="513" y="600"/>
                  </a:cubicBezTo>
                  <a:cubicBezTo>
                    <a:pt x="513" y="600"/>
                    <a:pt x="513" y="600"/>
                    <a:pt x="513" y="599"/>
                  </a:cubicBezTo>
                  <a:close/>
                  <a:moveTo>
                    <a:pt x="98" y="588"/>
                  </a:moveTo>
                  <a:cubicBezTo>
                    <a:pt x="98" y="587"/>
                    <a:pt x="98" y="586"/>
                    <a:pt x="99" y="586"/>
                  </a:cubicBezTo>
                  <a:cubicBezTo>
                    <a:pt x="99" y="586"/>
                    <a:pt x="99" y="586"/>
                    <a:pt x="99" y="586"/>
                  </a:cubicBezTo>
                  <a:cubicBezTo>
                    <a:pt x="100" y="585"/>
                    <a:pt x="101" y="586"/>
                    <a:pt x="102" y="587"/>
                  </a:cubicBezTo>
                  <a:cubicBezTo>
                    <a:pt x="102" y="587"/>
                    <a:pt x="102" y="587"/>
                    <a:pt x="102" y="587"/>
                  </a:cubicBezTo>
                  <a:cubicBezTo>
                    <a:pt x="102" y="588"/>
                    <a:pt x="102" y="589"/>
                    <a:pt x="101" y="589"/>
                  </a:cubicBezTo>
                  <a:cubicBezTo>
                    <a:pt x="101" y="589"/>
                    <a:pt x="101" y="589"/>
                    <a:pt x="101" y="589"/>
                  </a:cubicBezTo>
                  <a:cubicBezTo>
                    <a:pt x="100" y="589"/>
                    <a:pt x="100" y="589"/>
                    <a:pt x="100" y="589"/>
                  </a:cubicBezTo>
                  <a:cubicBezTo>
                    <a:pt x="100" y="589"/>
                    <a:pt x="100" y="589"/>
                    <a:pt x="100" y="589"/>
                  </a:cubicBezTo>
                  <a:cubicBezTo>
                    <a:pt x="99" y="589"/>
                    <a:pt x="98" y="589"/>
                    <a:pt x="98" y="588"/>
                  </a:cubicBezTo>
                  <a:close/>
                  <a:moveTo>
                    <a:pt x="518" y="589"/>
                  </a:moveTo>
                  <a:cubicBezTo>
                    <a:pt x="517" y="588"/>
                    <a:pt x="516" y="587"/>
                    <a:pt x="517" y="586"/>
                  </a:cubicBezTo>
                  <a:cubicBezTo>
                    <a:pt x="517" y="586"/>
                    <a:pt x="517" y="586"/>
                    <a:pt x="517" y="586"/>
                  </a:cubicBezTo>
                  <a:cubicBezTo>
                    <a:pt x="517" y="585"/>
                    <a:pt x="518" y="585"/>
                    <a:pt x="519" y="585"/>
                  </a:cubicBezTo>
                  <a:cubicBezTo>
                    <a:pt x="519" y="585"/>
                    <a:pt x="519" y="585"/>
                    <a:pt x="519" y="585"/>
                  </a:cubicBezTo>
                  <a:cubicBezTo>
                    <a:pt x="520" y="585"/>
                    <a:pt x="521" y="587"/>
                    <a:pt x="520" y="588"/>
                  </a:cubicBezTo>
                  <a:cubicBezTo>
                    <a:pt x="520" y="588"/>
                    <a:pt x="520" y="588"/>
                    <a:pt x="520" y="588"/>
                  </a:cubicBezTo>
                  <a:cubicBezTo>
                    <a:pt x="520" y="588"/>
                    <a:pt x="519" y="589"/>
                    <a:pt x="519" y="589"/>
                  </a:cubicBezTo>
                  <a:cubicBezTo>
                    <a:pt x="519" y="589"/>
                    <a:pt x="519" y="589"/>
                    <a:pt x="519" y="589"/>
                  </a:cubicBezTo>
                  <a:cubicBezTo>
                    <a:pt x="518" y="589"/>
                    <a:pt x="518" y="589"/>
                    <a:pt x="518" y="589"/>
                  </a:cubicBezTo>
                  <a:close/>
                  <a:moveTo>
                    <a:pt x="93" y="577"/>
                  </a:moveTo>
                  <a:cubicBezTo>
                    <a:pt x="93" y="576"/>
                    <a:pt x="93" y="575"/>
                    <a:pt x="94" y="575"/>
                  </a:cubicBezTo>
                  <a:cubicBezTo>
                    <a:pt x="94" y="575"/>
                    <a:pt x="94" y="575"/>
                    <a:pt x="94" y="575"/>
                  </a:cubicBezTo>
                  <a:cubicBezTo>
                    <a:pt x="95" y="574"/>
                    <a:pt x="96" y="575"/>
                    <a:pt x="97" y="576"/>
                  </a:cubicBezTo>
                  <a:cubicBezTo>
                    <a:pt x="97" y="576"/>
                    <a:pt x="97" y="576"/>
                    <a:pt x="97" y="576"/>
                  </a:cubicBezTo>
                  <a:cubicBezTo>
                    <a:pt x="97" y="577"/>
                    <a:pt x="97" y="578"/>
                    <a:pt x="96" y="578"/>
                  </a:cubicBezTo>
                  <a:cubicBezTo>
                    <a:pt x="96" y="578"/>
                    <a:pt x="96" y="578"/>
                    <a:pt x="96" y="578"/>
                  </a:cubicBezTo>
                  <a:cubicBezTo>
                    <a:pt x="95" y="578"/>
                    <a:pt x="95" y="579"/>
                    <a:pt x="95" y="579"/>
                  </a:cubicBezTo>
                  <a:cubicBezTo>
                    <a:pt x="95" y="579"/>
                    <a:pt x="95" y="579"/>
                    <a:pt x="95" y="579"/>
                  </a:cubicBezTo>
                  <a:cubicBezTo>
                    <a:pt x="94" y="579"/>
                    <a:pt x="93" y="578"/>
                    <a:pt x="93" y="577"/>
                  </a:cubicBezTo>
                  <a:close/>
                  <a:moveTo>
                    <a:pt x="523" y="578"/>
                  </a:moveTo>
                  <a:cubicBezTo>
                    <a:pt x="522" y="577"/>
                    <a:pt x="521" y="576"/>
                    <a:pt x="522" y="575"/>
                  </a:cubicBezTo>
                  <a:cubicBezTo>
                    <a:pt x="522" y="575"/>
                    <a:pt x="522" y="575"/>
                    <a:pt x="522" y="575"/>
                  </a:cubicBezTo>
                  <a:cubicBezTo>
                    <a:pt x="522" y="574"/>
                    <a:pt x="523" y="574"/>
                    <a:pt x="524" y="574"/>
                  </a:cubicBezTo>
                  <a:cubicBezTo>
                    <a:pt x="524" y="574"/>
                    <a:pt x="524" y="574"/>
                    <a:pt x="524" y="574"/>
                  </a:cubicBezTo>
                  <a:cubicBezTo>
                    <a:pt x="525" y="575"/>
                    <a:pt x="526" y="576"/>
                    <a:pt x="525" y="577"/>
                  </a:cubicBezTo>
                  <a:cubicBezTo>
                    <a:pt x="525" y="577"/>
                    <a:pt x="525" y="577"/>
                    <a:pt x="525" y="577"/>
                  </a:cubicBezTo>
                  <a:cubicBezTo>
                    <a:pt x="525" y="578"/>
                    <a:pt x="524" y="578"/>
                    <a:pt x="524" y="578"/>
                  </a:cubicBezTo>
                  <a:cubicBezTo>
                    <a:pt x="524" y="578"/>
                    <a:pt x="524" y="578"/>
                    <a:pt x="524" y="578"/>
                  </a:cubicBezTo>
                  <a:cubicBezTo>
                    <a:pt x="523" y="578"/>
                    <a:pt x="523" y="578"/>
                    <a:pt x="523" y="578"/>
                  </a:cubicBezTo>
                  <a:close/>
                  <a:moveTo>
                    <a:pt x="88" y="566"/>
                  </a:moveTo>
                  <a:cubicBezTo>
                    <a:pt x="87" y="565"/>
                    <a:pt x="88" y="564"/>
                    <a:pt x="89" y="564"/>
                  </a:cubicBezTo>
                  <a:cubicBezTo>
                    <a:pt x="89" y="564"/>
                    <a:pt x="89" y="564"/>
                    <a:pt x="89" y="564"/>
                  </a:cubicBezTo>
                  <a:cubicBezTo>
                    <a:pt x="90" y="563"/>
                    <a:pt x="91" y="564"/>
                    <a:pt x="92" y="565"/>
                  </a:cubicBezTo>
                  <a:cubicBezTo>
                    <a:pt x="92" y="565"/>
                    <a:pt x="92" y="565"/>
                    <a:pt x="92" y="565"/>
                  </a:cubicBezTo>
                  <a:cubicBezTo>
                    <a:pt x="92" y="566"/>
                    <a:pt x="92" y="567"/>
                    <a:pt x="91" y="567"/>
                  </a:cubicBezTo>
                  <a:cubicBezTo>
                    <a:pt x="91" y="567"/>
                    <a:pt x="91" y="567"/>
                    <a:pt x="91" y="567"/>
                  </a:cubicBezTo>
                  <a:cubicBezTo>
                    <a:pt x="90" y="568"/>
                    <a:pt x="90" y="568"/>
                    <a:pt x="90" y="568"/>
                  </a:cubicBezTo>
                  <a:cubicBezTo>
                    <a:pt x="90" y="568"/>
                    <a:pt x="90" y="568"/>
                    <a:pt x="90" y="568"/>
                  </a:cubicBezTo>
                  <a:cubicBezTo>
                    <a:pt x="89" y="568"/>
                    <a:pt x="88" y="567"/>
                    <a:pt x="88" y="566"/>
                  </a:cubicBezTo>
                  <a:close/>
                  <a:moveTo>
                    <a:pt x="528" y="567"/>
                  </a:moveTo>
                  <a:cubicBezTo>
                    <a:pt x="527" y="566"/>
                    <a:pt x="526" y="565"/>
                    <a:pt x="527" y="564"/>
                  </a:cubicBezTo>
                  <a:cubicBezTo>
                    <a:pt x="527" y="564"/>
                    <a:pt x="527" y="564"/>
                    <a:pt x="527" y="564"/>
                  </a:cubicBezTo>
                  <a:cubicBezTo>
                    <a:pt x="527" y="563"/>
                    <a:pt x="529" y="563"/>
                    <a:pt x="530" y="563"/>
                  </a:cubicBezTo>
                  <a:cubicBezTo>
                    <a:pt x="530" y="563"/>
                    <a:pt x="530" y="563"/>
                    <a:pt x="530" y="563"/>
                  </a:cubicBezTo>
                  <a:cubicBezTo>
                    <a:pt x="531" y="564"/>
                    <a:pt x="531" y="565"/>
                    <a:pt x="530" y="566"/>
                  </a:cubicBezTo>
                  <a:cubicBezTo>
                    <a:pt x="530" y="566"/>
                    <a:pt x="530" y="566"/>
                    <a:pt x="530" y="566"/>
                  </a:cubicBezTo>
                  <a:cubicBezTo>
                    <a:pt x="530" y="567"/>
                    <a:pt x="529" y="567"/>
                    <a:pt x="529" y="567"/>
                  </a:cubicBezTo>
                  <a:cubicBezTo>
                    <a:pt x="529" y="567"/>
                    <a:pt x="529" y="567"/>
                    <a:pt x="529" y="567"/>
                  </a:cubicBezTo>
                  <a:cubicBezTo>
                    <a:pt x="528" y="567"/>
                    <a:pt x="528" y="567"/>
                    <a:pt x="528" y="567"/>
                  </a:cubicBezTo>
                  <a:close/>
                  <a:moveTo>
                    <a:pt x="83" y="556"/>
                  </a:moveTo>
                  <a:cubicBezTo>
                    <a:pt x="82" y="555"/>
                    <a:pt x="83" y="553"/>
                    <a:pt x="84" y="553"/>
                  </a:cubicBezTo>
                  <a:cubicBezTo>
                    <a:pt x="84" y="553"/>
                    <a:pt x="84" y="553"/>
                    <a:pt x="84" y="553"/>
                  </a:cubicBezTo>
                  <a:cubicBezTo>
                    <a:pt x="85" y="552"/>
                    <a:pt x="86" y="553"/>
                    <a:pt x="87" y="554"/>
                  </a:cubicBezTo>
                  <a:cubicBezTo>
                    <a:pt x="87" y="554"/>
                    <a:pt x="87" y="554"/>
                    <a:pt x="87" y="554"/>
                  </a:cubicBezTo>
                  <a:cubicBezTo>
                    <a:pt x="87" y="555"/>
                    <a:pt x="87" y="556"/>
                    <a:pt x="86" y="557"/>
                  </a:cubicBezTo>
                  <a:cubicBezTo>
                    <a:pt x="86" y="557"/>
                    <a:pt x="86" y="557"/>
                    <a:pt x="86" y="557"/>
                  </a:cubicBezTo>
                  <a:cubicBezTo>
                    <a:pt x="85" y="557"/>
                    <a:pt x="85" y="557"/>
                    <a:pt x="85" y="557"/>
                  </a:cubicBezTo>
                  <a:cubicBezTo>
                    <a:pt x="85" y="557"/>
                    <a:pt x="85" y="557"/>
                    <a:pt x="85" y="557"/>
                  </a:cubicBezTo>
                  <a:cubicBezTo>
                    <a:pt x="84" y="557"/>
                    <a:pt x="83" y="556"/>
                    <a:pt x="83" y="556"/>
                  </a:cubicBezTo>
                  <a:close/>
                  <a:moveTo>
                    <a:pt x="533" y="556"/>
                  </a:moveTo>
                  <a:cubicBezTo>
                    <a:pt x="532" y="556"/>
                    <a:pt x="531" y="554"/>
                    <a:pt x="532" y="553"/>
                  </a:cubicBezTo>
                  <a:cubicBezTo>
                    <a:pt x="532" y="553"/>
                    <a:pt x="532" y="553"/>
                    <a:pt x="532" y="553"/>
                  </a:cubicBezTo>
                  <a:cubicBezTo>
                    <a:pt x="532" y="552"/>
                    <a:pt x="534" y="552"/>
                    <a:pt x="535" y="552"/>
                  </a:cubicBezTo>
                  <a:cubicBezTo>
                    <a:pt x="535" y="552"/>
                    <a:pt x="535" y="552"/>
                    <a:pt x="535" y="552"/>
                  </a:cubicBezTo>
                  <a:cubicBezTo>
                    <a:pt x="536" y="553"/>
                    <a:pt x="536" y="554"/>
                    <a:pt x="536" y="555"/>
                  </a:cubicBezTo>
                  <a:cubicBezTo>
                    <a:pt x="536" y="555"/>
                    <a:pt x="536" y="555"/>
                    <a:pt x="536" y="555"/>
                  </a:cubicBezTo>
                  <a:cubicBezTo>
                    <a:pt x="535" y="556"/>
                    <a:pt x="534" y="556"/>
                    <a:pt x="534" y="556"/>
                  </a:cubicBezTo>
                  <a:cubicBezTo>
                    <a:pt x="534" y="556"/>
                    <a:pt x="534" y="556"/>
                    <a:pt x="534" y="556"/>
                  </a:cubicBezTo>
                  <a:cubicBezTo>
                    <a:pt x="533" y="556"/>
                    <a:pt x="533" y="556"/>
                    <a:pt x="533" y="556"/>
                  </a:cubicBezTo>
                  <a:close/>
                  <a:moveTo>
                    <a:pt x="78" y="545"/>
                  </a:moveTo>
                  <a:cubicBezTo>
                    <a:pt x="77" y="544"/>
                    <a:pt x="78" y="543"/>
                    <a:pt x="79" y="542"/>
                  </a:cubicBezTo>
                  <a:cubicBezTo>
                    <a:pt x="79" y="542"/>
                    <a:pt x="79" y="542"/>
                    <a:pt x="79" y="542"/>
                  </a:cubicBezTo>
                  <a:cubicBezTo>
                    <a:pt x="80" y="542"/>
                    <a:pt x="81" y="542"/>
                    <a:pt x="81" y="543"/>
                  </a:cubicBezTo>
                  <a:cubicBezTo>
                    <a:pt x="81" y="543"/>
                    <a:pt x="81" y="543"/>
                    <a:pt x="81" y="543"/>
                  </a:cubicBezTo>
                  <a:cubicBezTo>
                    <a:pt x="82" y="544"/>
                    <a:pt x="81" y="545"/>
                    <a:pt x="80" y="546"/>
                  </a:cubicBezTo>
                  <a:cubicBezTo>
                    <a:pt x="80" y="546"/>
                    <a:pt x="80" y="546"/>
                    <a:pt x="80" y="546"/>
                  </a:cubicBezTo>
                  <a:cubicBezTo>
                    <a:pt x="80" y="546"/>
                    <a:pt x="80" y="546"/>
                    <a:pt x="80" y="546"/>
                  </a:cubicBezTo>
                  <a:cubicBezTo>
                    <a:pt x="80" y="546"/>
                    <a:pt x="80" y="546"/>
                    <a:pt x="80" y="546"/>
                  </a:cubicBezTo>
                  <a:cubicBezTo>
                    <a:pt x="79" y="546"/>
                    <a:pt x="78" y="545"/>
                    <a:pt x="78" y="545"/>
                  </a:cubicBezTo>
                  <a:close/>
                  <a:moveTo>
                    <a:pt x="538" y="545"/>
                  </a:moveTo>
                  <a:cubicBezTo>
                    <a:pt x="537" y="545"/>
                    <a:pt x="537" y="543"/>
                    <a:pt x="537" y="542"/>
                  </a:cubicBezTo>
                  <a:cubicBezTo>
                    <a:pt x="537" y="542"/>
                    <a:pt x="537" y="542"/>
                    <a:pt x="537" y="542"/>
                  </a:cubicBezTo>
                  <a:cubicBezTo>
                    <a:pt x="537" y="541"/>
                    <a:pt x="539" y="541"/>
                    <a:pt x="540" y="541"/>
                  </a:cubicBezTo>
                  <a:cubicBezTo>
                    <a:pt x="540" y="541"/>
                    <a:pt x="540" y="541"/>
                    <a:pt x="540" y="541"/>
                  </a:cubicBezTo>
                  <a:cubicBezTo>
                    <a:pt x="541" y="542"/>
                    <a:pt x="541" y="543"/>
                    <a:pt x="541" y="544"/>
                  </a:cubicBezTo>
                  <a:cubicBezTo>
                    <a:pt x="541" y="544"/>
                    <a:pt x="541" y="544"/>
                    <a:pt x="541" y="544"/>
                  </a:cubicBezTo>
                  <a:cubicBezTo>
                    <a:pt x="540" y="545"/>
                    <a:pt x="540" y="545"/>
                    <a:pt x="539" y="545"/>
                  </a:cubicBezTo>
                  <a:cubicBezTo>
                    <a:pt x="539" y="545"/>
                    <a:pt x="539" y="545"/>
                    <a:pt x="539" y="545"/>
                  </a:cubicBezTo>
                  <a:cubicBezTo>
                    <a:pt x="539" y="545"/>
                    <a:pt x="538" y="545"/>
                    <a:pt x="538" y="545"/>
                  </a:cubicBezTo>
                  <a:close/>
                  <a:moveTo>
                    <a:pt x="73" y="534"/>
                  </a:moveTo>
                  <a:cubicBezTo>
                    <a:pt x="72" y="533"/>
                    <a:pt x="73" y="532"/>
                    <a:pt x="74" y="531"/>
                  </a:cubicBezTo>
                  <a:cubicBezTo>
                    <a:pt x="74" y="531"/>
                    <a:pt x="74" y="531"/>
                    <a:pt x="74" y="531"/>
                  </a:cubicBezTo>
                  <a:cubicBezTo>
                    <a:pt x="75" y="531"/>
                    <a:pt x="76" y="531"/>
                    <a:pt x="76" y="532"/>
                  </a:cubicBezTo>
                  <a:cubicBezTo>
                    <a:pt x="76" y="532"/>
                    <a:pt x="76" y="532"/>
                    <a:pt x="76" y="532"/>
                  </a:cubicBezTo>
                  <a:cubicBezTo>
                    <a:pt x="77" y="533"/>
                    <a:pt x="76" y="534"/>
                    <a:pt x="75" y="535"/>
                  </a:cubicBezTo>
                  <a:cubicBezTo>
                    <a:pt x="75" y="535"/>
                    <a:pt x="75" y="535"/>
                    <a:pt x="75" y="535"/>
                  </a:cubicBezTo>
                  <a:cubicBezTo>
                    <a:pt x="75" y="535"/>
                    <a:pt x="75" y="535"/>
                    <a:pt x="75" y="535"/>
                  </a:cubicBezTo>
                  <a:cubicBezTo>
                    <a:pt x="75" y="535"/>
                    <a:pt x="75" y="535"/>
                    <a:pt x="75" y="535"/>
                  </a:cubicBezTo>
                  <a:cubicBezTo>
                    <a:pt x="74" y="535"/>
                    <a:pt x="73" y="535"/>
                    <a:pt x="73" y="534"/>
                  </a:cubicBezTo>
                  <a:close/>
                  <a:moveTo>
                    <a:pt x="543" y="534"/>
                  </a:moveTo>
                  <a:cubicBezTo>
                    <a:pt x="542" y="534"/>
                    <a:pt x="542" y="533"/>
                    <a:pt x="542" y="532"/>
                  </a:cubicBezTo>
                  <a:cubicBezTo>
                    <a:pt x="542" y="532"/>
                    <a:pt x="542" y="532"/>
                    <a:pt x="542" y="532"/>
                  </a:cubicBezTo>
                  <a:cubicBezTo>
                    <a:pt x="543" y="531"/>
                    <a:pt x="544" y="530"/>
                    <a:pt x="545" y="531"/>
                  </a:cubicBezTo>
                  <a:cubicBezTo>
                    <a:pt x="545" y="531"/>
                    <a:pt x="545" y="531"/>
                    <a:pt x="545" y="531"/>
                  </a:cubicBezTo>
                  <a:cubicBezTo>
                    <a:pt x="546" y="531"/>
                    <a:pt x="546" y="532"/>
                    <a:pt x="546" y="533"/>
                  </a:cubicBezTo>
                  <a:cubicBezTo>
                    <a:pt x="546" y="533"/>
                    <a:pt x="546" y="533"/>
                    <a:pt x="546" y="533"/>
                  </a:cubicBezTo>
                  <a:cubicBezTo>
                    <a:pt x="545" y="534"/>
                    <a:pt x="545" y="534"/>
                    <a:pt x="544" y="534"/>
                  </a:cubicBezTo>
                  <a:cubicBezTo>
                    <a:pt x="544" y="534"/>
                    <a:pt x="544" y="534"/>
                    <a:pt x="544" y="534"/>
                  </a:cubicBezTo>
                  <a:cubicBezTo>
                    <a:pt x="544" y="534"/>
                    <a:pt x="543" y="534"/>
                    <a:pt x="543" y="534"/>
                  </a:cubicBezTo>
                  <a:close/>
                  <a:moveTo>
                    <a:pt x="68" y="523"/>
                  </a:moveTo>
                  <a:cubicBezTo>
                    <a:pt x="67" y="522"/>
                    <a:pt x="68" y="521"/>
                    <a:pt x="69" y="520"/>
                  </a:cubicBezTo>
                  <a:cubicBezTo>
                    <a:pt x="69" y="520"/>
                    <a:pt x="69" y="520"/>
                    <a:pt x="69" y="520"/>
                  </a:cubicBezTo>
                  <a:cubicBezTo>
                    <a:pt x="70" y="520"/>
                    <a:pt x="71" y="520"/>
                    <a:pt x="71" y="521"/>
                  </a:cubicBezTo>
                  <a:cubicBezTo>
                    <a:pt x="71" y="521"/>
                    <a:pt x="71" y="521"/>
                    <a:pt x="71" y="521"/>
                  </a:cubicBezTo>
                  <a:cubicBezTo>
                    <a:pt x="72" y="522"/>
                    <a:pt x="71" y="523"/>
                    <a:pt x="70" y="524"/>
                  </a:cubicBezTo>
                  <a:cubicBezTo>
                    <a:pt x="70" y="524"/>
                    <a:pt x="70" y="524"/>
                    <a:pt x="70" y="524"/>
                  </a:cubicBezTo>
                  <a:cubicBezTo>
                    <a:pt x="70" y="524"/>
                    <a:pt x="70" y="524"/>
                    <a:pt x="69" y="524"/>
                  </a:cubicBezTo>
                  <a:cubicBezTo>
                    <a:pt x="69" y="524"/>
                    <a:pt x="69" y="524"/>
                    <a:pt x="69" y="524"/>
                  </a:cubicBezTo>
                  <a:cubicBezTo>
                    <a:pt x="69" y="524"/>
                    <a:pt x="68" y="524"/>
                    <a:pt x="68" y="523"/>
                  </a:cubicBezTo>
                  <a:close/>
                  <a:moveTo>
                    <a:pt x="548" y="523"/>
                  </a:moveTo>
                  <a:cubicBezTo>
                    <a:pt x="547" y="523"/>
                    <a:pt x="547" y="522"/>
                    <a:pt x="547" y="521"/>
                  </a:cubicBezTo>
                  <a:cubicBezTo>
                    <a:pt x="547" y="521"/>
                    <a:pt x="547" y="521"/>
                    <a:pt x="547" y="521"/>
                  </a:cubicBezTo>
                  <a:cubicBezTo>
                    <a:pt x="548" y="520"/>
                    <a:pt x="549" y="519"/>
                    <a:pt x="550" y="520"/>
                  </a:cubicBezTo>
                  <a:cubicBezTo>
                    <a:pt x="550" y="520"/>
                    <a:pt x="550" y="520"/>
                    <a:pt x="550" y="520"/>
                  </a:cubicBezTo>
                  <a:cubicBezTo>
                    <a:pt x="551" y="520"/>
                    <a:pt x="551" y="521"/>
                    <a:pt x="551" y="522"/>
                  </a:cubicBezTo>
                  <a:cubicBezTo>
                    <a:pt x="551" y="522"/>
                    <a:pt x="551" y="522"/>
                    <a:pt x="551" y="522"/>
                  </a:cubicBezTo>
                  <a:cubicBezTo>
                    <a:pt x="550" y="523"/>
                    <a:pt x="550" y="524"/>
                    <a:pt x="549" y="524"/>
                  </a:cubicBezTo>
                  <a:cubicBezTo>
                    <a:pt x="549" y="524"/>
                    <a:pt x="549" y="524"/>
                    <a:pt x="549" y="524"/>
                  </a:cubicBezTo>
                  <a:cubicBezTo>
                    <a:pt x="549" y="524"/>
                    <a:pt x="548" y="523"/>
                    <a:pt x="548" y="523"/>
                  </a:cubicBezTo>
                  <a:close/>
                  <a:moveTo>
                    <a:pt x="63" y="512"/>
                  </a:moveTo>
                  <a:cubicBezTo>
                    <a:pt x="62" y="511"/>
                    <a:pt x="63" y="510"/>
                    <a:pt x="64" y="509"/>
                  </a:cubicBezTo>
                  <a:cubicBezTo>
                    <a:pt x="64" y="509"/>
                    <a:pt x="64" y="509"/>
                    <a:pt x="64" y="509"/>
                  </a:cubicBezTo>
                  <a:cubicBezTo>
                    <a:pt x="65" y="509"/>
                    <a:pt x="66" y="509"/>
                    <a:pt x="66" y="510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7" y="511"/>
                    <a:pt x="66" y="513"/>
                    <a:pt x="65" y="513"/>
                  </a:cubicBezTo>
                  <a:cubicBezTo>
                    <a:pt x="65" y="513"/>
                    <a:pt x="65" y="513"/>
                    <a:pt x="65" y="513"/>
                  </a:cubicBezTo>
                  <a:cubicBezTo>
                    <a:pt x="65" y="513"/>
                    <a:pt x="65" y="513"/>
                    <a:pt x="64" y="513"/>
                  </a:cubicBezTo>
                  <a:cubicBezTo>
                    <a:pt x="64" y="513"/>
                    <a:pt x="64" y="513"/>
                    <a:pt x="64" y="513"/>
                  </a:cubicBezTo>
                  <a:cubicBezTo>
                    <a:pt x="64" y="513"/>
                    <a:pt x="63" y="513"/>
                    <a:pt x="63" y="512"/>
                  </a:cubicBezTo>
                  <a:close/>
                  <a:moveTo>
                    <a:pt x="553" y="512"/>
                  </a:moveTo>
                  <a:cubicBezTo>
                    <a:pt x="552" y="512"/>
                    <a:pt x="552" y="511"/>
                    <a:pt x="552" y="510"/>
                  </a:cubicBezTo>
                  <a:cubicBezTo>
                    <a:pt x="552" y="510"/>
                    <a:pt x="552" y="510"/>
                    <a:pt x="552" y="510"/>
                  </a:cubicBezTo>
                  <a:cubicBezTo>
                    <a:pt x="553" y="509"/>
                    <a:pt x="554" y="508"/>
                    <a:pt x="555" y="509"/>
                  </a:cubicBezTo>
                  <a:cubicBezTo>
                    <a:pt x="555" y="509"/>
                    <a:pt x="555" y="509"/>
                    <a:pt x="555" y="509"/>
                  </a:cubicBezTo>
                  <a:cubicBezTo>
                    <a:pt x="556" y="509"/>
                    <a:pt x="556" y="510"/>
                    <a:pt x="556" y="512"/>
                  </a:cubicBezTo>
                  <a:cubicBezTo>
                    <a:pt x="556" y="512"/>
                    <a:pt x="556" y="512"/>
                    <a:pt x="556" y="512"/>
                  </a:cubicBezTo>
                  <a:cubicBezTo>
                    <a:pt x="555" y="512"/>
                    <a:pt x="555" y="513"/>
                    <a:pt x="554" y="513"/>
                  </a:cubicBezTo>
                  <a:cubicBezTo>
                    <a:pt x="554" y="513"/>
                    <a:pt x="554" y="513"/>
                    <a:pt x="554" y="513"/>
                  </a:cubicBezTo>
                  <a:cubicBezTo>
                    <a:pt x="554" y="513"/>
                    <a:pt x="553" y="513"/>
                    <a:pt x="553" y="512"/>
                  </a:cubicBezTo>
                  <a:close/>
                  <a:moveTo>
                    <a:pt x="58" y="501"/>
                  </a:moveTo>
                  <a:cubicBezTo>
                    <a:pt x="57" y="500"/>
                    <a:pt x="58" y="499"/>
                    <a:pt x="59" y="499"/>
                  </a:cubicBezTo>
                  <a:cubicBezTo>
                    <a:pt x="59" y="499"/>
                    <a:pt x="59" y="499"/>
                    <a:pt x="59" y="499"/>
                  </a:cubicBezTo>
                  <a:cubicBezTo>
                    <a:pt x="60" y="498"/>
                    <a:pt x="61" y="499"/>
                    <a:pt x="61" y="500"/>
                  </a:cubicBezTo>
                  <a:cubicBezTo>
                    <a:pt x="61" y="500"/>
                    <a:pt x="61" y="500"/>
                    <a:pt x="61" y="500"/>
                  </a:cubicBezTo>
                  <a:cubicBezTo>
                    <a:pt x="62" y="501"/>
                    <a:pt x="61" y="502"/>
                    <a:pt x="60" y="502"/>
                  </a:cubicBezTo>
                  <a:cubicBezTo>
                    <a:pt x="60" y="502"/>
                    <a:pt x="60" y="502"/>
                    <a:pt x="60" y="502"/>
                  </a:cubicBezTo>
                  <a:cubicBezTo>
                    <a:pt x="60" y="502"/>
                    <a:pt x="60" y="502"/>
                    <a:pt x="59" y="502"/>
                  </a:cubicBezTo>
                  <a:cubicBezTo>
                    <a:pt x="59" y="502"/>
                    <a:pt x="59" y="502"/>
                    <a:pt x="59" y="502"/>
                  </a:cubicBezTo>
                  <a:cubicBezTo>
                    <a:pt x="59" y="502"/>
                    <a:pt x="58" y="502"/>
                    <a:pt x="58" y="501"/>
                  </a:cubicBezTo>
                  <a:close/>
                  <a:moveTo>
                    <a:pt x="558" y="502"/>
                  </a:moveTo>
                  <a:cubicBezTo>
                    <a:pt x="557" y="501"/>
                    <a:pt x="557" y="500"/>
                    <a:pt x="557" y="499"/>
                  </a:cubicBezTo>
                  <a:cubicBezTo>
                    <a:pt x="557" y="499"/>
                    <a:pt x="557" y="499"/>
                    <a:pt x="557" y="499"/>
                  </a:cubicBezTo>
                  <a:cubicBezTo>
                    <a:pt x="558" y="498"/>
                    <a:pt x="559" y="497"/>
                    <a:pt x="560" y="498"/>
                  </a:cubicBezTo>
                  <a:cubicBezTo>
                    <a:pt x="560" y="498"/>
                    <a:pt x="560" y="498"/>
                    <a:pt x="560" y="498"/>
                  </a:cubicBezTo>
                  <a:cubicBezTo>
                    <a:pt x="561" y="498"/>
                    <a:pt x="561" y="500"/>
                    <a:pt x="561" y="501"/>
                  </a:cubicBezTo>
                  <a:cubicBezTo>
                    <a:pt x="561" y="501"/>
                    <a:pt x="561" y="501"/>
                    <a:pt x="561" y="501"/>
                  </a:cubicBezTo>
                  <a:cubicBezTo>
                    <a:pt x="561" y="501"/>
                    <a:pt x="560" y="502"/>
                    <a:pt x="559" y="502"/>
                  </a:cubicBezTo>
                  <a:cubicBezTo>
                    <a:pt x="559" y="502"/>
                    <a:pt x="559" y="502"/>
                    <a:pt x="559" y="502"/>
                  </a:cubicBezTo>
                  <a:cubicBezTo>
                    <a:pt x="559" y="502"/>
                    <a:pt x="558" y="502"/>
                    <a:pt x="558" y="502"/>
                  </a:cubicBezTo>
                  <a:close/>
                  <a:moveTo>
                    <a:pt x="52" y="490"/>
                  </a:moveTo>
                  <a:cubicBezTo>
                    <a:pt x="52" y="489"/>
                    <a:pt x="52" y="488"/>
                    <a:pt x="53" y="488"/>
                  </a:cubicBezTo>
                  <a:cubicBezTo>
                    <a:pt x="53" y="488"/>
                    <a:pt x="53" y="488"/>
                    <a:pt x="53" y="488"/>
                  </a:cubicBezTo>
                  <a:cubicBezTo>
                    <a:pt x="54" y="487"/>
                    <a:pt x="56" y="488"/>
                    <a:pt x="56" y="489"/>
                  </a:cubicBezTo>
                  <a:cubicBezTo>
                    <a:pt x="56" y="489"/>
                    <a:pt x="56" y="489"/>
                    <a:pt x="56" y="489"/>
                  </a:cubicBezTo>
                  <a:cubicBezTo>
                    <a:pt x="57" y="490"/>
                    <a:pt x="56" y="491"/>
                    <a:pt x="55" y="491"/>
                  </a:cubicBezTo>
                  <a:cubicBezTo>
                    <a:pt x="55" y="491"/>
                    <a:pt x="55" y="491"/>
                    <a:pt x="55" y="491"/>
                  </a:cubicBezTo>
                  <a:cubicBezTo>
                    <a:pt x="55" y="491"/>
                    <a:pt x="55" y="492"/>
                    <a:pt x="54" y="492"/>
                  </a:cubicBezTo>
                  <a:cubicBezTo>
                    <a:pt x="54" y="492"/>
                    <a:pt x="54" y="492"/>
                    <a:pt x="54" y="492"/>
                  </a:cubicBezTo>
                  <a:cubicBezTo>
                    <a:pt x="54" y="492"/>
                    <a:pt x="53" y="491"/>
                    <a:pt x="52" y="490"/>
                  </a:cubicBezTo>
                  <a:close/>
                  <a:moveTo>
                    <a:pt x="563" y="491"/>
                  </a:moveTo>
                  <a:cubicBezTo>
                    <a:pt x="562" y="490"/>
                    <a:pt x="562" y="489"/>
                    <a:pt x="562" y="488"/>
                  </a:cubicBezTo>
                  <a:cubicBezTo>
                    <a:pt x="562" y="488"/>
                    <a:pt x="562" y="488"/>
                    <a:pt x="562" y="488"/>
                  </a:cubicBezTo>
                  <a:cubicBezTo>
                    <a:pt x="563" y="487"/>
                    <a:pt x="564" y="487"/>
                    <a:pt x="565" y="487"/>
                  </a:cubicBezTo>
                  <a:cubicBezTo>
                    <a:pt x="565" y="487"/>
                    <a:pt x="565" y="487"/>
                    <a:pt x="565" y="487"/>
                  </a:cubicBezTo>
                  <a:cubicBezTo>
                    <a:pt x="566" y="488"/>
                    <a:pt x="566" y="489"/>
                    <a:pt x="566" y="490"/>
                  </a:cubicBezTo>
                  <a:cubicBezTo>
                    <a:pt x="566" y="490"/>
                    <a:pt x="566" y="490"/>
                    <a:pt x="566" y="490"/>
                  </a:cubicBezTo>
                  <a:cubicBezTo>
                    <a:pt x="566" y="490"/>
                    <a:pt x="565" y="491"/>
                    <a:pt x="564" y="491"/>
                  </a:cubicBezTo>
                  <a:cubicBezTo>
                    <a:pt x="564" y="491"/>
                    <a:pt x="564" y="491"/>
                    <a:pt x="564" y="491"/>
                  </a:cubicBezTo>
                  <a:cubicBezTo>
                    <a:pt x="564" y="491"/>
                    <a:pt x="564" y="491"/>
                    <a:pt x="563" y="491"/>
                  </a:cubicBezTo>
                  <a:close/>
                  <a:moveTo>
                    <a:pt x="47" y="479"/>
                  </a:moveTo>
                  <a:cubicBezTo>
                    <a:pt x="47" y="478"/>
                    <a:pt x="47" y="477"/>
                    <a:pt x="48" y="477"/>
                  </a:cubicBezTo>
                  <a:cubicBezTo>
                    <a:pt x="48" y="477"/>
                    <a:pt x="48" y="477"/>
                    <a:pt x="48" y="477"/>
                  </a:cubicBezTo>
                  <a:cubicBezTo>
                    <a:pt x="49" y="476"/>
                    <a:pt x="51" y="477"/>
                    <a:pt x="51" y="478"/>
                  </a:cubicBezTo>
                  <a:cubicBezTo>
                    <a:pt x="51" y="478"/>
                    <a:pt x="51" y="478"/>
                    <a:pt x="51" y="478"/>
                  </a:cubicBezTo>
                  <a:cubicBezTo>
                    <a:pt x="52" y="479"/>
                    <a:pt x="51" y="480"/>
                    <a:pt x="50" y="480"/>
                  </a:cubicBezTo>
                  <a:cubicBezTo>
                    <a:pt x="50" y="480"/>
                    <a:pt x="50" y="480"/>
                    <a:pt x="50" y="480"/>
                  </a:cubicBezTo>
                  <a:cubicBezTo>
                    <a:pt x="50" y="481"/>
                    <a:pt x="50" y="481"/>
                    <a:pt x="49" y="481"/>
                  </a:cubicBezTo>
                  <a:cubicBezTo>
                    <a:pt x="49" y="481"/>
                    <a:pt x="49" y="481"/>
                    <a:pt x="49" y="481"/>
                  </a:cubicBezTo>
                  <a:cubicBezTo>
                    <a:pt x="48" y="481"/>
                    <a:pt x="48" y="480"/>
                    <a:pt x="47" y="479"/>
                  </a:cubicBezTo>
                  <a:close/>
                  <a:moveTo>
                    <a:pt x="568" y="480"/>
                  </a:moveTo>
                  <a:cubicBezTo>
                    <a:pt x="567" y="479"/>
                    <a:pt x="567" y="478"/>
                    <a:pt x="567" y="477"/>
                  </a:cubicBezTo>
                  <a:cubicBezTo>
                    <a:pt x="567" y="477"/>
                    <a:pt x="567" y="477"/>
                    <a:pt x="567" y="477"/>
                  </a:cubicBezTo>
                  <a:cubicBezTo>
                    <a:pt x="568" y="476"/>
                    <a:pt x="569" y="476"/>
                    <a:pt x="570" y="476"/>
                  </a:cubicBezTo>
                  <a:cubicBezTo>
                    <a:pt x="570" y="476"/>
                    <a:pt x="570" y="476"/>
                    <a:pt x="570" y="476"/>
                  </a:cubicBezTo>
                  <a:cubicBezTo>
                    <a:pt x="571" y="477"/>
                    <a:pt x="571" y="478"/>
                    <a:pt x="571" y="479"/>
                  </a:cubicBezTo>
                  <a:cubicBezTo>
                    <a:pt x="571" y="479"/>
                    <a:pt x="571" y="479"/>
                    <a:pt x="571" y="479"/>
                  </a:cubicBezTo>
                  <a:cubicBezTo>
                    <a:pt x="571" y="480"/>
                    <a:pt x="570" y="480"/>
                    <a:pt x="569" y="480"/>
                  </a:cubicBezTo>
                  <a:cubicBezTo>
                    <a:pt x="569" y="480"/>
                    <a:pt x="569" y="480"/>
                    <a:pt x="569" y="480"/>
                  </a:cubicBezTo>
                  <a:cubicBezTo>
                    <a:pt x="569" y="480"/>
                    <a:pt x="569" y="480"/>
                    <a:pt x="568" y="480"/>
                  </a:cubicBezTo>
                  <a:close/>
                  <a:moveTo>
                    <a:pt x="42" y="469"/>
                  </a:moveTo>
                  <a:cubicBezTo>
                    <a:pt x="42" y="468"/>
                    <a:pt x="42" y="466"/>
                    <a:pt x="43" y="466"/>
                  </a:cubicBezTo>
                  <a:cubicBezTo>
                    <a:pt x="43" y="466"/>
                    <a:pt x="43" y="466"/>
                    <a:pt x="43" y="466"/>
                  </a:cubicBezTo>
                  <a:cubicBezTo>
                    <a:pt x="44" y="465"/>
                    <a:pt x="46" y="466"/>
                    <a:pt x="46" y="467"/>
                  </a:cubicBezTo>
                  <a:cubicBezTo>
                    <a:pt x="46" y="467"/>
                    <a:pt x="46" y="467"/>
                    <a:pt x="46" y="467"/>
                  </a:cubicBezTo>
                  <a:cubicBezTo>
                    <a:pt x="46" y="468"/>
                    <a:pt x="46" y="469"/>
                    <a:pt x="45" y="470"/>
                  </a:cubicBezTo>
                  <a:cubicBezTo>
                    <a:pt x="45" y="470"/>
                    <a:pt x="45" y="470"/>
                    <a:pt x="45" y="470"/>
                  </a:cubicBezTo>
                  <a:cubicBezTo>
                    <a:pt x="45" y="470"/>
                    <a:pt x="44" y="470"/>
                    <a:pt x="44" y="470"/>
                  </a:cubicBezTo>
                  <a:cubicBezTo>
                    <a:pt x="44" y="470"/>
                    <a:pt x="44" y="470"/>
                    <a:pt x="44" y="470"/>
                  </a:cubicBezTo>
                  <a:cubicBezTo>
                    <a:pt x="43" y="470"/>
                    <a:pt x="43" y="469"/>
                    <a:pt x="42" y="469"/>
                  </a:cubicBezTo>
                  <a:close/>
                  <a:moveTo>
                    <a:pt x="573" y="469"/>
                  </a:moveTo>
                  <a:cubicBezTo>
                    <a:pt x="572" y="468"/>
                    <a:pt x="572" y="467"/>
                    <a:pt x="572" y="466"/>
                  </a:cubicBezTo>
                  <a:cubicBezTo>
                    <a:pt x="572" y="466"/>
                    <a:pt x="572" y="466"/>
                    <a:pt x="572" y="466"/>
                  </a:cubicBezTo>
                  <a:cubicBezTo>
                    <a:pt x="573" y="465"/>
                    <a:pt x="574" y="465"/>
                    <a:pt x="575" y="465"/>
                  </a:cubicBezTo>
                  <a:cubicBezTo>
                    <a:pt x="575" y="465"/>
                    <a:pt x="575" y="465"/>
                    <a:pt x="575" y="465"/>
                  </a:cubicBezTo>
                  <a:cubicBezTo>
                    <a:pt x="576" y="466"/>
                    <a:pt x="577" y="467"/>
                    <a:pt x="576" y="468"/>
                  </a:cubicBezTo>
                  <a:cubicBezTo>
                    <a:pt x="576" y="468"/>
                    <a:pt x="576" y="468"/>
                    <a:pt x="576" y="468"/>
                  </a:cubicBezTo>
                  <a:cubicBezTo>
                    <a:pt x="576" y="469"/>
                    <a:pt x="575" y="469"/>
                    <a:pt x="574" y="469"/>
                  </a:cubicBezTo>
                  <a:cubicBezTo>
                    <a:pt x="574" y="469"/>
                    <a:pt x="574" y="469"/>
                    <a:pt x="574" y="469"/>
                  </a:cubicBezTo>
                  <a:cubicBezTo>
                    <a:pt x="574" y="469"/>
                    <a:pt x="574" y="469"/>
                    <a:pt x="573" y="469"/>
                  </a:cubicBezTo>
                  <a:close/>
                  <a:moveTo>
                    <a:pt x="37" y="458"/>
                  </a:moveTo>
                  <a:cubicBezTo>
                    <a:pt x="37" y="457"/>
                    <a:pt x="37" y="456"/>
                    <a:pt x="38" y="455"/>
                  </a:cubicBezTo>
                  <a:cubicBezTo>
                    <a:pt x="38" y="455"/>
                    <a:pt x="38" y="455"/>
                    <a:pt x="38" y="455"/>
                  </a:cubicBezTo>
                  <a:cubicBezTo>
                    <a:pt x="39" y="455"/>
                    <a:pt x="40" y="455"/>
                    <a:pt x="41" y="456"/>
                  </a:cubicBezTo>
                  <a:cubicBezTo>
                    <a:pt x="41" y="456"/>
                    <a:pt x="41" y="456"/>
                    <a:pt x="41" y="456"/>
                  </a:cubicBezTo>
                  <a:cubicBezTo>
                    <a:pt x="41" y="457"/>
                    <a:pt x="41" y="458"/>
                    <a:pt x="40" y="459"/>
                  </a:cubicBezTo>
                  <a:cubicBezTo>
                    <a:pt x="40" y="459"/>
                    <a:pt x="40" y="459"/>
                    <a:pt x="40" y="459"/>
                  </a:cubicBezTo>
                  <a:cubicBezTo>
                    <a:pt x="40" y="459"/>
                    <a:pt x="39" y="459"/>
                    <a:pt x="39" y="459"/>
                  </a:cubicBezTo>
                  <a:cubicBezTo>
                    <a:pt x="39" y="459"/>
                    <a:pt x="39" y="459"/>
                    <a:pt x="39" y="459"/>
                  </a:cubicBezTo>
                  <a:cubicBezTo>
                    <a:pt x="38" y="459"/>
                    <a:pt x="38" y="458"/>
                    <a:pt x="37" y="458"/>
                  </a:cubicBezTo>
                  <a:close/>
                  <a:moveTo>
                    <a:pt x="578" y="458"/>
                  </a:moveTo>
                  <a:cubicBezTo>
                    <a:pt x="577" y="458"/>
                    <a:pt x="577" y="456"/>
                    <a:pt x="578" y="455"/>
                  </a:cubicBezTo>
                  <a:cubicBezTo>
                    <a:pt x="578" y="455"/>
                    <a:pt x="578" y="455"/>
                    <a:pt x="578" y="455"/>
                  </a:cubicBezTo>
                  <a:cubicBezTo>
                    <a:pt x="578" y="454"/>
                    <a:pt x="579" y="454"/>
                    <a:pt x="580" y="454"/>
                  </a:cubicBezTo>
                  <a:cubicBezTo>
                    <a:pt x="580" y="454"/>
                    <a:pt x="580" y="454"/>
                    <a:pt x="580" y="454"/>
                  </a:cubicBezTo>
                  <a:cubicBezTo>
                    <a:pt x="581" y="455"/>
                    <a:pt x="582" y="456"/>
                    <a:pt x="581" y="457"/>
                  </a:cubicBezTo>
                  <a:cubicBezTo>
                    <a:pt x="581" y="457"/>
                    <a:pt x="581" y="457"/>
                    <a:pt x="581" y="457"/>
                  </a:cubicBezTo>
                  <a:cubicBezTo>
                    <a:pt x="581" y="458"/>
                    <a:pt x="580" y="458"/>
                    <a:pt x="579" y="458"/>
                  </a:cubicBezTo>
                  <a:cubicBezTo>
                    <a:pt x="579" y="458"/>
                    <a:pt x="579" y="458"/>
                    <a:pt x="579" y="458"/>
                  </a:cubicBezTo>
                  <a:cubicBezTo>
                    <a:pt x="579" y="458"/>
                    <a:pt x="579" y="458"/>
                    <a:pt x="578" y="458"/>
                  </a:cubicBezTo>
                  <a:close/>
                  <a:moveTo>
                    <a:pt x="32" y="447"/>
                  </a:moveTo>
                  <a:cubicBezTo>
                    <a:pt x="32" y="446"/>
                    <a:pt x="32" y="445"/>
                    <a:pt x="33" y="444"/>
                  </a:cubicBezTo>
                  <a:cubicBezTo>
                    <a:pt x="33" y="444"/>
                    <a:pt x="33" y="444"/>
                    <a:pt x="33" y="444"/>
                  </a:cubicBezTo>
                  <a:cubicBezTo>
                    <a:pt x="34" y="444"/>
                    <a:pt x="35" y="444"/>
                    <a:pt x="36" y="445"/>
                  </a:cubicBezTo>
                  <a:cubicBezTo>
                    <a:pt x="36" y="445"/>
                    <a:pt x="36" y="445"/>
                    <a:pt x="36" y="445"/>
                  </a:cubicBezTo>
                  <a:cubicBezTo>
                    <a:pt x="36" y="446"/>
                    <a:pt x="36" y="447"/>
                    <a:pt x="35" y="448"/>
                  </a:cubicBezTo>
                  <a:cubicBezTo>
                    <a:pt x="35" y="448"/>
                    <a:pt x="35" y="448"/>
                    <a:pt x="35" y="448"/>
                  </a:cubicBezTo>
                  <a:cubicBezTo>
                    <a:pt x="35" y="448"/>
                    <a:pt x="34" y="448"/>
                    <a:pt x="34" y="448"/>
                  </a:cubicBezTo>
                  <a:cubicBezTo>
                    <a:pt x="34" y="448"/>
                    <a:pt x="34" y="448"/>
                    <a:pt x="34" y="448"/>
                  </a:cubicBezTo>
                  <a:cubicBezTo>
                    <a:pt x="33" y="448"/>
                    <a:pt x="33" y="448"/>
                    <a:pt x="32" y="447"/>
                  </a:cubicBezTo>
                  <a:close/>
                  <a:moveTo>
                    <a:pt x="584" y="447"/>
                  </a:moveTo>
                  <a:cubicBezTo>
                    <a:pt x="583" y="447"/>
                    <a:pt x="582" y="446"/>
                    <a:pt x="583" y="445"/>
                  </a:cubicBezTo>
                  <a:cubicBezTo>
                    <a:pt x="583" y="445"/>
                    <a:pt x="583" y="445"/>
                    <a:pt x="583" y="445"/>
                  </a:cubicBezTo>
                  <a:cubicBezTo>
                    <a:pt x="583" y="444"/>
                    <a:pt x="584" y="443"/>
                    <a:pt x="585" y="444"/>
                  </a:cubicBezTo>
                  <a:cubicBezTo>
                    <a:pt x="585" y="444"/>
                    <a:pt x="585" y="444"/>
                    <a:pt x="585" y="444"/>
                  </a:cubicBezTo>
                  <a:cubicBezTo>
                    <a:pt x="586" y="444"/>
                    <a:pt x="587" y="445"/>
                    <a:pt x="586" y="446"/>
                  </a:cubicBezTo>
                  <a:cubicBezTo>
                    <a:pt x="586" y="446"/>
                    <a:pt x="586" y="446"/>
                    <a:pt x="586" y="446"/>
                  </a:cubicBezTo>
                  <a:cubicBezTo>
                    <a:pt x="586" y="447"/>
                    <a:pt x="585" y="447"/>
                    <a:pt x="584" y="447"/>
                  </a:cubicBezTo>
                  <a:cubicBezTo>
                    <a:pt x="584" y="447"/>
                    <a:pt x="584" y="447"/>
                    <a:pt x="584" y="447"/>
                  </a:cubicBezTo>
                  <a:cubicBezTo>
                    <a:pt x="584" y="447"/>
                    <a:pt x="584" y="447"/>
                    <a:pt x="584" y="447"/>
                  </a:cubicBezTo>
                  <a:close/>
                  <a:moveTo>
                    <a:pt x="27" y="436"/>
                  </a:moveTo>
                  <a:cubicBezTo>
                    <a:pt x="27" y="435"/>
                    <a:pt x="27" y="434"/>
                    <a:pt x="28" y="433"/>
                  </a:cubicBezTo>
                  <a:cubicBezTo>
                    <a:pt x="28" y="433"/>
                    <a:pt x="28" y="433"/>
                    <a:pt x="28" y="433"/>
                  </a:cubicBezTo>
                  <a:cubicBezTo>
                    <a:pt x="29" y="433"/>
                    <a:pt x="30" y="433"/>
                    <a:pt x="31" y="434"/>
                  </a:cubicBezTo>
                  <a:cubicBezTo>
                    <a:pt x="31" y="434"/>
                    <a:pt x="31" y="434"/>
                    <a:pt x="31" y="434"/>
                  </a:cubicBezTo>
                  <a:cubicBezTo>
                    <a:pt x="31" y="435"/>
                    <a:pt x="31" y="436"/>
                    <a:pt x="30" y="437"/>
                  </a:cubicBezTo>
                  <a:cubicBezTo>
                    <a:pt x="30" y="437"/>
                    <a:pt x="30" y="437"/>
                    <a:pt x="30" y="437"/>
                  </a:cubicBezTo>
                  <a:cubicBezTo>
                    <a:pt x="30" y="437"/>
                    <a:pt x="29" y="437"/>
                    <a:pt x="29" y="437"/>
                  </a:cubicBezTo>
                  <a:cubicBezTo>
                    <a:pt x="29" y="437"/>
                    <a:pt x="29" y="437"/>
                    <a:pt x="29" y="437"/>
                  </a:cubicBezTo>
                  <a:cubicBezTo>
                    <a:pt x="28" y="437"/>
                    <a:pt x="27" y="437"/>
                    <a:pt x="27" y="436"/>
                  </a:cubicBezTo>
                  <a:close/>
                  <a:moveTo>
                    <a:pt x="589" y="436"/>
                  </a:moveTo>
                  <a:cubicBezTo>
                    <a:pt x="588" y="436"/>
                    <a:pt x="587" y="435"/>
                    <a:pt x="588" y="434"/>
                  </a:cubicBezTo>
                  <a:cubicBezTo>
                    <a:pt x="588" y="434"/>
                    <a:pt x="588" y="434"/>
                    <a:pt x="588" y="434"/>
                  </a:cubicBezTo>
                  <a:cubicBezTo>
                    <a:pt x="588" y="434"/>
                    <a:pt x="588" y="434"/>
                    <a:pt x="588" y="434"/>
                  </a:cubicBezTo>
                  <a:cubicBezTo>
                    <a:pt x="588" y="434"/>
                    <a:pt x="588" y="434"/>
                    <a:pt x="588" y="434"/>
                  </a:cubicBezTo>
                  <a:cubicBezTo>
                    <a:pt x="588" y="433"/>
                    <a:pt x="589" y="432"/>
                    <a:pt x="590" y="433"/>
                  </a:cubicBezTo>
                  <a:cubicBezTo>
                    <a:pt x="590" y="433"/>
                    <a:pt x="590" y="433"/>
                    <a:pt x="590" y="433"/>
                  </a:cubicBezTo>
                  <a:cubicBezTo>
                    <a:pt x="591" y="433"/>
                    <a:pt x="592" y="434"/>
                    <a:pt x="591" y="435"/>
                  </a:cubicBezTo>
                  <a:cubicBezTo>
                    <a:pt x="591" y="435"/>
                    <a:pt x="591" y="435"/>
                    <a:pt x="591" y="435"/>
                  </a:cubicBezTo>
                  <a:cubicBezTo>
                    <a:pt x="591" y="436"/>
                    <a:pt x="590" y="436"/>
                    <a:pt x="589" y="436"/>
                  </a:cubicBezTo>
                  <a:cubicBezTo>
                    <a:pt x="589" y="436"/>
                    <a:pt x="589" y="436"/>
                    <a:pt x="589" y="436"/>
                  </a:cubicBezTo>
                  <a:cubicBezTo>
                    <a:pt x="589" y="436"/>
                    <a:pt x="589" y="436"/>
                    <a:pt x="589" y="436"/>
                  </a:cubicBezTo>
                  <a:close/>
                  <a:moveTo>
                    <a:pt x="22" y="425"/>
                  </a:moveTo>
                  <a:cubicBezTo>
                    <a:pt x="22" y="424"/>
                    <a:pt x="22" y="423"/>
                    <a:pt x="24" y="422"/>
                  </a:cubicBezTo>
                  <a:cubicBezTo>
                    <a:pt x="24" y="422"/>
                    <a:pt x="24" y="422"/>
                    <a:pt x="24" y="422"/>
                  </a:cubicBezTo>
                  <a:cubicBezTo>
                    <a:pt x="25" y="422"/>
                    <a:pt x="26" y="422"/>
                    <a:pt x="26" y="423"/>
                  </a:cubicBezTo>
                  <a:cubicBezTo>
                    <a:pt x="26" y="423"/>
                    <a:pt x="26" y="423"/>
                    <a:pt x="26" y="423"/>
                  </a:cubicBezTo>
                  <a:cubicBezTo>
                    <a:pt x="27" y="424"/>
                    <a:pt x="26" y="426"/>
                    <a:pt x="25" y="426"/>
                  </a:cubicBezTo>
                  <a:cubicBezTo>
                    <a:pt x="25" y="426"/>
                    <a:pt x="25" y="426"/>
                    <a:pt x="25" y="426"/>
                  </a:cubicBezTo>
                  <a:cubicBezTo>
                    <a:pt x="25" y="426"/>
                    <a:pt x="25" y="426"/>
                    <a:pt x="24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3" y="426"/>
                    <a:pt x="23" y="426"/>
                    <a:pt x="22" y="425"/>
                  </a:cubicBezTo>
                  <a:close/>
                  <a:moveTo>
                    <a:pt x="593" y="425"/>
                  </a:moveTo>
                  <a:cubicBezTo>
                    <a:pt x="592" y="425"/>
                    <a:pt x="592" y="424"/>
                    <a:pt x="592" y="423"/>
                  </a:cubicBezTo>
                  <a:cubicBezTo>
                    <a:pt x="592" y="423"/>
                    <a:pt x="592" y="423"/>
                    <a:pt x="592" y="423"/>
                  </a:cubicBezTo>
                  <a:cubicBezTo>
                    <a:pt x="593" y="422"/>
                    <a:pt x="594" y="421"/>
                    <a:pt x="595" y="422"/>
                  </a:cubicBezTo>
                  <a:cubicBezTo>
                    <a:pt x="595" y="422"/>
                    <a:pt x="595" y="422"/>
                    <a:pt x="595" y="422"/>
                  </a:cubicBezTo>
                  <a:cubicBezTo>
                    <a:pt x="596" y="422"/>
                    <a:pt x="596" y="423"/>
                    <a:pt x="596" y="424"/>
                  </a:cubicBezTo>
                  <a:cubicBezTo>
                    <a:pt x="596" y="424"/>
                    <a:pt x="596" y="424"/>
                    <a:pt x="596" y="424"/>
                  </a:cubicBezTo>
                  <a:cubicBezTo>
                    <a:pt x="596" y="425"/>
                    <a:pt x="595" y="425"/>
                    <a:pt x="594" y="425"/>
                  </a:cubicBezTo>
                  <a:cubicBezTo>
                    <a:pt x="594" y="425"/>
                    <a:pt x="594" y="425"/>
                    <a:pt x="594" y="425"/>
                  </a:cubicBezTo>
                  <a:cubicBezTo>
                    <a:pt x="594" y="425"/>
                    <a:pt x="594" y="425"/>
                    <a:pt x="593" y="425"/>
                  </a:cubicBezTo>
                  <a:close/>
                  <a:moveTo>
                    <a:pt x="18" y="414"/>
                  </a:moveTo>
                  <a:cubicBezTo>
                    <a:pt x="18" y="414"/>
                    <a:pt x="18" y="414"/>
                    <a:pt x="18" y="414"/>
                  </a:cubicBezTo>
                  <a:cubicBezTo>
                    <a:pt x="18" y="413"/>
                    <a:pt x="18" y="411"/>
                    <a:pt x="19" y="411"/>
                  </a:cubicBezTo>
                  <a:cubicBezTo>
                    <a:pt x="19" y="411"/>
                    <a:pt x="19" y="411"/>
                    <a:pt x="19" y="411"/>
                  </a:cubicBezTo>
                  <a:cubicBezTo>
                    <a:pt x="20" y="411"/>
                    <a:pt x="21" y="411"/>
                    <a:pt x="22" y="412"/>
                  </a:cubicBezTo>
                  <a:cubicBezTo>
                    <a:pt x="22" y="412"/>
                    <a:pt x="22" y="412"/>
                    <a:pt x="22" y="412"/>
                  </a:cubicBezTo>
                  <a:cubicBezTo>
                    <a:pt x="22" y="413"/>
                    <a:pt x="22" y="414"/>
                    <a:pt x="21" y="415"/>
                  </a:cubicBezTo>
                  <a:cubicBezTo>
                    <a:pt x="21" y="415"/>
                    <a:pt x="21" y="415"/>
                    <a:pt x="21" y="415"/>
                  </a:cubicBezTo>
                  <a:cubicBezTo>
                    <a:pt x="20" y="415"/>
                    <a:pt x="20" y="415"/>
                    <a:pt x="20" y="415"/>
                  </a:cubicBezTo>
                  <a:cubicBezTo>
                    <a:pt x="20" y="415"/>
                    <a:pt x="20" y="415"/>
                    <a:pt x="20" y="415"/>
                  </a:cubicBezTo>
                  <a:cubicBezTo>
                    <a:pt x="19" y="415"/>
                    <a:pt x="18" y="414"/>
                    <a:pt x="18" y="414"/>
                  </a:cubicBezTo>
                  <a:close/>
                  <a:moveTo>
                    <a:pt x="598" y="414"/>
                  </a:moveTo>
                  <a:cubicBezTo>
                    <a:pt x="597" y="414"/>
                    <a:pt x="596" y="413"/>
                    <a:pt x="597" y="412"/>
                  </a:cubicBezTo>
                  <a:cubicBezTo>
                    <a:pt x="597" y="412"/>
                    <a:pt x="597" y="412"/>
                    <a:pt x="597" y="412"/>
                  </a:cubicBezTo>
                  <a:cubicBezTo>
                    <a:pt x="597" y="411"/>
                    <a:pt x="598" y="410"/>
                    <a:pt x="599" y="410"/>
                  </a:cubicBezTo>
                  <a:cubicBezTo>
                    <a:pt x="599" y="410"/>
                    <a:pt x="599" y="410"/>
                    <a:pt x="599" y="410"/>
                  </a:cubicBezTo>
                  <a:cubicBezTo>
                    <a:pt x="600" y="411"/>
                    <a:pt x="601" y="412"/>
                    <a:pt x="600" y="413"/>
                  </a:cubicBezTo>
                  <a:cubicBezTo>
                    <a:pt x="600" y="413"/>
                    <a:pt x="600" y="413"/>
                    <a:pt x="600" y="413"/>
                  </a:cubicBezTo>
                  <a:cubicBezTo>
                    <a:pt x="600" y="414"/>
                    <a:pt x="599" y="414"/>
                    <a:pt x="598" y="414"/>
                  </a:cubicBezTo>
                  <a:cubicBezTo>
                    <a:pt x="598" y="414"/>
                    <a:pt x="598" y="414"/>
                    <a:pt x="598" y="414"/>
                  </a:cubicBezTo>
                  <a:cubicBezTo>
                    <a:pt x="598" y="414"/>
                    <a:pt x="598" y="414"/>
                    <a:pt x="598" y="414"/>
                  </a:cubicBezTo>
                  <a:close/>
                  <a:moveTo>
                    <a:pt x="14" y="402"/>
                  </a:moveTo>
                  <a:cubicBezTo>
                    <a:pt x="14" y="402"/>
                    <a:pt x="14" y="402"/>
                    <a:pt x="14" y="402"/>
                  </a:cubicBezTo>
                  <a:cubicBezTo>
                    <a:pt x="14" y="401"/>
                    <a:pt x="14" y="400"/>
                    <a:pt x="16" y="400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7" y="399"/>
                    <a:pt x="18" y="400"/>
                    <a:pt x="18" y="401"/>
                  </a:cubicBezTo>
                  <a:cubicBezTo>
                    <a:pt x="18" y="401"/>
                    <a:pt x="18" y="401"/>
                    <a:pt x="18" y="401"/>
                  </a:cubicBezTo>
                  <a:cubicBezTo>
                    <a:pt x="18" y="402"/>
                    <a:pt x="18" y="403"/>
                    <a:pt x="17" y="403"/>
                  </a:cubicBezTo>
                  <a:cubicBezTo>
                    <a:pt x="17" y="403"/>
                    <a:pt x="17" y="403"/>
                    <a:pt x="17" y="403"/>
                  </a:cubicBezTo>
                  <a:cubicBezTo>
                    <a:pt x="17" y="404"/>
                    <a:pt x="16" y="404"/>
                    <a:pt x="16" y="404"/>
                  </a:cubicBezTo>
                  <a:cubicBezTo>
                    <a:pt x="16" y="404"/>
                    <a:pt x="16" y="404"/>
                    <a:pt x="16" y="404"/>
                  </a:cubicBezTo>
                  <a:cubicBezTo>
                    <a:pt x="15" y="404"/>
                    <a:pt x="14" y="403"/>
                    <a:pt x="14" y="402"/>
                  </a:cubicBezTo>
                  <a:close/>
                  <a:moveTo>
                    <a:pt x="602" y="403"/>
                  </a:moveTo>
                  <a:cubicBezTo>
                    <a:pt x="601" y="402"/>
                    <a:pt x="600" y="401"/>
                    <a:pt x="600" y="400"/>
                  </a:cubicBezTo>
                  <a:cubicBezTo>
                    <a:pt x="600" y="400"/>
                    <a:pt x="600" y="400"/>
                    <a:pt x="600" y="400"/>
                  </a:cubicBezTo>
                  <a:cubicBezTo>
                    <a:pt x="600" y="400"/>
                    <a:pt x="600" y="400"/>
                    <a:pt x="600" y="400"/>
                  </a:cubicBezTo>
                  <a:cubicBezTo>
                    <a:pt x="600" y="400"/>
                    <a:pt x="600" y="400"/>
                    <a:pt x="600" y="400"/>
                  </a:cubicBezTo>
                  <a:cubicBezTo>
                    <a:pt x="601" y="399"/>
                    <a:pt x="602" y="399"/>
                    <a:pt x="603" y="399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4" y="399"/>
                    <a:pt x="604" y="400"/>
                    <a:pt x="604" y="401"/>
                  </a:cubicBezTo>
                  <a:cubicBezTo>
                    <a:pt x="604" y="401"/>
                    <a:pt x="604" y="401"/>
                    <a:pt x="604" y="401"/>
                  </a:cubicBezTo>
                  <a:cubicBezTo>
                    <a:pt x="604" y="402"/>
                    <a:pt x="603" y="403"/>
                    <a:pt x="602" y="403"/>
                  </a:cubicBezTo>
                  <a:cubicBezTo>
                    <a:pt x="602" y="403"/>
                    <a:pt x="602" y="403"/>
                    <a:pt x="602" y="403"/>
                  </a:cubicBezTo>
                  <a:cubicBezTo>
                    <a:pt x="602" y="403"/>
                    <a:pt x="602" y="403"/>
                    <a:pt x="602" y="403"/>
                  </a:cubicBezTo>
                  <a:close/>
                  <a:moveTo>
                    <a:pt x="11" y="391"/>
                  </a:moveTo>
                  <a:cubicBezTo>
                    <a:pt x="11" y="391"/>
                    <a:pt x="11" y="391"/>
                    <a:pt x="11" y="391"/>
                  </a:cubicBezTo>
                  <a:cubicBezTo>
                    <a:pt x="10" y="390"/>
                    <a:pt x="11" y="388"/>
                    <a:pt x="12" y="388"/>
                  </a:cubicBezTo>
                  <a:cubicBezTo>
                    <a:pt x="12" y="388"/>
                    <a:pt x="12" y="388"/>
                    <a:pt x="12" y="388"/>
                  </a:cubicBezTo>
                  <a:cubicBezTo>
                    <a:pt x="13" y="388"/>
                    <a:pt x="14" y="388"/>
                    <a:pt x="15" y="390"/>
                  </a:cubicBezTo>
                  <a:cubicBezTo>
                    <a:pt x="15" y="390"/>
                    <a:pt x="15" y="390"/>
                    <a:pt x="15" y="390"/>
                  </a:cubicBezTo>
                  <a:cubicBezTo>
                    <a:pt x="15" y="390"/>
                    <a:pt x="15" y="390"/>
                    <a:pt x="15" y="390"/>
                  </a:cubicBezTo>
                  <a:cubicBezTo>
                    <a:pt x="15" y="390"/>
                    <a:pt x="15" y="390"/>
                    <a:pt x="15" y="390"/>
                  </a:cubicBezTo>
                  <a:cubicBezTo>
                    <a:pt x="15" y="391"/>
                    <a:pt x="14" y="392"/>
                    <a:pt x="13" y="392"/>
                  </a:cubicBezTo>
                  <a:cubicBezTo>
                    <a:pt x="13" y="392"/>
                    <a:pt x="13" y="392"/>
                    <a:pt x="13" y="392"/>
                  </a:cubicBezTo>
                  <a:cubicBezTo>
                    <a:pt x="13" y="392"/>
                    <a:pt x="13" y="392"/>
                    <a:pt x="13" y="392"/>
                  </a:cubicBezTo>
                  <a:cubicBezTo>
                    <a:pt x="13" y="392"/>
                    <a:pt x="13" y="392"/>
                    <a:pt x="13" y="392"/>
                  </a:cubicBezTo>
                  <a:cubicBezTo>
                    <a:pt x="12" y="392"/>
                    <a:pt x="11" y="391"/>
                    <a:pt x="11" y="391"/>
                  </a:cubicBezTo>
                  <a:close/>
                  <a:moveTo>
                    <a:pt x="605" y="391"/>
                  </a:moveTo>
                  <a:cubicBezTo>
                    <a:pt x="604" y="391"/>
                    <a:pt x="603" y="390"/>
                    <a:pt x="604" y="389"/>
                  </a:cubicBezTo>
                  <a:cubicBezTo>
                    <a:pt x="604" y="389"/>
                    <a:pt x="604" y="389"/>
                    <a:pt x="604" y="389"/>
                  </a:cubicBezTo>
                  <a:cubicBezTo>
                    <a:pt x="604" y="388"/>
                    <a:pt x="605" y="387"/>
                    <a:pt x="606" y="387"/>
                  </a:cubicBezTo>
                  <a:cubicBezTo>
                    <a:pt x="606" y="387"/>
                    <a:pt x="606" y="387"/>
                    <a:pt x="606" y="387"/>
                  </a:cubicBezTo>
                  <a:cubicBezTo>
                    <a:pt x="607" y="388"/>
                    <a:pt x="608" y="389"/>
                    <a:pt x="608" y="390"/>
                  </a:cubicBezTo>
                  <a:cubicBezTo>
                    <a:pt x="608" y="390"/>
                    <a:pt x="608" y="390"/>
                    <a:pt x="608" y="390"/>
                  </a:cubicBezTo>
                  <a:cubicBezTo>
                    <a:pt x="607" y="391"/>
                    <a:pt x="607" y="391"/>
                    <a:pt x="606" y="391"/>
                  </a:cubicBezTo>
                  <a:cubicBezTo>
                    <a:pt x="606" y="391"/>
                    <a:pt x="606" y="391"/>
                    <a:pt x="606" y="391"/>
                  </a:cubicBezTo>
                  <a:cubicBezTo>
                    <a:pt x="605" y="391"/>
                    <a:pt x="605" y="391"/>
                    <a:pt x="605" y="391"/>
                  </a:cubicBezTo>
                  <a:close/>
                  <a:moveTo>
                    <a:pt x="8" y="379"/>
                  </a:moveTo>
                  <a:cubicBezTo>
                    <a:pt x="8" y="379"/>
                    <a:pt x="8" y="379"/>
                    <a:pt x="8" y="379"/>
                  </a:cubicBezTo>
                  <a:cubicBezTo>
                    <a:pt x="7" y="378"/>
                    <a:pt x="8" y="377"/>
                    <a:pt x="9" y="376"/>
                  </a:cubicBezTo>
                  <a:cubicBezTo>
                    <a:pt x="9" y="376"/>
                    <a:pt x="9" y="376"/>
                    <a:pt x="9" y="376"/>
                  </a:cubicBezTo>
                  <a:cubicBezTo>
                    <a:pt x="10" y="376"/>
                    <a:pt x="11" y="377"/>
                    <a:pt x="12" y="378"/>
                  </a:cubicBezTo>
                  <a:cubicBezTo>
                    <a:pt x="12" y="378"/>
                    <a:pt x="12" y="378"/>
                    <a:pt x="12" y="378"/>
                  </a:cubicBezTo>
                  <a:cubicBezTo>
                    <a:pt x="12" y="378"/>
                    <a:pt x="12" y="378"/>
                    <a:pt x="12" y="378"/>
                  </a:cubicBezTo>
                  <a:cubicBezTo>
                    <a:pt x="12" y="378"/>
                    <a:pt x="12" y="378"/>
                    <a:pt x="12" y="378"/>
                  </a:cubicBezTo>
                  <a:cubicBezTo>
                    <a:pt x="12" y="379"/>
                    <a:pt x="11" y="380"/>
                    <a:pt x="10" y="380"/>
                  </a:cubicBezTo>
                  <a:cubicBezTo>
                    <a:pt x="10" y="380"/>
                    <a:pt x="10" y="380"/>
                    <a:pt x="10" y="380"/>
                  </a:cubicBezTo>
                  <a:cubicBezTo>
                    <a:pt x="10" y="380"/>
                    <a:pt x="10" y="380"/>
                    <a:pt x="10" y="380"/>
                  </a:cubicBezTo>
                  <a:cubicBezTo>
                    <a:pt x="10" y="380"/>
                    <a:pt x="10" y="380"/>
                    <a:pt x="10" y="380"/>
                  </a:cubicBezTo>
                  <a:cubicBezTo>
                    <a:pt x="9" y="380"/>
                    <a:pt x="8" y="380"/>
                    <a:pt x="8" y="379"/>
                  </a:cubicBezTo>
                  <a:close/>
                  <a:moveTo>
                    <a:pt x="608" y="380"/>
                  </a:moveTo>
                  <a:cubicBezTo>
                    <a:pt x="607" y="379"/>
                    <a:pt x="606" y="378"/>
                    <a:pt x="607" y="377"/>
                  </a:cubicBezTo>
                  <a:cubicBezTo>
                    <a:pt x="607" y="377"/>
                    <a:pt x="607" y="377"/>
                    <a:pt x="607" y="377"/>
                  </a:cubicBezTo>
                  <a:cubicBezTo>
                    <a:pt x="607" y="376"/>
                    <a:pt x="608" y="375"/>
                    <a:pt x="609" y="376"/>
                  </a:cubicBezTo>
                  <a:cubicBezTo>
                    <a:pt x="609" y="376"/>
                    <a:pt x="609" y="376"/>
                    <a:pt x="609" y="376"/>
                  </a:cubicBezTo>
                  <a:cubicBezTo>
                    <a:pt x="610" y="376"/>
                    <a:pt x="611" y="377"/>
                    <a:pt x="611" y="378"/>
                  </a:cubicBezTo>
                  <a:cubicBezTo>
                    <a:pt x="611" y="378"/>
                    <a:pt x="611" y="378"/>
                    <a:pt x="611" y="378"/>
                  </a:cubicBezTo>
                  <a:cubicBezTo>
                    <a:pt x="610" y="379"/>
                    <a:pt x="610" y="380"/>
                    <a:pt x="609" y="380"/>
                  </a:cubicBezTo>
                  <a:cubicBezTo>
                    <a:pt x="609" y="380"/>
                    <a:pt x="609" y="380"/>
                    <a:pt x="609" y="380"/>
                  </a:cubicBezTo>
                  <a:cubicBezTo>
                    <a:pt x="608" y="380"/>
                    <a:pt x="608" y="380"/>
                    <a:pt x="608" y="380"/>
                  </a:cubicBezTo>
                  <a:close/>
                  <a:moveTo>
                    <a:pt x="5" y="367"/>
                  </a:moveTo>
                  <a:cubicBezTo>
                    <a:pt x="5" y="366"/>
                    <a:pt x="6" y="365"/>
                    <a:pt x="7" y="365"/>
                  </a:cubicBezTo>
                  <a:cubicBezTo>
                    <a:pt x="7" y="365"/>
                    <a:pt x="7" y="365"/>
                    <a:pt x="7" y="365"/>
                  </a:cubicBezTo>
                  <a:cubicBezTo>
                    <a:pt x="8" y="365"/>
                    <a:pt x="9" y="365"/>
                    <a:pt x="9" y="366"/>
                  </a:cubicBezTo>
                  <a:cubicBezTo>
                    <a:pt x="9" y="366"/>
                    <a:pt x="9" y="366"/>
                    <a:pt x="9" y="366"/>
                  </a:cubicBezTo>
                  <a:cubicBezTo>
                    <a:pt x="9" y="366"/>
                    <a:pt x="9" y="366"/>
                    <a:pt x="9" y="366"/>
                  </a:cubicBezTo>
                  <a:cubicBezTo>
                    <a:pt x="9" y="366"/>
                    <a:pt x="9" y="366"/>
                    <a:pt x="9" y="366"/>
                  </a:cubicBezTo>
                  <a:cubicBezTo>
                    <a:pt x="9" y="367"/>
                    <a:pt x="9" y="368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7" y="369"/>
                    <a:pt x="7" y="369"/>
                    <a:pt x="7" y="369"/>
                  </a:cubicBezTo>
                  <a:cubicBezTo>
                    <a:pt x="7" y="369"/>
                    <a:pt x="7" y="369"/>
                    <a:pt x="7" y="369"/>
                  </a:cubicBezTo>
                  <a:cubicBezTo>
                    <a:pt x="6" y="369"/>
                    <a:pt x="5" y="368"/>
                    <a:pt x="5" y="367"/>
                  </a:cubicBezTo>
                  <a:close/>
                  <a:moveTo>
                    <a:pt x="611" y="368"/>
                  </a:moveTo>
                  <a:cubicBezTo>
                    <a:pt x="610" y="368"/>
                    <a:pt x="609" y="367"/>
                    <a:pt x="609" y="366"/>
                  </a:cubicBezTo>
                  <a:cubicBezTo>
                    <a:pt x="609" y="366"/>
                    <a:pt x="609" y="366"/>
                    <a:pt x="609" y="366"/>
                  </a:cubicBezTo>
                  <a:cubicBezTo>
                    <a:pt x="609" y="364"/>
                    <a:pt x="610" y="364"/>
                    <a:pt x="611" y="364"/>
                  </a:cubicBezTo>
                  <a:cubicBezTo>
                    <a:pt x="611" y="364"/>
                    <a:pt x="611" y="364"/>
                    <a:pt x="611" y="364"/>
                  </a:cubicBezTo>
                  <a:cubicBezTo>
                    <a:pt x="613" y="364"/>
                    <a:pt x="613" y="365"/>
                    <a:pt x="613" y="366"/>
                  </a:cubicBezTo>
                  <a:cubicBezTo>
                    <a:pt x="613" y="366"/>
                    <a:pt x="613" y="366"/>
                    <a:pt x="613" y="366"/>
                  </a:cubicBezTo>
                  <a:cubicBezTo>
                    <a:pt x="613" y="367"/>
                    <a:pt x="612" y="368"/>
                    <a:pt x="611" y="368"/>
                  </a:cubicBezTo>
                  <a:cubicBezTo>
                    <a:pt x="611" y="368"/>
                    <a:pt x="611" y="368"/>
                    <a:pt x="611" y="368"/>
                  </a:cubicBezTo>
                  <a:cubicBezTo>
                    <a:pt x="611" y="368"/>
                    <a:pt x="611" y="368"/>
                    <a:pt x="611" y="368"/>
                  </a:cubicBezTo>
                  <a:close/>
                  <a:moveTo>
                    <a:pt x="3" y="355"/>
                  </a:moveTo>
                  <a:cubicBezTo>
                    <a:pt x="3" y="355"/>
                    <a:pt x="3" y="355"/>
                    <a:pt x="3" y="355"/>
                  </a:cubicBezTo>
                  <a:cubicBezTo>
                    <a:pt x="3" y="354"/>
                    <a:pt x="4" y="353"/>
                    <a:pt x="5" y="353"/>
                  </a:cubicBezTo>
                  <a:cubicBezTo>
                    <a:pt x="5" y="353"/>
                    <a:pt x="5" y="353"/>
                    <a:pt x="5" y="353"/>
                  </a:cubicBezTo>
                  <a:cubicBezTo>
                    <a:pt x="6" y="353"/>
                    <a:pt x="7" y="353"/>
                    <a:pt x="7" y="355"/>
                  </a:cubicBezTo>
                  <a:cubicBezTo>
                    <a:pt x="7" y="355"/>
                    <a:pt x="7" y="355"/>
                    <a:pt x="7" y="355"/>
                  </a:cubicBezTo>
                  <a:cubicBezTo>
                    <a:pt x="7" y="355"/>
                    <a:pt x="7" y="355"/>
                    <a:pt x="7" y="355"/>
                  </a:cubicBezTo>
                  <a:cubicBezTo>
                    <a:pt x="7" y="355"/>
                    <a:pt x="7" y="355"/>
                    <a:pt x="7" y="355"/>
                  </a:cubicBezTo>
                  <a:cubicBezTo>
                    <a:pt x="7" y="356"/>
                    <a:pt x="7" y="357"/>
                    <a:pt x="5" y="357"/>
                  </a:cubicBezTo>
                  <a:cubicBezTo>
                    <a:pt x="5" y="357"/>
                    <a:pt x="5" y="357"/>
                    <a:pt x="5" y="357"/>
                  </a:cubicBezTo>
                  <a:cubicBezTo>
                    <a:pt x="5" y="357"/>
                    <a:pt x="5" y="357"/>
                    <a:pt x="5" y="357"/>
                  </a:cubicBezTo>
                  <a:cubicBezTo>
                    <a:pt x="5" y="357"/>
                    <a:pt x="5" y="357"/>
                    <a:pt x="5" y="357"/>
                  </a:cubicBezTo>
                  <a:cubicBezTo>
                    <a:pt x="4" y="357"/>
                    <a:pt x="3" y="356"/>
                    <a:pt x="3" y="355"/>
                  </a:cubicBezTo>
                  <a:close/>
                  <a:moveTo>
                    <a:pt x="613" y="356"/>
                  </a:moveTo>
                  <a:cubicBezTo>
                    <a:pt x="612" y="356"/>
                    <a:pt x="611" y="355"/>
                    <a:pt x="611" y="354"/>
                  </a:cubicBezTo>
                  <a:cubicBezTo>
                    <a:pt x="611" y="354"/>
                    <a:pt x="611" y="354"/>
                    <a:pt x="611" y="354"/>
                  </a:cubicBezTo>
                  <a:cubicBezTo>
                    <a:pt x="611" y="353"/>
                    <a:pt x="612" y="352"/>
                    <a:pt x="613" y="352"/>
                  </a:cubicBezTo>
                  <a:cubicBezTo>
                    <a:pt x="613" y="352"/>
                    <a:pt x="613" y="352"/>
                    <a:pt x="613" y="352"/>
                  </a:cubicBezTo>
                  <a:cubicBezTo>
                    <a:pt x="614" y="352"/>
                    <a:pt x="615" y="353"/>
                    <a:pt x="615" y="354"/>
                  </a:cubicBezTo>
                  <a:cubicBezTo>
                    <a:pt x="615" y="354"/>
                    <a:pt x="615" y="354"/>
                    <a:pt x="615" y="354"/>
                  </a:cubicBezTo>
                  <a:cubicBezTo>
                    <a:pt x="615" y="355"/>
                    <a:pt x="614" y="356"/>
                    <a:pt x="613" y="356"/>
                  </a:cubicBezTo>
                  <a:cubicBezTo>
                    <a:pt x="613" y="356"/>
                    <a:pt x="613" y="356"/>
                    <a:pt x="613" y="356"/>
                  </a:cubicBezTo>
                  <a:cubicBezTo>
                    <a:pt x="613" y="356"/>
                    <a:pt x="613" y="356"/>
                    <a:pt x="613" y="356"/>
                  </a:cubicBezTo>
                  <a:close/>
                  <a:moveTo>
                    <a:pt x="2" y="343"/>
                  </a:moveTo>
                  <a:cubicBezTo>
                    <a:pt x="2" y="343"/>
                    <a:pt x="2" y="343"/>
                    <a:pt x="2" y="343"/>
                  </a:cubicBezTo>
                  <a:cubicBezTo>
                    <a:pt x="1" y="342"/>
                    <a:pt x="2" y="341"/>
                    <a:pt x="3" y="341"/>
                  </a:cubicBezTo>
                  <a:cubicBezTo>
                    <a:pt x="3" y="341"/>
                    <a:pt x="3" y="341"/>
                    <a:pt x="3" y="341"/>
                  </a:cubicBezTo>
                  <a:cubicBezTo>
                    <a:pt x="4" y="341"/>
                    <a:pt x="5" y="342"/>
                    <a:pt x="6" y="343"/>
                  </a:cubicBezTo>
                  <a:cubicBezTo>
                    <a:pt x="6" y="343"/>
                    <a:pt x="6" y="343"/>
                    <a:pt x="6" y="343"/>
                  </a:cubicBezTo>
                  <a:cubicBezTo>
                    <a:pt x="6" y="344"/>
                    <a:pt x="5" y="345"/>
                    <a:pt x="4" y="345"/>
                  </a:cubicBezTo>
                  <a:cubicBezTo>
                    <a:pt x="4" y="345"/>
                    <a:pt x="4" y="345"/>
                    <a:pt x="4" y="345"/>
                  </a:cubicBezTo>
                  <a:cubicBezTo>
                    <a:pt x="4" y="345"/>
                    <a:pt x="4" y="345"/>
                    <a:pt x="4" y="345"/>
                  </a:cubicBezTo>
                  <a:cubicBezTo>
                    <a:pt x="4" y="345"/>
                    <a:pt x="4" y="345"/>
                    <a:pt x="4" y="345"/>
                  </a:cubicBezTo>
                  <a:cubicBezTo>
                    <a:pt x="3" y="345"/>
                    <a:pt x="2" y="344"/>
                    <a:pt x="2" y="343"/>
                  </a:cubicBezTo>
                  <a:close/>
                  <a:moveTo>
                    <a:pt x="614" y="344"/>
                  </a:moveTo>
                  <a:cubicBezTo>
                    <a:pt x="613" y="344"/>
                    <a:pt x="613" y="343"/>
                    <a:pt x="613" y="342"/>
                  </a:cubicBezTo>
                  <a:cubicBezTo>
                    <a:pt x="613" y="342"/>
                    <a:pt x="613" y="342"/>
                    <a:pt x="613" y="342"/>
                  </a:cubicBezTo>
                  <a:cubicBezTo>
                    <a:pt x="613" y="341"/>
                    <a:pt x="614" y="340"/>
                    <a:pt x="615" y="340"/>
                  </a:cubicBezTo>
                  <a:cubicBezTo>
                    <a:pt x="615" y="340"/>
                    <a:pt x="615" y="340"/>
                    <a:pt x="615" y="340"/>
                  </a:cubicBezTo>
                  <a:cubicBezTo>
                    <a:pt x="616" y="340"/>
                    <a:pt x="617" y="341"/>
                    <a:pt x="617" y="342"/>
                  </a:cubicBezTo>
                  <a:cubicBezTo>
                    <a:pt x="617" y="342"/>
                    <a:pt x="617" y="342"/>
                    <a:pt x="617" y="342"/>
                  </a:cubicBezTo>
                  <a:cubicBezTo>
                    <a:pt x="617" y="343"/>
                    <a:pt x="616" y="344"/>
                    <a:pt x="615" y="344"/>
                  </a:cubicBezTo>
                  <a:cubicBezTo>
                    <a:pt x="615" y="344"/>
                    <a:pt x="615" y="344"/>
                    <a:pt x="615" y="344"/>
                  </a:cubicBezTo>
                  <a:cubicBezTo>
                    <a:pt x="615" y="344"/>
                    <a:pt x="615" y="344"/>
                    <a:pt x="614" y="344"/>
                  </a:cubicBezTo>
                  <a:close/>
                  <a:moveTo>
                    <a:pt x="0" y="331"/>
                  </a:moveTo>
                  <a:cubicBezTo>
                    <a:pt x="0" y="330"/>
                    <a:pt x="1" y="329"/>
                    <a:pt x="2" y="329"/>
                  </a:cubicBezTo>
                  <a:cubicBezTo>
                    <a:pt x="2" y="329"/>
                    <a:pt x="2" y="329"/>
                    <a:pt x="2" y="329"/>
                  </a:cubicBezTo>
                  <a:cubicBezTo>
                    <a:pt x="3" y="329"/>
                    <a:pt x="4" y="330"/>
                    <a:pt x="4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5" y="332"/>
                    <a:pt x="4" y="333"/>
                    <a:pt x="3" y="333"/>
                  </a:cubicBezTo>
                  <a:cubicBezTo>
                    <a:pt x="3" y="333"/>
                    <a:pt x="3" y="333"/>
                    <a:pt x="3" y="333"/>
                  </a:cubicBezTo>
                  <a:cubicBezTo>
                    <a:pt x="3" y="333"/>
                    <a:pt x="3" y="333"/>
                    <a:pt x="2" y="333"/>
                  </a:cubicBezTo>
                  <a:cubicBezTo>
                    <a:pt x="2" y="333"/>
                    <a:pt x="2" y="333"/>
                    <a:pt x="2" y="333"/>
                  </a:cubicBezTo>
                  <a:cubicBezTo>
                    <a:pt x="1" y="333"/>
                    <a:pt x="1" y="332"/>
                    <a:pt x="0" y="331"/>
                  </a:cubicBezTo>
                  <a:close/>
                  <a:moveTo>
                    <a:pt x="616" y="332"/>
                  </a:moveTo>
                  <a:cubicBezTo>
                    <a:pt x="614" y="332"/>
                    <a:pt x="614" y="331"/>
                    <a:pt x="614" y="330"/>
                  </a:cubicBezTo>
                  <a:cubicBezTo>
                    <a:pt x="614" y="330"/>
                    <a:pt x="614" y="330"/>
                    <a:pt x="614" y="330"/>
                  </a:cubicBezTo>
                  <a:cubicBezTo>
                    <a:pt x="614" y="330"/>
                    <a:pt x="614" y="330"/>
                    <a:pt x="614" y="330"/>
                  </a:cubicBezTo>
                  <a:cubicBezTo>
                    <a:pt x="614" y="330"/>
                    <a:pt x="614" y="330"/>
                    <a:pt x="614" y="330"/>
                  </a:cubicBezTo>
                  <a:cubicBezTo>
                    <a:pt x="614" y="329"/>
                    <a:pt x="615" y="328"/>
                    <a:pt x="616" y="328"/>
                  </a:cubicBezTo>
                  <a:cubicBezTo>
                    <a:pt x="616" y="328"/>
                    <a:pt x="616" y="328"/>
                    <a:pt x="616" y="328"/>
                  </a:cubicBezTo>
                  <a:cubicBezTo>
                    <a:pt x="617" y="328"/>
                    <a:pt x="618" y="329"/>
                    <a:pt x="618" y="330"/>
                  </a:cubicBezTo>
                  <a:cubicBezTo>
                    <a:pt x="618" y="330"/>
                    <a:pt x="618" y="330"/>
                    <a:pt x="618" y="330"/>
                  </a:cubicBezTo>
                  <a:cubicBezTo>
                    <a:pt x="618" y="331"/>
                    <a:pt x="617" y="332"/>
                    <a:pt x="616" y="332"/>
                  </a:cubicBezTo>
                  <a:cubicBezTo>
                    <a:pt x="616" y="332"/>
                    <a:pt x="616" y="332"/>
                    <a:pt x="616" y="332"/>
                  </a:cubicBezTo>
                  <a:cubicBezTo>
                    <a:pt x="616" y="332"/>
                    <a:pt x="616" y="332"/>
                    <a:pt x="616" y="332"/>
                  </a:cubicBezTo>
                  <a:close/>
                  <a:moveTo>
                    <a:pt x="0" y="319"/>
                  </a:moveTo>
                  <a:cubicBezTo>
                    <a:pt x="0" y="318"/>
                    <a:pt x="1" y="317"/>
                    <a:pt x="2" y="317"/>
                  </a:cubicBezTo>
                  <a:cubicBezTo>
                    <a:pt x="2" y="317"/>
                    <a:pt x="2" y="317"/>
                    <a:pt x="2" y="317"/>
                  </a:cubicBezTo>
                  <a:cubicBezTo>
                    <a:pt x="3" y="317"/>
                    <a:pt x="4" y="318"/>
                    <a:pt x="4" y="319"/>
                  </a:cubicBezTo>
                  <a:cubicBezTo>
                    <a:pt x="4" y="319"/>
                    <a:pt x="4" y="319"/>
                    <a:pt x="4" y="319"/>
                  </a:cubicBezTo>
                  <a:cubicBezTo>
                    <a:pt x="4" y="320"/>
                    <a:pt x="3" y="321"/>
                    <a:pt x="2" y="321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1" y="321"/>
                    <a:pt x="0" y="320"/>
                    <a:pt x="0" y="319"/>
                  </a:cubicBezTo>
                  <a:close/>
                  <a:moveTo>
                    <a:pt x="616" y="320"/>
                  </a:moveTo>
                  <a:cubicBezTo>
                    <a:pt x="615" y="320"/>
                    <a:pt x="614" y="319"/>
                    <a:pt x="614" y="318"/>
                  </a:cubicBezTo>
                  <a:cubicBezTo>
                    <a:pt x="614" y="318"/>
                    <a:pt x="614" y="318"/>
                    <a:pt x="614" y="318"/>
                  </a:cubicBezTo>
                  <a:cubicBezTo>
                    <a:pt x="614" y="317"/>
                    <a:pt x="615" y="316"/>
                    <a:pt x="616" y="316"/>
                  </a:cubicBezTo>
                  <a:cubicBezTo>
                    <a:pt x="616" y="316"/>
                    <a:pt x="616" y="316"/>
                    <a:pt x="616" y="316"/>
                  </a:cubicBezTo>
                  <a:cubicBezTo>
                    <a:pt x="617" y="316"/>
                    <a:pt x="618" y="317"/>
                    <a:pt x="618" y="318"/>
                  </a:cubicBezTo>
                  <a:cubicBezTo>
                    <a:pt x="618" y="318"/>
                    <a:pt x="618" y="318"/>
                    <a:pt x="618" y="318"/>
                  </a:cubicBezTo>
                  <a:cubicBezTo>
                    <a:pt x="618" y="319"/>
                    <a:pt x="617" y="320"/>
                    <a:pt x="616" y="320"/>
                  </a:cubicBezTo>
                  <a:cubicBezTo>
                    <a:pt x="616" y="320"/>
                    <a:pt x="616" y="320"/>
                    <a:pt x="616" y="320"/>
                  </a:cubicBezTo>
                  <a:cubicBezTo>
                    <a:pt x="616" y="320"/>
                    <a:pt x="616" y="320"/>
                    <a:pt x="616" y="320"/>
                  </a:cubicBezTo>
                  <a:close/>
                  <a:moveTo>
                    <a:pt x="2" y="309"/>
                  </a:moveTo>
                  <a:cubicBezTo>
                    <a:pt x="1" y="309"/>
                    <a:pt x="0" y="308"/>
                    <a:pt x="0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06"/>
                    <a:pt x="1" y="305"/>
                    <a:pt x="2" y="305"/>
                  </a:cubicBezTo>
                  <a:cubicBezTo>
                    <a:pt x="2" y="305"/>
                    <a:pt x="2" y="305"/>
                    <a:pt x="2" y="305"/>
                  </a:cubicBezTo>
                  <a:cubicBezTo>
                    <a:pt x="3" y="305"/>
                    <a:pt x="4" y="306"/>
                    <a:pt x="4" y="307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4" y="308"/>
                    <a:pt x="3" y="309"/>
                    <a:pt x="2" y="309"/>
                  </a:cubicBezTo>
                  <a:cubicBezTo>
                    <a:pt x="2" y="309"/>
                    <a:pt x="2" y="309"/>
                    <a:pt x="2" y="309"/>
                  </a:cubicBezTo>
                  <a:close/>
                  <a:moveTo>
                    <a:pt x="614" y="306"/>
                  </a:moveTo>
                  <a:cubicBezTo>
                    <a:pt x="614" y="306"/>
                    <a:pt x="614" y="306"/>
                    <a:pt x="614" y="306"/>
                  </a:cubicBezTo>
                  <a:cubicBezTo>
                    <a:pt x="614" y="306"/>
                    <a:pt x="614" y="306"/>
                    <a:pt x="614" y="306"/>
                  </a:cubicBezTo>
                  <a:cubicBezTo>
                    <a:pt x="614" y="305"/>
                    <a:pt x="615" y="304"/>
                    <a:pt x="616" y="304"/>
                  </a:cubicBezTo>
                  <a:cubicBezTo>
                    <a:pt x="616" y="304"/>
                    <a:pt x="616" y="304"/>
                    <a:pt x="616" y="304"/>
                  </a:cubicBezTo>
                  <a:cubicBezTo>
                    <a:pt x="618" y="304"/>
                    <a:pt x="618" y="305"/>
                    <a:pt x="618" y="306"/>
                  </a:cubicBezTo>
                  <a:cubicBezTo>
                    <a:pt x="618" y="306"/>
                    <a:pt x="618" y="306"/>
                    <a:pt x="618" y="306"/>
                  </a:cubicBezTo>
                  <a:cubicBezTo>
                    <a:pt x="618" y="307"/>
                    <a:pt x="618" y="308"/>
                    <a:pt x="616" y="308"/>
                  </a:cubicBezTo>
                  <a:cubicBezTo>
                    <a:pt x="616" y="308"/>
                    <a:pt x="616" y="308"/>
                    <a:pt x="616" y="308"/>
                  </a:cubicBezTo>
                  <a:cubicBezTo>
                    <a:pt x="616" y="308"/>
                    <a:pt x="616" y="308"/>
                    <a:pt x="616" y="308"/>
                  </a:cubicBezTo>
                  <a:cubicBezTo>
                    <a:pt x="616" y="308"/>
                    <a:pt x="616" y="308"/>
                    <a:pt x="616" y="308"/>
                  </a:cubicBezTo>
                  <a:cubicBezTo>
                    <a:pt x="615" y="308"/>
                    <a:pt x="614" y="307"/>
                    <a:pt x="614" y="306"/>
                  </a:cubicBezTo>
                  <a:close/>
                  <a:moveTo>
                    <a:pt x="2" y="297"/>
                  </a:moveTo>
                  <a:cubicBezTo>
                    <a:pt x="1" y="297"/>
                    <a:pt x="0" y="296"/>
                    <a:pt x="0" y="29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0" y="294"/>
                    <a:pt x="1" y="293"/>
                    <a:pt x="2" y="293"/>
                  </a:cubicBezTo>
                  <a:cubicBezTo>
                    <a:pt x="2" y="293"/>
                    <a:pt x="2" y="293"/>
                    <a:pt x="2" y="293"/>
                  </a:cubicBezTo>
                  <a:cubicBezTo>
                    <a:pt x="3" y="293"/>
                    <a:pt x="4" y="294"/>
                    <a:pt x="4" y="295"/>
                  </a:cubicBezTo>
                  <a:cubicBezTo>
                    <a:pt x="4" y="295"/>
                    <a:pt x="4" y="295"/>
                    <a:pt x="4" y="295"/>
                  </a:cubicBezTo>
                  <a:cubicBezTo>
                    <a:pt x="4" y="295"/>
                    <a:pt x="4" y="295"/>
                    <a:pt x="4" y="295"/>
                  </a:cubicBezTo>
                  <a:cubicBezTo>
                    <a:pt x="4" y="295"/>
                    <a:pt x="4" y="295"/>
                    <a:pt x="4" y="295"/>
                  </a:cubicBezTo>
                  <a:cubicBezTo>
                    <a:pt x="4" y="296"/>
                    <a:pt x="3" y="297"/>
                    <a:pt x="2" y="297"/>
                  </a:cubicBezTo>
                  <a:cubicBezTo>
                    <a:pt x="2" y="297"/>
                    <a:pt x="2" y="297"/>
                    <a:pt x="2" y="297"/>
                  </a:cubicBezTo>
                  <a:cubicBezTo>
                    <a:pt x="2" y="297"/>
                    <a:pt x="2" y="297"/>
                    <a:pt x="2" y="297"/>
                  </a:cubicBezTo>
                  <a:close/>
                  <a:moveTo>
                    <a:pt x="614" y="294"/>
                  </a:moveTo>
                  <a:cubicBezTo>
                    <a:pt x="614" y="293"/>
                    <a:pt x="615" y="292"/>
                    <a:pt x="616" y="292"/>
                  </a:cubicBezTo>
                  <a:cubicBezTo>
                    <a:pt x="616" y="292"/>
                    <a:pt x="616" y="292"/>
                    <a:pt x="616" y="292"/>
                  </a:cubicBezTo>
                  <a:cubicBezTo>
                    <a:pt x="617" y="292"/>
                    <a:pt x="618" y="293"/>
                    <a:pt x="618" y="294"/>
                  </a:cubicBezTo>
                  <a:cubicBezTo>
                    <a:pt x="618" y="294"/>
                    <a:pt x="618" y="294"/>
                    <a:pt x="618" y="294"/>
                  </a:cubicBezTo>
                  <a:cubicBezTo>
                    <a:pt x="618" y="295"/>
                    <a:pt x="617" y="296"/>
                    <a:pt x="616" y="296"/>
                  </a:cubicBezTo>
                  <a:cubicBezTo>
                    <a:pt x="616" y="296"/>
                    <a:pt x="616" y="296"/>
                    <a:pt x="616" y="296"/>
                  </a:cubicBezTo>
                  <a:cubicBezTo>
                    <a:pt x="616" y="296"/>
                    <a:pt x="616" y="296"/>
                    <a:pt x="616" y="296"/>
                  </a:cubicBezTo>
                  <a:cubicBezTo>
                    <a:pt x="616" y="296"/>
                    <a:pt x="616" y="296"/>
                    <a:pt x="616" y="296"/>
                  </a:cubicBezTo>
                  <a:cubicBezTo>
                    <a:pt x="615" y="296"/>
                    <a:pt x="614" y="295"/>
                    <a:pt x="614" y="294"/>
                  </a:cubicBezTo>
                  <a:close/>
                  <a:moveTo>
                    <a:pt x="3" y="285"/>
                  </a:moveTo>
                  <a:cubicBezTo>
                    <a:pt x="2" y="285"/>
                    <a:pt x="1" y="284"/>
                    <a:pt x="1" y="283"/>
                  </a:cubicBezTo>
                  <a:cubicBezTo>
                    <a:pt x="1" y="283"/>
                    <a:pt x="1" y="283"/>
                    <a:pt x="1" y="283"/>
                  </a:cubicBezTo>
                  <a:cubicBezTo>
                    <a:pt x="1" y="282"/>
                    <a:pt x="2" y="281"/>
                    <a:pt x="3" y="281"/>
                  </a:cubicBezTo>
                  <a:cubicBezTo>
                    <a:pt x="3" y="281"/>
                    <a:pt x="3" y="281"/>
                    <a:pt x="3" y="281"/>
                  </a:cubicBezTo>
                  <a:cubicBezTo>
                    <a:pt x="4" y="281"/>
                    <a:pt x="5" y="282"/>
                    <a:pt x="5" y="283"/>
                  </a:cubicBezTo>
                  <a:cubicBezTo>
                    <a:pt x="5" y="283"/>
                    <a:pt x="5" y="283"/>
                    <a:pt x="5" y="283"/>
                  </a:cubicBezTo>
                  <a:cubicBezTo>
                    <a:pt x="5" y="284"/>
                    <a:pt x="4" y="285"/>
                    <a:pt x="3" y="285"/>
                  </a:cubicBezTo>
                  <a:cubicBezTo>
                    <a:pt x="3" y="285"/>
                    <a:pt x="3" y="285"/>
                    <a:pt x="3" y="285"/>
                  </a:cubicBezTo>
                  <a:cubicBezTo>
                    <a:pt x="3" y="285"/>
                    <a:pt x="3" y="285"/>
                    <a:pt x="3" y="285"/>
                  </a:cubicBezTo>
                  <a:close/>
                  <a:moveTo>
                    <a:pt x="613" y="282"/>
                  </a:moveTo>
                  <a:cubicBezTo>
                    <a:pt x="613" y="281"/>
                    <a:pt x="614" y="280"/>
                    <a:pt x="615" y="280"/>
                  </a:cubicBezTo>
                  <a:cubicBezTo>
                    <a:pt x="615" y="280"/>
                    <a:pt x="615" y="280"/>
                    <a:pt x="615" y="280"/>
                  </a:cubicBezTo>
                  <a:cubicBezTo>
                    <a:pt x="616" y="280"/>
                    <a:pt x="617" y="281"/>
                    <a:pt x="617" y="282"/>
                  </a:cubicBezTo>
                  <a:cubicBezTo>
                    <a:pt x="617" y="282"/>
                    <a:pt x="617" y="282"/>
                    <a:pt x="617" y="282"/>
                  </a:cubicBezTo>
                  <a:cubicBezTo>
                    <a:pt x="617" y="283"/>
                    <a:pt x="617" y="284"/>
                    <a:pt x="615" y="284"/>
                  </a:cubicBezTo>
                  <a:cubicBezTo>
                    <a:pt x="615" y="284"/>
                    <a:pt x="615" y="284"/>
                    <a:pt x="615" y="284"/>
                  </a:cubicBezTo>
                  <a:cubicBezTo>
                    <a:pt x="615" y="284"/>
                    <a:pt x="615" y="284"/>
                    <a:pt x="615" y="284"/>
                  </a:cubicBezTo>
                  <a:cubicBezTo>
                    <a:pt x="615" y="284"/>
                    <a:pt x="615" y="284"/>
                    <a:pt x="615" y="284"/>
                  </a:cubicBezTo>
                  <a:cubicBezTo>
                    <a:pt x="614" y="284"/>
                    <a:pt x="613" y="284"/>
                    <a:pt x="613" y="282"/>
                  </a:cubicBezTo>
                  <a:close/>
                  <a:moveTo>
                    <a:pt x="4" y="273"/>
                  </a:moveTo>
                  <a:cubicBezTo>
                    <a:pt x="3" y="273"/>
                    <a:pt x="2" y="272"/>
                    <a:pt x="2" y="271"/>
                  </a:cubicBezTo>
                  <a:cubicBezTo>
                    <a:pt x="2" y="271"/>
                    <a:pt x="2" y="271"/>
                    <a:pt x="2" y="271"/>
                  </a:cubicBezTo>
                  <a:cubicBezTo>
                    <a:pt x="2" y="270"/>
                    <a:pt x="3" y="269"/>
                    <a:pt x="4" y="269"/>
                  </a:cubicBezTo>
                  <a:cubicBezTo>
                    <a:pt x="4" y="269"/>
                    <a:pt x="4" y="269"/>
                    <a:pt x="4" y="269"/>
                  </a:cubicBezTo>
                  <a:cubicBezTo>
                    <a:pt x="5" y="269"/>
                    <a:pt x="6" y="270"/>
                    <a:pt x="6" y="271"/>
                  </a:cubicBezTo>
                  <a:cubicBezTo>
                    <a:pt x="6" y="271"/>
                    <a:pt x="6" y="271"/>
                    <a:pt x="6" y="271"/>
                  </a:cubicBezTo>
                  <a:cubicBezTo>
                    <a:pt x="6" y="271"/>
                    <a:pt x="6" y="271"/>
                    <a:pt x="6" y="272"/>
                  </a:cubicBezTo>
                  <a:cubicBezTo>
                    <a:pt x="6" y="272"/>
                    <a:pt x="6" y="272"/>
                    <a:pt x="6" y="272"/>
                  </a:cubicBezTo>
                  <a:cubicBezTo>
                    <a:pt x="6" y="273"/>
                    <a:pt x="5" y="273"/>
                    <a:pt x="4" y="273"/>
                  </a:cubicBezTo>
                  <a:cubicBezTo>
                    <a:pt x="4" y="273"/>
                    <a:pt x="4" y="273"/>
                    <a:pt x="4" y="273"/>
                  </a:cubicBezTo>
                  <a:cubicBezTo>
                    <a:pt x="4" y="273"/>
                    <a:pt x="4" y="273"/>
                    <a:pt x="4" y="273"/>
                  </a:cubicBezTo>
                  <a:close/>
                  <a:moveTo>
                    <a:pt x="612" y="271"/>
                  </a:moveTo>
                  <a:cubicBezTo>
                    <a:pt x="612" y="269"/>
                    <a:pt x="613" y="268"/>
                    <a:pt x="614" y="268"/>
                  </a:cubicBezTo>
                  <a:cubicBezTo>
                    <a:pt x="614" y="268"/>
                    <a:pt x="614" y="268"/>
                    <a:pt x="614" y="268"/>
                  </a:cubicBezTo>
                  <a:cubicBezTo>
                    <a:pt x="615" y="268"/>
                    <a:pt x="616" y="269"/>
                    <a:pt x="616" y="270"/>
                  </a:cubicBezTo>
                  <a:cubicBezTo>
                    <a:pt x="616" y="270"/>
                    <a:pt x="616" y="270"/>
                    <a:pt x="616" y="270"/>
                  </a:cubicBezTo>
                  <a:cubicBezTo>
                    <a:pt x="616" y="271"/>
                    <a:pt x="615" y="272"/>
                    <a:pt x="614" y="272"/>
                  </a:cubicBezTo>
                  <a:cubicBezTo>
                    <a:pt x="614" y="272"/>
                    <a:pt x="614" y="272"/>
                    <a:pt x="614" y="272"/>
                  </a:cubicBezTo>
                  <a:cubicBezTo>
                    <a:pt x="614" y="272"/>
                    <a:pt x="614" y="272"/>
                    <a:pt x="614" y="272"/>
                  </a:cubicBezTo>
                  <a:cubicBezTo>
                    <a:pt x="614" y="272"/>
                    <a:pt x="614" y="272"/>
                    <a:pt x="614" y="272"/>
                  </a:cubicBezTo>
                  <a:cubicBezTo>
                    <a:pt x="613" y="272"/>
                    <a:pt x="612" y="272"/>
                    <a:pt x="612" y="271"/>
                  </a:cubicBezTo>
                  <a:close/>
                  <a:moveTo>
                    <a:pt x="6" y="261"/>
                  </a:moveTo>
                  <a:cubicBezTo>
                    <a:pt x="4" y="261"/>
                    <a:pt x="4" y="260"/>
                    <a:pt x="4" y="259"/>
                  </a:cubicBezTo>
                  <a:cubicBezTo>
                    <a:pt x="4" y="259"/>
                    <a:pt x="4" y="259"/>
                    <a:pt x="4" y="259"/>
                  </a:cubicBezTo>
                  <a:cubicBezTo>
                    <a:pt x="4" y="258"/>
                    <a:pt x="5" y="257"/>
                    <a:pt x="6" y="257"/>
                  </a:cubicBezTo>
                  <a:cubicBezTo>
                    <a:pt x="6" y="257"/>
                    <a:pt x="6" y="257"/>
                    <a:pt x="6" y="257"/>
                  </a:cubicBezTo>
                  <a:cubicBezTo>
                    <a:pt x="7" y="258"/>
                    <a:pt x="8" y="259"/>
                    <a:pt x="8" y="260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8" y="261"/>
                    <a:pt x="7" y="261"/>
                    <a:pt x="6" y="261"/>
                  </a:cubicBezTo>
                  <a:cubicBezTo>
                    <a:pt x="6" y="261"/>
                    <a:pt x="6" y="261"/>
                    <a:pt x="6" y="261"/>
                  </a:cubicBezTo>
                  <a:cubicBezTo>
                    <a:pt x="6" y="261"/>
                    <a:pt x="6" y="261"/>
                    <a:pt x="6" y="261"/>
                  </a:cubicBezTo>
                  <a:close/>
                  <a:moveTo>
                    <a:pt x="610" y="259"/>
                  </a:moveTo>
                  <a:cubicBezTo>
                    <a:pt x="610" y="258"/>
                    <a:pt x="611" y="257"/>
                    <a:pt x="612" y="256"/>
                  </a:cubicBezTo>
                  <a:cubicBezTo>
                    <a:pt x="612" y="256"/>
                    <a:pt x="612" y="256"/>
                    <a:pt x="612" y="256"/>
                  </a:cubicBezTo>
                  <a:cubicBezTo>
                    <a:pt x="613" y="256"/>
                    <a:pt x="614" y="257"/>
                    <a:pt x="614" y="258"/>
                  </a:cubicBezTo>
                  <a:cubicBezTo>
                    <a:pt x="614" y="258"/>
                    <a:pt x="614" y="258"/>
                    <a:pt x="614" y="258"/>
                  </a:cubicBezTo>
                  <a:cubicBezTo>
                    <a:pt x="614" y="259"/>
                    <a:pt x="614" y="260"/>
                    <a:pt x="612" y="260"/>
                  </a:cubicBezTo>
                  <a:cubicBezTo>
                    <a:pt x="612" y="260"/>
                    <a:pt x="612" y="260"/>
                    <a:pt x="612" y="260"/>
                  </a:cubicBezTo>
                  <a:cubicBezTo>
                    <a:pt x="612" y="260"/>
                    <a:pt x="612" y="260"/>
                    <a:pt x="612" y="260"/>
                  </a:cubicBezTo>
                  <a:cubicBezTo>
                    <a:pt x="612" y="260"/>
                    <a:pt x="612" y="260"/>
                    <a:pt x="612" y="260"/>
                  </a:cubicBezTo>
                  <a:cubicBezTo>
                    <a:pt x="611" y="260"/>
                    <a:pt x="610" y="260"/>
                    <a:pt x="610" y="259"/>
                  </a:cubicBezTo>
                  <a:close/>
                  <a:moveTo>
                    <a:pt x="8" y="250"/>
                  </a:moveTo>
                  <a:cubicBezTo>
                    <a:pt x="7" y="249"/>
                    <a:pt x="6" y="248"/>
                    <a:pt x="6" y="247"/>
                  </a:cubicBezTo>
                  <a:cubicBezTo>
                    <a:pt x="6" y="247"/>
                    <a:pt x="6" y="247"/>
                    <a:pt x="6" y="247"/>
                  </a:cubicBezTo>
                  <a:cubicBezTo>
                    <a:pt x="6" y="246"/>
                    <a:pt x="7" y="245"/>
                    <a:pt x="8" y="246"/>
                  </a:cubicBezTo>
                  <a:cubicBezTo>
                    <a:pt x="8" y="246"/>
                    <a:pt x="8" y="246"/>
                    <a:pt x="8" y="246"/>
                  </a:cubicBezTo>
                  <a:cubicBezTo>
                    <a:pt x="10" y="246"/>
                    <a:pt x="10" y="247"/>
                    <a:pt x="10" y="248"/>
                  </a:cubicBezTo>
                  <a:cubicBezTo>
                    <a:pt x="10" y="248"/>
                    <a:pt x="10" y="248"/>
                    <a:pt x="10" y="248"/>
                  </a:cubicBezTo>
                  <a:cubicBezTo>
                    <a:pt x="10" y="248"/>
                    <a:pt x="10" y="248"/>
                    <a:pt x="10" y="248"/>
                  </a:cubicBezTo>
                  <a:cubicBezTo>
                    <a:pt x="10" y="248"/>
                    <a:pt x="10" y="248"/>
                    <a:pt x="10" y="248"/>
                  </a:cubicBezTo>
                  <a:cubicBezTo>
                    <a:pt x="10" y="249"/>
                    <a:pt x="9" y="250"/>
                    <a:pt x="8" y="250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50"/>
                    <a:pt x="8" y="250"/>
                    <a:pt x="8" y="250"/>
                  </a:cubicBezTo>
                  <a:close/>
                  <a:moveTo>
                    <a:pt x="608" y="247"/>
                  </a:moveTo>
                  <a:cubicBezTo>
                    <a:pt x="608" y="246"/>
                    <a:pt x="608" y="245"/>
                    <a:pt x="609" y="245"/>
                  </a:cubicBezTo>
                  <a:cubicBezTo>
                    <a:pt x="609" y="245"/>
                    <a:pt x="609" y="245"/>
                    <a:pt x="609" y="245"/>
                  </a:cubicBezTo>
                  <a:cubicBezTo>
                    <a:pt x="611" y="244"/>
                    <a:pt x="612" y="245"/>
                    <a:pt x="612" y="246"/>
                  </a:cubicBezTo>
                  <a:cubicBezTo>
                    <a:pt x="612" y="246"/>
                    <a:pt x="612" y="246"/>
                    <a:pt x="612" y="246"/>
                  </a:cubicBezTo>
                  <a:cubicBezTo>
                    <a:pt x="612" y="247"/>
                    <a:pt x="611" y="248"/>
                    <a:pt x="610" y="249"/>
                  </a:cubicBezTo>
                  <a:cubicBezTo>
                    <a:pt x="610" y="249"/>
                    <a:pt x="610" y="249"/>
                    <a:pt x="610" y="249"/>
                  </a:cubicBezTo>
                  <a:cubicBezTo>
                    <a:pt x="610" y="249"/>
                    <a:pt x="610" y="249"/>
                    <a:pt x="610" y="249"/>
                  </a:cubicBezTo>
                  <a:cubicBezTo>
                    <a:pt x="610" y="249"/>
                    <a:pt x="610" y="249"/>
                    <a:pt x="610" y="249"/>
                  </a:cubicBezTo>
                  <a:cubicBezTo>
                    <a:pt x="609" y="249"/>
                    <a:pt x="608" y="248"/>
                    <a:pt x="608" y="247"/>
                  </a:cubicBezTo>
                  <a:close/>
                  <a:moveTo>
                    <a:pt x="10" y="238"/>
                  </a:moveTo>
                  <a:cubicBezTo>
                    <a:pt x="9" y="238"/>
                    <a:pt x="9" y="237"/>
                    <a:pt x="9" y="235"/>
                  </a:cubicBezTo>
                  <a:cubicBezTo>
                    <a:pt x="9" y="235"/>
                    <a:pt x="9" y="235"/>
                    <a:pt x="9" y="235"/>
                  </a:cubicBezTo>
                  <a:cubicBezTo>
                    <a:pt x="9" y="234"/>
                    <a:pt x="10" y="234"/>
                    <a:pt x="11" y="234"/>
                  </a:cubicBezTo>
                  <a:cubicBezTo>
                    <a:pt x="11" y="234"/>
                    <a:pt x="11" y="234"/>
                    <a:pt x="11" y="234"/>
                  </a:cubicBezTo>
                  <a:cubicBezTo>
                    <a:pt x="12" y="234"/>
                    <a:pt x="13" y="235"/>
                    <a:pt x="13" y="236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2" y="237"/>
                    <a:pt x="12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0" y="238"/>
                    <a:pt x="10" y="238"/>
                  </a:cubicBezTo>
                  <a:close/>
                  <a:moveTo>
                    <a:pt x="605" y="235"/>
                  </a:moveTo>
                  <a:cubicBezTo>
                    <a:pt x="605" y="234"/>
                    <a:pt x="606" y="233"/>
                    <a:pt x="607" y="233"/>
                  </a:cubicBezTo>
                  <a:cubicBezTo>
                    <a:pt x="607" y="233"/>
                    <a:pt x="607" y="233"/>
                    <a:pt x="607" y="233"/>
                  </a:cubicBezTo>
                  <a:cubicBezTo>
                    <a:pt x="608" y="233"/>
                    <a:pt x="609" y="233"/>
                    <a:pt x="609" y="234"/>
                  </a:cubicBezTo>
                  <a:cubicBezTo>
                    <a:pt x="609" y="234"/>
                    <a:pt x="609" y="234"/>
                    <a:pt x="609" y="234"/>
                  </a:cubicBezTo>
                  <a:cubicBezTo>
                    <a:pt x="609" y="236"/>
                    <a:pt x="609" y="237"/>
                    <a:pt x="608" y="237"/>
                  </a:cubicBezTo>
                  <a:cubicBezTo>
                    <a:pt x="608" y="237"/>
                    <a:pt x="608" y="237"/>
                    <a:pt x="608" y="237"/>
                  </a:cubicBezTo>
                  <a:cubicBezTo>
                    <a:pt x="607" y="237"/>
                    <a:pt x="607" y="237"/>
                    <a:pt x="607" y="237"/>
                  </a:cubicBezTo>
                  <a:cubicBezTo>
                    <a:pt x="607" y="237"/>
                    <a:pt x="607" y="237"/>
                    <a:pt x="607" y="237"/>
                  </a:cubicBezTo>
                  <a:cubicBezTo>
                    <a:pt x="606" y="237"/>
                    <a:pt x="605" y="236"/>
                    <a:pt x="605" y="235"/>
                  </a:cubicBezTo>
                  <a:close/>
                  <a:moveTo>
                    <a:pt x="13" y="226"/>
                  </a:moveTo>
                  <a:cubicBezTo>
                    <a:pt x="12" y="226"/>
                    <a:pt x="12" y="225"/>
                    <a:pt x="12" y="224"/>
                  </a:cubicBezTo>
                  <a:cubicBezTo>
                    <a:pt x="12" y="224"/>
                    <a:pt x="12" y="224"/>
                    <a:pt x="12" y="224"/>
                  </a:cubicBezTo>
                  <a:cubicBezTo>
                    <a:pt x="12" y="223"/>
                    <a:pt x="13" y="222"/>
                    <a:pt x="14" y="222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5" y="223"/>
                    <a:pt x="16" y="224"/>
                    <a:pt x="16" y="225"/>
                  </a:cubicBezTo>
                  <a:cubicBezTo>
                    <a:pt x="16" y="225"/>
                    <a:pt x="16" y="225"/>
                    <a:pt x="16" y="225"/>
                  </a:cubicBezTo>
                  <a:cubicBezTo>
                    <a:pt x="16" y="226"/>
                    <a:pt x="15" y="226"/>
                    <a:pt x="14" y="226"/>
                  </a:cubicBezTo>
                  <a:cubicBezTo>
                    <a:pt x="14" y="226"/>
                    <a:pt x="14" y="226"/>
                    <a:pt x="14" y="226"/>
                  </a:cubicBezTo>
                  <a:cubicBezTo>
                    <a:pt x="14" y="226"/>
                    <a:pt x="13" y="226"/>
                    <a:pt x="13" y="226"/>
                  </a:cubicBezTo>
                  <a:close/>
                  <a:moveTo>
                    <a:pt x="602" y="224"/>
                  </a:moveTo>
                  <a:cubicBezTo>
                    <a:pt x="602" y="223"/>
                    <a:pt x="602" y="222"/>
                    <a:pt x="603" y="221"/>
                  </a:cubicBezTo>
                  <a:cubicBezTo>
                    <a:pt x="603" y="221"/>
                    <a:pt x="603" y="221"/>
                    <a:pt x="603" y="221"/>
                  </a:cubicBezTo>
                  <a:cubicBezTo>
                    <a:pt x="604" y="221"/>
                    <a:pt x="606" y="222"/>
                    <a:pt x="606" y="223"/>
                  </a:cubicBezTo>
                  <a:cubicBezTo>
                    <a:pt x="606" y="223"/>
                    <a:pt x="606" y="223"/>
                    <a:pt x="606" y="223"/>
                  </a:cubicBezTo>
                  <a:cubicBezTo>
                    <a:pt x="606" y="224"/>
                    <a:pt x="606" y="225"/>
                    <a:pt x="605" y="225"/>
                  </a:cubicBezTo>
                  <a:cubicBezTo>
                    <a:pt x="605" y="225"/>
                    <a:pt x="605" y="225"/>
                    <a:pt x="605" y="225"/>
                  </a:cubicBezTo>
                  <a:cubicBezTo>
                    <a:pt x="604" y="225"/>
                    <a:pt x="604" y="225"/>
                    <a:pt x="604" y="225"/>
                  </a:cubicBezTo>
                  <a:cubicBezTo>
                    <a:pt x="604" y="225"/>
                    <a:pt x="604" y="225"/>
                    <a:pt x="604" y="225"/>
                  </a:cubicBezTo>
                  <a:cubicBezTo>
                    <a:pt x="603" y="225"/>
                    <a:pt x="602" y="225"/>
                    <a:pt x="602" y="224"/>
                  </a:cubicBezTo>
                  <a:close/>
                  <a:moveTo>
                    <a:pt x="17" y="215"/>
                  </a:moveTo>
                  <a:cubicBezTo>
                    <a:pt x="16" y="215"/>
                    <a:pt x="15" y="213"/>
                    <a:pt x="16" y="212"/>
                  </a:cubicBezTo>
                  <a:cubicBezTo>
                    <a:pt x="16" y="212"/>
                    <a:pt x="16" y="212"/>
                    <a:pt x="16" y="212"/>
                  </a:cubicBezTo>
                  <a:cubicBezTo>
                    <a:pt x="16" y="211"/>
                    <a:pt x="17" y="211"/>
                    <a:pt x="18" y="211"/>
                  </a:cubicBezTo>
                  <a:cubicBezTo>
                    <a:pt x="18" y="211"/>
                    <a:pt x="18" y="211"/>
                    <a:pt x="18" y="211"/>
                  </a:cubicBezTo>
                  <a:cubicBezTo>
                    <a:pt x="19" y="211"/>
                    <a:pt x="20" y="213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8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lose/>
                  <a:moveTo>
                    <a:pt x="598" y="213"/>
                  </a:moveTo>
                  <a:cubicBezTo>
                    <a:pt x="598" y="211"/>
                    <a:pt x="599" y="210"/>
                    <a:pt x="600" y="210"/>
                  </a:cubicBezTo>
                  <a:cubicBezTo>
                    <a:pt x="600" y="210"/>
                    <a:pt x="600" y="210"/>
                    <a:pt x="600" y="210"/>
                  </a:cubicBezTo>
                  <a:cubicBezTo>
                    <a:pt x="601" y="210"/>
                    <a:pt x="602" y="210"/>
                    <a:pt x="602" y="211"/>
                  </a:cubicBezTo>
                  <a:cubicBezTo>
                    <a:pt x="602" y="211"/>
                    <a:pt x="602" y="211"/>
                    <a:pt x="602" y="211"/>
                  </a:cubicBezTo>
                  <a:cubicBezTo>
                    <a:pt x="603" y="212"/>
                    <a:pt x="602" y="213"/>
                    <a:pt x="601" y="214"/>
                  </a:cubicBezTo>
                  <a:cubicBezTo>
                    <a:pt x="601" y="214"/>
                    <a:pt x="601" y="214"/>
                    <a:pt x="601" y="214"/>
                  </a:cubicBezTo>
                  <a:cubicBezTo>
                    <a:pt x="601" y="214"/>
                    <a:pt x="601" y="214"/>
                    <a:pt x="600" y="214"/>
                  </a:cubicBezTo>
                  <a:cubicBezTo>
                    <a:pt x="600" y="214"/>
                    <a:pt x="600" y="214"/>
                    <a:pt x="600" y="214"/>
                  </a:cubicBezTo>
                  <a:cubicBezTo>
                    <a:pt x="600" y="214"/>
                    <a:pt x="599" y="213"/>
                    <a:pt x="598" y="213"/>
                  </a:cubicBezTo>
                  <a:close/>
                  <a:moveTo>
                    <a:pt x="21" y="204"/>
                  </a:moveTo>
                  <a:cubicBezTo>
                    <a:pt x="20" y="203"/>
                    <a:pt x="19" y="202"/>
                    <a:pt x="20" y="201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20" y="200"/>
                    <a:pt x="21" y="199"/>
                    <a:pt x="22" y="200"/>
                  </a:cubicBezTo>
                  <a:cubicBezTo>
                    <a:pt x="22" y="200"/>
                    <a:pt x="22" y="200"/>
                    <a:pt x="22" y="200"/>
                  </a:cubicBezTo>
                  <a:cubicBezTo>
                    <a:pt x="23" y="200"/>
                    <a:pt x="24" y="201"/>
                    <a:pt x="23" y="202"/>
                  </a:cubicBezTo>
                  <a:cubicBezTo>
                    <a:pt x="23" y="202"/>
                    <a:pt x="23" y="202"/>
                    <a:pt x="23" y="202"/>
                  </a:cubicBezTo>
                  <a:cubicBezTo>
                    <a:pt x="23" y="203"/>
                    <a:pt x="22" y="204"/>
                    <a:pt x="21" y="204"/>
                  </a:cubicBezTo>
                  <a:cubicBezTo>
                    <a:pt x="21" y="204"/>
                    <a:pt x="21" y="204"/>
                    <a:pt x="21" y="204"/>
                  </a:cubicBezTo>
                  <a:cubicBezTo>
                    <a:pt x="21" y="204"/>
                    <a:pt x="21" y="204"/>
                    <a:pt x="21" y="204"/>
                  </a:cubicBezTo>
                  <a:close/>
                  <a:moveTo>
                    <a:pt x="594" y="201"/>
                  </a:moveTo>
                  <a:cubicBezTo>
                    <a:pt x="594" y="200"/>
                    <a:pt x="595" y="199"/>
                    <a:pt x="596" y="199"/>
                  </a:cubicBezTo>
                  <a:cubicBezTo>
                    <a:pt x="596" y="199"/>
                    <a:pt x="596" y="199"/>
                    <a:pt x="596" y="199"/>
                  </a:cubicBezTo>
                  <a:cubicBezTo>
                    <a:pt x="597" y="198"/>
                    <a:pt x="598" y="199"/>
                    <a:pt x="598" y="200"/>
                  </a:cubicBezTo>
                  <a:cubicBezTo>
                    <a:pt x="598" y="200"/>
                    <a:pt x="598" y="200"/>
                    <a:pt x="598" y="200"/>
                  </a:cubicBezTo>
                  <a:cubicBezTo>
                    <a:pt x="599" y="201"/>
                    <a:pt x="598" y="202"/>
                    <a:pt x="597" y="202"/>
                  </a:cubicBezTo>
                  <a:cubicBezTo>
                    <a:pt x="597" y="202"/>
                    <a:pt x="597" y="202"/>
                    <a:pt x="597" y="202"/>
                  </a:cubicBezTo>
                  <a:cubicBezTo>
                    <a:pt x="597" y="203"/>
                    <a:pt x="597" y="203"/>
                    <a:pt x="596" y="203"/>
                  </a:cubicBezTo>
                  <a:cubicBezTo>
                    <a:pt x="596" y="203"/>
                    <a:pt x="596" y="203"/>
                    <a:pt x="596" y="203"/>
                  </a:cubicBezTo>
                  <a:cubicBezTo>
                    <a:pt x="595" y="203"/>
                    <a:pt x="595" y="202"/>
                    <a:pt x="594" y="201"/>
                  </a:cubicBezTo>
                  <a:close/>
                  <a:moveTo>
                    <a:pt x="25" y="192"/>
                  </a:moveTo>
                  <a:cubicBezTo>
                    <a:pt x="24" y="192"/>
                    <a:pt x="24" y="191"/>
                    <a:pt x="24" y="190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24" y="189"/>
                    <a:pt x="26" y="188"/>
                    <a:pt x="27" y="189"/>
                  </a:cubicBezTo>
                  <a:cubicBezTo>
                    <a:pt x="27" y="189"/>
                    <a:pt x="27" y="189"/>
                    <a:pt x="27" y="189"/>
                  </a:cubicBezTo>
                  <a:cubicBezTo>
                    <a:pt x="28" y="189"/>
                    <a:pt x="28" y="190"/>
                    <a:pt x="28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27" y="192"/>
                    <a:pt x="27" y="193"/>
                    <a:pt x="26" y="193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6" y="193"/>
                    <a:pt x="25" y="193"/>
                    <a:pt x="25" y="192"/>
                  </a:cubicBezTo>
                  <a:close/>
                  <a:moveTo>
                    <a:pt x="590" y="190"/>
                  </a:moveTo>
                  <a:cubicBezTo>
                    <a:pt x="590" y="189"/>
                    <a:pt x="590" y="188"/>
                    <a:pt x="591" y="188"/>
                  </a:cubicBezTo>
                  <a:cubicBezTo>
                    <a:pt x="591" y="188"/>
                    <a:pt x="591" y="188"/>
                    <a:pt x="591" y="188"/>
                  </a:cubicBezTo>
                  <a:cubicBezTo>
                    <a:pt x="592" y="187"/>
                    <a:pt x="593" y="188"/>
                    <a:pt x="594" y="189"/>
                  </a:cubicBezTo>
                  <a:cubicBezTo>
                    <a:pt x="594" y="189"/>
                    <a:pt x="594" y="189"/>
                    <a:pt x="594" y="189"/>
                  </a:cubicBezTo>
                  <a:cubicBezTo>
                    <a:pt x="594" y="190"/>
                    <a:pt x="594" y="191"/>
                    <a:pt x="593" y="191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2" y="191"/>
                    <a:pt x="592" y="191"/>
                    <a:pt x="592" y="191"/>
                  </a:cubicBezTo>
                  <a:cubicBezTo>
                    <a:pt x="592" y="191"/>
                    <a:pt x="592" y="191"/>
                    <a:pt x="592" y="191"/>
                  </a:cubicBezTo>
                  <a:cubicBezTo>
                    <a:pt x="591" y="191"/>
                    <a:pt x="590" y="191"/>
                    <a:pt x="590" y="190"/>
                  </a:cubicBezTo>
                  <a:close/>
                  <a:moveTo>
                    <a:pt x="30" y="181"/>
                  </a:moveTo>
                  <a:cubicBezTo>
                    <a:pt x="29" y="181"/>
                    <a:pt x="28" y="180"/>
                    <a:pt x="29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9" y="178"/>
                    <a:pt x="31" y="177"/>
                    <a:pt x="32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3" y="178"/>
                    <a:pt x="33" y="179"/>
                    <a:pt x="33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81"/>
                    <a:pt x="32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1"/>
                  </a:cubicBezTo>
                  <a:close/>
                  <a:moveTo>
                    <a:pt x="585" y="179"/>
                  </a:moveTo>
                  <a:cubicBezTo>
                    <a:pt x="585" y="178"/>
                    <a:pt x="585" y="177"/>
                    <a:pt x="586" y="177"/>
                  </a:cubicBezTo>
                  <a:cubicBezTo>
                    <a:pt x="586" y="177"/>
                    <a:pt x="586" y="177"/>
                    <a:pt x="586" y="177"/>
                  </a:cubicBezTo>
                  <a:cubicBezTo>
                    <a:pt x="587" y="176"/>
                    <a:pt x="588" y="177"/>
                    <a:pt x="589" y="178"/>
                  </a:cubicBezTo>
                  <a:cubicBezTo>
                    <a:pt x="589" y="178"/>
                    <a:pt x="589" y="178"/>
                    <a:pt x="589" y="178"/>
                  </a:cubicBezTo>
                  <a:cubicBezTo>
                    <a:pt x="589" y="179"/>
                    <a:pt x="589" y="180"/>
                    <a:pt x="588" y="180"/>
                  </a:cubicBezTo>
                  <a:cubicBezTo>
                    <a:pt x="588" y="180"/>
                    <a:pt x="588" y="180"/>
                    <a:pt x="588" y="180"/>
                  </a:cubicBezTo>
                  <a:cubicBezTo>
                    <a:pt x="587" y="180"/>
                    <a:pt x="587" y="181"/>
                    <a:pt x="587" y="181"/>
                  </a:cubicBezTo>
                  <a:cubicBezTo>
                    <a:pt x="587" y="181"/>
                    <a:pt x="587" y="181"/>
                    <a:pt x="587" y="181"/>
                  </a:cubicBezTo>
                  <a:cubicBezTo>
                    <a:pt x="586" y="181"/>
                    <a:pt x="585" y="180"/>
                    <a:pt x="585" y="179"/>
                  </a:cubicBezTo>
                  <a:close/>
                  <a:moveTo>
                    <a:pt x="35" y="171"/>
                  </a:moveTo>
                  <a:cubicBezTo>
                    <a:pt x="34" y="170"/>
                    <a:pt x="34" y="169"/>
                    <a:pt x="34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6" y="167"/>
                    <a:pt x="37" y="167"/>
                  </a:cubicBezTo>
                  <a:cubicBezTo>
                    <a:pt x="37" y="167"/>
                    <a:pt x="37" y="167"/>
                    <a:pt x="37" y="167"/>
                  </a:cubicBezTo>
                  <a:cubicBezTo>
                    <a:pt x="38" y="168"/>
                    <a:pt x="38" y="169"/>
                    <a:pt x="38" y="170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7" y="170"/>
                    <a:pt x="37" y="171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5" y="171"/>
                    <a:pt x="35" y="171"/>
                  </a:cubicBezTo>
                  <a:close/>
                  <a:moveTo>
                    <a:pt x="580" y="169"/>
                  </a:moveTo>
                  <a:cubicBezTo>
                    <a:pt x="579" y="168"/>
                    <a:pt x="580" y="167"/>
                    <a:pt x="581" y="166"/>
                  </a:cubicBezTo>
                  <a:cubicBezTo>
                    <a:pt x="581" y="166"/>
                    <a:pt x="581" y="166"/>
                    <a:pt x="581" y="166"/>
                  </a:cubicBezTo>
                  <a:cubicBezTo>
                    <a:pt x="582" y="166"/>
                    <a:pt x="583" y="166"/>
                    <a:pt x="583" y="167"/>
                  </a:cubicBezTo>
                  <a:cubicBezTo>
                    <a:pt x="583" y="167"/>
                    <a:pt x="583" y="167"/>
                    <a:pt x="583" y="167"/>
                  </a:cubicBezTo>
                  <a:cubicBezTo>
                    <a:pt x="584" y="168"/>
                    <a:pt x="583" y="169"/>
                    <a:pt x="582" y="170"/>
                  </a:cubicBezTo>
                  <a:cubicBezTo>
                    <a:pt x="582" y="170"/>
                    <a:pt x="582" y="170"/>
                    <a:pt x="582" y="170"/>
                  </a:cubicBezTo>
                  <a:cubicBezTo>
                    <a:pt x="582" y="170"/>
                    <a:pt x="582" y="170"/>
                    <a:pt x="582" y="170"/>
                  </a:cubicBezTo>
                  <a:cubicBezTo>
                    <a:pt x="582" y="170"/>
                    <a:pt x="582" y="170"/>
                    <a:pt x="582" y="170"/>
                  </a:cubicBezTo>
                  <a:cubicBezTo>
                    <a:pt x="581" y="170"/>
                    <a:pt x="580" y="169"/>
                    <a:pt x="580" y="169"/>
                  </a:cubicBezTo>
                  <a:close/>
                  <a:moveTo>
                    <a:pt x="41" y="160"/>
                  </a:moveTo>
                  <a:cubicBezTo>
                    <a:pt x="40" y="159"/>
                    <a:pt x="39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2" y="156"/>
                    <a:pt x="43" y="157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4" y="157"/>
                    <a:pt x="44" y="158"/>
                    <a:pt x="44" y="159"/>
                  </a:cubicBezTo>
                  <a:cubicBezTo>
                    <a:pt x="44" y="159"/>
                    <a:pt x="44" y="159"/>
                    <a:pt x="44" y="159"/>
                  </a:cubicBezTo>
                  <a:cubicBezTo>
                    <a:pt x="44" y="159"/>
                    <a:pt x="44" y="159"/>
                    <a:pt x="44" y="159"/>
                  </a:cubicBezTo>
                  <a:cubicBezTo>
                    <a:pt x="44" y="159"/>
                    <a:pt x="44" y="159"/>
                    <a:pt x="44" y="159"/>
                  </a:cubicBezTo>
                  <a:cubicBezTo>
                    <a:pt x="43" y="160"/>
                    <a:pt x="42" y="160"/>
                    <a:pt x="42" y="160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1" y="160"/>
                    <a:pt x="41" y="160"/>
                    <a:pt x="41" y="160"/>
                  </a:cubicBezTo>
                  <a:close/>
                  <a:moveTo>
                    <a:pt x="574" y="158"/>
                  </a:moveTo>
                  <a:cubicBezTo>
                    <a:pt x="574" y="158"/>
                    <a:pt x="574" y="158"/>
                    <a:pt x="574" y="158"/>
                  </a:cubicBezTo>
                  <a:cubicBezTo>
                    <a:pt x="574" y="158"/>
                    <a:pt x="574" y="158"/>
                    <a:pt x="574" y="158"/>
                  </a:cubicBezTo>
                  <a:cubicBezTo>
                    <a:pt x="573" y="157"/>
                    <a:pt x="574" y="156"/>
                    <a:pt x="575" y="156"/>
                  </a:cubicBezTo>
                  <a:cubicBezTo>
                    <a:pt x="575" y="156"/>
                    <a:pt x="575" y="156"/>
                    <a:pt x="575" y="156"/>
                  </a:cubicBezTo>
                  <a:cubicBezTo>
                    <a:pt x="576" y="155"/>
                    <a:pt x="577" y="155"/>
                    <a:pt x="577" y="156"/>
                  </a:cubicBezTo>
                  <a:cubicBezTo>
                    <a:pt x="577" y="156"/>
                    <a:pt x="577" y="156"/>
                    <a:pt x="577" y="156"/>
                  </a:cubicBezTo>
                  <a:cubicBezTo>
                    <a:pt x="578" y="157"/>
                    <a:pt x="578" y="158"/>
                    <a:pt x="577" y="159"/>
                  </a:cubicBezTo>
                  <a:cubicBezTo>
                    <a:pt x="577" y="159"/>
                    <a:pt x="577" y="159"/>
                    <a:pt x="577" y="159"/>
                  </a:cubicBezTo>
                  <a:cubicBezTo>
                    <a:pt x="576" y="159"/>
                    <a:pt x="576" y="159"/>
                    <a:pt x="576" y="159"/>
                  </a:cubicBezTo>
                  <a:cubicBezTo>
                    <a:pt x="576" y="159"/>
                    <a:pt x="576" y="159"/>
                    <a:pt x="576" y="159"/>
                  </a:cubicBezTo>
                  <a:cubicBezTo>
                    <a:pt x="575" y="159"/>
                    <a:pt x="574" y="159"/>
                    <a:pt x="574" y="158"/>
                  </a:cubicBezTo>
                  <a:close/>
                  <a:moveTo>
                    <a:pt x="47" y="150"/>
                  </a:moveTo>
                  <a:cubicBezTo>
                    <a:pt x="46" y="149"/>
                    <a:pt x="46" y="148"/>
                    <a:pt x="46" y="147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7" y="146"/>
                    <a:pt x="48" y="146"/>
                    <a:pt x="49" y="146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0" y="147"/>
                    <a:pt x="50" y="148"/>
                    <a:pt x="50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49" y="150"/>
                    <a:pt x="49" y="150"/>
                    <a:pt x="48" y="150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48" y="150"/>
                    <a:pt x="47" y="150"/>
                    <a:pt x="47" y="150"/>
                  </a:cubicBezTo>
                  <a:close/>
                  <a:moveTo>
                    <a:pt x="568" y="148"/>
                  </a:moveTo>
                  <a:cubicBezTo>
                    <a:pt x="568" y="148"/>
                    <a:pt x="568" y="148"/>
                    <a:pt x="568" y="148"/>
                  </a:cubicBezTo>
                  <a:cubicBezTo>
                    <a:pt x="568" y="148"/>
                    <a:pt x="568" y="148"/>
                    <a:pt x="568" y="148"/>
                  </a:cubicBezTo>
                  <a:cubicBezTo>
                    <a:pt x="567" y="147"/>
                    <a:pt x="568" y="146"/>
                    <a:pt x="569" y="145"/>
                  </a:cubicBezTo>
                  <a:cubicBezTo>
                    <a:pt x="569" y="145"/>
                    <a:pt x="569" y="145"/>
                    <a:pt x="569" y="145"/>
                  </a:cubicBezTo>
                  <a:cubicBezTo>
                    <a:pt x="569" y="145"/>
                    <a:pt x="571" y="145"/>
                    <a:pt x="571" y="146"/>
                  </a:cubicBezTo>
                  <a:cubicBezTo>
                    <a:pt x="571" y="146"/>
                    <a:pt x="571" y="146"/>
                    <a:pt x="571" y="146"/>
                  </a:cubicBezTo>
                  <a:cubicBezTo>
                    <a:pt x="572" y="147"/>
                    <a:pt x="572" y="148"/>
                    <a:pt x="571" y="149"/>
                  </a:cubicBezTo>
                  <a:cubicBezTo>
                    <a:pt x="571" y="149"/>
                    <a:pt x="571" y="149"/>
                    <a:pt x="571" y="149"/>
                  </a:cubicBezTo>
                  <a:cubicBezTo>
                    <a:pt x="570" y="149"/>
                    <a:pt x="570" y="149"/>
                    <a:pt x="570" y="149"/>
                  </a:cubicBezTo>
                  <a:cubicBezTo>
                    <a:pt x="570" y="149"/>
                    <a:pt x="570" y="149"/>
                    <a:pt x="570" y="149"/>
                  </a:cubicBezTo>
                  <a:cubicBezTo>
                    <a:pt x="569" y="149"/>
                    <a:pt x="568" y="149"/>
                    <a:pt x="568" y="148"/>
                  </a:cubicBezTo>
                  <a:close/>
                  <a:moveTo>
                    <a:pt x="53" y="140"/>
                  </a:moveTo>
                  <a:cubicBezTo>
                    <a:pt x="52" y="139"/>
                    <a:pt x="52" y="138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53" y="136"/>
                    <a:pt x="55" y="136"/>
                    <a:pt x="55" y="136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56" y="137"/>
                    <a:pt x="57" y="138"/>
                    <a:pt x="56" y="139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0"/>
                    <a:pt x="55" y="140"/>
                    <a:pt x="54" y="140"/>
                  </a:cubicBezTo>
                  <a:cubicBezTo>
                    <a:pt x="54" y="140"/>
                    <a:pt x="54" y="140"/>
                    <a:pt x="54" y="140"/>
                  </a:cubicBezTo>
                  <a:cubicBezTo>
                    <a:pt x="54" y="140"/>
                    <a:pt x="54" y="140"/>
                    <a:pt x="53" y="140"/>
                  </a:cubicBezTo>
                  <a:close/>
                  <a:moveTo>
                    <a:pt x="561" y="138"/>
                  </a:moveTo>
                  <a:cubicBezTo>
                    <a:pt x="561" y="138"/>
                    <a:pt x="561" y="138"/>
                    <a:pt x="561" y="138"/>
                  </a:cubicBezTo>
                  <a:cubicBezTo>
                    <a:pt x="561" y="138"/>
                    <a:pt x="561" y="138"/>
                    <a:pt x="561" y="138"/>
                  </a:cubicBezTo>
                  <a:cubicBezTo>
                    <a:pt x="561" y="137"/>
                    <a:pt x="561" y="136"/>
                    <a:pt x="562" y="135"/>
                  </a:cubicBezTo>
                  <a:cubicBezTo>
                    <a:pt x="562" y="135"/>
                    <a:pt x="562" y="135"/>
                    <a:pt x="562" y="135"/>
                  </a:cubicBezTo>
                  <a:cubicBezTo>
                    <a:pt x="563" y="135"/>
                    <a:pt x="564" y="135"/>
                    <a:pt x="565" y="136"/>
                  </a:cubicBezTo>
                  <a:cubicBezTo>
                    <a:pt x="565" y="136"/>
                    <a:pt x="565" y="136"/>
                    <a:pt x="565" y="136"/>
                  </a:cubicBezTo>
                  <a:cubicBezTo>
                    <a:pt x="565" y="137"/>
                    <a:pt x="565" y="138"/>
                    <a:pt x="564" y="139"/>
                  </a:cubicBezTo>
                  <a:cubicBezTo>
                    <a:pt x="564" y="139"/>
                    <a:pt x="564" y="139"/>
                    <a:pt x="564" y="139"/>
                  </a:cubicBezTo>
                  <a:cubicBezTo>
                    <a:pt x="564" y="139"/>
                    <a:pt x="563" y="139"/>
                    <a:pt x="563" y="139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2" y="139"/>
                    <a:pt x="562" y="139"/>
                    <a:pt x="561" y="138"/>
                  </a:cubicBezTo>
                  <a:close/>
                  <a:moveTo>
                    <a:pt x="60" y="130"/>
                  </a:moveTo>
                  <a:cubicBezTo>
                    <a:pt x="59" y="129"/>
                    <a:pt x="59" y="128"/>
                    <a:pt x="60" y="127"/>
                  </a:cubicBezTo>
                  <a:cubicBezTo>
                    <a:pt x="60" y="127"/>
                    <a:pt x="60" y="127"/>
                    <a:pt x="60" y="127"/>
                  </a:cubicBezTo>
                  <a:cubicBezTo>
                    <a:pt x="60" y="126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3" y="127"/>
                    <a:pt x="64" y="128"/>
                    <a:pt x="63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2" y="130"/>
                    <a:pt x="62" y="130"/>
                    <a:pt x="61" y="130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61" y="130"/>
                    <a:pt x="60" y="130"/>
                    <a:pt x="60" y="130"/>
                  </a:cubicBezTo>
                  <a:close/>
                  <a:moveTo>
                    <a:pt x="555" y="128"/>
                  </a:moveTo>
                  <a:cubicBezTo>
                    <a:pt x="554" y="127"/>
                    <a:pt x="554" y="126"/>
                    <a:pt x="555" y="125"/>
                  </a:cubicBezTo>
                  <a:cubicBezTo>
                    <a:pt x="555" y="125"/>
                    <a:pt x="555" y="125"/>
                    <a:pt x="555" y="125"/>
                  </a:cubicBezTo>
                  <a:cubicBezTo>
                    <a:pt x="556" y="125"/>
                    <a:pt x="557" y="125"/>
                    <a:pt x="558" y="126"/>
                  </a:cubicBezTo>
                  <a:cubicBezTo>
                    <a:pt x="558" y="126"/>
                    <a:pt x="558" y="126"/>
                    <a:pt x="558" y="126"/>
                  </a:cubicBezTo>
                  <a:cubicBezTo>
                    <a:pt x="558" y="127"/>
                    <a:pt x="558" y="128"/>
                    <a:pt x="557" y="129"/>
                  </a:cubicBezTo>
                  <a:cubicBezTo>
                    <a:pt x="557" y="129"/>
                    <a:pt x="557" y="129"/>
                    <a:pt x="557" y="129"/>
                  </a:cubicBezTo>
                  <a:cubicBezTo>
                    <a:pt x="557" y="129"/>
                    <a:pt x="557" y="129"/>
                    <a:pt x="556" y="129"/>
                  </a:cubicBezTo>
                  <a:cubicBezTo>
                    <a:pt x="556" y="129"/>
                    <a:pt x="556" y="129"/>
                    <a:pt x="556" y="129"/>
                  </a:cubicBezTo>
                  <a:cubicBezTo>
                    <a:pt x="556" y="129"/>
                    <a:pt x="555" y="129"/>
                    <a:pt x="555" y="128"/>
                  </a:cubicBezTo>
                  <a:close/>
                  <a:moveTo>
                    <a:pt x="67" y="120"/>
                  </a:moveTo>
                  <a:cubicBezTo>
                    <a:pt x="66" y="119"/>
                    <a:pt x="66" y="118"/>
                    <a:pt x="67" y="117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8" y="116"/>
                    <a:pt x="69" y="116"/>
                    <a:pt x="70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1" y="118"/>
                    <a:pt x="71" y="119"/>
                    <a:pt x="70" y="120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20"/>
                    <a:pt x="69" y="121"/>
                    <a:pt x="69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8" y="121"/>
                    <a:pt x="68" y="120"/>
                    <a:pt x="67" y="120"/>
                  </a:cubicBezTo>
                  <a:close/>
                  <a:moveTo>
                    <a:pt x="547" y="119"/>
                  </a:moveTo>
                  <a:cubicBezTo>
                    <a:pt x="547" y="119"/>
                    <a:pt x="547" y="119"/>
                    <a:pt x="547" y="119"/>
                  </a:cubicBezTo>
                  <a:cubicBezTo>
                    <a:pt x="547" y="119"/>
                    <a:pt x="547" y="119"/>
                    <a:pt x="547" y="119"/>
                  </a:cubicBezTo>
                  <a:cubicBezTo>
                    <a:pt x="547" y="118"/>
                    <a:pt x="547" y="117"/>
                    <a:pt x="548" y="116"/>
                  </a:cubicBezTo>
                  <a:cubicBezTo>
                    <a:pt x="548" y="116"/>
                    <a:pt x="548" y="116"/>
                    <a:pt x="548" y="116"/>
                  </a:cubicBezTo>
                  <a:cubicBezTo>
                    <a:pt x="548" y="115"/>
                    <a:pt x="550" y="115"/>
                    <a:pt x="550" y="116"/>
                  </a:cubicBezTo>
                  <a:cubicBezTo>
                    <a:pt x="550" y="116"/>
                    <a:pt x="550" y="116"/>
                    <a:pt x="550" y="116"/>
                  </a:cubicBezTo>
                  <a:cubicBezTo>
                    <a:pt x="551" y="117"/>
                    <a:pt x="551" y="118"/>
                    <a:pt x="550" y="119"/>
                  </a:cubicBezTo>
                  <a:cubicBezTo>
                    <a:pt x="550" y="119"/>
                    <a:pt x="550" y="119"/>
                    <a:pt x="550" y="119"/>
                  </a:cubicBezTo>
                  <a:cubicBezTo>
                    <a:pt x="550" y="119"/>
                    <a:pt x="549" y="120"/>
                    <a:pt x="549" y="120"/>
                  </a:cubicBezTo>
                  <a:cubicBezTo>
                    <a:pt x="549" y="120"/>
                    <a:pt x="549" y="120"/>
                    <a:pt x="549" y="120"/>
                  </a:cubicBezTo>
                  <a:cubicBezTo>
                    <a:pt x="548" y="120"/>
                    <a:pt x="548" y="119"/>
                    <a:pt x="547" y="119"/>
                  </a:cubicBezTo>
                  <a:close/>
                  <a:moveTo>
                    <a:pt x="75" y="111"/>
                  </a:moveTo>
                  <a:cubicBezTo>
                    <a:pt x="74" y="110"/>
                    <a:pt x="74" y="109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7"/>
                    <a:pt x="77" y="107"/>
                    <a:pt x="77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8" y="108"/>
                    <a:pt x="78" y="110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6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6" y="111"/>
                    <a:pt x="75" y="111"/>
                    <a:pt x="75" y="111"/>
                  </a:cubicBezTo>
                  <a:close/>
                  <a:moveTo>
                    <a:pt x="540" y="110"/>
                  </a:moveTo>
                  <a:cubicBezTo>
                    <a:pt x="539" y="109"/>
                    <a:pt x="539" y="108"/>
                    <a:pt x="540" y="107"/>
                  </a:cubicBezTo>
                  <a:cubicBezTo>
                    <a:pt x="540" y="107"/>
                    <a:pt x="540" y="107"/>
                    <a:pt x="540" y="107"/>
                  </a:cubicBezTo>
                  <a:cubicBezTo>
                    <a:pt x="541" y="106"/>
                    <a:pt x="542" y="106"/>
                    <a:pt x="543" y="107"/>
                  </a:cubicBezTo>
                  <a:cubicBezTo>
                    <a:pt x="543" y="107"/>
                    <a:pt x="543" y="107"/>
                    <a:pt x="543" y="107"/>
                  </a:cubicBezTo>
                  <a:cubicBezTo>
                    <a:pt x="543" y="108"/>
                    <a:pt x="543" y="109"/>
                    <a:pt x="543" y="110"/>
                  </a:cubicBezTo>
                  <a:cubicBezTo>
                    <a:pt x="543" y="110"/>
                    <a:pt x="543" y="110"/>
                    <a:pt x="543" y="110"/>
                  </a:cubicBezTo>
                  <a:cubicBezTo>
                    <a:pt x="542" y="110"/>
                    <a:pt x="542" y="110"/>
                    <a:pt x="541" y="110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41" y="110"/>
                    <a:pt x="540" y="110"/>
                    <a:pt x="540" y="110"/>
                  </a:cubicBezTo>
                  <a:close/>
                  <a:moveTo>
                    <a:pt x="83" y="102"/>
                  </a:moveTo>
                  <a:cubicBezTo>
                    <a:pt x="82" y="101"/>
                    <a:pt x="82" y="100"/>
                    <a:pt x="83" y="99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3" y="98"/>
                    <a:pt x="85" y="98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100"/>
                    <a:pt x="86" y="101"/>
                    <a:pt x="8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5" y="102"/>
                    <a:pt x="85" y="102"/>
                    <a:pt x="84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02"/>
                    <a:pt x="83" y="102"/>
                    <a:pt x="83" y="102"/>
                  </a:cubicBezTo>
                  <a:close/>
                  <a:moveTo>
                    <a:pt x="532" y="101"/>
                  </a:moveTo>
                  <a:cubicBezTo>
                    <a:pt x="531" y="100"/>
                    <a:pt x="531" y="99"/>
                    <a:pt x="532" y="98"/>
                  </a:cubicBezTo>
                  <a:cubicBezTo>
                    <a:pt x="532" y="98"/>
                    <a:pt x="532" y="98"/>
                    <a:pt x="532" y="98"/>
                  </a:cubicBezTo>
                  <a:cubicBezTo>
                    <a:pt x="533" y="97"/>
                    <a:pt x="534" y="97"/>
                    <a:pt x="535" y="98"/>
                  </a:cubicBezTo>
                  <a:cubicBezTo>
                    <a:pt x="535" y="98"/>
                    <a:pt x="535" y="98"/>
                    <a:pt x="535" y="98"/>
                  </a:cubicBezTo>
                  <a:cubicBezTo>
                    <a:pt x="535" y="99"/>
                    <a:pt x="535" y="100"/>
                    <a:pt x="535" y="101"/>
                  </a:cubicBezTo>
                  <a:cubicBezTo>
                    <a:pt x="535" y="101"/>
                    <a:pt x="535" y="101"/>
                    <a:pt x="535" y="101"/>
                  </a:cubicBezTo>
                  <a:cubicBezTo>
                    <a:pt x="534" y="101"/>
                    <a:pt x="534" y="101"/>
                    <a:pt x="533" y="101"/>
                  </a:cubicBezTo>
                  <a:cubicBezTo>
                    <a:pt x="533" y="101"/>
                    <a:pt x="533" y="101"/>
                    <a:pt x="533" y="101"/>
                  </a:cubicBezTo>
                  <a:cubicBezTo>
                    <a:pt x="533" y="101"/>
                    <a:pt x="532" y="101"/>
                    <a:pt x="532" y="101"/>
                  </a:cubicBezTo>
                  <a:close/>
                  <a:moveTo>
                    <a:pt x="91" y="93"/>
                  </a:moveTo>
                  <a:cubicBezTo>
                    <a:pt x="90" y="92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2" y="89"/>
                    <a:pt x="93" y="89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5" y="91"/>
                    <a:pt x="95" y="92"/>
                    <a:pt x="9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3" y="93"/>
                    <a:pt x="93" y="94"/>
                    <a:pt x="92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2" y="94"/>
                    <a:pt x="91" y="93"/>
                    <a:pt x="91" y="93"/>
                  </a:cubicBezTo>
                  <a:close/>
                  <a:moveTo>
                    <a:pt x="523" y="92"/>
                  </a:moveTo>
                  <a:cubicBezTo>
                    <a:pt x="523" y="91"/>
                    <a:pt x="523" y="90"/>
                    <a:pt x="523" y="89"/>
                  </a:cubicBezTo>
                  <a:cubicBezTo>
                    <a:pt x="523" y="89"/>
                    <a:pt x="523" y="89"/>
                    <a:pt x="523" y="89"/>
                  </a:cubicBezTo>
                  <a:cubicBezTo>
                    <a:pt x="524" y="89"/>
                    <a:pt x="525" y="89"/>
                    <a:pt x="526" y="89"/>
                  </a:cubicBezTo>
                  <a:cubicBezTo>
                    <a:pt x="526" y="89"/>
                    <a:pt x="526" y="89"/>
                    <a:pt x="526" y="89"/>
                  </a:cubicBezTo>
                  <a:cubicBezTo>
                    <a:pt x="527" y="90"/>
                    <a:pt x="527" y="91"/>
                    <a:pt x="526" y="92"/>
                  </a:cubicBezTo>
                  <a:cubicBezTo>
                    <a:pt x="526" y="92"/>
                    <a:pt x="526" y="92"/>
                    <a:pt x="526" y="92"/>
                  </a:cubicBezTo>
                  <a:cubicBezTo>
                    <a:pt x="526" y="93"/>
                    <a:pt x="525" y="93"/>
                    <a:pt x="525" y="93"/>
                  </a:cubicBezTo>
                  <a:cubicBezTo>
                    <a:pt x="525" y="93"/>
                    <a:pt x="525" y="93"/>
                    <a:pt x="525" y="93"/>
                  </a:cubicBezTo>
                  <a:cubicBezTo>
                    <a:pt x="524" y="93"/>
                    <a:pt x="524" y="93"/>
                    <a:pt x="523" y="92"/>
                  </a:cubicBezTo>
                  <a:close/>
                  <a:moveTo>
                    <a:pt x="100" y="85"/>
                  </a:moveTo>
                  <a:cubicBezTo>
                    <a:pt x="99" y="84"/>
                    <a:pt x="99" y="83"/>
                    <a:pt x="100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01" y="81"/>
                    <a:pt x="102" y="81"/>
                    <a:pt x="103" y="82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3" y="83"/>
                    <a:pt x="103" y="84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2" y="85"/>
                    <a:pt x="102" y="85"/>
                    <a:pt x="101" y="85"/>
                  </a:cubicBezTo>
                  <a:cubicBezTo>
                    <a:pt x="101" y="85"/>
                    <a:pt x="101" y="85"/>
                    <a:pt x="101" y="85"/>
                  </a:cubicBezTo>
                  <a:cubicBezTo>
                    <a:pt x="101" y="85"/>
                    <a:pt x="100" y="85"/>
                    <a:pt x="100" y="85"/>
                  </a:cubicBezTo>
                  <a:close/>
                  <a:moveTo>
                    <a:pt x="515" y="84"/>
                  </a:moveTo>
                  <a:cubicBezTo>
                    <a:pt x="515" y="84"/>
                    <a:pt x="515" y="84"/>
                    <a:pt x="515" y="84"/>
                  </a:cubicBezTo>
                  <a:cubicBezTo>
                    <a:pt x="515" y="84"/>
                    <a:pt x="515" y="84"/>
                    <a:pt x="515" y="84"/>
                  </a:cubicBezTo>
                  <a:cubicBezTo>
                    <a:pt x="514" y="83"/>
                    <a:pt x="514" y="82"/>
                    <a:pt x="515" y="81"/>
                  </a:cubicBezTo>
                  <a:cubicBezTo>
                    <a:pt x="515" y="81"/>
                    <a:pt x="515" y="81"/>
                    <a:pt x="515" y="81"/>
                  </a:cubicBezTo>
                  <a:cubicBezTo>
                    <a:pt x="515" y="80"/>
                    <a:pt x="517" y="80"/>
                    <a:pt x="518" y="81"/>
                  </a:cubicBezTo>
                  <a:cubicBezTo>
                    <a:pt x="518" y="81"/>
                    <a:pt x="518" y="81"/>
                    <a:pt x="518" y="81"/>
                  </a:cubicBezTo>
                  <a:cubicBezTo>
                    <a:pt x="518" y="82"/>
                    <a:pt x="518" y="83"/>
                    <a:pt x="518" y="84"/>
                  </a:cubicBezTo>
                  <a:cubicBezTo>
                    <a:pt x="518" y="84"/>
                    <a:pt x="518" y="84"/>
                    <a:pt x="518" y="84"/>
                  </a:cubicBezTo>
                  <a:cubicBezTo>
                    <a:pt x="517" y="84"/>
                    <a:pt x="517" y="85"/>
                    <a:pt x="516" y="85"/>
                  </a:cubicBezTo>
                  <a:cubicBezTo>
                    <a:pt x="516" y="85"/>
                    <a:pt x="516" y="85"/>
                    <a:pt x="516" y="85"/>
                  </a:cubicBezTo>
                  <a:cubicBezTo>
                    <a:pt x="516" y="85"/>
                    <a:pt x="515" y="84"/>
                    <a:pt x="515" y="84"/>
                  </a:cubicBezTo>
                  <a:close/>
                  <a:moveTo>
                    <a:pt x="109" y="77"/>
                  </a:moveTo>
                  <a:cubicBezTo>
                    <a:pt x="108" y="76"/>
                    <a:pt x="108" y="74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ubicBezTo>
                    <a:pt x="110" y="73"/>
                    <a:pt x="111" y="73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5"/>
                    <a:pt x="112" y="76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09" y="77"/>
                    <a:pt x="109" y="77"/>
                  </a:cubicBezTo>
                  <a:close/>
                  <a:moveTo>
                    <a:pt x="506" y="76"/>
                  </a:moveTo>
                  <a:cubicBezTo>
                    <a:pt x="505" y="75"/>
                    <a:pt x="505" y="74"/>
                    <a:pt x="506" y="73"/>
                  </a:cubicBezTo>
                  <a:cubicBezTo>
                    <a:pt x="506" y="73"/>
                    <a:pt x="506" y="73"/>
                    <a:pt x="506" y="73"/>
                  </a:cubicBezTo>
                  <a:cubicBezTo>
                    <a:pt x="506" y="72"/>
                    <a:pt x="508" y="72"/>
                    <a:pt x="509" y="73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509" y="74"/>
                    <a:pt x="509" y="75"/>
                    <a:pt x="509" y="76"/>
                  </a:cubicBezTo>
                  <a:cubicBezTo>
                    <a:pt x="509" y="76"/>
                    <a:pt x="509" y="76"/>
                    <a:pt x="509" y="76"/>
                  </a:cubicBezTo>
                  <a:cubicBezTo>
                    <a:pt x="508" y="76"/>
                    <a:pt x="508" y="77"/>
                    <a:pt x="507" y="77"/>
                  </a:cubicBezTo>
                  <a:cubicBezTo>
                    <a:pt x="507" y="77"/>
                    <a:pt x="507" y="77"/>
                    <a:pt x="507" y="77"/>
                  </a:cubicBezTo>
                  <a:cubicBezTo>
                    <a:pt x="507" y="77"/>
                    <a:pt x="506" y="76"/>
                    <a:pt x="506" y="76"/>
                  </a:cubicBezTo>
                  <a:close/>
                  <a:moveTo>
                    <a:pt x="118" y="69"/>
                  </a:moveTo>
                  <a:cubicBezTo>
                    <a:pt x="117" y="68"/>
                    <a:pt x="117" y="67"/>
                    <a:pt x="118" y="66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19" y="65"/>
                    <a:pt x="120" y="66"/>
                    <a:pt x="121" y="66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22" y="67"/>
                    <a:pt x="121" y="69"/>
                    <a:pt x="121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0" y="70"/>
                    <a:pt x="120" y="70"/>
                    <a:pt x="119" y="70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19" y="70"/>
                    <a:pt x="118" y="69"/>
                    <a:pt x="118" y="69"/>
                  </a:cubicBezTo>
                  <a:close/>
                  <a:moveTo>
                    <a:pt x="497" y="69"/>
                  </a:moveTo>
                  <a:cubicBezTo>
                    <a:pt x="497" y="69"/>
                    <a:pt x="497" y="69"/>
                    <a:pt x="497" y="69"/>
                  </a:cubicBezTo>
                  <a:cubicBezTo>
                    <a:pt x="497" y="69"/>
                    <a:pt x="497" y="69"/>
                    <a:pt x="497" y="69"/>
                  </a:cubicBezTo>
                  <a:cubicBezTo>
                    <a:pt x="496" y="68"/>
                    <a:pt x="496" y="67"/>
                    <a:pt x="496" y="66"/>
                  </a:cubicBezTo>
                  <a:cubicBezTo>
                    <a:pt x="496" y="66"/>
                    <a:pt x="496" y="66"/>
                    <a:pt x="496" y="66"/>
                  </a:cubicBezTo>
                  <a:cubicBezTo>
                    <a:pt x="497" y="65"/>
                    <a:pt x="498" y="65"/>
                    <a:pt x="499" y="65"/>
                  </a:cubicBezTo>
                  <a:cubicBezTo>
                    <a:pt x="499" y="65"/>
                    <a:pt x="499" y="65"/>
                    <a:pt x="499" y="65"/>
                  </a:cubicBezTo>
                  <a:cubicBezTo>
                    <a:pt x="500" y="66"/>
                    <a:pt x="500" y="67"/>
                    <a:pt x="500" y="68"/>
                  </a:cubicBezTo>
                  <a:cubicBezTo>
                    <a:pt x="500" y="68"/>
                    <a:pt x="500" y="68"/>
                    <a:pt x="500" y="68"/>
                  </a:cubicBezTo>
                  <a:cubicBezTo>
                    <a:pt x="499" y="69"/>
                    <a:pt x="499" y="69"/>
                    <a:pt x="498" y="69"/>
                  </a:cubicBezTo>
                  <a:cubicBezTo>
                    <a:pt x="498" y="69"/>
                    <a:pt x="498" y="69"/>
                    <a:pt x="498" y="69"/>
                  </a:cubicBezTo>
                  <a:cubicBezTo>
                    <a:pt x="498" y="69"/>
                    <a:pt x="497" y="69"/>
                    <a:pt x="497" y="69"/>
                  </a:cubicBezTo>
                  <a:close/>
                  <a:moveTo>
                    <a:pt x="127" y="62"/>
                  </a:moveTo>
                  <a:cubicBezTo>
                    <a:pt x="127" y="61"/>
                    <a:pt x="127" y="59"/>
                    <a:pt x="128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9" y="58"/>
                    <a:pt x="130" y="58"/>
                    <a:pt x="131" y="59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1" y="60"/>
                    <a:pt x="131" y="61"/>
                    <a:pt x="130" y="62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30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8" y="62"/>
                    <a:pt x="128" y="62"/>
                    <a:pt x="127" y="62"/>
                  </a:cubicBezTo>
                  <a:close/>
                  <a:moveTo>
                    <a:pt x="487" y="61"/>
                  </a:moveTo>
                  <a:cubicBezTo>
                    <a:pt x="486" y="61"/>
                    <a:pt x="486" y="60"/>
                    <a:pt x="487" y="59"/>
                  </a:cubicBezTo>
                  <a:cubicBezTo>
                    <a:pt x="487" y="59"/>
                    <a:pt x="487" y="59"/>
                    <a:pt x="487" y="59"/>
                  </a:cubicBezTo>
                  <a:cubicBezTo>
                    <a:pt x="487" y="58"/>
                    <a:pt x="489" y="58"/>
                    <a:pt x="490" y="58"/>
                  </a:cubicBezTo>
                  <a:cubicBezTo>
                    <a:pt x="490" y="58"/>
                    <a:pt x="490" y="58"/>
                    <a:pt x="490" y="58"/>
                  </a:cubicBezTo>
                  <a:cubicBezTo>
                    <a:pt x="490" y="59"/>
                    <a:pt x="491" y="60"/>
                    <a:pt x="490" y="61"/>
                  </a:cubicBezTo>
                  <a:cubicBezTo>
                    <a:pt x="490" y="61"/>
                    <a:pt x="490" y="61"/>
                    <a:pt x="490" y="61"/>
                  </a:cubicBezTo>
                  <a:cubicBezTo>
                    <a:pt x="490" y="62"/>
                    <a:pt x="489" y="62"/>
                    <a:pt x="488" y="62"/>
                  </a:cubicBezTo>
                  <a:cubicBezTo>
                    <a:pt x="488" y="62"/>
                    <a:pt x="488" y="62"/>
                    <a:pt x="488" y="62"/>
                  </a:cubicBezTo>
                  <a:cubicBezTo>
                    <a:pt x="488" y="62"/>
                    <a:pt x="488" y="62"/>
                    <a:pt x="487" y="61"/>
                  </a:cubicBezTo>
                  <a:close/>
                  <a:moveTo>
                    <a:pt x="137" y="55"/>
                  </a:moveTo>
                  <a:cubicBezTo>
                    <a:pt x="136" y="54"/>
                    <a:pt x="137" y="52"/>
                    <a:pt x="138" y="52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9" y="51"/>
                    <a:pt x="140" y="51"/>
                    <a:pt x="140" y="52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3"/>
                    <a:pt x="141" y="55"/>
                    <a:pt x="140" y="55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40" y="55"/>
                    <a:pt x="139" y="56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8" y="56"/>
                    <a:pt x="137" y="55"/>
                    <a:pt x="137" y="55"/>
                  </a:cubicBezTo>
                  <a:close/>
                  <a:moveTo>
                    <a:pt x="477" y="55"/>
                  </a:moveTo>
                  <a:cubicBezTo>
                    <a:pt x="477" y="55"/>
                    <a:pt x="477" y="55"/>
                    <a:pt x="477" y="55"/>
                  </a:cubicBezTo>
                  <a:cubicBezTo>
                    <a:pt x="477" y="55"/>
                    <a:pt x="477" y="55"/>
                    <a:pt x="477" y="55"/>
                  </a:cubicBezTo>
                  <a:cubicBezTo>
                    <a:pt x="477" y="54"/>
                    <a:pt x="476" y="53"/>
                    <a:pt x="477" y="52"/>
                  </a:cubicBezTo>
                  <a:cubicBezTo>
                    <a:pt x="477" y="52"/>
                    <a:pt x="477" y="52"/>
                    <a:pt x="477" y="52"/>
                  </a:cubicBezTo>
                  <a:cubicBezTo>
                    <a:pt x="477" y="51"/>
                    <a:pt x="479" y="51"/>
                    <a:pt x="480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1" y="52"/>
                    <a:pt x="481" y="53"/>
                    <a:pt x="480" y="54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0" y="55"/>
                    <a:pt x="479" y="55"/>
                    <a:pt x="479" y="55"/>
                  </a:cubicBezTo>
                  <a:cubicBezTo>
                    <a:pt x="479" y="55"/>
                    <a:pt x="479" y="55"/>
                    <a:pt x="479" y="55"/>
                  </a:cubicBezTo>
                  <a:cubicBezTo>
                    <a:pt x="478" y="55"/>
                    <a:pt x="478" y="55"/>
                    <a:pt x="477" y="55"/>
                  </a:cubicBezTo>
                  <a:close/>
                  <a:moveTo>
                    <a:pt x="147" y="48"/>
                  </a:moveTo>
                  <a:cubicBezTo>
                    <a:pt x="147" y="47"/>
                    <a:pt x="147" y="46"/>
                    <a:pt x="148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9" y="45"/>
                    <a:pt x="150" y="45"/>
                    <a:pt x="151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7"/>
                    <a:pt x="151" y="48"/>
                    <a:pt x="150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0" y="49"/>
                    <a:pt x="149" y="49"/>
                    <a:pt x="149" y="49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148" y="49"/>
                    <a:pt x="148" y="49"/>
                    <a:pt x="147" y="48"/>
                  </a:cubicBezTo>
                  <a:close/>
                  <a:moveTo>
                    <a:pt x="467" y="48"/>
                  </a:moveTo>
                  <a:cubicBezTo>
                    <a:pt x="466" y="48"/>
                    <a:pt x="466" y="46"/>
                    <a:pt x="467" y="46"/>
                  </a:cubicBezTo>
                  <a:cubicBezTo>
                    <a:pt x="467" y="46"/>
                    <a:pt x="467" y="46"/>
                    <a:pt x="467" y="46"/>
                  </a:cubicBezTo>
                  <a:cubicBezTo>
                    <a:pt x="467" y="45"/>
                    <a:pt x="469" y="44"/>
                    <a:pt x="470" y="45"/>
                  </a:cubicBezTo>
                  <a:cubicBezTo>
                    <a:pt x="469" y="45"/>
                    <a:pt x="469" y="45"/>
                    <a:pt x="469" y="45"/>
                  </a:cubicBezTo>
                  <a:cubicBezTo>
                    <a:pt x="470" y="45"/>
                    <a:pt x="471" y="47"/>
                    <a:pt x="470" y="48"/>
                  </a:cubicBezTo>
                  <a:cubicBezTo>
                    <a:pt x="470" y="48"/>
                    <a:pt x="470" y="48"/>
                    <a:pt x="470" y="48"/>
                  </a:cubicBezTo>
                  <a:cubicBezTo>
                    <a:pt x="470" y="48"/>
                    <a:pt x="469" y="49"/>
                    <a:pt x="468" y="49"/>
                  </a:cubicBezTo>
                  <a:cubicBezTo>
                    <a:pt x="468" y="49"/>
                    <a:pt x="468" y="49"/>
                    <a:pt x="468" y="49"/>
                  </a:cubicBezTo>
                  <a:cubicBezTo>
                    <a:pt x="468" y="49"/>
                    <a:pt x="468" y="48"/>
                    <a:pt x="467" y="48"/>
                  </a:cubicBezTo>
                  <a:close/>
                  <a:moveTo>
                    <a:pt x="158" y="42"/>
                  </a:moveTo>
                  <a:cubicBezTo>
                    <a:pt x="157" y="41"/>
                    <a:pt x="157" y="40"/>
                    <a:pt x="158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9" y="39"/>
                    <a:pt x="160" y="39"/>
                    <a:pt x="161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2" y="41"/>
                    <a:pt x="161" y="42"/>
                    <a:pt x="160" y="43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60" y="43"/>
                    <a:pt x="160" y="43"/>
                    <a:pt x="159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9" y="43"/>
                    <a:pt x="158" y="43"/>
                    <a:pt x="158" y="42"/>
                  </a:cubicBezTo>
                  <a:close/>
                  <a:moveTo>
                    <a:pt x="457" y="42"/>
                  </a:moveTo>
                  <a:cubicBezTo>
                    <a:pt x="457" y="42"/>
                    <a:pt x="457" y="42"/>
                    <a:pt x="457" y="42"/>
                  </a:cubicBezTo>
                  <a:cubicBezTo>
                    <a:pt x="457" y="42"/>
                    <a:pt x="457" y="42"/>
                    <a:pt x="457" y="42"/>
                  </a:cubicBezTo>
                  <a:cubicBezTo>
                    <a:pt x="456" y="42"/>
                    <a:pt x="456" y="41"/>
                    <a:pt x="456" y="40"/>
                  </a:cubicBezTo>
                  <a:cubicBezTo>
                    <a:pt x="456" y="40"/>
                    <a:pt x="456" y="40"/>
                    <a:pt x="456" y="40"/>
                  </a:cubicBezTo>
                  <a:cubicBezTo>
                    <a:pt x="457" y="39"/>
                    <a:pt x="458" y="38"/>
                    <a:pt x="459" y="39"/>
                  </a:cubicBezTo>
                  <a:cubicBezTo>
                    <a:pt x="459" y="39"/>
                    <a:pt x="459" y="39"/>
                    <a:pt x="459" y="39"/>
                  </a:cubicBezTo>
                  <a:cubicBezTo>
                    <a:pt x="460" y="39"/>
                    <a:pt x="460" y="41"/>
                    <a:pt x="460" y="41"/>
                  </a:cubicBezTo>
                  <a:cubicBezTo>
                    <a:pt x="460" y="41"/>
                    <a:pt x="460" y="41"/>
                    <a:pt x="460" y="41"/>
                  </a:cubicBezTo>
                  <a:cubicBezTo>
                    <a:pt x="459" y="42"/>
                    <a:pt x="459" y="43"/>
                    <a:pt x="458" y="43"/>
                  </a:cubicBezTo>
                  <a:cubicBezTo>
                    <a:pt x="458" y="43"/>
                    <a:pt x="458" y="43"/>
                    <a:pt x="458" y="43"/>
                  </a:cubicBezTo>
                  <a:cubicBezTo>
                    <a:pt x="458" y="43"/>
                    <a:pt x="457" y="42"/>
                    <a:pt x="457" y="42"/>
                  </a:cubicBezTo>
                  <a:close/>
                  <a:moveTo>
                    <a:pt x="168" y="36"/>
                  </a:moveTo>
                  <a:cubicBezTo>
                    <a:pt x="168" y="35"/>
                    <a:pt x="168" y="34"/>
                    <a:pt x="169" y="34"/>
                  </a:cubicBezTo>
                  <a:cubicBezTo>
                    <a:pt x="169" y="34"/>
                    <a:pt x="169" y="34"/>
                    <a:pt x="169" y="34"/>
                  </a:cubicBezTo>
                  <a:cubicBezTo>
                    <a:pt x="170" y="33"/>
                    <a:pt x="171" y="33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5"/>
                    <a:pt x="172" y="37"/>
                    <a:pt x="171" y="37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71" y="37"/>
                    <a:pt x="170" y="37"/>
                    <a:pt x="170" y="37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69" y="37"/>
                    <a:pt x="168" y="37"/>
                    <a:pt x="168" y="36"/>
                  </a:cubicBezTo>
                  <a:close/>
                  <a:moveTo>
                    <a:pt x="447" y="37"/>
                  </a:moveTo>
                  <a:cubicBezTo>
                    <a:pt x="446" y="36"/>
                    <a:pt x="445" y="35"/>
                    <a:pt x="446" y="34"/>
                  </a:cubicBezTo>
                  <a:cubicBezTo>
                    <a:pt x="446" y="34"/>
                    <a:pt x="446" y="34"/>
                    <a:pt x="446" y="34"/>
                  </a:cubicBezTo>
                  <a:cubicBezTo>
                    <a:pt x="446" y="33"/>
                    <a:pt x="447" y="33"/>
                    <a:pt x="448" y="33"/>
                  </a:cubicBezTo>
                  <a:cubicBezTo>
                    <a:pt x="448" y="33"/>
                    <a:pt x="448" y="33"/>
                    <a:pt x="448" y="33"/>
                  </a:cubicBezTo>
                  <a:cubicBezTo>
                    <a:pt x="449" y="34"/>
                    <a:pt x="450" y="35"/>
                    <a:pt x="449" y="36"/>
                  </a:cubicBezTo>
                  <a:cubicBezTo>
                    <a:pt x="449" y="36"/>
                    <a:pt x="449" y="36"/>
                    <a:pt x="449" y="36"/>
                  </a:cubicBezTo>
                  <a:cubicBezTo>
                    <a:pt x="449" y="37"/>
                    <a:pt x="448" y="37"/>
                    <a:pt x="447" y="37"/>
                  </a:cubicBezTo>
                  <a:cubicBezTo>
                    <a:pt x="447" y="37"/>
                    <a:pt x="447" y="37"/>
                    <a:pt x="447" y="37"/>
                  </a:cubicBezTo>
                  <a:cubicBezTo>
                    <a:pt x="447" y="37"/>
                    <a:pt x="447" y="37"/>
                    <a:pt x="447" y="37"/>
                  </a:cubicBezTo>
                  <a:close/>
                  <a:moveTo>
                    <a:pt x="179" y="31"/>
                  </a:moveTo>
                  <a:cubicBezTo>
                    <a:pt x="178" y="30"/>
                    <a:pt x="179" y="29"/>
                    <a:pt x="180" y="28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1" y="28"/>
                    <a:pt x="182" y="28"/>
                    <a:pt x="183" y="29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3" y="30"/>
                    <a:pt x="183" y="31"/>
                    <a:pt x="182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0" y="32"/>
                    <a:pt x="179" y="32"/>
                    <a:pt x="179" y="31"/>
                  </a:cubicBezTo>
                  <a:close/>
                  <a:moveTo>
                    <a:pt x="436" y="32"/>
                  </a:moveTo>
                  <a:cubicBezTo>
                    <a:pt x="436" y="32"/>
                    <a:pt x="436" y="32"/>
                    <a:pt x="436" y="32"/>
                  </a:cubicBezTo>
                  <a:cubicBezTo>
                    <a:pt x="436" y="32"/>
                    <a:pt x="436" y="32"/>
                    <a:pt x="436" y="32"/>
                  </a:cubicBezTo>
                  <a:cubicBezTo>
                    <a:pt x="435" y="31"/>
                    <a:pt x="434" y="30"/>
                    <a:pt x="435" y="29"/>
                  </a:cubicBezTo>
                  <a:cubicBezTo>
                    <a:pt x="435" y="29"/>
                    <a:pt x="435" y="29"/>
                    <a:pt x="435" y="29"/>
                  </a:cubicBezTo>
                  <a:cubicBezTo>
                    <a:pt x="435" y="28"/>
                    <a:pt x="437" y="27"/>
                    <a:pt x="438" y="28"/>
                  </a:cubicBezTo>
                  <a:cubicBezTo>
                    <a:pt x="438" y="28"/>
                    <a:pt x="438" y="28"/>
                    <a:pt x="438" y="28"/>
                  </a:cubicBezTo>
                  <a:cubicBezTo>
                    <a:pt x="439" y="28"/>
                    <a:pt x="439" y="30"/>
                    <a:pt x="439" y="31"/>
                  </a:cubicBezTo>
                  <a:cubicBezTo>
                    <a:pt x="439" y="31"/>
                    <a:pt x="439" y="31"/>
                    <a:pt x="439" y="31"/>
                  </a:cubicBezTo>
                  <a:cubicBezTo>
                    <a:pt x="438" y="31"/>
                    <a:pt x="437" y="32"/>
                    <a:pt x="437" y="32"/>
                  </a:cubicBezTo>
                  <a:cubicBezTo>
                    <a:pt x="437" y="32"/>
                    <a:pt x="437" y="32"/>
                    <a:pt x="437" y="32"/>
                  </a:cubicBezTo>
                  <a:cubicBezTo>
                    <a:pt x="436" y="32"/>
                    <a:pt x="436" y="32"/>
                    <a:pt x="436" y="32"/>
                  </a:cubicBezTo>
                  <a:close/>
                  <a:moveTo>
                    <a:pt x="190" y="26"/>
                  </a:moveTo>
                  <a:cubicBezTo>
                    <a:pt x="189" y="25"/>
                    <a:pt x="190" y="24"/>
                    <a:pt x="191" y="23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2" y="23"/>
                    <a:pt x="193" y="23"/>
                    <a:pt x="194" y="25"/>
                  </a:cubicBezTo>
                  <a:cubicBezTo>
                    <a:pt x="194" y="25"/>
                    <a:pt x="194" y="25"/>
                    <a:pt x="194" y="25"/>
                  </a:cubicBezTo>
                  <a:cubicBezTo>
                    <a:pt x="194" y="26"/>
                    <a:pt x="193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1" y="27"/>
                    <a:pt x="190" y="27"/>
                    <a:pt x="190" y="26"/>
                  </a:cubicBezTo>
                  <a:close/>
                  <a:moveTo>
                    <a:pt x="425" y="27"/>
                  </a:moveTo>
                  <a:cubicBezTo>
                    <a:pt x="424" y="26"/>
                    <a:pt x="423" y="25"/>
                    <a:pt x="424" y="24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3"/>
                    <a:pt x="426" y="23"/>
                  </a:cubicBezTo>
                  <a:cubicBezTo>
                    <a:pt x="426" y="23"/>
                    <a:pt x="426" y="23"/>
                    <a:pt x="426" y="23"/>
                  </a:cubicBezTo>
                  <a:cubicBezTo>
                    <a:pt x="427" y="24"/>
                    <a:pt x="428" y="25"/>
                    <a:pt x="428" y="26"/>
                  </a:cubicBezTo>
                  <a:cubicBezTo>
                    <a:pt x="428" y="26"/>
                    <a:pt x="428" y="26"/>
                    <a:pt x="428" y="26"/>
                  </a:cubicBezTo>
                  <a:cubicBezTo>
                    <a:pt x="427" y="26"/>
                    <a:pt x="426" y="27"/>
                    <a:pt x="426" y="27"/>
                  </a:cubicBezTo>
                  <a:cubicBezTo>
                    <a:pt x="426" y="27"/>
                    <a:pt x="426" y="27"/>
                    <a:pt x="426" y="27"/>
                  </a:cubicBezTo>
                  <a:cubicBezTo>
                    <a:pt x="425" y="27"/>
                    <a:pt x="425" y="27"/>
                    <a:pt x="425" y="27"/>
                  </a:cubicBezTo>
                  <a:close/>
                  <a:moveTo>
                    <a:pt x="201" y="22"/>
                  </a:moveTo>
                  <a:cubicBezTo>
                    <a:pt x="201" y="21"/>
                    <a:pt x="201" y="19"/>
                    <a:pt x="202" y="1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3" y="19"/>
                    <a:pt x="204" y="19"/>
                    <a:pt x="205" y="20"/>
                  </a:cubicBezTo>
                  <a:cubicBezTo>
                    <a:pt x="205" y="20"/>
                    <a:pt x="205" y="20"/>
                    <a:pt x="205" y="20"/>
                  </a:cubicBezTo>
                  <a:cubicBezTo>
                    <a:pt x="205" y="21"/>
                    <a:pt x="205" y="22"/>
                    <a:pt x="204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2" y="23"/>
                    <a:pt x="201" y="22"/>
                    <a:pt x="201" y="22"/>
                  </a:cubicBezTo>
                  <a:close/>
                  <a:moveTo>
                    <a:pt x="414" y="23"/>
                  </a:moveTo>
                  <a:cubicBezTo>
                    <a:pt x="414" y="23"/>
                    <a:pt x="414" y="23"/>
                    <a:pt x="414" y="23"/>
                  </a:cubicBezTo>
                  <a:cubicBezTo>
                    <a:pt x="414" y="23"/>
                    <a:pt x="414" y="23"/>
                    <a:pt x="414" y="23"/>
                  </a:cubicBezTo>
                  <a:cubicBezTo>
                    <a:pt x="413" y="22"/>
                    <a:pt x="412" y="21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19"/>
                    <a:pt x="414" y="18"/>
                    <a:pt x="415" y="19"/>
                  </a:cubicBezTo>
                  <a:cubicBezTo>
                    <a:pt x="415" y="19"/>
                    <a:pt x="415" y="19"/>
                    <a:pt x="415" y="19"/>
                  </a:cubicBezTo>
                  <a:cubicBezTo>
                    <a:pt x="416" y="19"/>
                    <a:pt x="417" y="20"/>
                    <a:pt x="416" y="21"/>
                  </a:cubicBezTo>
                  <a:cubicBezTo>
                    <a:pt x="416" y="21"/>
                    <a:pt x="416" y="21"/>
                    <a:pt x="416" y="21"/>
                  </a:cubicBezTo>
                  <a:cubicBezTo>
                    <a:pt x="416" y="22"/>
                    <a:pt x="415" y="23"/>
                    <a:pt x="414" y="23"/>
                  </a:cubicBezTo>
                  <a:cubicBezTo>
                    <a:pt x="414" y="23"/>
                    <a:pt x="414" y="23"/>
                    <a:pt x="414" y="23"/>
                  </a:cubicBezTo>
                  <a:cubicBezTo>
                    <a:pt x="414" y="23"/>
                    <a:pt x="414" y="23"/>
                    <a:pt x="414" y="23"/>
                  </a:cubicBezTo>
                  <a:close/>
                  <a:moveTo>
                    <a:pt x="212" y="18"/>
                  </a:moveTo>
                  <a:cubicBezTo>
                    <a:pt x="212" y="17"/>
                    <a:pt x="213" y="15"/>
                    <a:pt x="214" y="15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15" y="15"/>
                    <a:pt x="216" y="15"/>
                    <a:pt x="216" y="16"/>
                  </a:cubicBezTo>
                  <a:cubicBezTo>
                    <a:pt x="216" y="16"/>
                    <a:pt x="216" y="16"/>
                    <a:pt x="216" y="16"/>
                  </a:cubicBezTo>
                  <a:cubicBezTo>
                    <a:pt x="216" y="17"/>
                    <a:pt x="216" y="19"/>
                    <a:pt x="215" y="19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5" y="19"/>
                    <a:pt x="214" y="19"/>
                    <a:pt x="214" y="19"/>
                  </a:cubicBezTo>
                  <a:cubicBezTo>
                    <a:pt x="214" y="19"/>
                    <a:pt x="214" y="19"/>
                    <a:pt x="214" y="19"/>
                  </a:cubicBezTo>
                  <a:cubicBezTo>
                    <a:pt x="213" y="19"/>
                    <a:pt x="213" y="18"/>
                    <a:pt x="212" y="18"/>
                  </a:cubicBezTo>
                  <a:close/>
                  <a:moveTo>
                    <a:pt x="403" y="19"/>
                  </a:moveTo>
                  <a:cubicBezTo>
                    <a:pt x="401" y="18"/>
                    <a:pt x="401" y="17"/>
                    <a:pt x="401" y="16"/>
                  </a:cubicBezTo>
                  <a:cubicBezTo>
                    <a:pt x="401" y="16"/>
                    <a:pt x="401" y="16"/>
                    <a:pt x="401" y="16"/>
                  </a:cubicBezTo>
                  <a:cubicBezTo>
                    <a:pt x="402" y="15"/>
                    <a:pt x="403" y="15"/>
                    <a:pt x="404" y="15"/>
                  </a:cubicBezTo>
                  <a:cubicBezTo>
                    <a:pt x="404" y="15"/>
                    <a:pt x="404" y="15"/>
                    <a:pt x="404" y="15"/>
                  </a:cubicBezTo>
                  <a:cubicBezTo>
                    <a:pt x="405" y="15"/>
                    <a:pt x="405" y="16"/>
                    <a:pt x="405" y="17"/>
                  </a:cubicBezTo>
                  <a:cubicBezTo>
                    <a:pt x="405" y="17"/>
                    <a:pt x="405" y="17"/>
                    <a:pt x="405" y="17"/>
                  </a:cubicBezTo>
                  <a:cubicBezTo>
                    <a:pt x="405" y="18"/>
                    <a:pt x="404" y="19"/>
                    <a:pt x="403" y="19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03" y="19"/>
                    <a:pt x="403" y="19"/>
                    <a:pt x="403" y="19"/>
                  </a:cubicBezTo>
                  <a:close/>
                  <a:moveTo>
                    <a:pt x="224" y="14"/>
                  </a:moveTo>
                  <a:cubicBezTo>
                    <a:pt x="223" y="13"/>
                    <a:pt x="224" y="12"/>
                    <a:pt x="225" y="12"/>
                  </a:cubicBezTo>
                  <a:cubicBezTo>
                    <a:pt x="225" y="12"/>
                    <a:pt x="225" y="12"/>
                    <a:pt x="225" y="12"/>
                  </a:cubicBezTo>
                  <a:cubicBezTo>
                    <a:pt x="226" y="11"/>
                    <a:pt x="227" y="12"/>
                    <a:pt x="228" y="13"/>
                  </a:cubicBezTo>
                  <a:cubicBezTo>
                    <a:pt x="228" y="13"/>
                    <a:pt x="228" y="13"/>
                    <a:pt x="228" y="13"/>
                  </a:cubicBezTo>
                  <a:cubicBezTo>
                    <a:pt x="228" y="14"/>
                    <a:pt x="227" y="15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5" y="16"/>
                    <a:pt x="224" y="15"/>
                    <a:pt x="224" y="14"/>
                  </a:cubicBezTo>
                  <a:close/>
                  <a:moveTo>
                    <a:pt x="391" y="15"/>
                  </a:moveTo>
                  <a:cubicBezTo>
                    <a:pt x="390" y="15"/>
                    <a:pt x="389" y="14"/>
                    <a:pt x="390" y="13"/>
                  </a:cubicBezTo>
                  <a:cubicBezTo>
                    <a:pt x="390" y="13"/>
                    <a:pt x="390" y="13"/>
                    <a:pt x="390" y="13"/>
                  </a:cubicBezTo>
                  <a:cubicBezTo>
                    <a:pt x="390" y="12"/>
                    <a:pt x="391" y="11"/>
                    <a:pt x="392" y="11"/>
                  </a:cubicBezTo>
                  <a:cubicBezTo>
                    <a:pt x="392" y="11"/>
                    <a:pt x="392" y="11"/>
                    <a:pt x="392" y="11"/>
                  </a:cubicBezTo>
                  <a:cubicBezTo>
                    <a:pt x="393" y="12"/>
                    <a:pt x="394" y="13"/>
                    <a:pt x="394" y="14"/>
                  </a:cubicBezTo>
                  <a:cubicBezTo>
                    <a:pt x="394" y="14"/>
                    <a:pt x="394" y="14"/>
                    <a:pt x="394" y="14"/>
                  </a:cubicBezTo>
                  <a:cubicBezTo>
                    <a:pt x="393" y="15"/>
                    <a:pt x="393" y="15"/>
                    <a:pt x="392" y="15"/>
                  </a:cubicBezTo>
                  <a:cubicBezTo>
                    <a:pt x="392" y="15"/>
                    <a:pt x="392" y="15"/>
                    <a:pt x="392" y="15"/>
                  </a:cubicBezTo>
                  <a:cubicBezTo>
                    <a:pt x="391" y="15"/>
                    <a:pt x="391" y="15"/>
                    <a:pt x="391" y="15"/>
                  </a:cubicBezTo>
                  <a:close/>
                  <a:moveTo>
                    <a:pt x="235" y="11"/>
                  </a:moveTo>
                  <a:cubicBezTo>
                    <a:pt x="235" y="10"/>
                    <a:pt x="236" y="9"/>
                    <a:pt x="237" y="9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38" y="8"/>
                    <a:pt x="239" y="9"/>
                    <a:pt x="239" y="10"/>
                  </a:cubicBezTo>
                  <a:cubicBezTo>
                    <a:pt x="239" y="10"/>
                    <a:pt x="239" y="10"/>
                    <a:pt x="239" y="10"/>
                  </a:cubicBezTo>
                  <a:cubicBezTo>
                    <a:pt x="240" y="11"/>
                    <a:pt x="239" y="12"/>
                    <a:pt x="238" y="13"/>
                  </a:cubicBezTo>
                  <a:cubicBezTo>
                    <a:pt x="238" y="13"/>
                    <a:pt x="238" y="13"/>
                    <a:pt x="238" y="13"/>
                  </a:cubicBezTo>
                  <a:cubicBezTo>
                    <a:pt x="238" y="13"/>
                    <a:pt x="237" y="13"/>
                    <a:pt x="237" y="13"/>
                  </a:cubicBezTo>
                  <a:cubicBezTo>
                    <a:pt x="237" y="13"/>
                    <a:pt x="237" y="13"/>
                    <a:pt x="237" y="13"/>
                  </a:cubicBezTo>
                  <a:cubicBezTo>
                    <a:pt x="236" y="13"/>
                    <a:pt x="236" y="12"/>
                    <a:pt x="235" y="11"/>
                  </a:cubicBezTo>
                  <a:close/>
                  <a:moveTo>
                    <a:pt x="380" y="12"/>
                  </a:moveTo>
                  <a:cubicBezTo>
                    <a:pt x="380" y="12"/>
                    <a:pt x="380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78" y="12"/>
                    <a:pt x="378" y="11"/>
                    <a:pt x="378" y="10"/>
                  </a:cubicBezTo>
                  <a:cubicBezTo>
                    <a:pt x="378" y="10"/>
                    <a:pt x="378" y="10"/>
                    <a:pt x="378" y="10"/>
                  </a:cubicBezTo>
                  <a:cubicBezTo>
                    <a:pt x="378" y="9"/>
                    <a:pt x="379" y="8"/>
                    <a:pt x="380" y="8"/>
                  </a:cubicBezTo>
                  <a:cubicBezTo>
                    <a:pt x="380" y="8"/>
                    <a:pt x="380" y="8"/>
                    <a:pt x="380" y="8"/>
                  </a:cubicBezTo>
                  <a:cubicBezTo>
                    <a:pt x="382" y="9"/>
                    <a:pt x="382" y="10"/>
                    <a:pt x="382" y="11"/>
                  </a:cubicBezTo>
                  <a:cubicBezTo>
                    <a:pt x="382" y="11"/>
                    <a:pt x="382" y="11"/>
                    <a:pt x="382" y="11"/>
                  </a:cubicBezTo>
                  <a:cubicBezTo>
                    <a:pt x="382" y="12"/>
                    <a:pt x="381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lose/>
                  <a:moveTo>
                    <a:pt x="247" y="8"/>
                  </a:moveTo>
                  <a:cubicBezTo>
                    <a:pt x="247" y="7"/>
                    <a:pt x="248" y="6"/>
                    <a:pt x="249" y="6"/>
                  </a:cubicBezTo>
                  <a:cubicBezTo>
                    <a:pt x="249" y="6"/>
                    <a:pt x="249" y="6"/>
                    <a:pt x="249" y="6"/>
                  </a:cubicBezTo>
                  <a:cubicBezTo>
                    <a:pt x="250" y="6"/>
                    <a:pt x="251" y="7"/>
                    <a:pt x="251" y="8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1" y="9"/>
                    <a:pt x="250" y="10"/>
                    <a:pt x="24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48" y="10"/>
                    <a:pt x="247" y="9"/>
                    <a:pt x="247" y="8"/>
                  </a:cubicBezTo>
                  <a:close/>
                  <a:moveTo>
                    <a:pt x="368" y="10"/>
                  </a:moveTo>
                  <a:cubicBezTo>
                    <a:pt x="368" y="10"/>
                    <a:pt x="368" y="10"/>
                    <a:pt x="368" y="10"/>
                  </a:cubicBezTo>
                  <a:cubicBezTo>
                    <a:pt x="368" y="10"/>
                    <a:pt x="368" y="10"/>
                    <a:pt x="368" y="10"/>
                  </a:cubicBezTo>
                  <a:cubicBezTo>
                    <a:pt x="367" y="10"/>
                    <a:pt x="366" y="9"/>
                    <a:pt x="366" y="8"/>
                  </a:cubicBezTo>
                  <a:cubicBezTo>
                    <a:pt x="366" y="8"/>
                    <a:pt x="366" y="8"/>
                    <a:pt x="366" y="8"/>
                  </a:cubicBezTo>
                  <a:cubicBezTo>
                    <a:pt x="367" y="6"/>
                    <a:pt x="368" y="6"/>
                    <a:pt x="369" y="6"/>
                  </a:cubicBezTo>
                  <a:cubicBezTo>
                    <a:pt x="369" y="6"/>
                    <a:pt x="369" y="6"/>
                    <a:pt x="369" y="6"/>
                  </a:cubicBezTo>
                  <a:cubicBezTo>
                    <a:pt x="370" y="6"/>
                    <a:pt x="370" y="7"/>
                    <a:pt x="370" y="8"/>
                  </a:cubicBezTo>
                  <a:cubicBezTo>
                    <a:pt x="370" y="8"/>
                    <a:pt x="370" y="8"/>
                    <a:pt x="370" y="8"/>
                  </a:cubicBezTo>
                  <a:cubicBezTo>
                    <a:pt x="370" y="9"/>
                    <a:pt x="369" y="10"/>
                    <a:pt x="368" y="10"/>
                  </a:cubicBezTo>
                  <a:cubicBezTo>
                    <a:pt x="368" y="10"/>
                    <a:pt x="368" y="10"/>
                    <a:pt x="368" y="10"/>
                  </a:cubicBezTo>
                  <a:cubicBezTo>
                    <a:pt x="368" y="10"/>
                    <a:pt x="368" y="10"/>
                    <a:pt x="368" y="10"/>
                  </a:cubicBezTo>
                  <a:close/>
                  <a:moveTo>
                    <a:pt x="259" y="6"/>
                  </a:moveTo>
                  <a:cubicBezTo>
                    <a:pt x="259" y="5"/>
                    <a:pt x="259" y="4"/>
                    <a:pt x="261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5"/>
                    <a:pt x="263" y="6"/>
                  </a:cubicBezTo>
                  <a:cubicBezTo>
                    <a:pt x="263" y="6"/>
                    <a:pt x="263" y="6"/>
                    <a:pt x="263" y="6"/>
                  </a:cubicBezTo>
                  <a:cubicBezTo>
                    <a:pt x="263" y="7"/>
                    <a:pt x="262" y="8"/>
                    <a:pt x="261" y="8"/>
                  </a:cubicBezTo>
                  <a:cubicBezTo>
                    <a:pt x="261" y="8"/>
                    <a:pt x="261" y="8"/>
                    <a:pt x="261" y="8"/>
                  </a:cubicBezTo>
                  <a:cubicBezTo>
                    <a:pt x="261" y="8"/>
                    <a:pt x="261" y="8"/>
                    <a:pt x="261" y="8"/>
                  </a:cubicBezTo>
                  <a:cubicBezTo>
                    <a:pt x="261" y="8"/>
                    <a:pt x="261" y="8"/>
                    <a:pt x="261" y="8"/>
                  </a:cubicBezTo>
                  <a:cubicBezTo>
                    <a:pt x="260" y="8"/>
                    <a:pt x="259" y="7"/>
                    <a:pt x="259" y="6"/>
                  </a:cubicBezTo>
                  <a:close/>
                  <a:moveTo>
                    <a:pt x="356" y="8"/>
                  </a:moveTo>
                  <a:cubicBezTo>
                    <a:pt x="356" y="8"/>
                    <a:pt x="356" y="8"/>
                    <a:pt x="356" y="8"/>
                  </a:cubicBezTo>
                  <a:cubicBezTo>
                    <a:pt x="356" y="8"/>
                    <a:pt x="356" y="8"/>
                    <a:pt x="356" y="8"/>
                  </a:cubicBezTo>
                  <a:cubicBezTo>
                    <a:pt x="355" y="8"/>
                    <a:pt x="354" y="7"/>
                    <a:pt x="354" y="6"/>
                  </a:cubicBezTo>
                  <a:cubicBezTo>
                    <a:pt x="354" y="6"/>
                    <a:pt x="354" y="6"/>
                    <a:pt x="354" y="6"/>
                  </a:cubicBezTo>
                  <a:cubicBezTo>
                    <a:pt x="355" y="4"/>
                    <a:pt x="356" y="4"/>
                    <a:pt x="357" y="4"/>
                  </a:cubicBezTo>
                  <a:cubicBezTo>
                    <a:pt x="357" y="4"/>
                    <a:pt x="357" y="4"/>
                    <a:pt x="357" y="4"/>
                  </a:cubicBezTo>
                  <a:cubicBezTo>
                    <a:pt x="358" y="4"/>
                    <a:pt x="359" y="5"/>
                    <a:pt x="358" y="6"/>
                  </a:cubicBezTo>
                  <a:cubicBezTo>
                    <a:pt x="358" y="6"/>
                    <a:pt x="358" y="6"/>
                    <a:pt x="358" y="6"/>
                  </a:cubicBezTo>
                  <a:cubicBezTo>
                    <a:pt x="358" y="7"/>
                    <a:pt x="357" y="8"/>
                    <a:pt x="356" y="8"/>
                  </a:cubicBezTo>
                  <a:cubicBezTo>
                    <a:pt x="356" y="8"/>
                    <a:pt x="356" y="8"/>
                    <a:pt x="356" y="8"/>
                  </a:cubicBezTo>
                  <a:cubicBezTo>
                    <a:pt x="356" y="8"/>
                    <a:pt x="356" y="8"/>
                    <a:pt x="356" y="8"/>
                  </a:cubicBezTo>
                  <a:close/>
                  <a:moveTo>
                    <a:pt x="271" y="5"/>
                  </a:moveTo>
                  <a:cubicBezTo>
                    <a:pt x="271" y="4"/>
                    <a:pt x="271" y="3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4" y="2"/>
                    <a:pt x="275" y="3"/>
                    <a:pt x="275" y="4"/>
                  </a:cubicBezTo>
                  <a:cubicBezTo>
                    <a:pt x="275" y="4"/>
                    <a:pt x="275" y="4"/>
                    <a:pt x="275" y="4"/>
                  </a:cubicBezTo>
                  <a:cubicBezTo>
                    <a:pt x="275" y="5"/>
                    <a:pt x="274" y="6"/>
                    <a:pt x="273" y="6"/>
                  </a:cubicBezTo>
                  <a:cubicBezTo>
                    <a:pt x="273" y="6"/>
                    <a:pt x="273" y="6"/>
                    <a:pt x="273" y="6"/>
                  </a:cubicBezTo>
                  <a:cubicBezTo>
                    <a:pt x="273" y="6"/>
                    <a:pt x="273" y="6"/>
                    <a:pt x="273" y="6"/>
                  </a:cubicBezTo>
                  <a:cubicBezTo>
                    <a:pt x="273" y="6"/>
                    <a:pt x="273" y="6"/>
                    <a:pt x="273" y="6"/>
                  </a:cubicBezTo>
                  <a:cubicBezTo>
                    <a:pt x="272" y="6"/>
                    <a:pt x="271" y="6"/>
                    <a:pt x="271" y="5"/>
                  </a:cubicBezTo>
                  <a:close/>
                  <a:moveTo>
                    <a:pt x="344" y="6"/>
                  </a:moveTo>
                  <a:cubicBezTo>
                    <a:pt x="343" y="6"/>
                    <a:pt x="342" y="5"/>
                    <a:pt x="343" y="4"/>
                  </a:cubicBezTo>
                  <a:cubicBezTo>
                    <a:pt x="343" y="4"/>
                    <a:pt x="343" y="4"/>
                    <a:pt x="343" y="4"/>
                  </a:cubicBezTo>
                  <a:cubicBezTo>
                    <a:pt x="343" y="3"/>
                    <a:pt x="344" y="2"/>
                    <a:pt x="345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6" y="2"/>
                    <a:pt x="347" y="3"/>
                    <a:pt x="347" y="5"/>
                  </a:cubicBezTo>
                  <a:cubicBezTo>
                    <a:pt x="347" y="5"/>
                    <a:pt x="347" y="5"/>
                    <a:pt x="347" y="5"/>
                  </a:cubicBezTo>
                  <a:cubicBezTo>
                    <a:pt x="346" y="6"/>
                    <a:pt x="346" y="6"/>
                    <a:pt x="345" y="6"/>
                  </a:cubicBezTo>
                  <a:cubicBezTo>
                    <a:pt x="345" y="6"/>
                    <a:pt x="345" y="6"/>
                    <a:pt x="345" y="6"/>
                  </a:cubicBezTo>
                  <a:cubicBezTo>
                    <a:pt x="344" y="6"/>
                    <a:pt x="344" y="6"/>
                    <a:pt x="344" y="6"/>
                  </a:cubicBezTo>
                  <a:close/>
                  <a:moveTo>
                    <a:pt x="285" y="5"/>
                  </a:moveTo>
                  <a:cubicBezTo>
                    <a:pt x="284" y="5"/>
                    <a:pt x="283" y="5"/>
                    <a:pt x="283" y="3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283" y="2"/>
                    <a:pt x="283" y="1"/>
                    <a:pt x="285" y="1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86" y="1"/>
                    <a:pt x="287" y="2"/>
                    <a:pt x="287" y="3"/>
                  </a:cubicBezTo>
                  <a:cubicBezTo>
                    <a:pt x="287" y="3"/>
                    <a:pt x="287" y="3"/>
                    <a:pt x="287" y="3"/>
                  </a:cubicBezTo>
                  <a:cubicBezTo>
                    <a:pt x="287" y="4"/>
                    <a:pt x="286" y="5"/>
                    <a:pt x="285" y="5"/>
                  </a:cubicBezTo>
                  <a:cubicBezTo>
                    <a:pt x="285" y="5"/>
                    <a:pt x="285" y="5"/>
                    <a:pt x="285" y="5"/>
                  </a:cubicBezTo>
                  <a:close/>
                  <a:moveTo>
                    <a:pt x="331" y="3"/>
                  </a:moveTo>
                  <a:cubicBezTo>
                    <a:pt x="331" y="2"/>
                    <a:pt x="332" y="1"/>
                    <a:pt x="333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4" y="1"/>
                    <a:pt x="335" y="2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4"/>
                    <a:pt x="334" y="5"/>
                    <a:pt x="332" y="5"/>
                  </a:cubicBezTo>
                  <a:cubicBezTo>
                    <a:pt x="332" y="5"/>
                    <a:pt x="332" y="5"/>
                    <a:pt x="332" y="5"/>
                  </a:cubicBezTo>
                  <a:cubicBezTo>
                    <a:pt x="332" y="5"/>
                    <a:pt x="332" y="5"/>
                    <a:pt x="332" y="5"/>
                  </a:cubicBezTo>
                  <a:cubicBezTo>
                    <a:pt x="332" y="5"/>
                    <a:pt x="332" y="5"/>
                    <a:pt x="332" y="5"/>
                  </a:cubicBezTo>
                  <a:cubicBezTo>
                    <a:pt x="331" y="5"/>
                    <a:pt x="331" y="4"/>
                    <a:pt x="331" y="3"/>
                  </a:cubicBezTo>
                  <a:close/>
                  <a:moveTo>
                    <a:pt x="295" y="3"/>
                  </a:moveTo>
                  <a:cubicBezTo>
                    <a:pt x="295" y="2"/>
                    <a:pt x="295" y="1"/>
                    <a:pt x="297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8" y="1"/>
                    <a:pt x="299" y="1"/>
                    <a:pt x="299" y="2"/>
                  </a:cubicBezTo>
                  <a:cubicBezTo>
                    <a:pt x="299" y="2"/>
                    <a:pt x="299" y="2"/>
                    <a:pt x="299" y="2"/>
                  </a:cubicBezTo>
                  <a:cubicBezTo>
                    <a:pt x="299" y="4"/>
                    <a:pt x="298" y="5"/>
                    <a:pt x="297" y="5"/>
                  </a:cubicBezTo>
                  <a:cubicBezTo>
                    <a:pt x="297" y="5"/>
                    <a:pt x="297" y="5"/>
                    <a:pt x="297" y="5"/>
                  </a:cubicBezTo>
                  <a:cubicBezTo>
                    <a:pt x="297" y="5"/>
                    <a:pt x="297" y="5"/>
                    <a:pt x="297" y="5"/>
                  </a:cubicBezTo>
                  <a:cubicBezTo>
                    <a:pt x="297" y="5"/>
                    <a:pt x="297" y="5"/>
                    <a:pt x="297" y="5"/>
                  </a:cubicBezTo>
                  <a:cubicBezTo>
                    <a:pt x="296" y="5"/>
                    <a:pt x="295" y="4"/>
                    <a:pt x="295" y="3"/>
                  </a:cubicBezTo>
                  <a:close/>
                  <a:moveTo>
                    <a:pt x="321" y="5"/>
                  </a:moveTo>
                  <a:cubicBezTo>
                    <a:pt x="319" y="4"/>
                    <a:pt x="319" y="4"/>
                    <a:pt x="319" y="2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319" y="1"/>
                    <a:pt x="320" y="1"/>
                    <a:pt x="321" y="1"/>
                  </a:cubicBezTo>
                  <a:cubicBezTo>
                    <a:pt x="321" y="1"/>
                    <a:pt x="321" y="1"/>
                    <a:pt x="321" y="1"/>
                  </a:cubicBezTo>
                  <a:cubicBezTo>
                    <a:pt x="322" y="1"/>
                    <a:pt x="323" y="2"/>
                    <a:pt x="323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3" y="4"/>
                    <a:pt x="322" y="5"/>
                    <a:pt x="321" y="5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1" y="5"/>
                    <a:pt x="321" y="5"/>
                    <a:pt x="321" y="5"/>
                  </a:cubicBezTo>
                  <a:close/>
                  <a:moveTo>
                    <a:pt x="307" y="2"/>
                  </a:moveTo>
                  <a:cubicBezTo>
                    <a:pt x="307" y="1"/>
                    <a:pt x="308" y="0"/>
                    <a:pt x="309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0" y="0"/>
                    <a:pt x="311" y="1"/>
                    <a:pt x="311" y="2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11" y="3"/>
                    <a:pt x="310" y="4"/>
                    <a:pt x="309" y="4"/>
                  </a:cubicBezTo>
                  <a:cubicBezTo>
                    <a:pt x="309" y="4"/>
                    <a:pt x="309" y="4"/>
                    <a:pt x="309" y="4"/>
                  </a:cubicBezTo>
                  <a:cubicBezTo>
                    <a:pt x="308" y="4"/>
                    <a:pt x="307" y="3"/>
                    <a:pt x="307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2" name="white">
            <a:extLst>
              <a:ext uri="{FF2B5EF4-FFF2-40B4-BE49-F238E27FC236}">
                <a16:creationId xmlns:a16="http://schemas.microsoft.com/office/drawing/2014/main" id="{2B4B4954-49DF-488C-8F9D-B7C6E5DA5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976" y="3277846"/>
            <a:ext cx="762106" cy="763447"/>
          </a:xfrm>
          <a:prstGeom prst="ellipse">
            <a:avLst/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outerShdw blurRad="292100" dist="38100" dir="3600000" sx="102000" sy="102000" algn="tl" rotWithShape="0">
              <a:prstClr val="black">
                <a:alpha val="30000"/>
              </a:prstClr>
            </a:outerShdw>
          </a:effectLst>
        </p:spPr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8" name="Oval 131">
            <a:extLst>
              <a:ext uri="{FF2B5EF4-FFF2-40B4-BE49-F238E27FC236}">
                <a16:creationId xmlns:a16="http://schemas.microsoft.com/office/drawing/2014/main" id="{CB4649D4-D143-408D-B3C4-5A1C30BD31FD}"/>
              </a:ext>
            </a:extLst>
          </p:cNvPr>
          <p:cNvSpPr/>
          <p:nvPr/>
        </p:nvSpPr>
        <p:spPr bwMode="auto">
          <a:xfrm>
            <a:off x="7757721" y="4607910"/>
            <a:ext cx="1949972" cy="1176485"/>
          </a:xfrm>
          <a:prstGeom prst="ellipse">
            <a:avLst/>
          </a:prstGeom>
          <a:gradFill flip="none" rotWithShape="1">
            <a:gsLst>
              <a:gs pos="9000">
                <a:schemeClr val="bg2">
                  <a:alpha val="92000"/>
                </a:schemeClr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Oval 133">
            <a:extLst>
              <a:ext uri="{FF2B5EF4-FFF2-40B4-BE49-F238E27FC236}">
                <a16:creationId xmlns:a16="http://schemas.microsoft.com/office/drawing/2014/main" id="{A452CA5C-FFCF-438A-84E4-F2A9EE4EC2E7}"/>
              </a:ext>
            </a:extLst>
          </p:cNvPr>
          <p:cNvSpPr/>
          <p:nvPr/>
        </p:nvSpPr>
        <p:spPr bwMode="auto">
          <a:xfrm>
            <a:off x="2812425" y="4607910"/>
            <a:ext cx="1949972" cy="1176485"/>
          </a:xfrm>
          <a:prstGeom prst="ellipse">
            <a:avLst/>
          </a:prstGeom>
          <a:gradFill flip="none" rotWithShape="1">
            <a:gsLst>
              <a:gs pos="9000">
                <a:schemeClr val="bg2">
                  <a:alpha val="92000"/>
                </a:schemeClr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3">
            <a:extLst>
              <a:ext uri="{FF2B5EF4-FFF2-40B4-BE49-F238E27FC236}">
                <a16:creationId xmlns:a16="http://schemas.microsoft.com/office/drawing/2014/main" id="{00378DF4-5BDC-4BF5-B883-42FD0B33CA02}"/>
              </a:ext>
            </a:extLst>
          </p:cNvPr>
          <p:cNvSpPr/>
          <p:nvPr/>
        </p:nvSpPr>
        <p:spPr bwMode="auto">
          <a:xfrm>
            <a:off x="6123480" y="3151829"/>
            <a:ext cx="64007" cy="64007"/>
          </a:xfrm>
          <a:prstGeom prst="ellipse">
            <a:avLst/>
          </a:prstGeom>
          <a:solidFill>
            <a:srgbClr val="008272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3">
            <a:extLst>
              <a:ext uri="{FF2B5EF4-FFF2-40B4-BE49-F238E27FC236}">
                <a16:creationId xmlns:a16="http://schemas.microsoft.com/office/drawing/2014/main" id="{3F861D4E-16BD-4C52-9973-FBD8C630B192}"/>
              </a:ext>
            </a:extLst>
          </p:cNvPr>
          <p:cNvSpPr/>
          <p:nvPr/>
        </p:nvSpPr>
        <p:spPr bwMode="auto">
          <a:xfrm>
            <a:off x="6059838" y="3151829"/>
            <a:ext cx="64007" cy="64007"/>
          </a:xfrm>
          <a:prstGeom prst="ellipse">
            <a:avLst/>
          </a:prstGeom>
          <a:solidFill>
            <a:srgbClr val="008272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id="{D9BF81DB-74F8-417F-91E4-52F92006CD3E}"/>
              </a:ext>
            </a:extLst>
          </p:cNvPr>
          <p:cNvSpPr/>
          <p:nvPr/>
        </p:nvSpPr>
        <p:spPr bwMode="auto">
          <a:xfrm>
            <a:off x="6068800" y="3126002"/>
            <a:ext cx="64007" cy="64007"/>
          </a:xfrm>
          <a:prstGeom prst="ellipse">
            <a:avLst/>
          </a:prstGeom>
          <a:solidFill>
            <a:srgbClr val="008272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3">
            <a:extLst>
              <a:ext uri="{FF2B5EF4-FFF2-40B4-BE49-F238E27FC236}">
                <a16:creationId xmlns:a16="http://schemas.microsoft.com/office/drawing/2014/main" id="{91102737-09FC-4E16-B573-F8EF93354188}"/>
              </a:ext>
            </a:extLst>
          </p:cNvPr>
          <p:cNvSpPr/>
          <p:nvPr/>
        </p:nvSpPr>
        <p:spPr bwMode="auto">
          <a:xfrm>
            <a:off x="6091477" y="3119820"/>
            <a:ext cx="64007" cy="64007"/>
          </a:xfrm>
          <a:prstGeom prst="ellipse">
            <a:avLst/>
          </a:prstGeom>
          <a:solidFill>
            <a:srgbClr val="008272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1">
            <a:extLst>
              <a:ext uri="{FF2B5EF4-FFF2-40B4-BE49-F238E27FC236}">
                <a16:creationId xmlns:a16="http://schemas.microsoft.com/office/drawing/2014/main" id="{962F49AA-B44F-47BB-BB25-AF0FF9894A4C}"/>
              </a:ext>
            </a:extLst>
          </p:cNvPr>
          <p:cNvSpPr/>
          <p:nvPr/>
        </p:nvSpPr>
        <p:spPr bwMode="auto">
          <a:xfrm>
            <a:off x="4225273" y="2851109"/>
            <a:ext cx="64007" cy="64007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B409A029-C0E1-4817-884E-7BD31B38AB08}"/>
              </a:ext>
            </a:extLst>
          </p:cNvPr>
          <p:cNvSpPr/>
          <p:nvPr/>
        </p:nvSpPr>
        <p:spPr bwMode="auto">
          <a:xfrm>
            <a:off x="4949154" y="3125783"/>
            <a:ext cx="64007" cy="64007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1">
            <a:extLst>
              <a:ext uri="{FF2B5EF4-FFF2-40B4-BE49-F238E27FC236}">
                <a16:creationId xmlns:a16="http://schemas.microsoft.com/office/drawing/2014/main" id="{5EDA199D-884C-41B6-872D-19028843D84E}"/>
              </a:ext>
            </a:extLst>
          </p:cNvPr>
          <p:cNvSpPr/>
          <p:nvPr/>
        </p:nvSpPr>
        <p:spPr bwMode="auto">
          <a:xfrm>
            <a:off x="4649303" y="3022490"/>
            <a:ext cx="64007" cy="64007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1">
            <a:extLst>
              <a:ext uri="{FF2B5EF4-FFF2-40B4-BE49-F238E27FC236}">
                <a16:creationId xmlns:a16="http://schemas.microsoft.com/office/drawing/2014/main" id="{A72E3CDA-A9D4-4393-8EE0-93AF1CBEF0A1}"/>
              </a:ext>
            </a:extLst>
          </p:cNvPr>
          <p:cNvSpPr/>
          <p:nvPr/>
        </p:nvSpPr>
        <p:spPr bwMode="auto">
          <a:xfrm>
            <a:off x="4779234" y="2995834"/>
            <a:ext cx="64007" cy="64007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3">
            <a:extLst>
              <a:ext uri="{FF2B5EF4-FFF2-40B4-BE49-F238E27FC236}">
                <a16:creationId xmlns:a16="http://schemas.microsoft.com/office/drawing/2014/main" id="{168C32AC-7F98-486A-A163-085F1F40D996}"/>
              </a:ext>
            </a:extLst>
          </p:cNvPr>
          <p:cNvSpPr/>
          <p:nvPr/>
        </p:nvSpPr>
        <p:spPr bwMode="auto">
          <a:xfrm>
            <a:off x="6432336" y="3177040"/>
            <a:ext cx="64007" cy="64007"/>
          </a:xfrm>
          <a:prstGeom prst="ellipse">
            <a:avLst/>
          </a:prstGeom>
          <a:solidFill>
            <a:srgbClr val="008272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3">
            <a:extLst>
              <a:ext uri="{FF2B5EF4-FFF2-40B4-BE49-F238E27FC236}">
                <a16:creationId xmlns:a16="http://schemas.microsoft.com/office/drawing/2014/main" id="{ECA58C0E-47CE-4F5D-8622-12AF7E0BB388}"/>
              </a:ext>
            </a:extLst>
          </p:cNvPr>
          <p:cNvSpPr/>
          <p:nvPr/>
        </p:nvSpPr>
        <p:spPr bwMode="auto">
          <a:xfrm>
            <a:off x="6368694" y="3177040"/>
            <a:ext cx="64007" cy="64007"/>
          </a:xfrm>
          <a:prstGeom prst="ellipse">
            <a:avLst/>
          </a:prstGeom>
          <a:solidFill>
            <a:srgbClr val="008272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3">
            <a:extLst>
              <a:ext uri="{FF2B5EF4-FFF2-40B4-BE49-F238E27FC236}">
                <a16:creationId xmlns:a16="http://schemas.microsoft.com/office/drawing/2014/main" id="{BD8D32F8-652A-4FE3-80C3-62405B4B88F4}"/>
              </a:ext>
            </a:extLst>
          </p:cNvPr>
          <p:cNvSpPr/>
          <p:nvPr/>
        </p:nvSpPr>
        <p:spPr bwMode="auto">
          <a:xfrm>
            <a:off x="6377655" y="3151214"/>
            <a:ext cx="64007" cy="64007"/>
          </a:xfrm>
          <a:prstGeom prst="ellipse">
            <a:avLst/>
          </a:prstGeom>
          <a:solidFill>
            <a:srgbClr val="008272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3">
            <a:extLst>
              <a:ext uri="{FF2B5EF4-FFF2-40B4-BE49-F238E27FC236}">
                <a16:creationId xmlns:a16="http://schemas.microsoft.com/office/drawing/2014/main" id="{F5FD7090-2DF5-447B-B40E-371F5162C53D}"/>
              </a:ext>
            </a:extLst>
          </p:cNvPr>
          <p:cNvSpPr/>
          <p:nvPr/>
        </p:nvSpPr>
        <p:spPr bwMode="auto">
          <a:xfrm>
            <a:off x="6400333" y="3145032"/>
            <a:ext cx="64007" cy="64007"/>
          </a:xfrm>
          <a:prstGeom prst="ellipse">
            <a:avLst/>
          </a:prstGeom>
          <a:solidFill>
            <a:srgbClr val="008272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1">
            <a:extLst>
              <a:ext uri="{FF2B5EF4-FFF2-40B4-BE49-F238E27FC236}">
                <a16:creationId xmlns:a16="http://schemas.microsoft.com/office/drawing/2014/main" id="{8FE9A5A5-FE93-4B80-AA46-A0906191F5CA}"/>
              </a:ext>
            </a:extLst>
          </p:cNvPr>
          <p:cNvSpPr/>
          <p:nvPr/>
        </p:nvSpPr>
        <p:spPr bwMode="auto">
          <a:xfrm>
            <a:off x="8208535" y="2916965"/>
            <a:ext cx="64007" cy="64007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1">
            <a:extLst>
              <a:ext uri="{FF2B5EF4-FFF2-40B4-BE49-F238E27FC236}">
                <a16:creationId xmlns:a16="http://schemas.microsoft.com/office/drawing/2014/main" id="{B7136393-67E4-4DE7-9597-A03EBDCAA11F}"/>
              </a:ext>
            </a:extLst>
          </p:cNvPr>
          <p:cNvSpPr/>
          <p:nvPr/>
        </p:nvSpPr>
        <p:spPr bwMode="auto">
          <a:xfrm>
            <a:off x="7602391" y="3044774"/>
            <a:ext cx="64007" cy="64007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1">
            <a:extLst>
              <a:ext uri="{FF2B5EF4-FFF2-40B4-BE49-F238E27FC236}">
                <a16:creationId xmlns:a16="http://schemas.microsoft.com/office/drawing/2014/main" id="{17A155A9-53CE-43F2-A0B7-191B5F5BE56D}"/>
              </a:ext>
            </a:extLst>
          </p:cNvPr>
          <p:cNvSpPr/>
          <p:nvPr/>
        </p:nvSpPr>
        <p:spPr bwMode="auto">
          <a:xfrm>
            <a:off x="7876056" y="3027838"/>
            <a:ext cx="64007" cy="64007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1">
            <a:extLst>
              <a:ext uri="{FF2B5EF4-FFF2-40B4-BE49-F238E27FC236}">
                <a16:creationId xmlns:a16="http://schemas.microsoft.com/office/drawing/2014/main" id="{56197B6A-83E8-4341-8CBF-15B9118E2502}"/>
              </a:ext>
            </a:extLst>
          </p:cNvPr>
          <p:cNvSpPr/>
          <p:nvPr/>
        </p:nvSpPr>
        <p:spPr bwMode="auto">
          <a:xfrm>
            <a:off x="8040862" y="2894296"/>
            <a:ext cx="64007" cy="64007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1DB64365-6FF2-4300-9A6A-E8E626EDAA82}"/>
              </a:ext>
            </a:extLst>
          </p:cNvPr>
          <p:cNvSpPr/>
          <p:nvPr/>
        </p:nvSpPr>
        <p:spPr bwMode="auto">
          <a:xfrm>
            <a:off x="6127843" y="4125034"/>
            <a:ext cx="64007" cy="64007"/>
          </a:xfrm>
          <a:prstGeom prst="ellipse">
            <a:avLst/>
          </a:prstGeom>
          <a:solidFill>
            <a:srgbClr val="008272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3">
            <a:extLst>
              <a:ext uri="{FF2B5EF4-FFF2-40B4-BE49-F238E27FC236}">
                <a16:creationId xmlns:a16="http://schemas.microsoft.com/office/drawing/2014/main" id="{15017F5E-BF7B-4BF2-976D-85251A116D1D}"/>
              </a:ext>
            </a:extLst>
          </p:cNvPr>
          <p:cNvSpPr/>
          <p:nvPr/>
        </p:nvSpPr>
        <p:spPr bwMode="auto">
          <a:xfrm>
            <a:off x="6064201" y="4125034"/>
            <a:ext cx="64007" cy="64007"/>
          </a:xfrm>
          <a:prstGeom prst="ellipse">
            <a:avLst/>
          </a:prstGeom>
          <a:solidFill>
            <a:srgbClr val="008272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32986D5A-34F6-4AA5-9A56-0AFB3872369B}"/>
              </a:ext>
            </a:extLst>
          </p:cNvPr>
          <p:cNvSpPr/>
          <p:nvPr/>
        </p:nvSpPr>
        <p:spPr bwMode="auto">
          <a:xfrm>
            <a:off x="6073163" y="4099206"/>
            <a:ext cx="64007" cy="64007"/>
          </a:xfrm>
          <a:prstGeom prst="ellipse">
            <a:avLst/>
          </a:prstGeom>
          <a:solidFill>
            <a:srgbClr val="008272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3">
            <a:extLst>
              <a:ext uri="{FF2B5EF4-FFF2-40B4-BE49-F238E27FC236}">
                <a16:creationId xmlns:a16="http://schemas.microsoft.com/office/drawing/2014/main" id="{2F0FA8F6-52AD-4EF6-B282-E254A4F9F357}"/>
              </a:ext>
            </a:extLst>
          </p:cNvPr>
          <p:cNvSpPr/>
          <p:nvPr/>
        </p:nvSpPr>
        <p:spPr bwMode="auto">
          <a:xfrm>
            <a:off x="6095840" y="4093024"/>
            <a:ext cx="64007" cy="64007"/>
          </a:xfrm>
          <a:prstGeom prst="ellipse">
            <a:avLst/>
          </a:prstGeom>
          <a:solidFill>
            <a:srgbClr val="008272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3">
            <a:extLst>
              <a:ext uri="{FF2B5EF4-FFF2-40B4-BE49-F238E27FC236}">
                <a16:creationId xmlns:a16="http://schemas.microsoft.com/office/drawing/2014/main" id="{211D3886-D6EC-48F1-8013-8870A6225635}"/>
              </a:ext>
            </a:extLst>
          </p:cNvPr>
          <p:cNvSpPr/>
          <p:nvPr/>
        </p:nvSpPr>
        <p:spPr bwMode="auto">
          <a:xfrm>
            <a:off x="6437098" y="4101963"/>
            <a:ext cx="64007" cy="64007"/>
          </a:xfrm>
          <a:prstGeom prst="ellipse">
            <a:avLst/>
          </a:prstGeom>
          <a:solidFill>
            <a:srgbClr val="008272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3">
            <a:extLst>
              <a:ext uri="{FF2B5EF4-FFF2-40B4-BE49-F238E27FC236}">
                <a16:creationId xmlns:a16="http://schemas.microsoft.com/office/drawing/2014/main" id="{166F77F0-F647-4316-B0CC-8C94C977EAF0}"/>
              </a:ext>
            </a:extLst>
          </p:cNvPr>
          <p:cNvSpPr/>
          <p:nvPr/>
        </p:nvSpPr>
        <p:spPr bwMode="auto">
          <a:xfrm>
            <a:off x="6373456" y="4101963"/>
            <a:ext cx="64007" cy="64007"/>
          </a:xfrm>
          <a:prstGeom prst="ellipse">
            <a:avLst/>
          </a:prstGeom>
          <a:solidFill>
            <a:srgbClr val="008272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3">
            <a:extLst>
              <a:ext uri="{FF2B5EF4-FFF2-40B4-BE49-F238E27FC236}">
                <a16:creationId xmlns:a16="http://schemas.microsoft.com/office/drawing/2014/main" id="{648628DC-432E-4179-8957-2AA25C540A88}"/>
              </a:ext>
            </a:extLst>
          </p:cNvPr>
          <p:cNvSpPr/>
          <p:nvPr/>
        </p:nvSpPr>
        <p:spPr bwMode="auto">
          <a:xfrm>
            <a:off x="6382418" y="4076137"/>
            <a:ext cx="64007" cy="64007"/>
          </a:xfrm>
          <a:prstGeom prst="ellipse">
            <a:avLst/>
          </a:prstGeom>
          <a:solidFill>
            <a:srgbClr val="008272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3">
            <a:extLst>
              <a:ext uri="{FF2B5EF4-FFF2-40B4-BE49-F238E27FC236}">
                <a16:creationId xmlns:a16="http://schemas.microsoft.com/office/drawing/2014/main" id="{7208A1AF-EF88-4DC3-B344-8FEFB1ADC711}"/>
              </a:ext>
            </a:extLst>
          </p:cNvPr>
          <p:cNvSpPr/>
          <p:nvPr/>
        </p:nvSpPr>
        <p:spPr bwMode="auto">
          <a:xfrm>
            <a:off x="6405095" y="4069955"/>
            <a:ext cx="64007" cy="64007"/>
          </a:xfrm>
          <a:prstGeom prst="ellipse">
            <a:avLst/>
          </a:prstGeom>
          <a:solidFill>
            <a:srgbClr val="008272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1">
            <a:extLst>
              <a:ext uri="{FF2B5EF4-FFF2-40B4-BE49-F238E27FC236}">
                <a16:creationId xmlns:a16="http://schemas.microsoft.com/office/drawing/2014/main" id="{EB0AF57F-9EDA-4E1C-8473-6491048DAC18}"/>
              </a:ext>
            </a:extLst>
          </p:cNvPr>
          <p:cNvSpPr/>
          <p:nvPr/>
        </p:nvSpPr>
        <p:spPr bwMode="auto">
          <a:xfrm>
            <a:off x="8144528" y="4458848"/>
            <a:ext cx="64007" cy="64007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1">
            <a:extLst>
              <a:ext uri="{FF2B5EF4-FFF2-40B4-BE49-F238E27FC236}">
                <a16:creationId xmlns:a16="http://schemas.microsoft.com/office/drawing/2014/main" id="{F3F2BA91-0ED3-4E73-BDDE-8A3BC25BF360}"/>
              </a:ext>
            </a:extLst>
          </p:cNvPr>
          <p:cNvSpPr/>
          <p:nvPr/>
        </p:nvSpPr>
        <p:spPr bwMode="auto">
          <a:xfrm>
            <a:off x="7587321" y="4165302"/>
            <a:ext cx="64007" cy="64007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1">
            <a:extLst>
              <a:ext uri="{FF2B5EF4-FFF2-40B4-BE49-F238E27FC236}">
                <a16:creationId xmlns:a16="http://schemas.microsoft.com/office/drawing/2014/main" id="{82348011-BBC4-4EDC-A4DC-0AC0A50C3268}"/>
              </a:ext>
            </a:extLst>
          </p:cNvPr>
          <p:cNvSpPr/>
          <p:nvPr/>
        </p:nvSpPr>
        <p:spPr bwMode="auto">
          <a:xfrm>
            <a:off x="8028778" y="4270100"/>
            <a:ext cx="64007" cy="64007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8" name="1">
            <a:extLst>
              <a:ext uri="{FF2B5EF4-FFF2-40B4-BE49-F238E27FC236}">
                <a16:creationId xmlns:a16="http://schemas.microsoft.com/office/drawing/2014/main" id="{3B14B602-32E5-4B6A-ACB0-D790FFA79A35}"/>
              </a:ext>
            </a:extLst>
          </p:cNvPr>
          <p:cNvSpPr/>
          <p:nvPr/>
        </p:nvSpPr>
        <p:spPr bwMode="auto">
          <a:xfrm>
            <a:off x="7784957" y="4270100"/>
            <a:ext cx="64007" cy="64007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0FB8B3CB-A1CD-42EF-9FAD-EDB0BB30490C}"/>
              </a:ext>
            </a:extLst>
          </p:cNvPr>
          <p:cNvSpPr/>
          <p:nvPr/>
        </p:nvSpPr>
        <p:spPr bwMode="auto">
          <a:xfrm>
            <a:off x="4187298" y="4481670"/>
            <a:ext cx="64007" cy="64007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0" name="1">
            <a:extLst>
              <a:ext uri="{FF2B5EF4-FFF2-40B4-BE49-F238E27FC236}">
                <a16:creationId xmlns:a16="http://schemas.microsoft.com/office/drawing/2014/main" id="{F2CCAE89-AA38-4207-B2E9-94EC2475D075}"/>
              </a:ext>
            </a:extLst>
          </p:cNvPr>
          <p:cNvSpPr/>
          <p:nvPr/>
        </p:nvSpPr>
        <p:spPr bwMode="auto">
          <a:xfrm>
            <a:off x="4770188" y="4151807"/>
            <a:ext cx="64007" cy="64007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1" name="1">
            <a:extLst>
              <a:ext uri="{FF2B5EF4-FFF2-40B4-BE49-F238E27FC236}">
                <a16:creationId xmlns:a16="http://schemas.microsoft.com/office/drawing/2014/main" id="{DA37F5D0-6B7A-4B40-920E-22CBB56C5A34}"/>
              </a:ext>
            </a:extLst>
          </p:cNvPr>
          <p:cNvSpPr/>
          <p:nvPr/>
        </p:nvSpPr>
        <p:spPr bwMode="auto">
          <a:xfrm>
            <a:off x="4475431" y="4295956"/>
            <a:ext cx="64007" cy="64007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1">
            <a:extLst>
              <a:ext uri="{FF2B5EF4-FFF2-40B4-BE49-F238E27FC236}">
                <a16:creationId xmlns:a16="http://schemas.microsoft.com/office/drawing/2014/main" id="{B6BAA0A1-CD29-4EEC-85C5-B5F1468E861E}"/>
              </a:ext>
            </a:extLst>
          </p:cNvPr>
          <p:cNvSpPr/>
          <p:nvPr/>
        </p:nvSpPr>
        <p:spPr bwMode="auto">
          <a:xfrm>
            <a:off x="4607222" y="4353085"/>
            <a:ext cx="64007" cy="64007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8" name="Optimize operations">
            <a:extLst>
              <a:ext uri="{FF2B5EF4-FFF2-40B4-BE49-F238E27FC236}">
                <a16:creationId xmlns:a16="http://schemas.microsoft.com/office/drawing/2014/main" id="{CD6BD6CA-8CF7-4E62-AFDA-A66176EAAB9B}"/>
              </a:ext>
            </a:extLst>
          </p:cNvPr>
          <p:cNvSpPr txBox="1">
            <a:spLocks/>
          </p:cNvSpPr>
          <p:nvPr/>
        </p:nvSpPr>
        <p:spPr>
          <a:xfrm>
            <a:off x="8978803" y="2021297"/>
            <a:ext cx="2063840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R="0" indent="0" defTabSz="932742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solidFill>
                  <a:schemeClr val="accent1"/>
                </a:solidFill>
                <a:cs typeface="Segoe UI Semilight" panose="020B0402040204020203" pitchFamily="34" charset="0"/>
              </a:defRPr>
            </a:lvl1pPr>
            <a:lvl2pPr marL="2286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4572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661988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855663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565040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l" defTabSz="932754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F7F"/>
                </a:solidFill>
                <a:effectLst/>
                <a:uLnTx/>
                <a:uFillTx/>
                <a:latin typeface="Segoe UI"/>
                <a:ea typeface="+mn-ea"/>
                <a:cs typeface="Segoe UI Semilight" panose="020B0402040204020203" pitchFamily="34" charset="0"/>
              </a:rPr>
              <a:t>Maîtres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F7F"/>
                </a:solidFill>
                <a:effectLst/>
                <a:uLnTx/>
                <a:uFillTx/>
                <a:latin typeface="Segoe UI"/>
                <a:ea typeface="+mn-ea"/>
                <a:cs typeface="Segoe UI Semilight" panose="020B0402040204020203" pitchFamily="34" charset="0"/>
              </a:rPr>
              <a:t>d’ouvrage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F7F"/>
              </a:solidFill>
              <a:effectLst/>
              <a:uLnTx/>
              <a:uFillTx/>
              <a:latin typeface="Segoe UI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59" name="Transform products">
            <a:extLst>
              <a:ext uri="{FF2B5EF4-FFF2-40B4-BE49-F238E27FC236}">
                <a16:creationId xmlns:a16="http://schemas.microsoft.com/office/drawing/2014/main" id="{6C4E3EE0-2CBE-43E4-AF3A-17A94988853F}"/>
              </a:ext>
            </a:extLst>
          </p:cNvPr>
          <p:cNvSpPr txBox="1">
            <a:spLocks/>
          </p:cNvSpPr>
          <p:nvPr/>
        </p:nvSpPr>
        <p:spPr>
          <a:xfrm>
            <a:off x="8902307" y="4986466"/>
            <a:ext cx="1700352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R="0" indent="0" defTabSz="932742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solidFill>
                  <a:schemeClr val="accent1"/>
                </a:solidFill>
                <a:cs typeface="Segoe UI Semilight" panose="020B0402040204020203" pitchFamily="34" charset="0"/>
              </a:defRPr>
            </a:lvl1pPr>
            <a:lvl2pPr marL="2286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4572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661988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855663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565040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l" defTabSz="932754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3F7F"/>
                </a:solidFill>
                <a:effectLst/>
                <a:uLnTx/>
                <a:uFillTx/>
                <a:latin typeface="Segoe UI"/>
                <a:ea typeface="+mn-ea"/>
                <a:cs typeface="Segoe UI Semilight" panose="020B0402040204020203" pitchFamily="34" charset="0"/>
              </a:rPr>
              <a:t>Désamianteurs</a:t>
            </a:r>
          </a:p>
        </p:txBody>
      </p:sp>
      <p:sp>
        <p:nvSpPr>
          <p:cNvPr id="60" name="Engage customers">
            <a:extLst>
              <a:ext uri="{FF2B5EF4-FFF2-40B4-BE49-F238E27FC236}">
                <a16:creationId xmlns:a16="http://schemas.microsoft.com/office/drawing/2014/main" id="{E6A0C8CA-8FCC-4B76-9DD8-47ADBAECD485}"/>
              </a:ext>
            </a:extLst>
          </p:cNvPr>
          <p:cNvSpPr txBox="1">
            <a:spLocks/>
          </p:cNvSpPr>
          <p:nvPr/>
        </p:nvSpPr>
        <p:spPr>
          <a:xfrm>
            <a:off x="1668089" y="2020168"/>
            <a:ext cx="1864970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R="0" indent="0" algn="r" defTabSz="932742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solidFill>
                  <a:schemeClr val="accent1"/>
                </a:solidFill>
                <a:cs typeface="Segoe UI Semilight" panose="020B0402040204020203" pitchFamily="34" charset="0"/>
              </a:defRPr>
            </a:lvl1pPr>
            <a:lvl2pPr marL="2286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4572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661988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855663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565040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r" defTabSz="932754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F7F"/>
                </a:solidFill>
                <a:effectLst/>
                <a:uLnTx/>
                <a:uFillTx/>
                <a:latin typeface="Segoe UI"/>
                <a:ea typeface="+mn-ea"/>
                <a:cs typeface="Segoe UI Semilight" panose="020B0402040204020203" pitchFamily="34" charset="0"/>
              </a:rPr>
              <a:t>Services HSE</a:t>
            </a:r>
          </a:p>
        </p:txBody>
      </p:sp>
      <p:sp>
        <p:nvSpPr>
          <p:cNvPr id="61" name="Empower employees">
            <a:extLst>
              <a:ext uri="{FF2B5EF4-FFF2-40B4-BE49-F238E27FC236}">
                <a16:creationId xmlns:a16="http://schemas.microsoft.com/office/drawing/2014/main" id="{0009F867-79F5-42CD-A55F-18916499E491}"/>
              </a:ext>
            </a:extLst>
          </p:cNvPr>
          <p:cNvSpPr txBox="1">
            <a:spLocks/>
          </p:cNvSpPr>
          <p:nvPr/>
        </p:nvSpPr>
        <p:spPr>
          <a:xfrm>
            <a:off x="1379727" y="5134477"/>
            <a:ext cx="2153332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R="0" indent="0" algn="r" defTabSz="932742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solidFill>
                  <a:schemeClr val="accent1"/>
                </a:solidFill>
                <a:cs typeface="Segoe UI Semilight" panose="020B0402040204020203" pitchFamily="34" charset="0"/>
              </a:defRPr>
            </a:lvl1pPr>
            <a:lvl2pPr marL="2286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4572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661988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855663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565040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r" defTabSz="932754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3F7F"/>
                </a:solidFill>
                <a:effectLst/>
                <a:uLnTx/>
                <a:uFillTx/>
                <a:latin typeface="Segoe UI"/>
                <a:ea typeface="+mn-ea"/>
                <a:cs typeface="Segoe UI Semilight" panose="020B0402040204020203" pitchFamily="34" charset="0"/>
              </a:rPr>
              <a:t>Diagnostiqueurs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3F7F"/>
              </a:solidFill>
              <a:effectLst/>
              <a:uLnTx/>
              <a:uFillTx/>
              <a:latin typeface="Segoe UI"/>
              <a:ea typeface="+mn-ea"/>
              <a:cs typeface="Segoe UI Semilight" panose="020B0402040204020203" pitchFamily="34" charset="0"/>
            </a:endParaRPr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18525307-44BC-4267-961E-EC424D653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44" y="4607910"/>
            <a:ext cx="1154055" cy="1142033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FF36B64D-E161-456B-8A48-2306242E3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54" y="4637610"/>
            <a:ext cx="1091279" cy="993734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A0837AE9-208C-476F-89AB-26B9AB1A3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34" y="1586099"/>
            <a:ext cx="1091279" cy="1042506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9B7B15E5-D921-4B1B-AB58-CA59975FE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24" y="1712469"/>
            <a:ext cx="859127" cy="838912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A9C20E3D-7FB7-4297-9F12-B4E0B16816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97" y="2165521"/>
            <a:ext cx="1271826" cy="1271826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6C3E0487-B2AA-40D1-B2C4-75001E414A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35" y="2926299"/>
            <a:ext cx="1079086" cy="652329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871E5A0C-582B-44CC-B56B-57F90AB81F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31" y="3379680"/>
            <a:ext cx="1072989" cy="646232"/>
          </a:xfrm>
          <a:prstGeom prst="rect">
            <a:avLst/>
          </a:prstGeom>
        </p:spPr>
      </p:pic>
      <p:pic>
        <p:nvPicPr>
          <p:cNvPr id="70" name="Image 69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70F60EC0-EA28-40A9-80EA-549A5B55252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700" y="4025912"/>
            <a:ext cx="1096206" cy="406794"/>
          </a:xfrm>
          <a:prstGeom prst="rect">
            <a:avLst/>
          </a:prstGeom>
        </p:spPr>
      </p:pic>
      <p:grpSp>
        <p:nvGrpSpPr>
          <p:cNvPr id="71" name="Groupe 70">
            <a:extLst>
              <a:ext uri="{FF2B5EF4-FFF2-40B4-BE49-F238E27FC236}">
                <a16:creationId xmlns:a16="http://schemas.microsoft.com/office/drawing/2014/main" id="{AFB06E5D-3520-442B-B25A-D3B1981995EA}"/>
              </a:ext>
            </a:extLst>
          </p:cNvPr>
          <p:cNvGrpSpPr/>
          <p:nvPr/>
        </p:nvGrpSpPr>
        <p:grpSpPr>
          <a:xfrm>
            <a:off x="5900096" y="3318224"/>
            <a:ext cx="2948411" cy="714385"/>
            <a:chOff x="125287" y="995809"/>
            <a:chExt cx="3995799" cy="1074763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69A199CF-775B-4A7C-AB02-A231D15FAA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689" y="1143000"/>
              <a:ext cx="235374" cy="251539"/>
            </a:xfrm>
            <a:custGeom>
              <a:avLst/>
              <a:gdLst>
                <a:gd name="T0" fmla="*/ 50 w 221"/>
                <a:gd name="T1" fmla="*/ 202 h 220"/>
                <a:gd name="T2" fmla="*/ 73 w 221"/>
                <a:gd name="T3" fmla="*/ 186 h 220"/>
                <a:gd name="T4" fmla="*/ 86 w 221"/>
                <a:gd name="T5" fmla="*/ 183 h 220"/>
                <a:gd name="T6" fmla="*/ 95 w 221"/>
                <a:gd name="T7" fmla="*/ 185 h 220"/>
                <a:gd name="T8" fmla="*/ 109 w 221"/>
                <a:gd name="T9" fmla="*/ 214 h 220"/>
                <a:gd name="T10" fmla="*/ 133 w 221"/>
                <a:gd name="T11" fmla="*/ 218 h 220"/>
                <a:gd name="T12" fmla="*/ 138 w 221"/>
                <a:gd name="T13" fmla="*/ 191 h 220"/>
                <a:gd name="T14" fmla="*/ 145 w 221"/>
                <a:gd name="T15" fmla="*/ 179 h 220"/>
                <a:gd name="T16" fmla="*/ 153 w 221"/>
                <a:gd name="T17" fmla="*/ 174 h 220"/>
                <a:gd name="T18" fmla="*/ 183 w 221"/>
                <a:gd name="T19" fmla="*/ 184 h 220"/>
                <a:gd name="T20" fmla="*/ 202 w 221"/>
                <a:gd name="T21" fmla="*/ 170 h 220"/>
                <a:gd name="T22" fmla="*/ 187 w 221"/>
                <a:gd name="T23" fmla="*/ 148 h 220"/>
                <a:gd name="T24" fmla="*/ 183 w 221"/>
                <a:gd name="T25" fmla="*/ 134 h 220"/>
                <a:gd name="T26" fmla="*/ 186 w 221"/>
                <a:gd name="T27" fmla="*/ 125 h 220"/>
                <a:gd name="T28" fmla="*/ 215 w 221"/>
                <a:gd name="T29" fmla="*/ 111 h 220"/>
                <a:gd name="T30" fmla="*/ 218 w 221"/>
                <a:gd name="T31" fmla="*/ 88 h 220"/>
                <a:gd name="T32" fmla="*/ 191 w 221"/>
                <a:gd name="T33" fmla="*/ 83 h 220"/>
                <a:gd name="T34" fmla="*/ 179 w 221"/>
                <a:gd name="T35" fmla="*/ 76 h 220"/>
                <a:gd name="T36" fmla="*/ 175 w 221"/>
                <a:gd name="T37" fmla="*/ 67 h 220"/>
                <a:gd name="T38" fmla="*/ 185 w 221"/>
                <a:gd name="T39" fmla="*/ 37 h 220"/>
                <a:gd name="T40" fmla="*/ 171 w 221"/>
                <a:gd name="T41" fmla="*/ 18 h 220"/>
                <a:gd name="T42" fmla="*/ 148 w 221"/>
                <a:gd name="T43" fmla="*/ 34 h 220"/>
                <a:gd name="T44" fmla="*/ 135 w 221"/>
                <a:gd name="T45" fmla="*/ 37 h 220"/>
                <a:gd name="T46" fmla="*/ 126 w 221"/>
                <a:gd name="T47" fmla="*/ 34 h 220"/>
                <a:gd name="T48" fmla="*/ 112 w 221"/>
                <a:gd name="T49" fmla="*/ 6 h 220"/>
                <a:gd name="T50" fmla="*/ 88 w 221"/>
                <a:gd name="T51" fmla="*/ 2 h 220"/>
                <a:gd name="T52" fmla="*/ 83 w 221"/>
                <a:gd name="T53" fmla="*/ 29 h 220"/>
                <a:gd name="T54" fmla="*/ 68 w 221"/>
                <a:gd name="T55" fmla="*/ 46 h 220"/>
                <a:gd name="T56" fmla="*/ 38 w 221"/>
                <a:gd name="T57" fmla="*/ 35 h 220"/>
                <a:gd name="T58" fmla="*/ 19 w 221"/>
                <a:gd name="T59" fmla="*/ 49 h 220"/>
                <a:gd name="T60" fmla="*/ 34 w 221"/>
                <a:gd name="T61" fmla="*/ 72 h 220"/>
                <a:gd name="T62" fmla="*/ 35 w 221"/>
                <a:gd name="T63" fmla="*/ 96 h 220"/>
                <a:gd name="T64" fmla="*/ 6 w 221"/>
                <a:gd name="T65" fmla="*/ 109 h 220"/>
                <a:gd name="T66" fmla="*/ 3 w 221"/>
                <a:gd name="T67" fmla="*/ 132 h 220"/>
                <a:gd name="T68" fmla="*/ 30 w 221"/>
                <a:gd name="T69" fmla="*/ 137 h 220"/>
                <a:gd name="T70" fmla="*/ 46 w 221"/>
                <a:gd name="T71" fmla="*/ 152 h 220"/>
                <a:gd name="T72" fmla="*/ 46 w 221"/>
                <a:gd name="T73" fmla="*/ 166 h 220"/>
                <a:gd name="T74" fmla="*/ 37 w 221"/>
                <a:gd name="T75" fmla="*/ 192 h 220"/>
                <a:gd name="T76" fmla="*/ 78 w 221"/>
                <a:gd name="T77" fmla="*/ 85 h 220"/>
                <a:gd name="T78" fmla="*/ 142 w 221"/>
                <a:gd name="T79" fmla="*/ 13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1" h="220">
                  <a:moveTo>
                    <a:pt x="37" y="192"/>
                  </a:moveTo>
                  <a:cubicBezTo>
                    <a:pt x="50" y="202"/>
                    <a:pt x="50" y="202"/>
                    <a:pt x="50" y="202"/>
                  </a:cubicBezTo>
                  <a:cubicBezTo>
                    <a:pt x="52" y="203"/>
                    <a:pt x="56" y="203"/>
                    <a:pt x="59" y="201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8" y="181"/>
                    <a:pt x="82" y="181"/>
                    <a:pt x="85" y="183"/>
                  </a:cubicBezTo>
                  <a:cubicBezTo>
                    <a:pt x="86" y="183"/>
                    <a:pt x="86" y="183"/>
                    <a:pt x="86" y="183"/>
                  </a:cubicBezTo>
                  <a:cubicBezTo>
                    <a:pt x="89" y="184"/>
                    <a:pt x="92" y="185"/>
                    <a:pt x="95" y="185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9" y="186"/>
                    <a:pt x="103" y="188"/>
                    <a:pt x="105" y="195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10" y="218"/>
                    <a:pt x="114" y="220"/>
                    <a:pt x="116" y="220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35" y="217"/>
                    <a:pt x="138" y="214"/>
                    <a:pt x="138" y="210"/>
                  </a:cubicBezTo>
                  <a:cubicBezTo>
                    <a:pt x="138" y="191"/>
                    <a:pt x="138" y="191"/>
                    <a:pt x="138" y="191"/>
                  </a:cubicBezTo>
                  <a:cubicBezTo>
                    <a:pt x="138" y="184"/>
                    <a:pt x="141" y="181"/>
                    <a:pt x="144" y="179"/>
                  </a:cubicBezTo>
                  <a:cubicBezTo>
                    <a:pt x="144" y="179"/>
                    <a:pt x="145" y="179"/>
                    <a:pt x="145" y="179"/>
                  </a:cubicBezTo>
                  <a:cubicBezTo>
                    <a:pt x="147" y="177"/>
                    <a:pt x="150" y="176"/>
                    <a:pt x="153" y="174"/>
                  </a:cubicBezTo>
                  <a:cubicBezTo>
                    <a:pt x="153" y="174"/>
                    <a:pt x="153" y="174"/>
                    <a:pt x="153" y="174"/>
                  </a:cubicBezTo>
                  <a:cubicBezTo>
                    <a:pt x="156" y="172"/>
                    <a:pt x="161" y="171"/>
                    <a:pt x="167" y="174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87" y="186"/>
                    <a:pt x="191" y="185"/>
                    <a:pt x="192" y="183"/>
                  </a:cubicBezTo>
                  <a:cubicBezTo>
                    <a:pt x="202" y="170"/>
                    <a:pt x="202" y="170"/>
                    <a:pt x="202" y="170"/>
                  </a:cubicBezTo>
                  <a:cubicBezTo>
                    <a:pt x="204" y="169"/>
                    <a:pt x="204" y="164"/>
                    <a:pt x="201" y="161"/>
                  </a:cubicBezTo>
                  <a:cubicBezTo>
                    <a:pt x="187" y="148"/>
                    <a:pt x="187" y="148"/>
                    <a:pt x="187" y="148"/>
                  </a:cubicBezTo>
                  <a:cubicBezTo>
                    <a:pt x="182" y="143"/>
                    <a:pt x="182" y="139"/>
                    <a:pt x="183" y="135"/>
                  </a:cubicBezTo>
                  <a:cubicBezTo>
                    <a:pt x="183" y="135"/>
                    <a:pt x="183" y="135"/>
                    <a:pt x="183" y="134"/>
                  </a:cubicBezTo>
                  <a:cubicBezTo>
                    <a:pt x="184" y="131"/>
                    <a:pt x="185" y="128"/>
                    <a:pt x="186" y="126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87" y="121"/>
                    <a:pt x="189" y="117"/>
                    <a:pt x="196" y="116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8" y="110"/>
                    <a:pt x="221" y="106"/>
                    <a:pt x="220" y="104"/>
                  </a:cubicBezTo>
                  <a:cubicBezTo>
                    <a:pt x="218" y="88"/>
                    <a:pt x="218" y="88"/>
                    <a:pt x="218" y="88"/>
                  </a:cubicBezTo>
                  <a:cubicBezTo>
                    <a:pt x="218" y="85"/>
                    <a:pt x="215" y="82"/>
                    <a:pt x="211" y="82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184" y="83"/>
                    <a:pt x="181" y="80"/>
                    <a:pt x="180" y="76"/>
                  </a:cubicBezTo>
                  <a:cubicBezTo>
                    <a:pt x="180" y="76"/>
                    <a:pt x="179" y="76"/>
                    <a:pt x="179" y="76"/>
                  </a:cubicBezTo>
                  <a:cubicBezTo>
                    <a:pt x="178" y="73"/>
                    <a:pt x="176" y="70"/>
                    <a:pt x="175" y="68"/>
                  </a:cubicBezTo>
                  <a:cubicBezTo>
                    <a:pt x="175" y="67"/>
                    <a:pt x="175" y="67"/>
                    <a:pt x="175" y="67"/>
                  </a:cubicBezTo>
                  <a:cubicBezTo>
                    <a:pt x="172" y="64"/>
                    <a:pt x="171" y="60"/>
                    <a:pt x="175" y="53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7" y="34"/>
                    <a:pt x="186" y="29"/>
                    <a:pt x="184" y="2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9" y="17"/>
                    <a:pt x="164" y="16"/>
                    <a:pt x="162" y="19"/>
                  </a:cubicBezTo>
                  <a:cubicBezTo>
                    <a:pt x="148" y="34"/>
                    <a:pt x="148" y="34"/>
                    <a:pt x="148" y="34"/>
                  </a:cubicBezTo>
                  <a:cubicBezTo>
                    <a:pt x="143" y="38"/>
                    <a:pt x="139" y="38"/>
                    <a:pt x="135" y="37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132" y="36"/>
                    <a:pt x="129" y="35"/>
                    <a:pt x="126" y="34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1" y="34"/>
                    <a:pt x="118" y="32"/>
                    <a:pt x="116" y="24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7" y="0"/>
                    <a:pt x="104" y="0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6" y="2"/>
                    <a:pt x="83" y="6"/>
                    <a:pt x="83" y="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6"/>
                    <a:pt x="80" y="39"/>
                    <a:pt x="77" y="41"/>
                  </a:cubicBezTo>
                  <a:cubicBezTo>
                    <a:pt x="73" y="42"/>
                    <a:pt x="70" y="44"/>
                    <a:pt x="68" y="46"/>
                  </a:cubicBezTo>
                  <a:cubicBezTo>
                    <a:pt x="64" y="48"/>
                    <a:pt x="60" y="49"/>
                    <a:pt x="54" y="4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4" y="33"/>
                    <a:pt x="30" y="35"/>
                    <a:pt x="29" y="36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7" y="51"/>
                    <a:pt x="17" y="56"/>
                    <a:pt x="20" y="59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8" y="76"/>
                    <a:pt x="39" y="80"/>
                    <a:pt x="38" y="83"/>
                  </a:cubicBezTo>
                  <a:cubicBezTo>
                    <a:pt x="37" y="87"/>
                    <a:pt x="36" y="91"/>
                    <a:pt x="35" y="96"/>
                  </a:cubicBezTo>
                  <a:cubicBezTo>
                    <a:pt x="34" y="99"/>
                    <a:pt x="32" y="103"/>
                    <a:pt x="25" y="104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2" y="110"/>
                    <a:pt x="0" y="113"/>
                    <a:pt x="1" y="116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3" y="134"/>
                    <a:pt x="6" y="138"/>
                    <a:pt x="10" y="138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7" y="137"/>
                    <a:pt x="40" y="140"/>
                    <a:pt x="41" y="144"/>
                  </a:cubicBezTo>
                  <a:cubicBezTo>
                    <a:pt x="43" y="147"/>
                    <a:pt x="44" y="150"/>
                    <a:pt x="46" y="152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9" y="156"/>
                    <a:pt x="50" y="160"/>
                    <a:pt x="46" y="166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4" y="186"/>
                    <a:pt x="35" y="190"/>
                    <a:pt x="37" y="192"/>
                  </a:cubicBezTo>
                  <a:close/>
                  <a:moveTo>
                    <a:pt x="86" y="142"/>
                  </a:moveTo>
                  <a:cubicBezTo>
                    <a:pt x="68" y="128"/>
                    <a:pt x="65" y="103"/>
                    <a:pt x="78" y="85"/>
                  </a:cubicBezTo>
                  <a:cubicBezTo>
                    <a:pt x="92" y="68"/>
                    <a:pt x="117" y="64"/>
                    <a:pt x="135" y="78"/>
                  </a:cubicBezTo>
                  <a:cubicBezTo>
                    <a:pt x="152" y="92"/>
                    <a:pt x="156" y="117"/>
                    <a:pt x="142" y="134"/>
                  </a:cubicBezTo>
                  <a:cubicBezTo>
                    <a:pt x="129" y="152"/>
                    <a:pt x="103" y="155"/>
                    <a:pt x="86" y="142"/>
                  </a:cubicBezTo>
                  <a:close/>
                </a:path>
              </a:pathLst>
            </a:custGeom>
            <a:solidFill>
              <a:srgbClr val="4668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Arc plein 72">
              <a:extLst>
                <a:ext uri="{FF2B5EF4-FFF2-40B4-BE49-F238E27FC236}">
                  <a16:creationId xmlns:a16="http://schemas.microsoft.com/office/drawing/2014/main" id="{27232779-4147-4FAE-A382-6DACE6C79567}"/>
                </a:ext>
              </a:extLst>
            </p:cNvPr>
            <p:cNvSpPr/>
            <p:nvPr/>
          </p:nvSpPr>
          <p:spPr>
            <a:xfrm rot="5400000">
              <a:off x="266033" y="1112609"/>
              <a:ext cx="1013543" cy="779943"/>
            </a:xfrm>
            <a:prstGeom prst="blockArc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Arc plein 73">
              <a:extLst>
                <a:ext uri="{FF2B5EF4-FFF2-40B4-BE49-F238E27FC236}">
                  <a16:creationId xmlns:a16="http://schemas.microsoft.com/office/drawing/2014/main" id="{BBA2BCB3-6B1A-4D5F-9F83-B6EAA5C17B53}"/>
                </a:ext>
              </a:extLst>
            </p:cNvPr>
            <p:cNvSpPr/>
            <p:nvPr/>
          </p:nvSpPr>
          <p:spPr>
            <a:xfrm rot="16200000">
              <a:off x="8487" y="1112609"/>
              <a:ext cx="1013543" cy="779943"/>
            </a:xfrm>
            <a:prstGeom prst="blockArc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6AF044D3-A117-43FE-B453-7A17113E9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146" y="1307132"/>
              <a:ext cx="350531" cy="350946"/>
            </a:xfrm>
            <a:custGeom>
              <a:avLst/>
              <a:gdLst>
                <a:gd name="T0" fmla="*/ 264 w 302"/>
                <a:gd name="T1" fmla="*/ 100 h 302"/>
                <a:gd name="T2" fmla="*/ 274 w 302"/>
                <a:gd name="T3" fmla="*/ 69 h 302"/>
                <a:gd name="T4" fmla="*/ 248 w 302"/>
                <a:gd name="T5" fmla="*/ 61 h 302"/>
                <a:gd name="T6" fmla="*/ 233 w 302"/>
                <a:gd name="T7" fmla="*/ 47 h 302"/>
                <a:gd name="T8" fmla="*/ 224 w 302"/>
                <a:gd name="T9" fmla="*/ 22 h 302"/>
                <a:gd name="T10" fmla="*/ 196 w 302"/>
                <a:gd name="T11" fmla="*/ 35 h 302"/>
                <a:gd name="T12" fmla="*/ 180 w 302"/>
                <a:gd name="T13" fmla="*/ 6 h 302"/>
                <a:gd name="T14" fmla="*/ 157 w 302"/>
                <a:gd name="T15" fmla="*/ 19 h 302"/>
                <a:gd name="T16" fmla="*/ 136 w 302"/>
                <a:gd name="T17" fmla="*/ 20 h 302"/>
                <a:gd name="T18" fmla="*/ 112 w 302"/>
                <a:gd name="T19" fmla="*/ 8 h 302"/>
                <a:gd name="T20" fmla="*/ 101 w 302"/>
                <a:gd name="T21" fmla="*/ 38 h 302"/>
                <a:gd name="T22" fmla="*/ 69 w 302"/>
                <a:gd name="T23" fmla="*/ 28 h 302"/>
                <a:gd name="T24" fmla="*/ 62 w 302"/>
                <a:gd name="T25" fmla="*/ 54 h 302"/>
                <a:gd name="T26" fmla="*/ 48 w 302"/>
                <a:gd name="T27" fmla="*/ 69 h 302"/>
                <a:gd name="T28" fmla="*/ 23 w 302"/>
                <a:gd name="T29" fmla="*/ 78 h 302"/>
                <a:gd name="T30" fmla="*/ 36 w 302"/>
                <a:gd name="T31" fmla="*/ 107 h 302"/>
                <a:gd name="T32" fmla="*/ 6 w 302"/>
                <a:gd name="T33" fmla="*/ 122 h 302"/>
                <a:gd name="T34" fmla="*/ 20 w 302"/>
                <a:gd name="T35" fmla="*/ 145 h 302"/>
                <a:gd name="T36" fmla="*/ 20 w 302"/>
                <a:gd name="T37" fmla="*/ 166 h 302"/>
                <a:gd name="T38" fmla="*/ 9 w 302"/>
                <a:gd name="T39" fmla="*/ 190 h 302"/>
                <a:gd name="T40" fmla="*/ 38 w 302"/>
                <a:gd name="T41" fmla="*/ 201 h 302"/>
                <a:gd name="T42" fmla="*/ 28 w 302"/>
                <a:gd name="T43" fmla="*/ 233 h 302"/>
                <a:gd name="T44" fmla="*/ 54 w 302"/>
                <a:gd name="T45" fmla="*/ 240 h 302"/>
                <a:gd name="T46" fmla="*/ 69 w 302"/>
                <a:gd name="T47" fmla="*/ 254 h 302"/>
                <a:gd name="T48" fmla="*/ 78 w 302"/>
                <a:gd name="T49" fmla="*/ 279 h 302"/>
                <a:gd name="T50" fmla="*/ 107 w 302"/>
                <a:gd name="T51" fmla="*/ 266 h 302"/>
                <a:gd name="T52" fmla="*/ 123 w 302"/>
                <a:gd name="T53" fmla="*/ 296 h 302"/>
                <a:gd name="T54" fmla="*/ 146 w 302"/>
                <a:gd name="T55" fmla="*/ 282 h 302"/>
                <a:gd name="T56" fmla="*/ 166 w 302"/>
                <a:gd name="T57" fmla="*/ 282 h 302"/>
                <a:gd name="T58" fmla="*/ 191 w 302"/>
                <a:gd name="T59" fmla="*/ 293 h 302"/>
                <a:gd name="T60" fmla="*/ 202 w 302"/>
                <a:gd name="T61" fmla="*/ 264 h 302"/>
                <a:gd name="T62" fmla="*/ 233 w 302"/>
                <a:gd name="T63" fmla="*/ 274 h 302"/>
                <a:gd name="T64" fmla="*/ 241 w 302"/>
                <a:gd name="T65" fmla="*/ 248 h 302"/>
                <a:gd name="T66" fmla="*/ 255 w 302"/>
                <a:gd name="T67" fmla="*/ 233 h 302"/>
                <a:gd name="T68" fmla="*/ 280 w 302"/>
                <a:gd name="T69" fmla="*/ 224 h 302"/>
                <a:gd name="T70" fmla="*/ 267 w 302"/>
                <a:gd name="T71" fmla="*/ 195 h 302"/>
                <a:gd name="T72" fmla="*/ 296 w 302"/>
                <a:gd name="T73" fmla="*/ 180 h 302"/>
                <a:gd name="T74" fmla="*/ 283 w 302"/>
                <a:gd name="T75" fmla="*/ 156 h 302"/>
                <a:gd name="T76" fmla="*/ 282 w 302"/>
                <a:gd name="T77" fmla="*/ 136 h 302"/>
                <a:gd name="T78" fmla="*/ 294 w 302"/>
                <a:gd name="T79" fmla="*/ 111 h 302"/>
                <a:gd name="T80" fmla="*/ 147 w 302"/>
                <a:gd name="T81" fmla="*/ 176 h 302"/>
                <a:gd name="T82" fmla="*/ 156 w 302"/>
                <a:gd name="T83" fmla="*/ 125 h 302"/>
                <a:gd name="T84" fmla="*/ 147 w 302"/>
                <a:gd name="T85" fmla="*/ 17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2" h="302">
                  <a:moveTo>
                    <a:pt x="275" y="105"/>
                  </a:moveTo>
                  <a:cubicBezTo>
                    <a:pt x="270" y="103"/>
                    <a:pt x="265" y="101"/>
                    <a:pt x="264" y="100"/>
                  </a:cubicBezTo>
                  <a:cubicBezTo>
                    <a:pt x="264" y="99"/>
                    <a:pt x="264" y="92"/>
                    <a:pt x="267" y="87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6" y="63"/>
                    <a:pt x="274" y="60"/>
                    <a:pt x="268" y="60"/>
                  </a:cubicBezTo>
                  <a:cubicBezTo>
                    <a:pt x="248" y="61"/>
                    <a:pt x="248" y="61"/>
                    <a:pt x="248" y="61"/>
                  </a:cubicBezTo>
                  <a:cubicBezTo>
                    <a:pt x="243" y="62"/>
                    <a:pt x="237" y="62"/>
                    <a:pt x="237" y="61"/>
                  </a:cubicBezTo>
                  <a:cubicBezTo>
                    <a:pt x="236" y="60"/>
                    <a:pt x="233" y="53"/>
                    <a:pt x="233" y="47"/>
                  </a:cubicBezTo>
                  <a:cubicBezTo>
                    <a:pt x="233" y="28"/>
                    <a:pt x="233" y="28"/>
                    <a:pt x="233" y="28"/>
                  </a:cubicBezTo>
                  <a:cubicBezTo>
                    <a:pt x="233" y="22"/>
                    <a:pt x="229" y="20"/>
                    <a:pt x="224" y="22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2" y="34"/>
                    <a:pt x="197" y="35"/>
                    <a:pt x="196" y="35"/>
                  </a:cubicBezTo>
                  <a:cubicBezTo>
                    <a:pt x="194" y="34"/>
                    <a:pt x="190" y="29"/>
                    <a:pt x="188" y="24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78" y="1"/>
                    <a:pt x="173" y="0"/>
                    <a:pt x="170" y="4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3" y="23"/>
                    <a:pt x="149" y="27"/>
                    <a:pt x="148" y="27"/>
                  </a:cubicBezTo>
                  <a:cubicBezTo>
                    <a:pt x="147" y="27"/>
                    <a:pt x="140" y="24"/>
                    <a:pt x="136" y="20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18" y="2"/>
                    <a:pt x="114" y="3"/>
                    <a:pt x="112" y="8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32"/>
                    <a:pt x="102" y="37"/>
                    <a:pt x="101" y="38"/>
                  </a:cubicBezTo>
                  <a:cubicBezTo>
                    <a:pt x="100" y="38"/>
                    <a:pt x="93" y="38"/>
                    <a:pt x="88" y="35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4" y="26"/>
                    <a:pt x="60" y="28"/>
                    <a:pt x="61" y="34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9"/>
                    <a:pt x="62" y="65"/>
                    <a:pt x="61" y="66"/>
                  </a:cubicBezTo>
                  <a:cubicBezTo>
                    <a:pt x="61" y="66"/>
                    <a:pt x="54" y="69"/>
                    <a:pt x="4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3" y="69"/>
                    <a:pt x="20" y="73"/>
                    <a:pt x="23" y="78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4" y="100"/>
                    <a:pt x="36" y="105"/>
                    <a:pt x="36" y="107"/>
                  </a:cubicBezTo>
                  <a:cubicBezTo>
                    <a:pt x="35" y="108"/>
                    <a:pt x="30" y="112"/>
                    <a:pt x="25" y="114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1" y="124"/>
                    <a:pt x="0" y="129"/>
                    <a:pt x="5" y="132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24" y="149"/>
                    <a:pt x="27" y="153"/>
                    <a:pt x="27" y="154"/>
                  </a:cubicBezTo>
                  <a:cubicBezTo>
                    <a:pt x="28" y="155"/>
                    <a:pt x="24" y="162"/>
                    <a:pt x="20" y="166"/>
                  </a:cubicBezTo>
                  <a:cubicBezTo>
                    <a:pt x="6" y="180"/>
                    <a:pt x="6" y="180"/>
                    <a:pt x="6" y="180"/>
                  </a:cubicBezTo>
                  <a:cubicBezTo>
                    <a:pt x="2" y="184"/>
                    <a:pt x="4" y="188"/>
                    <a:pt x="9" y="19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33" y="198"/>
                    <a:pt x="38" y="200"/>
                    <a:pt x="38" y="201"/>
                  </a:cubicBezTo>
                  <a:cubicBezTo>
                    <a:pt x="39" y="202"/>
                    <a:pt x="38" y="209"/>
                    <a:pt x="36" y="21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26" y="238"/>
                    <a:pt x="29" y="242"/>
                    <a:pt x="35" y="241"/>
                  </a:cubicBezTo>
                  <a:cubicBezTo>
                    <a:pt x="54" y="240"/>
                    <a:pt x="54" y="240"/>
                    <a:pt x="54" y="240"/>
                  </a:cubicBezTo>
                  <a:cubicBezTo>
                    <a:pt x="60" y="240"/>
                    <a:pt x="65" y="240"/>
                    <a:pt x="66" y="241"/>
                  </a:cubicBezTo>
                  <a:cubicBezTo>
                    <a:pt x="67" y="242"/>
                    <a:pt x="69" y="248"/>
                    <a:pt x="69" y="25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69" y="279"/>
                    <a:pt x="73" y="282"/>
                    <a:pt x="78" y="279"/>
                  </a:cubicBezTo>
                  <a:cubicBezTo>
                    <a:pt x="96" y="270"/>
                    <a:pt x="96" y="270"/>
                    <a:pt x="96" y="270"/>
                  </a:cubicBezTo>
                  <a:cubicBezTo>
                    <a:pt x="101" y="268"/>
                    <a:pt x="106" y="266"/>
                    <a:pt x="107" y="266"/>
                  </a:cubicBezTo>
                  <a:cubicBezTo>
                    <a:pt x="108" y="267"/>
                    <a:pt x="113" y="272"/>
                    <a:pt x="115" y="277"/>
                  </a:cubicBezTo>
                  <a:cubicBezTo>
                    <a:pt x="123" y="296"/>
                    <a:pt x="123" y="296"/>
                    <a:pt x="123" y="296"/>
                  </a:cubicBezTo>
                  <a:cubicBezTo>
                    <a:pt x="125" y="301"/>
                    <a:pt x="129" y="302"/>
                    <a:pt x="133" y="297"/>
                  </a:cubicBezTo>
                  <a:cubicBezTo>
                    <a:pt x="146" y="282"/>
                    <a:pt x="146" y="282"/>
                    <a:pt x="146" y="282"/>
                  </a:cubicBezTo>
                  <a:cubicBezTo>
                    <a:pt x="150" y="278"/>
                    <a:pt x="154" y="275"/>
                    <a:pt x="155" y="275"/>
                  </a:cubicBezTo>
                  <a:cubicBezTo>
                    <a:pt x="156" y="275"/>
                    <a:pt x="162" y="278"/>
                    <a:pt x="166" y="282"/>
                  </a:cubicBezTo>
                  <a:cubicBezTo>
                    <a:pt x="180" y="296"/>
                    <a:pt x="180" y="296"/>
                    <a:pt x="180" y="296"/>
                  </a:cubicBezTo>
                  <a:cubicBezTo>
                    <a:pt x="184" y="300"/>
                    <a:pt x="189" y="298"/>
                    <a:pt x="191" y="293"/>
                  </a:cubicBezTo>
                  <a:cubicBezTo>
                    <a:pt x="197" y="274"/>
                    <a:pt x="197" y="274"/>
                    <a:pt x="197" y="274"/>
                  </a:cubicBezTo>
                  <a:cubicBezTo>
                    <a:pt x="199" y="269"/>
                    <a:pt x="201" y="264"/>
                    <a:pt x="202" y="264"/>
                  </a:cubicBezTo>
                  <a:cubicBezTo>
                    <a:pt x="203" y="263"/>
                    <a:pt x="210" y="264"/>
                    <a:pt x="215" y="266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39" y="276"/>
                    <a:pt x="243" y="273"/>
                    <a:pt x="242" y="267"/>
                  </a:cubicBezTo>
                  <a:cubicBezTo>
                    <a:pt x="241" y="248"/>
                    <a:pt x="241" y="248"/>
                    <a:pt x="241" y="248"/>
                  </a:cubicBezTo>
                  <a:cubicBezTo>
                    <a:pt x="240" y="242"/>
                    <a:pt x="241" y="237"/>
                    <a:pt x="241" y="236"/>
                  </a:cubicBezTo>
                  <a:cubicBezTo>
                    <a:pt x="242" y="235"/>
                    <a:pt x="249" y="233"/>
                    <a:pt x="255" y="233"/>
                  </a:cubicBezTo>
                  <a:cubicBezTo>
                    <a:pt x="274" y="233"/>
                    <a:pt x="274" y="233"/>
                    <a:pt x="274" y="233"/>
                  </a:cubicBezTo>
                  <a:cubicBezTo>
                    <a:pt x="280" y="233"/>
                    <a:pt x="283" y="229"/>
                    <a:pt x="280" y="224"/>
                  </a:cubicBezTo>
                  <a:cubicBezTo>
                    <a:pt x="271" y="206"/>
                    <a:pt x="271" y="206"/>
                    <a:pt x="271" y="206"/>
                  </a:cubicBezTo>
                  <a:cubicBezTo>
                    <a:pt x="268" y="201"/>
                    <a:pt x="267" y="196"/>
                    <a:pt x="267" y="195"/>
                  </a:cubicBezTo>
                  <a:cubicBezTo>
                    <a:pt x="268" y="194"/>
                    <a:pt x="273" y="189"/>
                    <a:pt x="278" y="187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302" y="177"/>
                    <a:pt x="302" y="173"/>
                    <a:pt x="298" y="169"/>
                  </a:cubicBezTo>
                  <a:cubicBezTo>
                    <a:pt x="283" y="156"/>
                    <a:pt x="283" y="156"/>
                    <a:pt x="283" y="156"/>
                  </a:cubicBezTo>
                  <a:cubicBezTo>
                    <a:pt x="279" y="152"/>
                    <a:pt x="275" y="148"/>
                    <a:pt x="275" y="147"/>
                  </a:cubicBezTo>
                  <a:cubicBezTo>
                    <a:pt x="275" y="146"/>
                    <a:pt x="278" y="140"/>
                    <a:pt x="282" y="136"/>
                  </a:cubicBezTo>
                  <a:cubicBezTo>
                    <a:pt x="296" y="122"/>
                    <a:pt x="296" y="122"/>
                    <a:pt x="296" y="122"/>
                  </a:cubicBezTo>
                  <a:cubicBezTo>
                    <a:pt x="300" y="118"/>
                    <a:pt x="299" y="113"/>
                    <a:pt x="294" y="111"/>
                  </a:cubicBezTo>
                  <a:lnTo>
                    <a:pt x="275" y="105"/>
                  </a:lnTo>
                  <a:close/>
                  <a:moveTo>
                    <a:pt x="147" y="176"/>
                  </a:moveTo>
                  <a:cubicBezTo>
                    <a:pt x="133" y="174"/>
                    <a:pt x="123" y="161"/>
                    <a:pt x="126" y="147"/>
                  </a:cubicBezTo>
                  <a:cubicBezTo>
                    <a:pt x="128" y="132"/>
                    <a:pt x="141" y="123"/>
                    <a:pt x="156" y="125"/>
                  </a:cubicBezTo>
                  <a:cubicBezTo>
                    <a:pt x="170" y="127"/>
                    <a:pt x="179" y="141"/>
                    <a:pt x="177" y="155"/>
                  </a:cubicBezTo>
                  <a:cubicBezTo>
                    <a:pt x="175" y="169"/>
                    <a:pt x="161" y="179"/>
                    <a:pt x="147" y="176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83F34740-9D8D-4EB3-BD9D-55A013C94F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737" y="1241586"/>
              <a:ext cx="354046" cy="394878"/>
            </a:xfrm>
            <a:custGeom>
              <a:avLst/>
              <a:gdLst>
                <a:gd name="T0" fmla="*/ 434 w 441"/>
                <a:gd name="T1" fmla="*/ 201 h 441"/>
                <a:gd name="T2" fmla="*/ 425 w 441"/>
                <a:gd name="T3" fmla="*/ 156 h 441"/>
                <a:gd name="T4" fmla="*/ 410 w 441"/>
                <a:gd name="T5" fmla="*/ 120 h 441"/>
                <a:gd name="T6" fmla="*/ 385 w 441"/>
                <a:gd name="T7" fmla="*/ 84 h 441"/>
                <a:gd name="T8" fmla="*/ 357 w 441"/>
                <a:gd name="T9" fmla="*/ 56 h 441"/>
                <a:gd name="T10" fmla="*/ 320 w 441"/>
                <a:gd name="T11" fmla="*/ 30 h 441"/>
                <a:gd name="T12" fmla="*/ 283 w 441"/>
                <a:gd name="T13" fmla="*/ 16 h 441"/>
                <a:gd name="T14" fmla="*/ 240 w 441"/>
                <a:gd name="T15" fmla="*/ 7 h 441"/>
                <a:gd name="T16" fmla="*/ 201 w 441"/>
                <a:gd name="T17" fmla="*/ 7 h 441"/>
                <a:gd name="T18" fmla="*/ 156 w 441"/>
                <a:gd name="T19" fmla="*/ 16 h 441"/>
                <a:gd name="T20" fmla="*/ 120 w 441"/>
                <a:gd name="T21" fmla="*/ 31 h 441"/>
                <a:gd name="T22" fmla="*/ 84 w 441"/>
                <a:gd name="T23" fmla="*/ 56 h 441"/>
                <a:gd name="T24" fmla="*/ 56 w 441"/>
                <a:gd name="T25" fmla="*/ 84 h 441"/>
                <a:gd name="T26" fmla="*/ 31 w 441"/>
                <a:gd name="T27" fmla="*/ 122 h 441"/>
                <a:gd name="T28" fmla="*/ 16 w 441"/>
                <a:gd name="T29" fmla="*/ 158 h 441"/>
                <a:gd name="T30" fmla="*/ 7 w 441"/>
                <a:gd name="T31" fmla="*/ 201 h 441"/>
                <a:gd name="T32" fmla="*/ 7 w 441"/>
                <a:gd name="T33" fmla="*/ 240 h 441"/>
                <a:gd name="T34" fmla="*/ 16 w 441"/>
                <a:gd name="T35" fmla="*/ 285 h 441"/>
                <a:gd name="T36" fmla="*/ 32 w 441"/>
                <a:gd name="T37" fmla="*/ 321 h 441"/>
                <a:gd name="T38" fmla="*/ 56 w 441"/>
                <a:gd name="T39" fmla="*/ 357 h 441"/>
                <a:gd name="T40" fmla="*/ 84 w 441"/>
                <a:gd name="T41" fmla="*/ 385 h 441"/>
                <a:gd name="T42" fmla="*/ 122 w 441"/>
                <a:gd name="T43" fmla="*/ 411 h 441"/>
                <a:gd name="T44" fmla="*/ 158 w 441"/>
                <a:gd name="T45" fmla="*/ 425 h 441"/>
                <a:gd name="T46" fmla="*/ 201 w 441"/>
                <a:gd name="T47" fmla="*/ 434 h 441"/>
                <a:gd name="T48" fmla="*/ 240 w 441"/>
                <a:gd name="T49" fmla="*/ 434 h 441"/>
                <a:gd name="T50" fmla="*/ 285 w 441"/>
                <a:gd name="T51" fmla="*/ 425 h 441"/>
                <a:gd name="T52" fmla="*/ 321 w 441"/>
                <a:gd name="T53" fmla="*/ 410 h 441"/>
                <a:gd name="T54" fmla="*/ 357 w 441"/>
                <a:gd name="T55" fmla="*/ 385 h 441"/>
                <a:gd name="T56" fmla="*/ 385 w 441"/>
                <a:gd name="T57" fmla="*/ 357 h 441"/>
                <a:gd name="T58" fmla="*/ 411 w 441"/>
                <a:gd name="T59" fmla="*/ 319 h 441"/>
                <a:gd name="T60" fmla="*/ 426 w 441"/>
                <a:gd name="T61" fmla="*/ 283 h 441"/>
                <a:gd name="T62" fmla="*/ 434 w 441"/>
                <a:gd name="T63" fmla="*/ 240 h 441"/>
                <a:gd name="T64" fmla="*/ 356 w 441"/>
                <a:gd name="T65" fmla="*/ 256 h 441"/>
                <a:gd name="T66" fmla="*/ 284 w 441"/>
                <a:gd name="T67" fmla="*/ 213 h 441"/>
                <a:gd name="T68" fmla="*/ 361 w 441"/>
                <a:gd name="T69" fmla="*/ 220 h 441"/>
                <a:gd name="T70" fmla="*/ 275 w 441"/>
                <a:gd name="T71" fmla="*/ 335 h 441"/>
                <a:gd name="T72" fmla="*/ 335 w 441"/>
                <a:gd name="T73" fmla="*/ 276 h 441"/>
                <a:gd name="T74" fmla="*/ 178 w 441"/>
                <a:gd name="T75" fmla="*/ 341 h 441"/>
                <a:gd name="T76" fmla="*/ 263 w 441"/>
                <a:gd name="T77" fmla="*/ 341 h 441"/>
                <a:gd name="T78" fmla="*/ 185 w 441"/>
                <a:gd name="T79" fmla="*/ 358 h 441"/>
                <a:gd name="T80" fmla="*/ 186 w 441"/>
                <a:gd name="T81" fmla="*/ 220 h 441"/>
                <a:gd name="T82" fmla="*/ 221 w 441"/>
                <a:gd name="T83" fmla="*/ 255 h 441"/>
                <a:gd name="T84" fmla="*/ 106 w 441"/>
                <a:gd name="T85" fmla="*/ 277 h 441"/>
                <a:gd name="T86" fmla="*/ 165 w 441"/>
                <a:gd name="T87" fmla="*/ 337 h 441"/>
                <a:gd name="T88" fmla="*/ 100 w 441"/>
                <a:gd name="T89" fmla="*/ 180 h 441"/>
                <a:gd name="T90" fmla="*/ 100 w 441"/>
                <a:gd name="T91" fmla="*/ 264 h 441"/>
                <a:gd name="T92" fmla="*/ 83 w 441"/>
                <a:gd name="T93" fmla="*/ 187 h 441"/>
                <a:gd name="T94" fmla="*/ 148 w 441"/>
                <a:gd name="T95" fmla="*/ 100 h 441"/>
                <a:gd name="T96" fmla="*/ 168 w 441"/>
                <a:gd name="T97" fmla="*/ 182 h 441"/>
                <a:gd name="T98" fmla="*/ 119 w 441"/>
                <a:gd name="T99" fmla="*/ 122 h 441"/>
                <a:gd name="T100" fmla="*/ 211 w 441"/>
                <a:gd name="T101" fmla="*/ 157 h 441"/>
                <a:gd name="T102" fmla="*/ 219 w 441"/>
                <a:gd name="T103" fmla="*/ 80 h 441"/>
                <a:gd name="T104" fmla="*/ 319 w 441"/>
                <a:gd name="T105" fmla="*/ 121 h 441"/>
                <a:gd name="T106" fmla="*/ 270 w 441"/>
                <a:gd name="T107" fmla="*/ 181 h 441"/>
                <a:gd name="T108" fmla="*/ 290 w 441"/>
                <a:gd name="T109" fmla="*/ 9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1" h="441">
                  <a:moveTo>
                    <a:pt x="441" y="232"/>
                  </a:moveTo>
                  <a:cubicBezTo>
                    <a:pt x="441" y="209"/>
                    <a:pt x="441" y="209"/>
                    <a:pt x="441" y="209"/>
                  </a:cubicBezTo>
                  <a:cubicBezTo>
                    <a:pt x="441" y="205"/>
                    <a:pt x="438" y="201"/>
                    <a:pt x="434" y="201"/>
                  </a:cubicBezTo>
                  <a:cubicBezTo>
                    <a:pt x="401" y="196"/>
                    <a:pt x="401" y="196"/>
                    <a:pt x="401" y="196"/>
                  </a:cubicBezTo>
                  <a:cubicBezTo>
                    <a:pt x="400" y="188"/>
                    <a:pt x="398" y="181"/>
                    <a:pt x="396" y="173"/>
                  </a:cubicBezTo>
                  <a:cubicBezTo>
                    <a:pt x="425" y="156"/>
                    <a:pt x="425" y="156"/>
                    <a:pt x="425" y="156"/>
                  </a:cubicBezTo>
                  <a:cubicBezTo>
                    <a:pt x="428" y="154"/>
                    <a:pt x="430" y="149"/>
                    <a:pt x="428" y="145"/>
                  </a:cubicBezTo>
                  <a:cubicBezTo>
                    <a:pt x="420" y="125"/>
                    <a:pt x="420" y="125"/>
                    <a:pt x="420" y="125"/>
                  </a:cubicBezTo>
                  <a:cubicBezTo>
                    <a:pt x="418" y="121"/>
                    <a:pt x="414" y="119"/>
                    <a:pt x="410" y="120"/>
                  </a:cubicBezTo>
                  <a:cubicBezTo>
                    <a:pt x="377" y="128"/>
                    <a:pt x="377" y="128"/>
                    <a:pt x="377" y="128"/>
                  </a:cubicBezTo>
                  <a:cubicBezTo>
                    <a:pt x="374" y="122"/>
                    <a:pt x="370" y="116"/>
                    <a:pt x="365" y="110"/>
                  </a:cubicBezTo>
                  <a:cubicBezTo>
                    <a:pt x="385" y="84"/>
                    <a:pt x="385" y="84"/>
                    <a:pt x="385" y="84"/>
                  </a:cubicBezTo>
                  <a:cubicBezTo>
                    <a:pt x="388" y="80"/>
                    <a:pt x="387" y="75"/>
                    <a:pt x="385" y="72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6" y="54"/>
                    <a:pt x="361" y="53"/>
                    <a:pt x="357" y="56"/>
                  </a:cubicBezTo>
                  <a:cubicBezTo>
                    <a:pt x="331" y="76"/>
                    <a:pt x="331" y="76"/>
                    <a:pt x="331" y="76"/>
                  </a:cubicBezTo>
                  <a:cubicBezTo>
                    <a:pt x="325" y="71"/>
                    <a:pt x="318" y="67"/>
                    <a:pt x="311" y="63"/>
                  </a:cubicBezTo>
                  <a:cubicBezTo>
                    <a:pt x="320" y="30"/>
                    <a:pt x="320" y="30"/>
                    <a:pt x="320" y="30"/>
                  </a:cubicBezTo>
                  <a:cubicBezTo>
                    <a:pt x="321" y="26"/>
                    <a:pt x="318" y="22"/>
                    <a:pt x="314" y="20"/>
                  </a:cubicBezTo>
                  <a:cubicBezTo>
                    <a:pt x="294" y="12"/>
                    <a:pt x="294" y="12"/>
                    <a:pt x="294" y="12"/>
                  </a:cubicBezTo>
                  <a:cubicBezTo>
                    <a:pt x="290" y="10"/>
                    <a:pt x="285" y="12"/>
                    <a:pt x="283" y="16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59" y="43"/>
                    <a:pt x="252" y="41"/>
                    <a:pt x="245" y="40"/>
                  </a:cubicBezTo>
                  <a:cubicBezTo>
                    <a:pt x="240" y="7"/>
                    <a:pt x="240" y="7"/>
                    <a:pt x="240" y="7"/>
                  </a:cubicBezTo>
                  <a:cubicBezTo>
                    <a:pt x="240" y="3"/>
                    <a:pt x="236" y="0"/>
                    <a:pt x="232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5" y="0"/>
                    <a:pt x="201" y="3"/>
                    <a:pt x="201" y="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8" y="41"/>
                    <a:pt x="181" y="43"/>
                    <a:pt x="173" y="45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4" y="13"/>
                    <a:pt x="149" y="11"/>
                    <a:pt x="145" y="13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1" y="23"/>
                    <a:pt x="119" y="27"/>
                    <a:pt x="120" y="31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2" y="67"/>
                    <a:pt x="116" y="71"/>
                    <a:pt x="111" y="7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0" y="53"/>
                    <a:pt x="75" y="54"/>
                    <a:pt x="72" y="56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4" y="75"/>
                    <a:pt x="53" y="80"/>
                    <a:pt x="56" y="84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1" y="117"/>
                    <a:pt x="67" y="123"/>
                    <a:pt x="63" y="13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27" y="121"/>
                    <a:pt x="22" y="123"/>
                    <a:pt x="20" y="127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0" y="151"/>
                    <a:pt x="12" y="156"/>
                    <a:pt x="16" y="158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3" y="182"/>
                    <a:pt x="41" y="189"/>
                    <a:pt x="40" y="196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3" y="201"/>
                    <a:pt x="0" y="205"/>
                    <a:pt x="0" y="209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6"/>
                    <a:pt x="3" y="240"/>
                    <a:pt x="7" y="240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2" y="253"/>
                    <a:pt x="43" y="260"/>
                    <a:pt x="45" y="268"/>
                  </a:cubicBezTo>
                  <a:cubicBezTo>
                    <a:pt x="16" y="285"/>
                    <a:pt x="16" y="285"/>
                    <a:pt x="16" y="285"/>
                  </a:cubicBezTo>
                  <a:cubicBezTo>
                    <a:pt x="13" y="287"/>
                    <a:pt x="11" y="292"/>
                    <a:pt x="13" y="296"/>
                  </a:cubicBezTo>
                  <a:cubicBezTo>
                    <a:pt x="21" y="316"/>
                    <a:pt x="21" y="316"/>
                    <a:pt x="21" y="316"/>
                  </a:cubicBezTo>
                  <a:cubicBezTo>
                    <a:pt x="23" y="320"/>
                    <a:pt x="28" y="322"/>
                    <a:pt x="32" y="321"/>
                  </a:cubicBezTo>
                  <a:cubicBezTo>
                    <a:pt x="64" y="313"/>
                    <a:pt x="64" y="313"/>
                    <a:pt x="64" y="313"/>
                  </a:cubicBezTo>
                  <a:cubicBezTo>
                    <a:pt x="68" y="319"/>
                    <a:pt x="72" y="325"/>
                    <a:pt x="76" y="331"/>
                  </a:cubicBezTo>
                  <a:cubicBezTo>
                    <a:pt x="56" y="357"/>
                    <a:pt x="56" y="357"/>
                    <a:pt x="56" y="357"/>
                  </a:cubicBezTo>
                  <a:cubicBezTo>
                    <a:pt x="53" y="361"/>
                    <a:pt x="54" y="366"/>
                    <a:pt x="57" y="369"/>
                  </a:cubicBezTo>
                  <a:cubicBezTo>
                    <a:pt x="72" y="384"/>
                    <a:pt x="72" y="384"/>
                    <a:pt x="72" y="384"/>
                  </a:cubicBezTo>
                  <a:cubicBezTo>
                    <a:pt x="75" y="387"/>
                    <a:pt x="80" y="388"/>
                    <a:pt x="84" y="385"/>
                  </a:cubicBezTo>
                  <a:cubicBezTo>
                    <a:pt x="111" y="365"/>
                    <a:pt x="111" y="365"/>
                    <a:pt x="111" y="365"/>
                  </a:cubicBezTo>
                  <a:cubicBezTo>
                    <a:pt x="117" y="370"/>
                    <a:pt x="123" y="374"/>
                    <a:pt x="130" y="378"/>
                  </a:cubicBezTo>
                  <a:cubicBezTo>
                    <a:pt x="122" y="411"/>
                    <a:pt x="122" y="411"/>
                    <a:pt x="122" y="411"/>
                  </a:cubicBezTo>
                  <a:cubicBezTo>
                    <a:pt x="121" y="415"/>
                    <a:pt x="123" y="419"/>
                    <a:pt x="127" y="421"/>
                  </a:cubicBezTo>
                  <a:cubicBezTo>
                    <a:pt x="147" y="429"/>
                    <a:pt x="147" y="429"/>
                    <a:pt x="147" y="429"/>
                  </a:cubicBezTo>
                  <a:cubicBezTo>
                    <a:pt x="151" y="431"/>
                    <a:pt x="156" y="429"/>
                    <a:pt x="158" y="425"/>
                  </a:cubicBezTo>
                  <a:cubicBezTo>
                    <a:pt x="175" y="397"/>
                    <a:pt x="175" y="397"/>
                    <a:pt x="175" y="397"/>
                  </a:cubicBezTo>
                  <a:cubicBezTo>
                    <a:pt x="182" y="398"/>
                    <a:pt x="189" y="400"/>
                    <a:pt x="196" y="401"/>
                  </a:cubicBezTo>
                  <a:cubicBezTo>
                    <a:pt x="201" y="434"/>
                    <a:pt x="201" y="434"/>
                    <a:pt x="201" y="434"/>
                  </a:cubicBezTo>
                  <a:cubicBezTo>
                    <a:pt x="201" y="438"/>
                    <a:pt x="205" y="441"/>
                    <a:pt x="209" y="441"/>
                  </a:cubicBezTo>
                  <a:cubicBezTo>
                    <a:pt x="232" y="441"/>
                    <a:pt x="232" y="441"/>
                    <a:pt x="232" y="441"/>
                  </a:cubicBezTo>
                  <a:cubicBezTo>
                    <a:pt x="236" y="441"/>
                    <a:pt x="240" y="438"/>
                    <a:pt x="240" y="434"/>
                  </a:cubicBezTo>
                  <a:cubicBezTo>
                    <a:pt x="245" y="401"/>
                    <a:pt x="245" y="401"/>
                    <a:pt x="245" y="401"/>
                  </a:cubicBezTo>
                  <a:cubicBezTo>
                    <a:pt x="253" y="400"/>
                    <a:pt x="260" y="398"/>
                    <a:pt x="268" y="396"/>
                  </a:cubicBezTo>
                  <a:cubicBezTo>
                    <a:pt x="285" y="425"/>
                    <a:pt x="285" y="425"/>
                    <a:pt x="285" y="425"/>
                  </a:cubicBezTo>
                  <a:cubicBezTo>
                    <a:pt x="287" y="428"/>
                    <a:pt x="292" y="430"/>
                    <a:pt x="296" y="428"/>
                  </a:cubicBezTo>
                  <a:cubicBezTo>
                    <a:pt x="316" y="420"/>
                    <a:pt x="316" y="420"/>
                    <a:pt x="316" y="420"/>
                  </a:cubicBezTo>
                  <a:cubicBezTo>
                    <a:pt x="320" y="418"/>
                    <a:pt x="322" y="414"/>
                    <a:pt x="321" y="410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25" y="369"/>
                    <a:pt x="331" y="365"/>
                  </a:cubicBezTo>
                  <a:cubicBezTo>
                    <a:pt x="357" y="385"/>
                    <a:pt x="357" y="385"/>
                    <a:pt x="357" y="385"/>
                  </a:cubicBezTo>
                  <a:cubicBezTo>
                    <a:pt x="361" y="388"/>
                    <a:pt x="366" y="387"/>
                    <a:pt x="369" y="384"/>
                  </a:cubicBezTo>
                  <a:cubicBezTo>
                    <a:pt x="385" y="369"/>
                    <a:pt x="385" y="369"/>
                    <a:pt x="385" y="369"/>
                  </a:cubicBezTo>
                  <a:cubicBezTo>
                    <a:pt x="387" y="366"/>
                    <a:pt x="388" y="361"/>
                    <a:pt x="385" y="357"/>
                  </a:cubicBezTo>
                  <a:cubicBezTo>
                    <a:pt x="365" y="331"/>
                    <a:pt x="365" y="331"/>
                    <a:pt x="365" y="331"/>
                  </a:cubicBezTo>
                  <a:cubicBezTo>
                    <a:pt x="370" y="324"/>
                    <a:pt x="374" y="318"/>
                    <a:pt x="378" y="311"/>
                  </a:cubicBezTo>
                  <a:cubicBezTo>
                    <a:pt x="411" y="319"/>
                    <a:pt x="411" y="319"/>
                    <a:pt x="411" y="319"/>
                  </a:cubicBezTo>
                  <a:cubicBezTo>
                    <a:pt x="415" y="320"/>
                    <a:pt x="419" y="318"/>
                    <a:pt x="421" y="314"/>
                  </a:cubicBezTo>
                  <a:cubicBezTo>
                    <a:pt x="429" y="294"/>
                    <a:pt x="429" y="294"/>
                    <a:pt x="429" y="294"/>
                  </a:cubicBezTo>
                  <a:cubicBezTo>
                    <a:pt x="431" y="290"/>
                    <a:pt x="429" y="285"/>
                    <a:pt x="426" y="283"/>
                  </a:cubicBezTo>
                  <a:cubicBezTo>
                    <a:pt x="397" y="266"/>
                    <a:pt x="397" y="266"/>
                    <a:pt x="397" y="266"/>
                  </a:cubicBezTo>
                  <a:cubicBezTo>
                    <a:pt x="398" y="259"/>
                    <a:pt x="400" y="252"/>
                    <a:pt x="401" y="245"/>
                  </a:cubicBezTo>
                  <a:cubicBezTo>
                    <a:pt x="434" y="240"/>
                    <a:pt x="434" y="240"/>
                    <a:pt x="434" y="240"/>
                  </a:cubicBezTo>
                  <a:cubicBezTo>
                    <a:pt x="438" y="240"/>
                    <a:pt x="441" y="236"/>
                    <a:pt x="441" y="232"/>
                  </a:cubicBezTo>
                  <a:close/>
                  <a:moveTo>
                    <a:pt x="361" y="220"/>
                  </a:moveTo>
                  <a:cubicBezTo>
                    <a:pt x="361" y="238"/>
                    <a:pt x="356" y="256"/>
                    <a:pt x="356" y="256"/>
                  </a:cubicBezTo>
                  <a:cubicBezTo>
                    <a:pt x="354" y="264"/>
                    <a:pt x="346" y="267"/>
                    <a:pt x="339" y="263"/>
                  </a:cubicBezTo>
                  <a:cubicBezTo>
                    <a:pt x="284" y="228"/>
                    <a:pt x="284" y="228"/>
                    <a:pt x="284" y="228"/>
                  </a:cubicBezTo>
                  <a:cubicBezTo>
                    <a:pt x="277" y="224"/>
                    <a:pt x="277" y="217"/>
                    <a:pt x="284" y="213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6" y="174"/>
                    <a:pt x="354" y="177"/>
                    <a:pt x="356" y="185"/>
                  </a:cubicBezTo>
                  <a:cubicBezTo>
                    <a:pt x="356" y="185"/>
                    <a:pt x="361" y="203"/>
                    <a:pt x="361" y="220"/>
                  </a:cubicBezTo>
                  <a:close/>
                  <a:moveTo>
                    <a:pt x="321" y="321"/>
                  </a:moveTo>
                  <a:cubicBezTo>
                    <a:pt x="308" y="333"/>
                    <a:pt x="292" y="343"/>
                    <a:pt x="292" y="343"/>
                  </a:cubicBezTo>
                  <a:cubicBezTo>
                    <a:pt x="285" y="347"/>
                    <a:pt x="277" y="343"/>
                    <a:pt x="275" y="335"/>
                  </a:cubicBezTo>
                  <a:cubicBezTo>
                    <a:pt x="260" y="272"/>
                    <a:pt x="260" y="272"/>
                    <a:pt x="260" y="272"/>
                  </a:cubicBezTo>
                  <a:cubicBezTo>
                    <a:pt x="258" y="264"/>
                    <a:pt x="263" y="259"/>
                    <a:pt x="271" y="260"/>
                  </a:cubicBezTo>
                  <a:cubicBezTo>
                    <a:pt x="335" y="276"/>
                    <a:pt x="335" y="276"/>
                    <a:pt x="335" y="276"/>
                  </a:cubicBezTo>
                  <a:cubicBezTo>
                    <a:pt x="343" y="278"/>
                    <a:pt x="346" y="285"/>
                    <a:pt x="342" y="292"/>
                  </a:cubicBezTo>
                  <a:cubicBezTo>
                    <a:pt x="342" y="292"/>
                    <a:pt x="333" y="309"/>
                    <a:pt x="321" y="321"/>
                  </a:cubicBezTo>
                  <a:close/>
                  <a:moveTo>
                    <a:pt x="178" y="341"/>
                  </a:moveTo>
                  <a:cubicBezTo>
                    <a:pt x="213" y="285"/>
                    <a:pt x="213" y="285"/>
                    <a:pt x="213" y="285"/>
                  </a:cubicBezTo>
                  <a:cubicBezTo>
                    <a:pt x="217" y="278"/>
                    <a:pt x="224" y="278"/>
                    <a:pt x="228" y="285"/>
                  </a:cubicBezTo>
                  <a:cubicBezTo>
                    <a:pt x="263" y="341"/>
                    <a:pt x="263" y="341"/>
                    <a:pt x="263" y="341"/>
                  </a:cubicBezTo>
                  <a:cubicBezTo>
                    <a:pt x="267" y="348"/>
                    <a:pt x="264" y="356"/>
                    <a:pt x="256" y="358"/>
                  </a:cubicBezTo>
                  <a:cubicBezTo>
                    <a:pt x="256" y="358"/>
                    <a:pt x="238" y="363"/>
                    <a:pt x="221" y="363"/>
                  </a:cubicBezTo>
                  <a:cubicBezTo>
                    <a:pt x="203" y="363"/>
                    <a:pt x="185" y="358"/>
                    <a:pt x="185" y="358"/>
                  </a:cubicBezTo>
                  <a:cubicBezTo>
                    <a:pt x="177" y="356"/>
                    <a:pt x="174" y="348"/>
                    <a:pt x="178" y="341"/>
                  </a:cubicBezTo>
                  <a:close/>
                  <a:moveTo>
                    <a:pt x="221" y="255"/>
                  </a:moveTo>
                  <a:cubicBezTo>
                    <a:pt x="202" y="255"/>
                    <a:pt x="186" y="240"/>
                    <a:pt x="186" y="220"/>
                  </a:cubicBezTo>
                  <a:cubicBezTo>
                    <a:pt x="186" y="201"/>
                    <a:pt x="202" y="186"/>
                    <a:pt x="221" y="186"/>
                  </a:cubicBezTo>
                  <a:cubicBezTo>
                    <a:pt x="240" y="186"/>
                    <a:pt x="255" y="201"/>
                    <a:pt x="255" y="220"/>
                  </a:cubicBezTo>
                  <a:cubicBezTo>
                    <a:pt x="255" y="240"/>
                    <a:pt x="240" y="255"/>
                    <a:pt x="221" y="255"/>
                  </a:cubicBezTo>
                  <a:close/>
                  <a:moveTo>
                    <a:pt x="120" y="322"/>
                  </a:moveTo>
                  <a:cubicBezTo>
                    <a:pt x="108" y="310"/>
                    <a:pt x="99" y="294"/>
                    <a:pt x="99" y="294"/>
                  </a:cubicBezTo>
                  <a:cubicBezTo>
                    <a:pt x="95" y="286"/>
                    <a:pt x="98" y="279"/>
                    <a:pt x="106" y="277"/>
                  </a:cubicBezTo>
                  <a:cubicBezTo>
                    <a:pt x="170" y="262"/>
                    <a:pt x="170" y="262"/>
                    <a:pt x="170" y="262"/>
                  </a:cubicBezTo>
                  <a:cubicBezTo>
                    <a:pt x="178" y="260"/>
                    <a:pt x="182" y="265"/>
                    <a:pt x="181" y="273"/>
                  </a:cubicBezTo>
                  <a:cubicBezTo>
                    <a:pt x="165" y="337"/>
                    <a:pt x="165" y="337"/>
                    <a:pt x="165" y="337"/>
                  </a:cubicBezTo>
                  <a:cubicBezTo>
                    <a:pt x="163" y="345"/>
                    <a:pt x="156" y="348"/>
                    <a:pt x="149" y="344"/>
                  </a:cubicBezTo>
                  <a:cubicBezTo>
                    <a:pt x="149" y="344"/>
                    <a:pt x="133" y="335"/>
                    <a:pt x="120" y="322"/>
                  </a:cubicBezTo>
                  <a:close/>
                  <a:moveTo>
                    <a:pt x="100" y="180"/>
                  </a:moveTo>
                  <a:cubicBezTo>
                    <a:pt x="156" y="215"/>
                    <a:pt x="156" y="215"/>
                    <a:pt x="156" y="215"/>
                  </a:cubicBezTo>
                  <a:cubicBezTo>
                    <a:pt x="163" y="219"/>
                    <a:pt x="163" y="226"/>
                    <a:pt x="156" y="230"/>
                  </a:cubicBezTo>
                  <a:cubicBezTo>
                    <a:pt x="100" y="264"/>
                    <a:pt x="100" y="264"/>
                    <a:pt x="100" y="264"/>
                  </a:cubicBezTo>
                  <a:cubicBezTo>
                    <a:pt x="93" y="269"/>
                    <a:pt x="85" y="266"/>
                    <a:pt x="83" y="258"/>
                  </a:cubicBezTo>
                  <a:cubicBezTo>
                    <a:pt x="83" y="258"/>
                    <a:pt x="78" y="240"/>
                    <a:pt x="78" y="222"/>
                  </a:cubicBezTo>
                  <a:cubicBezTo>
                    <a:pt x="78" y="205"/>
                    <a:pt x="83" y="187"/>
                    <a:pt x="83" y="187"/>
                  </a:cubicBezTo>
                  <a:cubicBezTo>
                    <a:pt x="85" y="179"/>
                    <a:pt x="93" y="176"/>
                    <a:pt x="100" y="180"/>
                  </a:cubicBezTo>
                  <a:close/>
                  <a:moveTo>
                    <a:pt x="119" y="122"/>
                  </a:moveTo>
                  <a:cubicBezTo>
                    <a:pt x="131" y="109"/>
                    <a:pt x="148" y="100"/>
                    <a:pt x="148" y="100"/>
                  </a:cubicBezTo>
                  <a:cubicBezTo>
                    <a:pt x="155" y="96"/>
                    <a:pt x="162" y="100"/>
                    <a:pt x="164" y="108"/>
                  </a:cubicBezTo>
                  <a:cubicBezTo>
                    <a:pt x="179" y="171"/>
                    <a:pt x="179" y="171"/>
                    <a:pt x="179" y="171"/>
                  </a:cubicBezTo>
                  <a:cubicBezTo>
                    <a:pt x="181" y="179"/>
                    <a:pt x="176" y="184"/>
                    <a:pt x="168" y="182"/>
                  </a:cubicBezTo>
                  <a:cubicBezTo>
                    <a:pt x="104" y="167"/>
                    <a:pt x="104" y="167"/>
                    <a:pt x="104" y="167"/>
                  </a:cubicBezTo>
                  <a:cubicBezTo>
                    <a:pt x="96" y="165"/>
                    <a:pt x="93" y="158"/>
                    <a:pt x="97" y="151"/>
                  </a:cubicBezTo>
                  <a:cubicBezTo>
                    <a:pt x="97" y="151"/>
                    <a:pt x="106" y="134"/>
                    <a:pt x="119" y="122"/>
                  </a:cubicBezTo>
                  <a:close/>
                  <a:moveTo>
                    <a:pt x="261" y="102"/>
                  </a:moveTo>
                  <a:cubicBezTo>
                    <a:pt x="227" y="157"/>
                    <a:pt x="227" y="157"/>
                    <a:pt x="227" y="157"/>
                  </a:cubicBezTo>
                  <a:cubicBezTo>
                    <a:pt x="222" y="164"/>
                    <a:pt x="215" y="164"/>
                    <a:pt x="211" y="157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2" y="95"/>
                    <a:pt x="175" y="87"/>
                    <a:pt x="183" y="85"/>
                  </a:cubicBezTo>
                  <a:cubicBezTo>
                    <a:pt x="183" y="85"/>
                    <a:pt x="201" y="80"/>
                    <a:pt x="219" y="80"/>
                  </a:cubicBezTo>
                  <a:cubicBezTo>
                    <a:pt x="236" y="80"/>
                    <a:pt x="254" y="85"/>
                    <a:pt x="254" y="85"/>
                  </a:cubicBezTo>
                  <a:cubicBezTo>
                    <a:pt x="262" y="87"/>
                    <a:pt x="265" y="95"/>
                    <a:pt x="261" y="102"/>
                  </a:cubicBezTo>
                  <a:close/>
                  <a:moveTo>
                    <a:pt x="319" y="121"/>
                  </a:moveTo>
                  <a:cubicBezTo>
                    <a:pt x="332" y="133"/>
                    <a:pt x="341" y="149"/>
                    <a:pt x="341" y="149"/>
                  </a:cubicBezTo>
                  <a:cubicBezTo>
                    <a:pt x="345" y="156"/>
                    <a:pt x="342" y="164"/>
                    <a:pt x="334" y="166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62" y="183"/>
                    <a:pt x="257" y="178"/>
                    <a:pt x="259" y="170"/>
                  </a:cubicBezTo>
                  <a:cubicBezTo>
                    <a:pt x="274" y="106"/>
                    <a:pt x="274" y="106"/>
                    <a:pt x="274" y="106"/>
                  </a:cubicBezTo>
                  <a:cubicBezTo>
                    <a:pt x="276" y="98"/>
                    <a:pt x="283" y="95"/>
                    <a:pt x="290" y="99"/>
                  </a:cubicBezTo>
                  <a:cubicBezTo>
                    <a:pt x="290" y="99"/>
                    <a:pt x="307" y="108"/>
                    <a:pt x="319" y="121"/>
                  </a:cubicBezTo>
                  <a:close/>
                </a:path>
              </a:pathLst>
            </a:custGeom>
            <a:solidFill>
              <a:srgbClr val="FCD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671B7E6B-D88C-4CAD-8847-1927EC327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050" y="1776948"/>
              <a:ext cx="312422" cy="2936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A3FCE11C-4F8C-46CE-BB28-24C66B507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2" t="9458" r="75954" b="87677"/>
            <a:stretch/>
          </p:blipFill>
          <p:spPr>
            <a:xfrm>
              <a:off x="1259632" y="1143000"/>
              <a:ext cx="2861454" cy="5494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9" name="Image 78">
            <a:extLst>
              <a:ext uri="{FF2B5EF4-FFF2-40B4-BE49-F238E27FC236}">
                <a16:creationId xmlns:a16="http://schemas.microsoft.com/office/drawing/2014/main" id="{C4DA899F-1161-4F98-A213-0A584C4CD66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4" t="80580" r="24232" b="13732"/>
          <a:stretch/>
        </p:blipFill>
        <p:spPr>
          <a:xfrm>
            <a:off x="4900694" y="639186"/>
            <a:ext cx="1524208" cy="46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5721E-6 1.11212E-6 L 0.12994 -0.10123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-506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13939E-6 -2.68271E-6 L 0.0822 -0.05333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0" y="-26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2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5428E-6 -2.63277E-7 L 0.10633 -0.0728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0" y="-365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2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74598E-6 -9.39628E-7 L 0.09676 -0.08239 " pathEditMode="relative" rAng="0" ptsTypes="AA">
                                      <p:cBhvr>
                                        <p:cTn id="24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8" y="-41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5509E-7 -4.4394E-6 L -0.11476 -0.09759 " pathEditMode="relative" rAng="0" ptsTypes="AA">
                                      <p:cBhvr>
                                        <p:cTn id="29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4" y="-488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2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02706E-6 4.64821E-6 L -0.06906 -0.05493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9" y="-274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2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26091E-6 -1.88833E-6 L -0.10645 -0.0701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3" y="-351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2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41333E-6 -1.88833E-6 L -0.08527 -0.07013 " pathEditMode="relative" rAng="0" ptsTypes="AA">
                                      <p:cBhvr>
                                        <p:cTn id="44" dur="8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3" y="-351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6265E-6 -8.39764E-7 L -0.11999 0.07808 " pathEditMode="relative" rAng="0" ptsTypes="AA">
                                      <p:cBhvr>
                                        <p:cTn id="4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9" y="390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2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48583E-6 -1.82478E-6 L -0.07187 0.06015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299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2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6145E-6 4.77077E-6 L -0.09434 0.06241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3" y="310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2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19811E-6 3.60872E-6 L -0.10787 0.08193 " pathEditMode="relative" rAng="0" ptsTypes="AA">
                                      <p:cBhvr>
                                        <p:cTn id="64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408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11846E-7 -1.42079E-6 L 0.12344 0.08625 " pathEditMode="relative" rAng="0" ptsTypes="AA">
                                      <p:cBhvr>
                                        <p:cTn id="6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5" y="431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repeatCount="2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repeatCount="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53766E-6 -3.91285E-6 L 0.06663 0.04925 " pathEditMode="relative" rAng="0" ptsTypes="AA">
                                      <p:cBhvr>
                                        <p:cTn id="7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2" y="245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2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6117E-6 2.62369E-6 L 0.08936 0.0633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8" y="3155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repeatCount="2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repeatCount="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75287E-6 9.98638E-7 L 0.07953 0.06718 " pathEditMode="relative" rAng="0" ptsTypes="AA">
                                      <p:cBhvr>
                                        <p:cTn id="84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0" y="335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7" presetClass="pat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25E-6 4.67544E-6 C -0.01914 -0.07717 -0.04761 -0.25557 -0.08718 -0.2744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6" y="-1373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xit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repeatCount="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35818E-6 4.67544E-6 L -0.05808 -0.22402 " pathEditMode="relative" rAng="0" ptsTypes="AA">
                                      <p:cBhvr>
                                        <p:cTn id="10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0" y="-11212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xit" presetSubtype="0" repeatCount="2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7" presetClass="path" presetSubtype="0" repeatCount="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51 -0.00022 C -0.01187 -0.0472 -0.02809 -0.12142 -0.04685 -0.19065 C -0.07008 -0.26872 -0.1108 -0.27167 -0.13289 -0.26055 " pathEditMode="relative" rAng="0" ptsTypes="AAA">
                                      <p:cBhvr>
                                        <p:cTn id="11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25" y="-1325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repeatCount="2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path" presetSubtype="0" repeatCount="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1603E-6 3.94008E-6 L -0.04199 -0.18475 " pathEditMode="relative" rAng="0" ptsTypes="AA">
                                      <p:cBhvr>
                                        <p:cTn id="117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" y="-9237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xit" presetSubtype="0" repeatCount="2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7" presetClass="pat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1631E-6 -0.00045 C 0.03638 -0.18202 0.06995 -0.36246 0.15203 -0.261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5" y="-14503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0" presetClass="exit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7" presetClass="path" presetSubtype="0" repeatCount="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08655E-6 -0.00022 C 0.01749 -0.06355 0.04238 -0.29187 0.12689 -0.266 " pathEditMode="relative" rAng="0" ptsTypes="AA">
                                      <p:cBhvr>
                                        <p:cTn id="12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4" y="-1339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0" presetClass="exit" presetSubtype="0" repeatCount="2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path" presetSubtype="0" repeatCount="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02119E-6 4.67544E-6 L 0.05259 -0.21267 " pathEditMode="relative" rAng="0" ptsTypes="AA">
                                      <p:cBhvr>
                                        <p:cTn id="132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-10645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xit" presetSubtype="0" repeatCount="2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path" presetSubtype="0" repeatCount="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93924E-6 2.52837E-6 L 0.04723 -0.1734 " pathEditMode="relative" rAng="0" ptsTypes="AA">
                                      <p:cBhvr>
                                        <p:cTn id="137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" y="-867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xit" presetSubtype="0" repeatCount="2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7" presetClass="pat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6362E-6 -4.30776E-6 C -0.05272 0.20631 -0.07595 0.34817 -0.16467 0.25738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33" y="14253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0" presetClass="exit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path" presetSubtype="0" repeatCount="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93924E-6 -4.30776E-6 L -0.04761 0.17908 " pathEditMode="relative" rAng="0" ptsTypes="AA">
                                      <p:cBhvr>
                                        <p:cTn id="155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7" y="8942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0" presetClass="exit" presetSubtype="0" repeatCount="2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7" presetClass="path" presetSubtype="0" repeatCount="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26 4.06718E-6 C -0.05425 0.22832 -0.06472 0.26668 -0.11437 0.27417 " pathEditMode="relative" rAng="0" ptsTypes="AA">
                                      <p:cBhvr>
                                        <p:cTn id="16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6" y="13709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xit" presetSubtype="0" repeatCount="2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2" presetClass="path" presetSubtype="0" repeatCount="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56216E-6 1.92011E-6 L -0.04837 0.22378 " pathEditMode="relative" rAng="0" ptsTypes="AA">
                                      <p:cBhvr>
                                        <p:cTn id="165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" y="11189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10" presetClass="exit" presetSubtype="0" repeatCount="2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7" presetClass="pat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181E-7 1.40717E-7 C 0.04302 0.22991 0.0891 0.34589 0.16224 0.25556 " pathEditMode="relative" rAng="0" ptsTypes="AA">
                                      <p:cBhvr>
                                        <p:cTn id="1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6" y="14299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10" presetClass="exit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7" presetClass="path" presetSubtype="0" repeatCount="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96732E-6 1.40717E-7 C 0.03791 0.17499 0.0642 0.30141 0.13747 0.25624 " pathEditMode="relative" rAng="0" ptsTypes="AA">
                                      <p:cBhvr>
                                        <p:cTn id="183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8" y="13255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0" presetClass="exit" presetSubtype="0" repeatCount="2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2" presetClass="path" presetSubtype="0" repeatCount="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92494E-6 -1.48434E-6 L 0.0577 0.23763 " pathEditMode="relative" rAng="0" ptsTypes="AA">
                                      <p:cBhvr>
                                        <p:cTn id="188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" y="11870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0" presetClass="exit" presetSubtype="0" repeatCount="2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2" presetClass="path" presetSubtype="0" repeatCount="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9.93107E-7 -3.63141E-6 L 0.04953 0.18725 " pathEditMode="relative" rAng="0" ptsTypes="AA">
                                      <p:cBhvr>
                                        <p:cTn id="193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6" y="9351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10" presetClass="exit" presetSubtype="0" repeatCount="2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2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7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2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7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2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7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2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Diagramme 56">
            <a:extLst>
              <a:ext uri="{FF2B5EF4-FFF2-40B4-BE49-F238E27FC236}">
                <a16:creationId xmlns:a16="http://schemas.microsoft.com/office/drawing/2014/main" id="{8F45E3A2-618F-40FB-B97A-4F123E9B9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5519470"/>
              </p:ext>
            </p:extLst>
          </p:nvPr>
        </p:nvGraphicFramePr>
        <p:xfrm>
          <a:off x="3037623" y="2131881"/>
          <a:ext cx="2680683" cy="2149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9964F4B0-4FD5-4878-B197-B8871C12743A}"/>
              </a:ext>
            </a:extLst>
          </p:cNvPr>
          <p:cNvSpPr/>
          <p:nvPr/>
        </p:nvSpPr>
        <p:spPr>
          <a:xfrm>
            <a:off x="808484" y="33459"/>
            <a:ext cx="5479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595959"/>
                </a:solidFill>
                <a:latin typeface="Lato Light"/>
                <a:cs typeface="Lato Light"/>
              </a:rPr>
              <a:t>2 – Méthodologie – Evaluation des risques chimiques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94EB9F00-7259-4B35-9F1C-A1006C573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0625" y="1244167"/>
            <a:ext cx="7117885" cy="383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A21F3FC-DC69-464F-AF35-EEDE14E2F2D4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10907236" y="4511529"/>
            <a:ext cx="359221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3DF25AB-796E-4D73-8EC7-24D490868DD8}"/>
              </a:ext>
            </a:extLst>
          </p:cNvPr>
          <p:cNvCxnSpPr>
            <a:cxnSpLocks/>
            <a:stCxn id="24" idx="3"/>
          </p:cNvCxnSpPr>
          <p:nvPr/>
        </p:nvCxnSpPr>
        <p:spPr>
          <a:xfrm flipH="1">
            <a:off x="7989920" y="1775058"/>
            <a:ext cx="414597" cy="295183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E7BCC6A-DD91-409F-A007-7FEFEDEE30FC}"/>
              </a:ext>
            </a:extLst>
          </p:cNvPr>
          <p:cNvCxnSpPr>
            <a:cxnSpLocks/>
            <a:stCxn id="25" idx="4"/>
          </p:cNvCxnSpPr>
          <p:nvPr/>
        </p:nvCxnSpPr>
        <p:spPr>
          <a:xfrm flipH="1">
            <a:off x="10219313" y="1836339"/>
            <a:ext cx="297052" cy="47678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BE6FDAA-A8B9-487F-A1ED-5C732535A603}"/>
              </a:ext>
            </a:extLst>
          </p:cNvPr>
          <p:cNvCxnSpPr>
            <a:cxnSpLocks/>
          </p:cNvCxnSpPr>
          <p:nvPr/>
        </p:nvCxnSpPr>
        <p:spPr>
          <a:xfrm flipH="1">
            <a:off x="6030110" y="2618908"/>
            <a:ext cx="304595" cy="276985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F1EF54C5-6B70-480A-919A-DD820C9C9751}"/>
              </a:ext>
            </a:extLst>
          </p:cNvPr>
          <p:cNvSpPr/>
          <p:nvPr/>
        </p:nvSpPr>
        <p:spPr>
          <a:xfrm>
            <a:off x="6030110" y="2025721"/>
            <a:ext cx="619937" cy="569461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B86F5C3-6E1A-47C8-8AA3-8A00A65D02FF}"/>
              </a:ext>
            </a:extLst>
          </p:cNvPr>
          <p:cNvSpPr/>
          <p:nvPr/>
        </p:nvSpPr>
        <p:spPr>
          <a:xfrm>
            <a:off x="8313824" y="1252481"/>
            <a:ext cx="619289" cy="61223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41EAF43-9944-4847-B107-49A396144684}"/>
              </a:ext>
            </a:extLst>
          </p:cNvPr>
          <p:cNvSpPr/>
          <p:nvPr/>
        </p:nvSpPr>
        <p:spPr>
          <a:xfrm>
            <a:off x="10188911" y="1318060"/>
            <a:ext cx="654907" cy="51827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7A69B98-5FF6-42B7-9082-4B373A18C048}"/>
              </a:ext>
            </a:extLst>
          </p:cNvPr>
          <p:cNvSpPr/>
          <p:nvPr/>
        </p:nvSpPr>
        <p:spPr>
          <a:xfrm>
            <a:off x="11266457" y="4257469"/>
            <a:ext cx="560504" cy="50812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4EC6438F-3BBD-422E-A7DC-FA6F91CD3F76}"/>
              </a:ext>
            </a:extLst>
          </p:cNvPr>
          <p:cNvCxnSpPr>
            <a:cxnSpLocks/>
            <a:stCxn id="25" idx="4"/>
          </p:cNvCxnSpPr>
          <p:nvPr/>
        </p:nvCxnSpPr>
        <p:spPr>
          <a:xfrm>
            <a:off x="10516365" y="1836339"/>
            <a:ext cx="390871" cy="448103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EA31A169-3629-417F-A56E-C851D78809F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862" t="23551" r="80482" b="46325"/>
          <a:stretch/>
        </p:blipFill>
        <p:spPr>
          <a:xfrm>
            <a:off x="2598705" y="1136194"/>
            <a:ext cx="528197" cy="457643"/>
          </a:xfrm>
          <a:prstGeom prst="ellipse">
            <a:avLst/>
          </a:prstGeom>
          <a:ln w="19050" cap="rnd">
            <a:solidFill>
              <a:srgbClr val="0075B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26EBA9F4-B771-4AF1-925A-43AB29F8D68F}"/>
              </a:ext>
            </a:extLst>
          </p:cNvPr>
          <p:cNvSpPr/>
          <p:nvPr/>
        </p:nvSpPr>
        <p:spPr>
          <a:xfrm>
            <a:off x="3190320" y="1198752"/>
            <a:ext cx="936760" cy="226653"/>
          </a:xfrm>
          <a:prstGeom prst="roundRect">
            <a:avLst/>
          </a:prstGeom>
          <a:solidFill>
            <a:srgbClr val="00B0F0"/>
          </a:solidFill>
          <a:ln>
            <a:solidFill>
              <a:srgbClr val="007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/>
              <a:t>Paramétrage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D4D99124-7D47-4002-A85C-EA0F14FF7B71}"/>
              </a:ext>
            </a:extLst>
          </p:cNvPr>
          <p:cNvSpPr/>
          <p:nvPr/>
        </p:nvSpPr>
        <p:spPr>
          <a:xfrm>
            <a:off x="1517434" y="1167434"/>
            <a:ext cx="936760" cy="398730"/>
          </a:xfrm>
          <a:prstGeom prst="roundRect">
            <a:avLst/>
          </a:prstGeom>
          <a:solidFill>
            <a:srgbClr val="00B0F0"/>
          </a:solidFill>
          <a:ln>
            <a:solidFill>
              <a:srgbClr val="007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/>
              <a:t>Données d’entrées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90FDDFC-5A60-41CA-99F4-3276AD2BCA68}"/>
              </a:ext>
            </a:extLst>
          </p:cNvPr>
          <p:cNvGrpSpPr/>
          <p:nvPr/>
        </p:nvGrpSpPr>
        <p:grpSpPr>
          <a:xfrm>
            <a:off x="3098102" y="1612198"/>
            <a:ext cx="1179136" cy="672244"/>
            <a:chOff x="2772582" y="2164250"/>
            <a:chExt cx="1179136" cy="672244"/>
          </a:xfrm>
        </p:grpSpPr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321CDE60-E4F4-48B0-A462-CCF9945AB1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305" y="2254953"/>
              <a:ext cx="473818" cy="473818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5CEA14A8-9571-40D5-B0DD-F1BEFB4A0021}"/>
                </a:ext>
              </a:extLst>
            </p:cNvPr>
            <p:cNvSpPr/>
            <p:nvPr/>
          </p:nvSpPr>
          <p:spPr>
            <a:xfrm>
              <a:off x="2772582" y="2164250"/>
              <a:ext cx="1179136" cy="655225"/>
            </a:xfrm>
            <a:prstGeom prst="ellipse">
              <a:avLst/>
            </a:prstGeom>
            <a:noFill/>
            <a:ln w="19050">
              <a:solidFill>
                <a:srgbClr val="0075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EE7C5A-4D23-4018-BA17-B5BD4223EFC8}"/>
                </a:ext>
              </a:extLst>
            </p:cNvPr>
            <p:cNvSpPr/>
            <p:nvPr/>
          </p:nvSpPr>
          <p:spPr>
            <a:xfrm>
              <a:off x="3468387" y="2259413"/>
              <a:ext cx="428322" cy="577081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1050" b="1" dirty="0">
                  <a:latin typeface="Lato Light"/>
                  <a:cs typeface="Lato Light"/>
                </a:rPr>
                <a:t>EPI</a:t>
              </a:r>
            </a:p>
            <a:p>
              <a:r>
                <a:rPr lang="fr-FR" sz="1050" b="1" dirty="0">
                  <a:latin typeface="Lato Light"/>
                  <a:cs typeface="Lato Light"/>
                </a:rPr>
                <a:t>EPC</a:t>
              </a:r>
            </a:p>
            <a:p>
              <a:r>
                <a:rPr lang="fr-FR" sz="1050" b="1" dirty="0">
                  <a:latin typeface="Lato Light"/>
                  <a:cs typeface="Lato Light"/>
                </a:rPr>
                <a:t>…</a:t>
              </a:r>
              <a:endParaRPr lang="fr-FR" sz="1400" b="1" dirty="0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9E156519-575E-47EF-8959-7B996E03A78D}"/>
              </a:ext>
            </a:extLst>
          </p:cNvPr>
          <p:cNvGrpSpPr/>
          <p:nvPr/>
        </p:nvGrpSpPr>
        <p:grpSpPr>
          <a:xfrm>
            <a:off x="1540136" y="1649726"/>
            <a:ext cx="936760" cy="250663"/>
            <a:chOff x="1325743" y="1763441"/>
            <a:chExt cx="936760" cy="250663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BA93E86F-E6EB-42AE-A40B-4656B33E5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991" y="1844811"/>
              <a:ext cx="741030" cy="87924"/>
            </a:xfrm>
            <a:prstGeom prst="rect">
              <a:avLst/>
            </a:prstGeom>
          </p:spPr>
        </p:pic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85A8ABED-FA23-477F-A65A-FBAA365BD8C3}"/>
                </a:ext>
              </a:extLst>
            </p:cNvPr>
            <p:cNvSpPr/>
            <p:nvPr/>
          </p:nvSpPr>
          <p:spPr>
            <a:xfrm>
              <a:off x="1325743" y="1763441"/>
              <a:ext cx="936760" cy="250663"/>
            </a:xfrm>
            <a:prstGeom prst="ellipse">
              <a:avLst/>
            </a:prstGeom>
            <a:noFill/>
            <a:ln w="22225">
              <a:solidFill>
                <a:srgbClr val="0075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408F2B04-A3EE-412A-9A91-A72986FF0380}"/>
              </a:ext>
            </a:extLst>
          </p:cNvPr>
          <p:cNvGrpSpPr/>
          <p:nvPr/>
        </p:nvGrpSpPr>
        <p:grpSpPr>
          <a:xfrm>
            <a:off x="4983392" y="1220001"/>
            <a:ext cx="7199020" cy="3857822"/>
            <a:chOff x="2938623" y="787993"/>
            <a:chExt cx="9137696" cy="3719914"/>
          </a:xfrm>
        </p:grpSpPr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01BFF3AA-0A19-4425-8A9B-E78A5E895CD3}"/>
                </a:ext>
              </a:extLst>
            </p:cNvPr>
            <p:cNvSpPr/>
            <p:nvPr/>
          </p:nvSpPr>
          <p:spPr>
            <a:xfrm>
              <a:off x="3041607" y="790940"/>
              <a:ext cx="9034712" cy="3716967"/>
            </a:xfrm>
            <a:prstGeom prst="round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43" name="Rectangle : coins arrondis 42">
              <a:extLst>
                <a:ext uri="{FF2B5EF4-FFF2-40B4-BE49-F238E27FC236}">
                  <a16:creationId xmlns:a16="http://schemas.microsoft.com/office/drawing/2014/main" id="{EF3624B3-592A-4C11-B3B1-BC7E8A3A2D97}"/>
                </a:ext>
              </a:extLst>
            </p:cNvPr>
            <p:cNvSpPr/>
            <p:nvPr/>
          </p:nvSpPr>
          <p:spPr>
            <a:xfrm>
              <a:off x="2938623" y="787993"/>
              <a:ext cx="2434669" cy="691329"/>
            </a:xfrm>
            <a:prstGeom prst="roundRect">
              <a:avLst>
                <a:gd name="adj" fmla="val 50000"/>
              </a:avLst>
            </a:prstGeom>
            <a:ln>
              <a:solidFill>
                <a:srgbClr val="92D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Métier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Données terrain et opérationnelles</a:t>
              </a:r>
            </a:p>
          </p:txBody>
        </p:sp>
      </p:grp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BCBD6D23-DFAA-496C-81C4-15DB0D48B38C}"/>
              </a:ext>
            </a:extLst>
          </p:cNvPr>
          <p:cNvSpPr/>
          <p:nvPr/>
        </p:nvSpPr>
        <p:spPr>
          <a:xfrm>
            <a:off x="1228315" y="402791"/>
            <a:ext cx="3281262" cy="2500709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06D5DE2A-04D3-4763-8A7B-03DE2ACCB68F}"/>
              </a:ext>
            </a:extLst>
          </p:cNvPr>
          <p:cNvSpPr/>
          <p:nvPr/>
        </p:nvSpPr>
        <p:spPr>
          <a:xfrm>
            <a:off x="525425" y="403370"/>
            <a:ext cx="3001102" cy="535430"/>
          </a:xfrm>
          <a:prstGeom prst="roundRect">
            <a:avLst>
              <a:gd name="adj" fmla="val 50000"/>
            </a:avLst>
          </a:prstGeom>
          <a:ln>
            <a:solidFill>
              <a:srgbClr val="0075BD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Métier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Données d’entrées,</a:t>
            </a:r>
            <a:r>
              <a:rPr kumimoji="0" lang="fr-FR" sz="1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paramétrage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C63F30D5-B6B8-4D9E-9CE7-F815B4742218}"/>
              </a:ext>
            </a:extLst>
          </p:cNvPr>
          <p:cNvSpPr/>
          <p:nvPr/>
        </p:nvSpPr>
        <p:spPr>
          <a:xfrm>
            <a:off x="1103286" y="3880619"/>
            <a:ext cx="3400737" cy="250070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5A47639A-7EA2-4CF2-8D53-9666581DA90B}"/>
              </a:ext>
            </a:extLst>
          </p:cNvPr>
          <p:cNvSpPr/>
          <p:nvPr/>
        </p:nvSpPr>
        <p:spPr>
          <a:xfrm>
            <a:off x="537467" y="3883096"/>
            <a:ext cx="3001102" cy="485365"/>
          </a:xfrm>
          <a:prstGeom prst="roundRect">
            <a:avLst>
              <a:gd name="adj" fmla="val 50000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Métier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Exploitation, Gestion communication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00EB249-346E-480D-95E6-43FC7801817A}"/>
              </a:ext>
            </a:extLst>
          </p:cNvPr>
          <p:cNvSpPr/>
          <p:nvPr/>
        </p:nvSpPr>
        <p:spPr>
          <a:xfrm>
            <a:off x="1275753" y="5707731"/>
            <a:ext cx="3108796" cy="54049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ETATS / RAPPORTS / INDICATEURS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Exploitation des données 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25D0359B-792B-455C-952C-6E14CAA58DE4}"/>
              </a:ext>
            </a:extLst>
          </p:cNvPr>
          <p:cNvSpPr txBox="1"/>
          <p:nvPr/>
        </p:nvSpPr>
        <p:spPr>
          <a:xfrm>
            <a:off x="1191836" y="4414134"/>
            <a:ext cx="31927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Document Unique - Risque Chimiques, Notice de poste, cartographie des risques par Unités/situations/GEH…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>
                <a:solidFill>
                  <a:schemeClr val="accent4">
                    <a:lumMod val="50000"/>
                  </a:schemeClr>
                </a:solidFill>
                <a:latin typeface="Lato"/>
              </a:rPr>
              <a:t>Livrables réglementaires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>
                <a:solidFill>
                  <a:schemeClr val="accent4">
                    <a:lumMod val="50000"/>
                  </a:schemeClr>
                </a:solidFill>
                <a:latin typeface="Lato"/>
              </a:rPr>
              <a:t>Indicateurs de prévention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>
                <a:solidFill>
                  <a:schemeClr val="accent4">
                    <a:lumMod val="50000"/>
                  </a:schemeClr>
                </a:solidFill>
                <a:latin typeface="Lato"/>
              </a:rPr>
              <a:t>Pilotage workflow</a:t>
            </a:r>
            <a:endParaRPr kumimoji="0" lang="fr-FR" sz="120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85D3D712-91F8-41E0-B99E-A1CBA8FAF983}"/>
              </a:ext>
            </a:extLst>
          </p:cNvPr>
          <p:cNvSpPr txBox="1"/>
          <p:nvPr/>
        </p:nvSpPr>
        <p:spPr>
          <a:xfrm>
            <a:off x="10724528" y="3322670"/>
            <a:ext cx="14578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00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Inventaire des Personnes et GEH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C64436-1F04-44CC-95B0-086AEB2ADD2A}"/>
              </a:ext>
            </a:extLst>
          </p:cNvPr>
          <p:cNvSpPr/>
          <p:nvPr/>
        </p:nvSpPr>
        <p:spPr>
          <a:xfrm>
            <a:off x="9122793" y="5059200"/>
            <a:ext cx="3045717" cy="1121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Evaluation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Analyse descriptive des situations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Cotation qualitatives et semi-quantitative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Grands Principes de prévention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Mesurages / Contrôles VLEP</a:t>
            </a: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F519271-47D6-447D-9507-83BB16244DF4}"/>
              </a:ext>
            </a:extLst>
          </p:cNvPr>
          <p:cNvSpPr txBox="1"/>
          <p:nvPr/>
        </p:nvSpPr>
        <p:spPr>
          <a:xfrm>
            <a:off x="5311108" y="5093000"/>
            <a:ext cx="39681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>
                <a:solidFill>
                  <a:schemeClr val="accent2">
                    <a:lumMod val="50000"/>
                  </a:schemeClr>
                </a:solidFill>
                <a:latin typeface="Lato"/>
              </a:rPr>
              <a:t>Inventaire terrain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100" dirty="0">
                <a:solidFill>
                  <a:schemeClr val="accent2">
                    <a:lumMod val="50000"/>
                  </a:schemeClr>
                </a:solidFill>
                <a:latin typeface="Lato"/>
              </a:rPr>
              <a:t>Cartographie des activités et stockages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100" dirty="0">
                <a:solidFill>
                  <a:schemeClr val="accent2">
                    <a:lumMod val="50000"/>
                  </a:schemeClr>
                </a:solidFill>
                <a:latin typeface="Lato"/>
              </a:rPr>
              <a:t>Identification des dangers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100" dirty="0">
                <a:solidFill>
                  <a:schemeClr val="accent2">
                    <a:lumMod val="50000"/>
                  </a:schemeClr>
                </a:solidFill>
                <a:latin typeface="Lato"/>
              </a:rPr>
              <a:t>Mise en situation</a:t>
            </a: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58A0F0D9-0B17-4007-BD93-C8B07B3232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897" y="2793087"/>
            <a:ext cx="1271826" cy="1271826"/>
          </a:xfrm>
          <a:prstGeom prst="rect">
            <a:avLst/>
          </a:prstGeom>
        </p:spPr>
      </p:pic>
      <p:sp>
        <p:nvSpPr>
          <p:cNvPr id="49" name="Ellipse 48">
            <a:extLst>
              <a:ext uri="{FF2B5EF4-FFF2-40B4-BE49-F238E27FC236}">
                <a16:creationId xmlns:a16="http://schemas.microsoft.com/office/drawing/2014/main" id="{CBE17586-445D-4268-BF63-59FC5E889A9D}"/>
              </a:ext>
            </a:extLst>
          </p:cNvPr>
          <p:cNvSpPr/>
          <p:nvPr/>
        </p:nvSpPr>
        <p:spPr>
          <a:xfrm>
            <a:off x="1385479" y="1993657"/>
            <a:ext cx="1123548" cy="444743"/>
          </a:xfrm>
          <a:prstGeom prst="ellipse">
            <a:avLst/>
          </a:prstGeom>
          <a:noFill/>
          <a:ln w="22225">
            <a:solidFill>
              <a:srgbClr val="007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Import de votre ancien DU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3D55C30C-0B45-4EFA-B36E-853EFCF0766E}"/>
              </a:ext>
            </a:extLst>
          </p:cNvPr>
          <p:cNvSpPr/>
          <p:nvPr/>
        </p:nvSpPr>
        <p:spPr>
          <a:xfrm>
            <a:off x="3067071" y="2292457"/>
            <a:ext cx="1354356" cy="487775"/>
          </a:xfrm>
          <a:prstGeom prst="ellipse">
            <a:avLst/>
          </a:prstGeom>
          <a:noFill/>
          <a:ln w="19050">
            <a:solidFill>
              <a:srgbClr val="007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accent1"/>
                </a:solidFill>
              </a:rPr>
              <a:t>Méthodologie de cotation</a:t>
            </a:r>
          </a:p>
        </p:txBody>
      </p:sp>
      <p:pic>
        <p:nvPicPr>
          <p:cNvPr id="48" name="Image 47" descr="Une image contenant texte&#10;&#10;Description générée automatiquement">
            <a:extLst>
              <a:ext uri="{FF2B5EF4-FFF2-40B4-BE49-F238E27FC236}">
                <a16:creationId xmlns:a16="http://schemas.microsoft.com/office/drawing/2014/main" id="{EE2F706F-7D50-428E-9571-B2A06E9144C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7" b="15086"/>
          <a:stretch/>
        </p:blipFill>
        <p:spPr>
          <a:xfrm>
            <a:off x="1481359" y="2484073"/>
            <a:ext cx="1540369" cy="2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7" grpId="0">
        <p:bldAsOne/>
      </p:bldGraphic>
      <p:bldP spid="23" grpId="0" animBg="1"/>
      <p:bldP spid="24" grpId="0" animBg="1"/>
      <p:bldP spid="25" grpId="0" animBg="1"/>
      <p:bldP spid="26" grpId="0" animBg="1"/>
      <p:bldP spid="33" grpId="0" animBg="1"/>
      <p:bldP spid="35" grpId="0" animBg="1"/>
      <p:bldP spid="44" grpId="0" animBg="1"/>
      <p:bldP spid="45" grpId="0" animBg="1"/>
      <p:bldP spid="47" grpId="0" animBg="1"/>
      <p:bldP spid="46" grpId="0" animBg="1"/>
      <p:bldP spid="51" grpId="0" animBg="1"/>
      <p:bldP spid="53" grpId="0"/>
      <p:bldP spid="55" grpId="0"/>
      <p:bldP spid="56" grpId="0"/>
      <p:bldP spid="58" grpId="0"/>
      <p:bldP spid="49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964F4B0-4FD5-4878-B197-B8871C12743A}"/>
              </a:ext>
            </a:extLst>
          </p:cNvPr>
          <p:cNvSpPr/>
          <p:nvPr/>
        </p:nvSpPr>
        <p:spPr>
          <a:xfrm>
            <a:off x="808484" y="33459"/>
            <a:ext cx="4367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595959"/>
                </a:solidFill>
                <a:latin typeface="Lato Light"/>
                <a:cs typeface="Lato Light"/>
              </a:rPr>
              <a:t>2 – Méthodologie – Page d’accueil </a:t>
            </a:r>
            <a:r>
              <a:rPr lang="fr-FR" dirty="0" err="1">
                <a:solidFill>
                  <a:srgbClr val="595959"/>
                </a:solidFill>
                <a:latin typeface="Lato Light"/>
                <a:cs typeface="Lato Light"/>
              </a:rPr>
              <a:t>PulSSE</a:t>
            </a:r>
            <a:endParaRPr lang="fr-FR" dirty="0">
              <a:solidFill>
                <a:srgbClr val="595959"/>
              </a:solidFill>
              <a:latin typeface="Lato Light"/>
              <a:cs typeface="Lato Ligh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29F39B1-21FD-4939-7F36-42B872D5BBF0}"/>
              </a:ext>
            </a:extLst>
          </p:cNvPr>
          <p:cNvSpPr/>
          <p:nvPr/>
        </p:nvSpPr>
        <p:spPr>
          <a:xfrm>
            <a:off x="1469734" y="573209"/>
            <a:ext cx="2212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595959"/>
                </a:solidFill>
                <a:latin typeface="Lato Light"/>
                <a:cs typeface="Lato Light"/>
              </a:rPr>
              <a:t>Screen shot PULSSE</a:t>
            </a:r>
          </a:p>
        </p:txBody>
      </p:sp>
    </p:spTree>
    <p:extLst>
      <p:ext uri="{BB962C8B-B14F-4D97-AF65-F5344CB8AC3E}">
        <p14:creationId xmlns:p14="http://schemas.microsoft.com/office/powerpoint/2010/main" val="42220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964F4B0-4FD5-4878-B197-B8871C12743A}"/>
              </a:ext>
            </a:extLst>
          </p:cNvPr>
          <p:cNvSpPr/>
          <p:nvPr/>
        </p:nvSpPr>
        <p:spPr>
          <a:xfrm>
            <a:off x="808484" y="33459"/>
            <a:ext cx="4298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595959"/>
                </a:solidFill>
                <a:latin typeface="Lato Light"/>
                <a:cs typeface="Lato Light"/>
              </a:rPr>
              <a:t>3 – Le constat – les étapes chronophages</a:t>
            </a:r>
          </a:p>
          <a:p>
            <a:endParaRPr lang="fr-FR" dirty="0">
              <a:solidFill>
                <a:srgbClr val="595959"/>
              </a:solidFill>
              <a:latin typeface="Lato Light"/>
              <a:cs typeface="Lato Light"/>
            </a:endParaRPr>
          </a:p>
        </p:txBody>
      </p:sp>
      <p:pic>
        <p:nvPicPr>
          <p:cNvPr id="4" name="Image 3" descr="Une image contenant rouge, jouet, intérieur, gâteau&#10;&#10;Description générée automatiquement">
            <a:extLst>
              <a:ext uri="{FF2B5EF4-FFF2-40B4-BE49-F238E27FC236}">
                <a16:creationId xmlns:a16="http://schemas.microsoft.com/office/drawing/2014/main" id="{ABFE2401-0270-4C63-9EC2-54841D9CB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28" y="2225012"/>
            <a:ext cx="1371261" cy="13712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C616E37-8724-4D46-A85A-77D9283D8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571" y="3869020"/>
            <a:ext cx="2564355" cy="2016224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470591A-03B4-40BB-9CDA-117571A3B276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185089" y="2044559"/>
            <a:ext cx="4749273" cy="866084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A2CABF1E-AF1C-4413-9133-D3A429CAB65C}"/>
              </a:ext>
            </a:extLst>
          </p:cNvPr>
          <p:cNvSpPr txBox="1"/>
          <p:nvPr/>
        </p:nvSpPr>
        <p:spPr>
          <a:xfrm rot="20968903">
            <a:off x="2197402" y="2049345"/>
            <a:ext cx="50409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accent2">
                    <a:lumMod val="50000"/>
                  </a:schemeClr>
                </a:solidFill>
                <a:latin typeface="Lato"/>
              </a:rPr>
              <a:t>Identification, collecte FDS et Saisie des données des FDS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A07600A-EED3-4040-AC34-0FD340110548}"/>
              </a:ext>
            </a:extLst>
          </p:cNvPr>
          <p:cNvCxnSpPr>
            <a:cxnSpLocks/>
          </p:cNvCxnSpPr>
          <p:nvPr/>
        </p:nvCxnSpPr>
        <p:spPr>
          <a:xfrm>
            <a:off x="2200441" y="2886539"/>
            <a:ext cx="5547016" cy="1085207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76F2E4BF-03B5-45CD-B0C1-EE2EAD5622EB}"/>
              </a:ext>
            </a:extLst>
          </p:cNvPr>
          <p:cNvSpPr txBox="1"/>
          <p:nvPr/>
        </p:nvSpPr>
        <p:spPr>
          <a:xfrm rot="617456">
            <a:off x="3509078" y="3121491"/>
            <a:ext cx="31614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400" dirty="0">
                <a:solidFill>
                  <a:schemeClr val="accent2">
                    <a:lumMod val="50000"/>
                  </a:schemeClr>
                </a:solidFill>
                <a:latin typeface="Lato"/>
              </a:rPr>
              <a:t>La saisie des évaluations terrain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22AC80D2-38B6-45AD-BE96-6E0055F323AA}"/>
              </a:ext>
            </a:extLst>
          </p:cNvPr>
          <p:cNvCxnSpPr>
            <a:cxnSpLocks/>
            <a:stCxn id="4" idx="3"/>
            <a:endCxn id="33" idx="1"/>
          </p:cNvCxnSpPr>
          <p:nvPr/>
        </p:nvCxnSpPr>
        <p:spPr>
          <a:xfrm>
            <a:off x="2185089" y="2910643"/>
            <a:ext cx="3157875" cy="271237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F7A3D749-5A8C-457E-866A-A39C45E10A78}"/>
              </a:ext>
            </a:extLst>
          </p:cNvPr>
          <p:cNvSpPr txBox="1"/>
          <p:nvPr/>
        </p:nvSpPr>
        <p:spPr>
          <a:xfrm rot="2339371">
            <a:off x="2548581" y="3983479"/>
            <a:ext cx="25611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400" dirty="0">
                <a:solidFill>
                  <a:schemeClr val="accent2">
                    <a:lumMod val="50000"/>
                  </a:schemeClr>
                </a:solidFill>
                <a:latin typeface="Lato"/>
              </a:rPr>
              <a:t>Mises à jour (FDS, Evaluation)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68D76451-5D0E-4FB6-B155-EB2AC30C3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964" y="4866285"/>
            <a:ext cx="2268418" cy="1513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Organigramme : Connecteur 35">
            <a:extLst>
              <a:ext uri="{FF2B5EF4-FFF2-40B4-BE49-F238E27FC236}">
                <a16:creationId xmlns:a16="http://schemas.microsoft.com/office/drawing/2014/main" id="{22302840-ACDC-4C11-8C66-2BA0C12C5916}"/>
              </a:ext>
            </a:extLst>
          </p:cNvPr>
          <p:cNvSpPr/>
          <p:nvPr/>
        </p:nvSpPr>
        <p:spPr>
          <a:xfrm>
            <a:off x="5151350" y="1262343"/>
            <a:ext cx="677058" cy="558841"/>
          </a:xfrm>
          <a:prstGeom prst="flowChartConnector">
            <a:avLst/>
          </a:prstGeom>
          <a:solidFill>
            <a:srgbClr val="582A0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37" name="Organigramme : Connecteur 36">
            <a:extLst>
              <a:ext uri="{FF2B5EF4-FFF2-40B4-BE49-F238E27FC236}">
                <a16:creationId xmlns:a16="http://schemas.microsoft.com/office/drawing/2014/main" id="{3BF32814-FA1E-4094-AFC4-E5F7E1BAEE2F}"/>
              </a:ext>
            </a:extLst>
          </p:cNvPr>
          <p:cNvSpPr/>
          <p:nvPr/>
        </p:nvSpPr>
        <p:spPr>
          <a:xfrm>
            <a:off x="5927145" y="2811504"/>
            <a:ext cx="677058" cy="558841"/>
          </a:xfrm>
          <a:prstGeom prst="flowChartConnector">
            <a:avLst/>
          </a:prstGeom>
          <a:solidFill>
            <a:srgbClr val="582A0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38" name="Organigramme : Connecteur 37">
            <a:extLst>
              <a:ext uri="{FF2B5EF4-FFF2-40B4-BE49-F238E27FC236}">
                <a16:creationId xmlns:a16="http://schemas.microsoft.com/office/drawing/2014/main" id="{B91905FD-1A6C-4655-BF81-2822AA2B37FD}"/>
              </a:ext>
            </a:extLst>
          </p:cNvPr>
          <p:cNvSpPr/>
          <p:nvPr/>
        </p:nvSpPr>
        <p:spPr>
          <a:xfrm>
            <a:off x="4621925" y="4070690"/>
            <a:ext cx="677058" cy="558841"/>
          </a:xfrm>
          <a:prstGeom prst="flowChartConnector">
            <a:avLst/>
          </a:prstGeom>
          <a:solidFill>
            <a:srgbClr val="582A0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B1DA41D-9326-91F3-5A5B-EB45E4055F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578" t="27779" r="32247" b="25847"/>
          <a:stretch/>
        </p:blipFill>
        <p:spPr>
          <a:xfrm>
            <a:off x="8697558" y="1328539"/>
            <a:ext cx="1328125" cy="1111920"/>
          </a:xfrm>
          <a:prstGeom prst="rect">
            <a:avLst/>
          </a:prstGeom>
        </p:spPr>
      </p:pic>
      <p:sp>
        <p:nvSpPr>
          <p:cNvPr id="17" name="Flèche : courbe vers la droite 16">
            <a:extLst>
              <a:ext uri="{FF2B5EF4-FFF2-40B4-BE49-F238E27FC236}">
                <a16:creationId xmlns:a16="http://schemas.microsoft.com/office/drawing/2014/main" id="{172DA6C6-1FD2-2F30-9E0A-71F49C5C9053}"/>
              </a:ext>
            </a:extLst>
          </p:cNvPr>
          <p:cNvSpPr/>
          <p:nvPr/>
        </p:nvSpPr>
        <p:spPr>
          <a:xfrm flipV="1">
            <a:off x="8366100" y="1168767"/>
            <a:ext cx="412092" cy="1829012"/>
          </a:xfrm>
          <a:prstGeom prst="curvedRightArrow">
            <a:avLst>
              <a:gd name="adj1" fmla="val 7080"/>
              <a:gd name="adj2" fmla="val 31172"/>
              <a:gd name="adj3" fmla="val 181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 : courbe vers la droite 17">
            <a:extLst>
              <a:ext uri="{FF2B5EF4-FFF2-40B4-BE49-F238E27FC236}">
                <a16:creationId xmlns:a16="http://schemas.microsoft.com/office/drawing/2014/main" id="{E140DE85-EA82-D223-32A9-192517691025}"/>
              </a:ext>
            </a:extLst>
          </p:cNvPr>
          <p:cNvSpPr/>
          <p:nvPr/>
        </p:nvSpPr>
        <p:spPr>
          <a:xfrm flipH="1">
            <a:off x="9781685" y="1176938"/>
            <a:ext cx="393169" cy="1792282"/>
          </a:xfrm>
          <a:prstGeom prst="curvedRightArrow">
            <a:avLst>
              <a:gd name="adj1" fmla="val 7080"/>
              <a:gd name="adj2" fmla="val 31172"/>
              <a:gd name="adj3" fmla="val 181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F3FFC96-00EB-481F-42F8-DBE5B7AECBE0}"/>
              </a:ext>
            </a:extLst>
          </p:cNvPr>
          <p:cNvSpPr txBox="1"/>
          <p:nvPr/>
        </p:nvSpPr>
        <p:spPr>
          <a:xfrm>
            <a:off x="8794931" y="849950"/>
            <a:ext cx="11333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Actualisation des données</a:t>
            </a:r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AAD5F7C7-8B0C-3E23-731F-DE9DB437F3B5}"/>
              </a:ext>
            </a:extLst>
          </p:cNvPr>
          <p:cNvSpPr/>
          <p:nvPr/>
        </p:nvSpPr>
        <p:spPr>
          <a:xfrm>
            <a:off x="7362607" y="1921997"/>
            <a:ext cx="847929" cy="14175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BDFA1E7-7FA4-690A-8CD2-614B32C21A75}"/>
              </a:ext>
            </a:extLst>
          </p:cNvPr>
          <p:cNvSpPr txBox="1"/>
          <p:nvPr/>
        </p:nvSpPr>
        <p:spPr>
          <a:xfrm>
            <a:off x="8665807" y="3221113"/>
            <a:ext cx="24120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Produits intermédiaires</a:t>
            </a:r>
          </a:p>
          <a:p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Produits de maintenance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47A6C79-B6FF-E171-EDC3-973EC5387462}"/>
              </a:ext>
            </a:extLst>
          </p:cNvPr>
          <p:cNvSpPr txBox="1"/>
          <p:nvPr/>
        </p:nvSpPr>
        <p:spPr>
          <a:xfrm>
            <a:off x="10301257" y="1554038"/>
            <a:ext cx="12916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Produits</a:t>
            </a:r>
            <a:r>
              <a:rPr lang="fr-FR" sz="1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finis </a:t>
            </a:r>
          </a:p>
          <a:p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Déchets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6BC5E61-122A-935C-939F-1FC1865C9475}"/>
              </a:ext>
            </a:extLst>
          </p:cNvPr>
          <p:cNvSpPr txBox="1"/>
          <p:nvPr/>
        </p:nvSpPr>
        <p:spPr>
          <a:xfrm>
            <a:off x="7040651" y="1566002"/>
            <a:ext cx="1413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Matières premières</a:t>
            </a:r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79F71512-7244-F17B-6291-D1DE2C09F2AD}"/>
              </a:ext>
            </a:extLst>
          </p:cNvPr>
          <p:cNvSpPr/>
          <p:nvPr/>
        </p:nvSpPr>
        <p:spPr>
          <a:xfrm>
            <a:off x="10269142" y="1992872"/>
            <a:ext cx="808758" cy="15977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 : double flèche verticale 27">
            <a:extLst>
              <a:ext uri="{FF2B5EF4-FFF2-40B4-BE49-F238E27FC236}">
                <a16:creationId xmlns:a16="http://schemas.microsoft.com/office/drawing/2014/main" id="{637D0BEC-B3EA-015E-C2BD-52E8DBB012C7}"/>
              </a:ext>
            </a:extLst>
          </p:cNvPr>
          <p:cNvSpPr/>
          <p:nvPr/>
        </p:nvSpPr>
        <p:spPr>
          <a:xfrm>
            <a:off x="9233368" y="2652368"/>
            <a:ext cx="224508" cy="523220"/>
          </a:xfrm>
          <a:prstGeom prst="up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62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964F4B0-4FD5-4878-B197-B8871C12743A}"/>
              </a:ext>
            </a:extLst>
          </p:cNvPr>
          <p:cNvSpPr/>
          <p:nvPr/>
        </p:nvSpPr>
        <p:spPr>
          <a:xfrm>
            <a:off x="808484" y="33459"/>
            <a:ext cx="6846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595959"/>
                </a:solidFill>
                <a:latin typeface="Lato Light"/>
                <a:cs typeface="Lato Light"/>
              </a:rPr>
              <a:t>4 – Les solutions =&gt; 1</a:t>
            </a:r>
            <a:r>
              <a:rPr lang="fr-FR" baseline="30000" dirty="0">
                <a:solidFill>
                  <a:srgbClr val="595959"/>
                </a:solidFill>
                <a:latin typeface="Lato Light"/>
                <a:cs typeface="Lato Light"/>
              </a:rPr>
              <a:t>er</a:t>
            </a:r>
            <a:r>
              <a:rPr lang="fr-FR" dirty="0">
                <a:solidFill>
                  <a:srgbClr val="595959"/>
                </a:solidFill>
                <a:latin typeface="Lato Light"/>
                <a:cs typeface="Lato Light"/>
              </a:rPr>
              <a:t> import des FDS et gestion des fournisseurs</a:t>
            </a:r>
          </a:p>
        </p:txBody>
      </p:sp>
      <p:sp>
        <p:nvSpPr>
          <p:cNvPr id="16" name="Forme libre 9">
            <a:extLst>
              <a:ext uri="{FF2B5EF4-FFF2-40B4-BE49-F238E27FC236}">
                <a16:creationId xmlns:a16="http://schemas.microsoft.com/office/drawing/2014/main" id="{CDD8D56F-C3BF-4560-8013-0BE20C08BC6A}"/>
              </a:ext>
            </a:extLst>
          </p:cNvPr>
          <p:cNvSpPr/>
          <p:nvPr/>
        </p:nvSpPr>
        <p:spPr>
          <a:xfrm>
            <a:off x="1386989" y="901312"/>
            <a:ext cx="2683774" cy="2674500"/>
          </a:xfrm>
          <a:custGeom>
            <a:avLst/>
            <a:gdLst>
              <a:gd name="connsiteX0" fmla="*/ 2058289 w 2899798"/>
              <a:gd name="connsiteY0" fmla="*/ 462339 h 2899798"/>
              <a:gd name="connsiteX1" fmla="*/ 2283847 w 2899798"/>
              <a:gd name="connsiteY1" fmla="*/ 273063 h 2899798"/>
              <a:gd name="connsiteX2" fmla="*/ 2464042 w 2899798"/>
              <a:gd name="connsiteY2" fmla="*/ 424265 h 2899798"/>
              <a:gd name="connsiteX3" fmla="*/ 2316810 w 2899798"/>
              <a:gd name="connsiteY3" fmla="*/ 679264 h 2899798"/>
              <a:gd name="connsiteX4" fmla="*/ 2550744 w 2899798"/>
              <a:gd name="connsiteY4" fmla="*/ 1084450 h 2899798"/>
              <a:gd name="connsiteX5" fmla="*/ 2845196 w 2899798"/>
              <a:gd name="connsiteY5" fmla="*/ 1084442 h 2899798"/>
              <a:gd name="connsiteX6" fmla="*/ 2886043 w 2899798"/>
              <a:gd name="connsiteY6" fmla="*/ 1316096 h 2899798"/>
              <a:gd name="connsiteX7" fmla="*/ 2609346 w 2899798"/>
              <a:gd name="connsiteY7" fmla="*/ 1416798 h 2899798"/>
              <a:gd name="connsiteX8" fmla="*/ 2528102 w 2899798"/>
              <a:gd name="connsiteY8" fmla="*/ 1877559 h 2899798"/>
              <a:gd name="connsiteX9" fmla="*/ 2753669 w 2899798"/>
              <a:gd name="connsiteY9" fmla="*/ 2066822 h 2899798"/>
              <a:gd name="connsiteX10" fmla="*/ 2636056 w 2899798"/>
              <a:gd name="connsiteY10" fmla="*/ 2270536 h 2899798"/>
              <a:gd name="connsiteX11" fmla="*/ 2359364 w 2899798"/>
              <a:gd name="connsiteY11" fmla="*/ 2169820 h 2899798"/>
              <a:gd name="connsiteX12" fmla="*/ 2000956 w 2899798"/>
              <a:gd name="connsiteY12" fmla="*/ 2470560 h 2899798"/>
              <a:gd name="connsiteX13" fmla="*/ 2052094 w 2899798"/>
              <a:gd name="connsiteY13" fmla="*/ 2760537 h 2899798"/>
              <a:gd name="connsiteX14" fmla="*/ 1831053 w 2899798"/>
              <a:gd name="connsiteY14" fmla="*/ 2840990 h 2899798"/>
              <a:gd name="connsiteX15" fmla="*/ 1683833 w 2899798"/>
              <a:gd name="connsiteY15" fmla="*/ 2585983 h 2899798"/>
              <a:gd name="connsiteX16" fmla="*/ 1215964 w 2899798"/>
              <a:gd name="connsiteY16" fmla="*/ 2585983 h 2899798"/>
              <a:gd name="connsiteX17" fmla="*/ 1068745 w 2899798"/>
              <a:gd name="connsiteY17" fmla="*/ 2840990 h 2899798"/>
              <a:gd name="connsiteX18" fmla="*/ 847704 w 2899798"/>
              <a:gd name="connsiteY18" fmla="*/ 2760537 h 2899798"/>
              <a:gd name="connsiteX19" fmla="*/ 898842 w 2899798"/>
              <a:gd name="connsiteY19" fmla="*/ 2470560 h 2899798"/>
              <a:gd name="connsiteX20" fmla="*/ 540434 w 2899798"/>
              <a:gd name="connsiteY20" fmla="*/ 2169820 h 2899798"/>
              <a:gd name="connsiteX21" fmla="*/ 263742 w 2899798"/>
              <a:gd name="connsiteY21" fmla="*/ 2270536 h 2899798"/>
              <a:gd name="connsiteX22" fmla="*/ 146129 w 2899798"/>
              <a:gd name="connsiteY22" fmla="*/ 2066822 h 2899798"/>
              <a:gd name="connsiteX23" fmla="*/ 371697 w 2899798"/>
              <a:gd name="connsiteY23" fmla="*/ 1877558 h 2899798"/>
              <a:gd name="connsiteX24" fmla="*/ 290452 w 2899798"/>
              <a:gd name="connsiteY24" fmla="*/ 1416797 h 2899798"/>
              <a:gd name="connsiteX25" fmla="*/ 13755 w 2899798"/>
              <a:gd name="connsiteY25" fmla="*/ 1316096 h 2899798"/>
              <a:gd name="connsiteX26" fmla="*/ 54602 w 2899798"/>
              <a:gd name="connsiteY26" fmla="*/ 1084442 h 2899798"/>
              <a:gd name="connsiteX27" fmla="*/ 349054 w 2899798"/>
              <a:gd name="connsiteY27" fmla="*/ 1084450 h 2899798"/>
              <a:gd name="connsiteX28" fmla="*/ 582988 w 2899798"/>
              <a:gd name="connsiteY28" fmla="*/ 679264 h 2899798"/>
              <a:gd name="connsiteX29" fmla="*/ 435756 w 2899798"/>
              <a:gd name="connsiteY29" fmla="*/ 424265 h 2899798"/>
              <a:gd name="connsiteX30" fmla="*/ 615951 w 2899798"/>
              <a:gd name="connsiteY30" fmla="*/ 273063 h 2899798"/>
              <a:gd name="connsiteX31" fmla="*/ 841509 w 2899798"/>
              <a:gd name="connsiteY31" fmla="*/ 462339 h 2899798"/>
              <a:gd name="connsiteX32" fmla="*/ 1281162 w 2899798"/>
              <a:gd name="connsiteY32" fmla="*/ 302318 h 2899798"/>
              <a:gd name="connsiteX33" fmla="*/ 1332285 w 2899798"/>
              <a:gd name="connsiteY33" fmla="*/ 12339 h 2899798"/>
              <a:gd name="connsiteX34" fmla="*/ 1567513 w 2899798"/>
              <a:gd name="connsiteY34" fmla="*/ 12339 h 2899798"/>
              <a:gd name="connsiteX35" fmla="*/ 1618636 w 2899798"/>
              <a:gd name="connsiteY35" fmla="*/ 302319 h 2899798"/>
              <a:gd name="connsiteX36" fmla="*/ 2058289 w 2899798"/>
              <a:gd name="connsiteY36" fmla="*/ 462339 h 289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99798" h="2899798">
                <a:moveTo>
                  <a:pt x="2058289" y="462339"/>
                </a:moveTo>
                <a:lnTo>
                  <a:pt x="2283847" y="273063"/>
                </a:lnTo>
                <a:lnTo>
                  <a:pt x="2464042" y="424265"/>
                </a:lnTo>
                <a:lnTo>
                  <a:pt x="2316810" y="679264"/>
                </a:lnTo>
                <a:cubicBezTo>
                  <a:pt x="2421501" y="797034"/>
                  <a:pt x="2501098" y="934900"/>
                  <a:pt x="2550744" y="1084450"/>
                </a:cubicBezTo>
                <a:lnTo>
                  <a:pt x="2845196" y="1084442"/>
                </a:lnTo>
                <a:lnTo>
                  <a:pt x="2886043" y="1316096"/>
                </a:lnTo>
                <a:lnTo>
                  <a:pt x="2609346" y="1416798"/>
                </a:lnTo>
                <a:cubicBezTo>
                  <a:pt x="2613843" y="1574309"/>
                  <a:pt x="2586199" y="1731085"/>
                  <a:pt x="2528102" y="1877559"/>
                </a:cubicBezTo>
                <a:lnTo>
                  <a:pt x="2753669" y="2066822"/>
                </a:lnTo>
                <a:lnTo>
                  <a:pt x="2636056" y="2270536"/>
                </a:lnTo>
                <a:lnTo>
                  <a:pt x="2359364" y="2169820"/>
                </a:lnTo>
                <a:cubicBezTo>
                  <a:pt x="2261563" y="2293371"/>
                  <a:pt x="2139613" y="2395699"/>
                  <a:pt x="2000956" y="2470560"/>
                </a:cubicBezTo>
                <a:lnTo>
                  <a:pt x="2052094" y="2760537"/>
                </a:lnTo>
                <a:lnTo>
                  <a:pt x="1831053" y="2840990"/>
                </a:lnTo>
                <a:lnTo>
                  <a:pt x="1683833" y="2585983"/>
                </a:lnTo>
                <a:cubicBezTo>
                  <a:pt x="1529496" y="2617763"/>
                  <a:pt x="1370302" y="2617763"/>
                  <a:pt x="1215964" y="2585983"/>
                </a:cubicBezTo>
                <a:lnTo>
                  <a:pt x="1068745" y="2840990"/>
                </a:lnTo>
                <a:lnTo>
                  <a:pt x="847704" y="2760537"/>
                </a:lnTo>
                <a:lnTo>
                  <a:pt x="898842" y="2470560"/>
                </a:lnTo>
                <a:cubicBezTo>
                  <a:pt x="760185" y="2395699"/>
                  <a:pt x="638235" y="2293371"/>
                  <a:pt x="540434" y="2169820"/>
                </a:cubicBezTo>
                <a:lnTo>
                  <a:pt x="263742" y="2270536"/>
                </a:lnTo>
                <a:lnTo>
                  <a:pt x="146129" y="2066822"/>
                </a:lnTo>
                <a:lnTo>
                  <a:pt x="371697" y="1877558"/>
                </a:lnTo>
                <a:cubicBezTo>
                  <a:pt x="313599" y="1731084"/>
                  <a:pt x="285956" y="1574308"/>
                  <a:pt x="290452" y="1416797"/>
                </a:cubicBezTo>
                <a:lnTo>
                  <a:pt x="13755" y="1316096"/>
                </a:lnTo>
                <a:lnTo>
                  <a:pt x="54602" y="1084442"/>
                </a:lnTo>
                <a:lnTo>
                  <a:pt x="349054" y="1084450"/>
                </a:lnTo>
                <a:cubicBezTo>
                  <a:pt x="398700" y="934900"/>
                  <a:pt x="478297" y="797034"/>
                  <a:pt x="582988" y="679264"/>
                </a:cubicBezTo>
                <a:lnTo>
                  <a:pt x="435756" y="424265"/>
                </a:lnTo>
                <a:lnTo>
                  <a:pt x="615951" y="273063"/>
                </a:lnTo>
                <a:lnTo>
                  <a:pt x="841509" y="462339"/>
                </a:lnTo>
                <a:cubicBezTo>
                  <a:pt x="975669" y="379689"/>
                  <a:pt x="1125263" y="325241"/>
                  <a:pt x="1281162" y="302318"/>
                </a:cubicBezTo>
                <a:lnTo>
                  <a:pt x="1332285" y="12339"/>
                </a:lnTo>
                <a:lnTo>
                  <a:pt x="1567513" y="12339"/>
                </a:lnTo>
                <a:lnTo>
                  <a:pt x="1618636" y="302319"/>
                </a:lnTo>
                <a:cubicBezTo>
                  <a:pt x="1774535" y="325242"/>
                  <a:pt x="1924128" y="379690"/>
                  <a:pt x="2058289" y="462339"/>
                </a:cubicBezTo>
                <a:close/>
              </a:path>
            </a:pathLst>
          </a:custGeom>
          <a:solidFill>
            <a:srgbClr val="35A2AE"/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0928" tIns="707204" rIns="610928" bIns="757918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200" dirty="0"/>
          </a:p>
        </p:txBody>
      </p:sp>
      <p:sp>
        <p:nvSpPr>
          <p:cNvPr id="17" name="Forme libre 11">
            <a:extLst>
              <a:ext uri="{FF2B5EF4-FFF2-40B4-BE49-F238E27FC236}">
                <a16:creationId xmlns:a16="http://schemas.microsoft.com/office/drawing/2014/main" id="{44643DBE-1827-4865-AD97-2DB42E9D5398}"/>
              </a:ext>
            </a:extLst>
          </p:cNvPr>
          <p:cNvSpPr/>
          <p:nvPr/>
        </p:nvSpPr>
        <p:spPr>
          <a:xfrm>
            <a:off x="1631260" y="3061551"/>
            <a:ext cx="1220240" cy="483552"/>
          </a:xfrm>
          <a:custGeom>
            <a:avLst/>
            <a:gdLst>
              <a:gd name="connsiteX0" fmla="*/ 0 w 1220240"/>
              <a:gd name="connsiteY0" fmla="*/ 31892 h 318916"/>
              <a:gd name="connsiteX1" fmla="*/ 31892 w 1220240"/>
              <a:gd name="connsiteY1" fmla="*/ 0 h 318916"/>
              <a:gd name="connsiteX2" fmla="*/ 1188348 w 1220240"/>
              <a:gd name="connsiteY2" fmla="*/ 0 h 318916"/>
              <a:gd name="connsiteX3" fmla="*/ 1220240 w 1220240"/>
              <a:gd name="connsiteY3" fmla="*/ 31892 h 318916"/>
              <a:gd name="connsiteX4" fmla="*/ 1220240 w 1220240"/>
              <a:gd name="connsiteY4" fmla="*/ 287024 h 318916"/>
              <a:gd name="connsiteX5" fmla="*/ 1188348 w 1220240"/>
              <a:gd name="connsiteY5" fmla="*/ 318916 h 318916"/>
              <a:gd name="connsiteX6" fmla="*/ 31892 w 1220240"/>
              <a:gd name="connsiteY6" fmla="*/ 318916 h 318916"/>
              <a:gd name="connsiteX7" fmla="*/ 0 w 1220240"/>
              <a:gd name="connsiteY7" fmla="*/ 287024 h 318916"/>
              <a:gd name="connsiteX8" fmla="*/ 0 w 1220240"/>
              <a:gd name="connsiteY8" fmla="*/ 31892 h 31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40" h="318916">
                <a:moveTo>
                  <a:pt x="0" y="31892"/>
                </a:moveTo>
                <a:cubicBezTo>
                  <a:pt x="0" y="14279"/>
                  <a:pt x="14279" y="0"/>
                  <a:pt x="31892" y="0"/>
                </a:cubicBezTo>
                <a:lnTo>
                  <a:pt x="1188348" y="0"/>
                </a:lnTo>
                <a:cubicBezTo>
                  <a:pt x="1205961" y="0"/>
                  <a:pt x="1220240" y="14279"/>
                  <a:pt x="1220240" y="31892"/>
                </a:cubicBezTo>
                <a:lnTo>
                  <a:pt x="1220240" y="287024"/>
                </a:lnTo>
                <a:cubicBezTo>
                  <a:pt x="1220240" y="304637"/>
                  <a:pt x="1205961" y="318916"/>
                  <a:pt x="1188348" y="318916"/>
                </a:cubicBezTo>
                <a:lnTo>
                  <a:pt x="31892" y="318916"/>
                </a:lnTo>
                <a:cubicBezTo>
                  <a:pt x="14279" y="318916"/>
                  <a:pt x="0" y="304637"/>
                  <a:pt x="0" y="287024"/>
                </a:cubicBezTo>
                <a:lnTo>
                  <a:pt x="0" y="31892"/>
                </a:lnTo>
                <a:close/>
              </a:path>
            </a:pathLst>
          </a:custGeom>
          <a:ln>
            <a:solidFill>
              <a:srgbClr val="DC4632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61" tIns="55061" rIns="55061" bIns="55061" numCol="1" spcCol="1270" anchor="t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b="1" dirty="0">
                <a:solidFill>
                  <a:srgbClr val="3E8C96"/>
                </a:solidFill>
              </a:rPr>
              <a:t>FDS Retriever</a:t>
            </a:r>
          </a:p>
        </p:txBody>
      </p:sp>
      <p:sp>
        <p:nvSpPr>
          <p:cNvPr id="18" name="Forme libre 13">
            <a:extLst>
              <a:ext uri="{FF2B5EF4-FFF2-40B4-BE49-F238E27FC236}">
                <a16:creationId xmlns:a16="http://schemas.microsoft.com/office/drawing/2014/main" id="{F520112F-FB9D-4E22-8B56-086414FDFBE8}"/>
              </a:ext>
            </a:extLst>
          </p:cNvPr>
          <p:cNvSpPr/>
          <p:nvPr/>
        </p:nvSpPr>
        <p:spPr>
          <a:xfrm>
            <a:off x="5785297" y="1206692"/>
            <a:ext cx="2031905" cy="1899612"/>
          </a:xfrm>
          <a:custGeom>
            <a:avLst/>
            <a:gdLst>
              <a:gd name="connsiteX0" fmla="*/ 1578011 w 2108944"/>
              <a:gd name="connsiteY0" fmla="*/ 534142 h 2108944"/>
              <a:gd name="connsiteX1" fmla="*/ 1889152 w 2108944"/>
              <a:gd name="connsiteY1" fmla="*/ 440370 h 2108944"/>
              <a:gd name="connsiteX2" fmla="*/ 2003640 w 2108944"/>
              <a:gd name="connsiteY2" fmla="*/ 638669 h 2108944"/>
              <a:gd name="connsiteX3" fmla="*/ 1766861 w 2108944"/>
              <a:gd name="connsiteY3" fmla="*/ 861239 h 2108944"/>
              <a:gd name="connsiteX4" fmla="*/ 1766861 w 2108944"/>
              <a:gd name="connsiteY4" fmla="*/ 1247705 h 2108944"/>
              <a:gd name="connsiteX5" fmla="*/ 2003640 w 2108944"/>
              <a:gd name="connsiteY5" fmla="*/ 1470275 h 2108944"/>
              <a:gd name="connsiteX6" fmla="*/ 1889152 w 2108944"/>
              <a:gd name="connsiteY6" fmla="*/ 1668574 h 2108944"/>
              <a:gd name="connsiteX7" fmla="*/ 1578011 w 2108944"/>
              <a:gd name="connsiteY7" fmla="*/ 1574802 h 2108944"/>
              <a:gd name="connsiteX8" fmla="*/ 1243322 w 2108944"/>
              <a:gd name="connsiteY8" fmla="*/ 1768035 h 2108944"/>
              <a:gd name="connsiteX9" fmla="*/ 1168960 w 2108944"/>
              <a:gd name="connsiteY9" fmla="*/ 2084377 h 2108944"/>
              <a:gd name="connsiteX10" fmla="*/ 939984 w 2108944"/>
              <a:gd name="connsiteY10" fmla="*/ 2084377 h 2108944"/>
              <a:gd name="connsiteX11" fmla="*/ 865622 w 2108944"/>
              <a:gd name="connsiteY11" fmla="*/ 1768035 h 2108944"/>
              <a:gd name="connsiteX12" fmla="*/ 530933 w 2108944"/>
              <a:gd name="connsiteY12" fmla="*/ 1574802 h 2108944"/>
              <a:gd name="connsiteX13" fmla="*/ 219792 w 2108944"/>
              <a:gd name="connsiteY13" fmla="*/ 1668574 h 2108944"/>
              <a:gd name="connsiteX14" fmla="*/ 105304 w 2108944"/>
              <a:gd name="connsiteY14" fmla="*/ 1470275 h 2108944"/>
              <a:gd name="connsiteX15" fmla="*/ 342083 w 2108944"/>
              <a:gd name="connsiteY15" fmla="*/ 1247705 h 2108944"/>
              <a:gd name="connsiteX16" fmla="*/ 342083 w 2108944"/>
              <a:gd name="connsiteY16" fmla="*/ 861239 h 2108944"/>
              <a:gd name="connsiteX17" fmla="*/ 105304 w 2108944"/>
              <a:gd name="connsiteY17" fmla="*/ 638669 h 2108944"/>
              <a:gd name="connsiteX18" fmla="*/ 219792 w 2108944"/>
              <a:gd name="connsiteY18" fmla="*/ 440370 h 2108944"/>
              <a:gd name="connsiteX19" fmla="*/ 530933 w 2108944"/>
              <a:gd name="connsiteY19" fmla="*/ 534142 h 2108944"/>
              <a:gd name="connsiteX20" fmla="*/ 865622 w 2108944"/>
              <a:gd name="connsiteY20" fmla="*/ 340909 h 2108944"/>
              <a:gd name="connsiteX21" fmla="*/ 939984 w 2108944"/>
              <a:gd name="connsiteY21" fmla="*/ 24567 h 2108944"/>
              <a:gd name="connsiteX22" fmla="*/ 1168960 w 2108944"/>
              <a:gd name="connsiteY22" fmla="*/ 24567 h 2108944"/>
              <a:gd name="connsiteX23" fmla="*/ 1243322 w 2108944"/>
              <a:gd name="connsiteY23" fmla="*/ 340909 h 2108944"/>
              <a:gd name="connsiteX24" fmla="*/ 1578011 w 2108944"/>
              <a:gd name="connsiteY24" fmla="*/ 534142 h 210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08944" h="2108944">
                <a:moveTo>
                  <a:pt x="1578011" y="534142"/>
                </a:moveTo>
                <a:lnTo>
                  <a:pt x="1889152" y="440370"/>
                </a:lnTo>
                <a:lnTo>
                  <a:pt x="2003640" y="638669"/>
                </a:lnTo>
                <a:lnTo>
                  <a:pt x="1766861" y="861239"/>
                </a:lnTo>
                <a:cubicBezTo>
                  <a:pt x="1801183" y="987775"/>
                  <a:pt x="1801183" y="1121169"/>
                  <a:pt x="1766861" y="1247705"/>
                </a:cubicBezTo>
                <a:lnTo>
                  <a:pt x="2003640" y="1470275"/>
                </a:lnTo>
                <a:lnTo>
                  <a:pt x="1889152" y="1668574"/>
                </a:lnTo>
                <a:lnTo>
                  <a:pt x="1578011" y="1574802"/>
                </a:lnTo>
                <a:cubicBezTo>
                  <a:pt x="1485589" y="1667794"/>
                  <a:pt x="1370066" y="1734491"/>
                  <a:pt x="1243322" y="1768035"/>
                </a:cubicBezTo>
                <a:lnTo>
                  <a:pt x="1168960" y="2084377"/>
                </a:lnTo>
                <a:lnTo>
                  <a:pt x="939984" y="2084377"/>
                </a:lnTo>
                <a:lnTo>
                  <a:pt x="865622" y="1768035"/>
                </a:lnTo>
                <a:cubicBezTo>
                  <a:pt x="738878" y="1734491"/>
                  <a:pt x="623355" y="1667794"/>
                  <a:pt x="530933" y="1574802"/>
                </a:cubicBezTo>
                <a:lnTo>
                  <a:pt x="219792" y="1668574"/>
                </a:lnTo>
                <a:lnTo>
                  <a:pt x="105304" y="1470275"/>
                </a:lnTo>
                <a:lnTo>
                  <a:pt x="342083" y="1247705"/>
                </a:lnTo>
                <a:cubicBezTo>
                  <a:pt x="307761" y="1121169"/>
                  <a:pt x="307761" y="987775"/>
                  <a:pt x="342083" y="861239"/>
                </a:cubicBezTo>
                <a:lnTo>
                  <a:pt x="105304" y="638669"/>
                </a:lnTo>
                <a:lnTo>
                  <a:pt x="219792" y="440370"/>
                </a:lnTo>
                <a:lnTo>
                  <a:pt x="530933" y="534142"/>
                </a:lnTo>
                <a:cubicBezTo>
                  <a:pt x="623355" y="441150"/>
                  <a:pt x="738878" y="374453"/>
                  <a:pt x="865622" y="340909"/>
                </a:cubicBezTo>
                <a:lnTo>
                  <a:pt x="939984" y="24567"/>
                </a:lnTo>
                <a:lnTo>
                  <a:pt x="1168960" y="24567"/>
                </a:lnTo>
                <a:lnTo>
                  <a:pt x="1243322" y="340909"/>
                </a:lnTo>
                <a:cubicBezTo>
                  <a:pt x="1370066" y="374453"/>
                  <a:pt x="1485589" y="441150"/>
                  <a:pt x="1578011" y="534142"/>
                </a:cubicBezTo>
                <a:close/>
              </a:path>
            </a:pathLst>
          </a:custGeom>
          <a:solidFill>
            <a:srgbClr val="35A2AE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8873" tIns="562082" rIns="558873" bIns="562082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dirty="0"/>
          </a:p>
        </p:txBody>
      </p:sp>
      <p:sp>
        <p:nvSpPr>
          <p:cNvPr id="19" name="Forme libre 14">
            <a:extLst>
              <a:ext uri="{FF2B5EF4-FFF2-40B4-BE49-F238E27FC236}">
                <a16:creationId xmlns:a16="http://schemas.microsoft.com/office/drawing/2014/main" id="{581155D0-0D6B-4C71-9302-6C00D342CDC6}"/>
              </a:ext>
            </a:extLst>
          </p:cNvPr>
          <p:cNvSpPr/>
          <p:nvPr/>
        </p:nvSpPr>
        <p:spPr>
          <a:xfrm>
            <a:off x="4932274" y="2070788"/>
            <a:ext cx="1199136" cy="279194"/>
          </a:xfrm>
          <a:custGeom>
            <a:avLst/>
            <a:gdLst>
              <a:gd name="connsiteX0" fmla="*/ 0 w 890978"/>
              <a:gd name="connsiteY0" fmla="*/ 33297 h 332966"/>
              <a:gd name="connsiteX1" fmla="*/ 33297 w 890978"/>
              <a:gd name="connsiteY1" fmla="*/ 0 h 332966"/>
              <a:gd name="connsiteX2" fmla="*/ 857681 w 890978"/>
              <a:gd name="connsiteY2" fmla="*/ 0 h 332966"/>
              <a:gd name="connsiteX3" fmla="*/ 890978 w 890978"/>
              <a:gd name="connsiteY3" fmla="*/ 33297 h 332966"/>
              <a:gd name="connsiteX4" fmla="*/ 890978 w 890978"/>
              <a:gd name="connsiteY4" fmla="*/ 299669 h 332966"/>
              <a:gd name="connsiteX5" fmla="*/ 857681 w 890978"/>
              <a:gd name="connsiteY5" fmla="*/ 332966 h 332966"/>
              <a:gd name="connsiteX6" fmla="*/ 33297 w 890978"/>
              <a:gd name="connsiteY6" fmla="*/ 332966 h 332966"/>
              <a:gd name="connsiteX7" fmla="*/ 0 w 890978"/>
              <a:gd name="connsiteY7" fmla="*/ 299669 h 332966"/>
              <a:gd name="connsiteX8" fmla="*/ 0 w 890978"/>
              <a:gd name="connsiteY8" fmla="*/ 33297 h 33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978" h="332966">
                <a:moveTo>
                  <a:pt x="0" y="33297"/>
                </a:moveTo>
                <a:cubicBezTo>
                  <a:pt x="0" y="14908"/>
                  <a:pt x="14908" y="0"/>
                  <a:pt x="33297" y="0"/>
                </a:cubicBezTo>
                <a:lnTo>
                  <a:pt x="857681" y="0"/>
                </a:lnTo>
                <a:cubicBezTo>
                  <a:pt x="876070" y="0"/>
                  <a:pt x="890978" y="14908"/>
                  <a:pt x="890978" y="33297"/>
                </a:cubicBezTo>
                <a:lnTo>
                  <a:pt x="890978" y="299669"/>
                </a:lnTo>
                <a:cubicBezTo>
                  <a:pt x="890978" y="318058"/>
                  <a:pt x="876070" y="332966"/>
                  <a:pt x="857681" y="332966"/>
                </a:cubicBezTo>
                <a:lnTo>
                  <a:pt x="33297" y="332966"/>
                </a:lnTo>
                <a:cubicBezTo>
                  <a:pt x="14908" y="332966"/>
                  <a:pt x="0" y="318058"/>
                  <a:pt x="0" y="299669"/>
                </a:cubicBezTo>
                <a:lnTo>
                  <a:pt x="0" y="33297"/>
                </a:lnTo>
                <a:close/>
              </a:path>
            </a:pathLst>
          </a:custGeom>
          <a:ln>
            <a:solidFill>
              <a:srgbClr val="DC4632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472" tIns="55472" rIns="55472" bIns="55472" numCol="1" spcCol="1270" anchor="t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r-FR" sz="1200" b="1" dirty="0">
                <a:solidFill>
                  <a:srgbClr val="3E8C96"/>
                </a:solidFill>
              </a:rPr>
              <a:t>FDS- Extract</a:t>
            </a:r>
          </a:p>
        </p:txBody>
      </p:sp>
      <p:sp>
        <p:nvSpPr>
          <p:cNvPr id="20" name="Forme libre 25">
            <a:extLst>
              <a:ext uri="{FF2B5EF4-FFF2-40B4-BE49-F238E27FC236}">
                <a16:creationId xmlns:a16="http://schemas.microsoft.com/office/drawing/2014/main" id="{2613AFFE-E289-4759-8946-213364EF76F2}"/>
              </a:ext>
            </a:extLst>
          </p:cNvPr>
          <p:cNvSpPr/>
          <p:nvPr/>
        </p:nvSpPr>
        <p:spPr>
          <a:xfrm>
            <a:off x="8693851" y="2837873"/>
            <a:ext cx="1163001" cy="455342"/>
          </a:xfrm>
          <a:custGeom>
            <a:avLst/>
            <a:gdLst>
              <a:gd name="connsiteX0" fmla="*/ 0 w 821446"/>
              <a:gd name="connsiteY0" fmla="*/ 25830 h 258297"/>
              <a:gd name="connsiteX1" fmla="*/ 25830 w 821446"/>
              <a:gd name="connsiteY1" fmla="*/ 0 h 258297"/>
              <a:gd name="connsiteX2" fmla="*/ 795616 w 821446"/>
              <a:gd name="connsiteY2" fmla="*/ 0 h 258297"/>
              <a:gd name="connsiteX3" fmla="*/ 821446 w 821446"/>
              <a:gd name="connsiteY3" fmla="*/ 25830 h 258297"/>
              <a:gd name="connsiteX4" fmla="*/ 821446 w 821446"/>
              <a:gd name="connsiteY4" fmla="*/ 232467 h 258297"/>
              <a:gd name="connsiteX5" fmla="*/ 795616 w 821446"/>
              <a:gd name="connsiteY5" fmla="*/ 258297 h 258297"/>
              <a:gd name="connsiteX6" fmla="*/ 25830 w 821446"/>
              <a:gd name="connsiteY6" fmla="*/ 258297 h 258297"/>
              <a:gd name="connsiteX7" fmla="*/ 0 w 821446"/>
              <a:gd name="connsiteY7" fmla="*/ 232467 h 258297"/>
              <a:gd name="connsiteX8" fmla="*/ 0 w 821446"/>
              <a:gd name="connsiteY8" fmla="*/ 25830 h 2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1446" h="258297">
                <a:moveTo>
                  <a:pt x="0" y="25830"/>
                </a:moveTo>
                <a:cubicBezTo>
                  <a:pt x="0" y="11564"/>
                  <a:pt x="11564" y="0"/>
                  <a:pt x="25830" y="0"/>
                </a:cubicBezTo>
                <a:lnTo>
                  <a:pt x="795616" y="0"/>
                </a:lnTo>
                <a:cubicBezTo>
                  <a:pt x="809882" y="0"/>
                  <a:pt x="821446" y="11564"/>
                  <a:pt x="821446" y="25830"/>
                </a:cubicBezTo>
                <a:lnTo>
                  <a:pt x="821446" y="232467"/>
                </a:lnTo>
                <a:cubicBezTo>
                  <a:pt x="821446" y="246733"/>
                  <a:pt x="809882" y="258297"/>
                  <a:pt x="795616" y="258297"/>
                </a:cubicBezTo>
                <a:lnTo>
                  <a:pt x="25830" y="258297"/>
                </a:lnTo>
                <a:cubicBezTo>
                  <a:pt x="11564" y="258297"/>
                  <a:pt x="0" y="246733"/>
                  <a:pt x="0" y="232467"/>
                </a:cubicBezTo>
                <a:lnTo>
                  <a:pt x="0" y="2583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solidFill>
              <a:srgbClr val="DC4632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285" tIns="53285" rIns="53285" bIns="53285" numCol="1" spcCol="1270" anchor="t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b="1" dirty="0">
                <a:solidFill>
                  <a:srgbClr val="3E8C96"/>
                </a:solidFill>
              </a:rPr>
              <a:t>Data prêt-à-l’emploi</a:t>
            </a:r>
          </a:p>
        </p:txBody>
      </p:sp>
      <p:sp>
        <p:nvSpPr>
          <p:cNvPr id="21" name="Bulle ronde 26">
            <a:extLst>
              <a:ext uri="{FF2B5EF4-FFF2-40B4-BE49-F238E27FC236}">
                <a16:creationId xmlns:a16="http://schemas.microsoft.com/office/drawing/2014/main" id="{83FC7FCD-0BDF-4777-9EE5-D0196FB6F479}"/>
              </a:ext>
            </a:extLst>
          </p:cNvPr>
          <p:cNvSpPr/>
          <p:nvPr/>
        </p:nvSpPr>
        <p:spPr>
          <a:xfrm flipH="1">
            <a:off x="2383956" y="1700808"/>
            <a:ext cx="783300" cy="396557"/>
          </a:xfrm>
          <a:prstGeom prst="wedgeEllipseCallout">
            <a:avLst>
              <a:gd name="adj1" fmla="val 50165"/>
              <a:gd name="adj2" fmla="val 56972"/>
            </a:avLst>
          </a:prstGeom>
          <a:solidFill>
            <a:schemeClr val="bg1"/>
          </a:solidFill>
          <a:ln>
            <a:solidFill>
              <a:srgbClr val="E4F3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27000" rtlCol="0" anchor="ctr"/>
          <a:lstStyle/>
          <a:p>
            <a:pPr algn="ctr"/>
            <a:r>
              <a:rPr lang="fr-FR" sz="825" kern="1100" spc="-75" dirty="0">
                <a:solidFill>
                  <a:schemeClr val="tx1"/>
                </a:solidFill>
                <a:latin typeface="Arial"/>
                <a:cs typeface="Arial"/>
              </a:rPr>
              <a:t>Réclamation des FDS</a:t>
            </a:r>
          </a:p>
        </p:txBody>
      </p:sp>
      <p:pic>
        <p:nvPicPr>
          <p:cNvPr id="22" name="Image 21" descr="bureau_02.png">
            <a:extLst>
              <a:ext uri="{FF2B5EF4-FFF2-40B4-BE49-F238E27FC236}">
                <a16:creationId xmlns:a16="http://schemas.microsoft.com/office/drawing/2014/main" id="{0775F88A-E46A-4009-B297-D6C10EA6A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3775" y="1837417"/>
            <a:ext cx="1080120" cy="1217277"/>
          </a:xfrm>
          <a:prstGeom prst="rect">
            <a:avLst/>
          </a:prstGeom>
        </p:spPr>
      </p:pic>
      <p:grpSp>
        <p:nvGrpSpPr>
          <p:cNvPr id="23" name="Grouper 67">
            <a:extLst>
              <a:ext uri="{FF2B5EF4-FFF2-40B4-BE49-F238E27FC236}">
                <a16:creationId xmlns:a16="http://schemas.microsoft.com/office/drawing/2014/main" id="{24BACEB8-F6E1-45CC-9446-EDD5B9FA92D8}"/>
              </a:ext>
            </a:extLst>
          </p:cNvPr>
          <p:cNvGrpSpPr/>
          <p:nvPr/>
        </p:nvGrpSpPr>
        <p:grpSpPr>
          <a:xfrm>
            <a:off x="3032028" y="2197456"/>
            <a:ext cx="216024" cy="620542"/>
            <a:chOff x="5387517" y="3803307"/>
            <a:chExt cx="288032" cy="827389"/>
          </a:xfrm>
        </p:grpSpPr>
        <p:pic>
          <p:nvPicPr>
            <p:cNvPr id="24" name="Image 23" descr="POUR FDS MINIATURE.bmp">
              <a:extLst>
                <a:ext uri="{FF2B5EF4-FFF2-40B4-BE49-F238E27FC236}">
                  <a16:creationId xmlns:a16="http://schemas.microsoft.com/office/drawing/2014/main" id="{9771DF7A-F84F-43B9-A564-9DA9D8DB7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7517" y="3803307"/>
              <a:ext cx="288032" cy="334742"/>
            </a:xfrm>
            <a:prstGeom prst="rect">
              <a:avLst/>
            </a:prstGeom>
            <a:ln w="15875">
              <a:solidFill>
                <a:srgbClr val="3E8C96"/>
              </a:solidFill>
            </a:ln>
            <a:effectLst>
              <a:outerShdw blurRad="50800" dist="38100" dir="18900000" algn="tl" rotWithShape="0">
                <a:srgbClr val="3E8C96">
                  <a:alpha val="43000"/>
                </a:srgbClr>
              </a:outerShdw>
            </a:effectLst>
          </p:spPr>
        </p:pic>
        <p:pic>
          <p:nvPicPr>
            <p:cNvPr id="25" name="Image 24" descr="POUR FDS MINIATURE.bmp">
              <a:extLst>
                <a:ext uri="{FF2B5EF4-FFF2-40B4-BE49-F238E27FC236}">
                  <a16:creationId xmlns:a16="http://schemas.microsoft.com/office/drawing/2014/main" id="{BDCBA8CF-BFDE-4C42-AADC-CCA7E37DE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7517" y="3977435"/>
              <a:ext cx="288032" cy="334742"/>
            </a:xfrm>
            <a:prstGeom prst="rect">
              <a:avLst/>
            </a:prstGeom>
            <a:ln w="15875">
              <a:solidFill>
                <a:srgbClr val="3E8C96"/>
              </a:solidFill>
            </a:ln>
            <a:effectLst>
              <a:outerShdw blurRad="50800" dist="38100" dir="18900000" algn="tl" rotWithShape="0">
                <a:srgbClr val="3E8C96">
                  <a:alpha val="43000"/>
                </a:srgbClr>
              </a:outerShdw>
            </a:effectLst>
          </p:spPr>
        </p:pic>
        <p:pic>
          <p:nvPicPr>
            <p:cNvPr id="26" name="Image 25" descr="POUR FDS MINIATURE.bmp">
              <a:extLst>
                <a:ext uri="{FF2B5EF4-FFF2-40B4-BE49-F238E27FC236}">
                  <a16:creationId xmlns:a16="http://schemas.microsoft.com/office/drawing/2014/main" id="{B5A271F2-B059-4990-B37C-B530D4F07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7517" y="4138670"/>
              <a:ext cx="288032" cy="334742"/>
            </a:xfrm>
            <a:prstGeom prst="rect">
              <a:avLst/>
            </a:prstGeom>
            <a:ln w="15875">
              <a:solidFill>
                <a:srgbClr val="3E8C96"/>
              </a:solidFill>
            </a:ln>
            <a:effectLst>
              <a:outerShdw blurRad="50800" dist="38100" dir="18900000" algn="tl" rotWithShape="0">
                <a:srgbClr val="3E8C96">
                  <a:alpha val="43000"/>
                </a:srgbClr>
              </a:outerShdw>
            </a:effectLst>
          </p:spPr>
        </p:pic>
        <p:pic>
          <p:nvPicPr>
            <p:cNvPr id="27" name="Image 26" descr="POUR FDS MINIATURE.bmp">
              <a:extLst>
                <a:ext uri="{FF2B5EF4-FFF2-40B4-BE49-F238E27FC236}">
                  <a16:creationId xmlns:a16="http://schemas.microsoft.com/office/drawing/2014/main" id="{F7DE1D4C-05D3-4E10-BBD9-B3F819009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7517" y="4295954"/>
              <a:ext cx="288032" cy="334742"/>
            </a:xfrm>
            <a:prstGeom prst="rect">
              <a:avLst/>
            </a:prstGeom>
            <a:ln w="15875">
              <a:solidFill>
                <a:srgbClr val="3E8C96"/>
              </a:solidFill>
            </a:ln>
            <a:effectLst>
              <a:outerShdw blurRad="50800" dist="38100" dir="18900000" algn="tl" rotWithShape="0">
                <a:srgbClr val="3E8C96">
                  <a:alpha val="43000"/>
                </a:srgbClr>
              </a:outerShdw>
            </a:effectLst>
          </p:spPr>
        </p:pic>
      </p:grpSp>
      <p:sp>
        <p:nvSpPr>
          <p:cNvPr id="28" name="Bulle ronde 33">
            <a:extLst>
              <a:ext uri="{FF2B5EF4-FFF2-40B4-BE49-F238E27FC236}">
                <a16:creationId xmlns:a16="http://schemas.microsoft.com/office/drawing/2014/main" id="{40BFFAD5-4C3B-482C-90DD-DE5AF084E1E7}"/>
              </a:ext>
            </a:extLst>
          </p:cNvPr>
          <p:cNvSpPr/>
          <p:nvPr/>
        </p:nvSpPr>
        <p:spPr>
          <a:xfrm flipH="1">
            <a:off x="6237689" y="1700809"/>
            <a:ext cx="969564" cy="450510"/>
          </a:xfrm>
          <a:prstGeom prst="wedgeEllipseCallout">
            <a:avLst>
              <a:gd name="adj1" fmla="val -38251"/>
              <a:gd name="adj2" fmla="val 63813"/>
            </a:avLst>
          </a:prstGeom>
          <a:solidFill>
            <a:schemeClr val="bg1"/>
          </a:solidFill>
          <a:ln>
            <a:solidFill>
              <a:srgbClr val="E4F3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fr-FR" sz="825" kern="1100" spc="-75" dirty="0">
                <a:solidFill>
                  <a:schemeClr val="tx1"/>
                </a:solidFill>
                <a:latin typeface="Arial"/>
                <a:cs typeface="Arial"/>
              </a:rPr>
              <a:t>Vérification &amp; Extraction des données</a:t>
            </a:r>
          </a:p>
        </p:txBody>
      </p:sp>
      <p:grpSp>
        <p:nvGrpSpPr>
          <p:cNvPr id="29" name="Grouper 152">
            <a:extLst>
              <a:ext uri="{FF2B5EF4-FFF2-40B4-BE49-F238E27FC236}">
                <a16:creationId xmlns:a16="http://schemas.microsoft.com/office/drawing/2014/main" id="{B3D60A7E-34CD-4B79-B48A-21B4FFD82F59}"/>
              </a:ext>
            </a:extLst>
          </p:cNvPr>
          <p:cNvGrpSpPr/>
          <p:nvPr/>
        </p:nvGrpSpPr>
        <p:grpSpPr>
          <a:xfrm rot="618337">
            <a:off x="6988186" y="2251173"/>
            <a:ext cx="462079" cy="615515"/>
            <a:chOff x="5076056" y="836712"/>
            <a:chExt cx="2448272" cy="2664296"/>
          </a:xfrm>
        </p:grpSpPr>
        <p:pic>
          <p:nvPicPr>
            <p:cNvPr id="30" name="Image 29" descr="03.tiff">
              <a:extLst>
                <a:ext uri="{FF2B5EF4-FFF2-40B4-BE49-F238E27FC236}">
                  <a16:creationId xmlns:a16="http://schemas.microsoft.com/office/drawing/2014/main" id="{ECA9CFFB-39A1-41A7-9D5B-343A0FF2C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6056" y="836712"/>
              <a:ext cx="2448272" cy="2664296"/>
            </a:xfrm>
            <a:prstGeom prst="rect">
              <a:avLst/>
            </a:prstGeom>
            <a:ln>
              <a:solidFill>
                <a:srgbClr val="3E8C96"/>
              </a:solidFill>
            </a:ln>
          </p:spPr>
        </p:pic>
        <p:pic>
          <p:nvPicPr>
            <p:cNvPr id="31" name="Image 30" descr="xls_icon copie.png">
              <a:extLst>
                <a:ext uri="{FF2B5EF4-FFF2-40B4-BE49-F238E27FC236}">
                  <a16:creationId xmlns:a16="http://schemas.microsoft.com/office/drawing/2014/main" id="{41E9F05A-DC8F-4E40-840B-A9E0B434E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0203" y="836712"/>
              <a:ext cx="974125" cy="96716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id="{BE75786D-5772-4A8B-AC9D-71E826F977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823" y="2234536"/>
            <a:ext cx="392717" cy="392717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9B5F88E8-4804-4E8E-86CE-895242999C91}"/>
              </a:ext>
            </a:extLst>
          </p:cNvPr>
          <p:cNvSpPr txBox="1"/>
          <p:nvPr/>
        </p:nvSpPr>
        <p:spPr>
          <a:xfrm>
            <a:off x="6094898" y="2455215"/>
            <a:ext cx="40908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25" dirty="0"/>
              <a:t>H360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DACF426-18C1-4A9B-B9DC-07F6B9737F4F}"/>
              </a:ext>
            </a:extLst>
          </p:cNvPr>
          <p:cNvSpPr txBox="1"/>
          <p:nvPr/>
        </p:nvSpPr>
        <p:spPr>
          <a:xfrm>
            <a:off x="6165224" y="2222212"/>
            <a:ext cx="40908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25" dirty="0"/>
              <a:t>H340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FCE0E58-69FC-4FCD-93C2-AA312F4FA94F}"/>
              </a:ext>
            </a:extLst>
          </p:cNvPr>
          <p:cNvSpPr txBox="1"/>
          <p:nvPr/>
        </p:nvSpPr>
        <p:spPr>
          <a:xfrm>
            <a:off x="6072028" y="2060751"/>
            <a:ext cx="40908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25" dirty="0"/>
              <a:t>H350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BC91BB2E-0EE7-48EB-9933-3AE382C7B9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7590" y="1426501"/>
            <a:ext cx="661499" cy="783000"/>
          </a:xfrm>
          <a:prstGeom prst="rect">
            <a:avLst/>
          </a:prstGeom>
        </p:spPr>
      </p:pic>
      <p:sp>
        <p:nvSpPr>
          <p:cNvPr id="37" name="Forme libre 50">
            <a:extLst>
              <a:ext uri="{FF2B5EF4-FFF2-40B4-BE49-F238E27FC236}">
                <a16:creationId xmlns:a16="http://schemas.microsoft.com/office/drawing/2014/main" id="{DD4A9FDA-09FF-4E95-A7D4-01F343C55200}"/>
              </a:ext>
            </a:extLst>
          </p:cNvPr>
          <p:cNvSpPr/>
          <p:nvPr/>
        </p:nvSpPr>
        <p:spPr>
          <a:xfrm>
            <a:off x="5919415" y="5034173"/>
            <a:ext cx="3389540" cy="1143895"/>
          </a:xfrm>
          <a:custGeom>
            <a:avLst/>
            <a:gdLst>
              <a:gd name="connsiteX0" fmla="*/ 0 w 821446"/>
              <a:gd name="connsiteY0" fmla="*/ 25830 h 258297"/>
              <a:gd name="connsiteX1" fmla="*/ 25830 w 821446"/>
              <a:gd name="connsiteY1" fmla="*/ 0 h 258297"/>
              <a:gd name="connsiteX2" fmla="*/ 795616 w 821446"/>
              <a:gd name="connsiteY2" fmla="*/ 0 h 258297"/>
              <a:gd name="connsiteX3" fmla="*/ 821446 w 821446"/>
              <a:gd name="connsiteY3" fmla="*/ 25830 h 258297"/>
              <a:gd name="connsiteX4" fmla="*/ 821446 w 821446"/>
              <a:gd name="connsiteY4" fmla="*/ 232467 h 258297"/>
              <a:gd name="connsiteX5" fmla="*/ 795616 w 821446"/>
              <a:gd name="connsiteY5" fmla="*/ 258297 h 258297"/>
              <a:gd name="connsiteX6" fmla="*/ 25830 w 821446"/>
              <a:gd name="connsiteY6" fmla="*/ 258297 h 258297"/>
              <a:gd name="connsiteX7" fmla="*/ 0 w 821446"/>
              <a:gd name="connsiteY7" fmla="*/ 232467 h 258297"/>
              <a:gd name="connsiteX8" fmla="*/ 0 w 821446"/>
              <a:gd name="connsiteY8" fmla="*/ 25830 h 2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1446" h="258297">
                <a:moveTo>
                  <a:pt x="0" y="25830"/>
                </a:moveTo>
                <a:cubicBezTo>
                  <a:pt x="0" y="11564"/>
                  <a:pt x="11564" y="0"/>
                  <a:pt x="25830" y="0"/>
                </a:cubicBezTo>
                <a:lnTo>
                  <a:pt x="795616" y="0"/>
                </a:lnTo>
                <a:cubicBezTo>
                  <a:pt x="809882" y="0"/>
                  <a:pt x="821446" y="11564"/>
                  <a:pt x="821446" y="25830"/>
                </a:cubicBezTo>
                <a:lnTo>
                  <a:pt x="821446" y="232467"/>
                </a:lnTo>
                <a:cubicBezTo>
                  <a:pt x="821446" y="246733"/>
                  <a:pt x="809882" y="258297"/>
                  <a:pt x="795616" y="258297"/>
                </a:cubicBezTo>
                <a:lnTo>
                  <a:pt x="25830" y="258297"/>
                </a:lnTo>
                <a:cubicBezTo>
                  <a:pt x="11564" y="258297"/>
                  <a:pt x="0" y="246733"/>
                  <a:pt x="0" y="232467"/>
                </a:cubicBezTo>
                <a:lnTo>
                  <a:pt x="0" y="25830"/>
                </a:lnTo>
                <a:close/>
              </a:path>
            </a:pathLst>
          </a:custGeom>
          <a:ln>
            <a:solidFill>
              <a:srgbClr val="DC4632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285" tIns="53285" rIns="53285" bIns="53285" numCol="1" spcCol="1270" anchor="t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b="1" dirty="0">
                <a:solidFill>
                  <a:srgbClr val="3E8C96"/>
                </a:solidFill>
              </a:rPr>
              <a:t>Outils experts optionnels :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200" b="1" dirty="0">
              <a:solidFill>
                <a:srgbClr val="3E8C96"/>
              </a:solidFill>
            </a:endParaRPr>
          </a:p>
          <a:p>
            <a:pPr marL="171450" lvl="1" indent="-17145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fr-FR" sz="1200" dirty="0" err="1">
                <a:solidFill>
                  <a:srgbClr val="3E8C96"/>
                </a:solidFill>
              </a:rPr>
              <a:t>Vigi</a:t>
            </a:r>
            <a:r>
              <a:rPr lang="fr-FR" sz="1200" dirty="0">
                <a:solidFill>
                  <a:srgbClr val="3E8C96"/>
                </a:solidFill>
              </a:rPr>
              <a:t>-Substances (liste </a:t>
            </a:r>
            <a:r>
              <a:rPr lang="fr-FR" sz="1200" dirty="0" err="1">
                <a:solidFill>
                  <a:srgbClr val="3E8C96"/>
                </a:solidFill>
              </a:rPr>
              <a:t>Reach</a:t>
            </a:r>
            <a:r>
              <a:rPr lang="fr-FR" sz="1200" dirty="0">
                <a:solidFill>
                  <a:srgbClr val="3E8C96"/>
                </a:solidFill>
              </a:rPr>
              <a:t>, CMR, VLEPE, ...)</a:t>
            </a:r>
          </a:p>
          <a:p>
            <a:pPr marL="171450" lvl="1" indent="-17145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fr-FR" sz="1200" dirty="0">
                <a:solidFill>
                  <a:srgbClr val="3E8C96"/>
                </a:solidFill>
              </a:rPr>
              <a:t>Quick-ICPE</a:t>
            </a:r>
          </a:p>
          <a:p>
            <a:pPr marL="171450" lvl="1" indent="-17145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fr-FR" sz="1200" dirty="0">
                <a:solidFill>
                  <a:srgbClr val="3E8C96"/>
                </a:solidFill>
              </a:rPr>
              <a:t>Quick-ADR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4F73C1CF-B297-4D7C-8D61-F8E64A4BF3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53" b="90000" l="10000" r="96316">
                        <a14:foregroundMark x1="34737" y1="12895" x2="34737" y2="12895"/>
                        <a14:foregroundMark x1="38947" y1="48684" x2="38947" y2="48684"/>
                        <a14:foregroundMark x1="27895" y1="57895" x2="27895" y2="57895"/>
                        <a14:foregroundMark x1="29211" y1="62368" x2="29211" y2="62368"/>
                        <a14:foregroundMark x1="27632" y1="56842" x2="27632" y2="56842"/>
                        <a14:foregroundMark x1="27632" y1="56579" x2="27632" y2="56579"/>
                        <a14:foregroundMark x1="27632" y1="56053" x2="27632" y2="56053"/>
                        <a14:foregroundMark x1="75000" y1="6053" x2="75000" y2="6053"/>
                        <a14:foregroundMark x1="92895" y1="26053" x2="92895" y2="26053"/>
                        <a14:foregroundMark x1="96316" y1="31579" x2="96316" y2="31579"/>
                        <a14:foregroundMark x1="70526" y1="66842" x2="70526" y2="66842"/>
                        <a14:foregroundMark x1="73684" y1="53158" x2="73684" y2="53158"/>
                        <a14:foregroundMark x1="47895" y1="36316" x2="47895" y2="36316"/>
                        <a14:foregroundMark x1="51316" y1="50789" x2="51316" y2="50789"/>
                        <a14:foregroundMark x1="52632" y1="50263" x2="52632" y2="50263"/>
                        <a14:foregroundMark x1="43684" y1="67632" x2="43684" y2="67632"/>
                        <a14:foregroundMark x1="52632" y1="78684" x2="52632" y2="78684"/>
                        <a14:foregroundMark x1="57632" y1="77632" x2="57632" y2="77632"/>
                        <a14:foregroundMark x1="48158" y1="87632" x2="48158" y2="87632"/>
                        <a14:foregroundMark x1="53947" y1="87632" x2="53947" y2="87632"/>
                        <a14:foregroundMark x1="57368" y1="86842" x2="57368" y2="86842"/>
                        <a14:foregroundMark x1="28947" y1="62895" x2="28947" y2="62895"/>
                        <a14:foregroundMark x1="29474" y1="61579" x2="29474" y2="61579"/>
                        <a14:foregroundMark x1="28421" y1="58947" x2="28421" y2="58947"/>
                        <a14:foregroundMark x1="28947" y1="59474" x2="28947" y2="59474"/>
                        <a14:foregroundMark x1="83562" y1="43836" x2="83562" y2="43836"/>
                        <a14:foregroundMark x1="83562" y1="30137" x2="83562" y2="30137"/>
                        <a14:foregroundMark x1="71918" y1="19178" x2="71918" y2="19178"/>
                        <a14:foregroundMark x1="78082" y1="23288" x2="78082" y2="23288"/>
                        <a14:foregroundMark x1="63014" y1="30137" x2="63014" y2="30137"/>
                        <a14:backgroundMark x1="72603" y1="23973" x2="72603" y2="23973"/>
                        <a14:backgroundMark x1="82192" y1="44521" x2="82192" y2="44521"/>
                        <a14:backgroundMark x1="82877" y1="45205" x2="82877" y2="45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275" y="2325286"/>
            <a:ext cx="607255" cy="607255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7F8809C8-474B-4AB8-BFD8-3EBB3B7DD6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560" y="2001788"/>
            <a:ext cx="1396493" cy="1396493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C30E0CD3-6E6A-4C0A-BF60-42BA6BDCF0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822" l="0" r="100000">
                        <a14:foregroundMark x1="51365" y1="16381" x2="51365" y2="16381"/>
                        <a14:foregroundMark x1="55831" y1="14914" x2="55831" y2="14914"/>
                        <a14:foregroundMark x1="46650" y1="14425" x2="46650" y2="14425"/>
                        <a14:foregroundMark x1="49132" y1="13936" x2="49132" y2="13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651" y="2156194"/>
            <a:ext cx="891916" cy="83662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8E2B757-DE86-4EA0-8319-69E2C5D8C100}"/>
              </a:ext>
            </a:extLst>
          </p:cNvPr>
          <p:cNvSpPr/>
          <p:nvPr/>
        </p:nvSpPr>
        <p:spPr>
          <a:xfrm>
            <a:off x="1030802" y="3611133"/>
            <a:ext cx="354701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52B4C0"/>
                </a:solidFill>
              </a:rPr>
              <a:t>Points clés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2B4C0"/>
                </a:solidFill>
              </a:rPr>
              <a:t>Vos FDS constamment à jour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2B4C0"/>
                </a:solidFill>
              </a:rPr>
              <a:t>Partout dans le monde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2B4C0"/>
                </a:solidFill>
              </a:rPr>
              <a:t>Archivage de toutes les demandes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52B4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52B4C0"/>
                </a:solidFill>
              </a:rPr>
              <a:t>Multilingue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52B4C0"/>
                </a:solidFill>
              </a:rPr>
              <a:t>Multi-réglementation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52B4C0"/>
                </a:solidFill>
              </a:rPr>
              <a:t>Multi-site</a:t>
            </a:r>
          </a:p>
        </p:txBody>
      </p:sp>
      <p:pic>
        <p:nvPicPr>
          <p:cNvPr id="42" name="Graphique 41">
            <a:extLst>
              <a:ext uri="{FF2B5EF4-FFF2-40B4-BE49-F238E27FC236}">
                <a16:creationId xmlns:a16="http://schemas.microsoft.com/office/drawing/2014/main" id="{30EF19FD-A998-4706-A35F-66AFC6F661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-5400000" flipH="1">
            <a:off x="786369" y="3694944"/>
            <a:ext cx="201158" cy="2286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609A464B-73CA-43AC-9672-F252C2A2CED5}"/>
              </a:ext>
            </a:extLst>
          </p:cNvPr>
          <p:cNvSpPr/>
          <p:nvPr/>
        </p:nvSpPr>
        <p:spPr>
          <a:xfrm>
            <a:off x="5248708" y="3611133"/>
            <a:ext cx="350623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52B4C0"/>
                </a:solidFill>
              </a:rPr>
              <a:t>Points clés</a:t>
            </a:r>
            <a:endParaRPr lang="fr-FR" sz="1400" dirty="0">
              <a:solidFill>
                <a:srgbClr val="52B4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2B4C0"/>
                </a:solidFill>
              </a:rPr>
              <a:t>Contrôle de cohérence des FDS 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2B4C0"/>
                </a:solidFill>
              </a:rPr>
              <a:t>Alerte en cas d’erreur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2B4C0"/>
                </a:solidFill>
              </a:rPr>
              <a:t>Extraction des données des rubriques 2 – 3 – 9 – 14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4FFD8E6-35A7-4514-897E-FBBA64EDF635}"/>
              </a:ext>
            </a:extLst>
          </p:cNvPr>
          <p:cNvSpPr/>
          <p:nvPr/>
        </p:nvSpPr>
        <p:spPr>
          <a:xfrm>
            <a:off x="9479349" y="3611133"/>
            <a:ext cx="271265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52B4C0"/>
                </a:solidFill>
              </a:rPr>
              <a:t>Points clés</a:t>
            </a:r>
            <a:endParaRPr lang="fr-FR" sz="1400" dirty="0">
              <a:solidFill>
                <a:srgbClr val="52B4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2B4C0"/>
                </a:solidFill>
              </a:rPr>
              <a:t>Import automatique des données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2B4C0"/>
                </a:solidFill>
              </a:rPr>
              <a:t>Simplicité &amp; efficacité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2B4C0"/>
                </a:solidFill>
              </a:rPr>
              <a:t>Gain de temps</a:t>
            </a:r>
          </a:p>
        </p:txBody>
      </p:sp>
      <p:sp>
        <p:nvSpPr>
          <p:cNvPr id="45" name="Forme libre 42">
            <a:extLst>
              <a:ext uri="{FF2B5EF4-FFF2-40B4-BE49-F238E27FC236}">
                <a16:creationId xmlns:a16="http://schemas.microsoft.com/office/drawing/2014/main" id="{42F37D54-ABF2-43F6-B0DE-C3E1487670B8}"/>
              </a:ext>
            </a:extLst>
          </p:cNvPr>
          <p:cNvSpPr/>
          <p:nvPr/>
        </p:nvSpPr>
        <p:spPr>
          <a:xfrm>
            <a:off x="2241380" y="5243809"/>
            <a:ext cx="3145569" cy="1002440"/>
          </a:xfrm>
          <a:custGeom>
            <a:avLst/>
            <a:gdLst>
              <a:gd name="connsiteX0" fmla="*/ 0 w 821446"/>
              <a:gd name="connsiteY0" fmla="*/ 25830 h 258297"/>
              <a:gd name="connsiteX1" fmla="*/ 25830 w 821446"/>
              <a:gd name="connsiteY1" fmla="*/ 0 h 258297"/>
              <a:gd name="connsiteX2" fmla="*/ 795616 w 821446"/>
              <a:gd name="connsiteY2" fmla="*/ 0 h 258297"/>
              <a:gd name="connsiteX3" fmla="*/ 821446 w 821446"/>
              <a:gd name="connsiteY3" fmla="*/ 25830 h 258297"/>
              <a:gd name="connsiteX4" fmla="*/ 821446 w 821446"/>
              <a:gd name="connsiteY4" fmla="*/ 232467 h 258297"/>
              <a:gd name="connsiteX5" fmla="*/ 795616 w 821446"/>
              <a:gd name="connsiteY5" fmla="*/ 258297 h 258297"/>
              <a:gd name="connsiteX6" fmla="*/ 25830 w 821446"/>
              <a:gd name="connsiteY6" fmla="*/ 258297 h 258297"/>
              <a:gd name="connsiteX7" fmla="*/ 0 w 821446"/>
              <a:gd name="connsiteY7" fmla="*/ 232467 h 258297"/>
              <a:gd name="connsiteX8" fmla="*/ 0 w 821446"/>
              <a:gd name="connsiteY8" fmla="*/ 25830 h 2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1446" h="258297">
                <a:moveTo>
                  <a:pt x="0" y="25830"/>
                </a:moveTo>
                <a:cubicBezTo>
                  <a:pt x="0" y="11564"/>
                  <a:pt x="11564" y="0"/>
                  <a:pt x="25830" y="0"/>
                </a:cubicBezTo>
                <a:lnTo>
                  <a:pt x="795616" y="0"/>
                </a:lnTo>
                <a:cubicBezTo>
                  <a:pt x="809882" y="0"/>
                  <a:pt x="821446" y="11564"/>
                  <a:pt x="821446" y="25830"/>
                </a:cubicBezTo>
                <a:lnTo>
                  <a:pt x="821446" y="232467"/>
                </a:lnTo>
                <a:cubicBezTo>
                  <a:pt x="821446" y="246733"/>
                  <a:pt x="809882" y="258297"/>
                  <a:pt x="795616" y="258297"/>
                </a:cubicBezTo>
                <a:lnTo>
                  <a:pt x="25830" y="258297"/>
                </a:lnTo>
                <a:cubicBezTo>
                  <a:pt x="11564" y="258297"/>
                  <a:pt x="0" y="246733"/>
                  <a:pt x="0" y="232467"/>
                </a:cubicBezTo>
                <a:lnTo>
                  <a:pt x="0" y="25830"/>
                </a:lnTo>
                <a:close/>
              </a:path>
            </a:pathLst>
          </a:custGeom>
          <a:ln>
            <a:solidFill>
              <a:srgbClr val="DC4632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285" tIns="53285" rIns="53285" bIns="53285" numCol="1" spcCol="1270" anchor="t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b="1" dirty="0">
                <a:solidFill>
                  <a:srgbClr val="3E8C96"/>
                </a:solidFill>
              </a:rPr>
              <a:t>Service optionnel : 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200" b="1" dirty="0">
              <a:solidFill>
                <a:srgbClr val="3E8C96"/>
              </a:solidFill>
            </a:endParaRPr>
          </a:p>
          <a:p>
            <a:pPr marL="171450" lvl="1" indent="-17145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fr-FR" sz="1200" dirty="0">
                <a:solidFill>
                  <a:srgbClr val="3E8C96"/>
                </a:solidFill>
              </a:rPr>
              <a:t>Intranet : mise à disposition des FDS 24H/24</a:t>
            </a:r>
          </a:p>
          <a:p>
            <a:pPr marL="171450" lvl="1" indent="-17145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fr-FR" sz="1200" dirty="0">
                <a:solidFill>
                  <a:srgbClr val="3E8C96"/>
                </a:solidFill>
              </a:rPr>
              <a:t>url-One-Click et QR code</a:t>
            </a:r>
          </a:p>
        </p:txBody>
      </p:sp>
      <p:pic>
        <p:nvPicPr>
          <p:cNvPr id="46" name="Graphique 45">
            <a:extLst>
              <a:ext uri="{FF2B5EF4-FFF2-40B4-BE49-F238E27FC236}">
                <a16:creationId xmlns:a16="http://schemas.microsoft.com/office/drawing/2014/main" id="{F8AA8DD2-F3E1-43C0-829E-F3C06CB3FC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-5400000" flipH="1">
            <a:off x="4980027" y="3694944"/>
            <a:ext cx="201158" cy="228600"/>
          </a:xfrm>
          <a:prstGeom prst="rect">
            <a:avLst/>
          </a:prstGeom>
        </p:spPr>
      </p:pic>
      <p:pic>
        <p:nvPicPr>
          <p:cNvPr id="47" name="Graphique 46">
            <a:extLst>
              <a:ext uri="{FF2B5EF4-FFF2-40B4-BE49-F238E27FC236}">
                <a16:creationId xmlns:a16="http://schemas.microsoft.com/office/drawing/2014/main" id="{63696FFE-FF46-4FAE-BE8A-70F6C8E2FB1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-5400000" flipH="1">
            <a:off x="9191615" y="3694944"/>
            <a:ext cx="201158" cy="228600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D197969A-8581-4A21-85FA-392E35A52996}"/>
              </a:ext>
            </a:extLst>
          </p:cNvPr>
          <p:cNvSpPr txBox="1"/>
          <p:nvPr/>
        </p:nvSpPr>
        <p:spPr>
          <a:xfrm>
            <a:off x="8647201" y="2423640"/>
            <a:ext cx="44755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25" dirty="0"/>
              <a:t>H360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10412AA-A4E7-4C40-B7D4-C42B88BCA87A}"/>
              </a:ext>
            </a:extLst>
          </p:cNvPr>
          <p:cNvSpPr txBox="1"/>
          <p:nvPr/>
        </p:nvSpPr>
        <p:spPr>
          <a:xfrm>
            <a:off x="8607900" y="2430894"/>
            <a:ext cx="44755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25" dirty="0"/>
              <a:t>H340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F807275-9A30-42CF-9A81-18E7AE3FD2E1}"/>
              </a:ext>
            </a:extLst>
          </p:cNvPr>
          <p:cNvSpPr txBox="1"/>
          <p:nvPr/>
        </p:nvSpPr>
        <p:spPr>
          <a:xfrm>
            <a:off x="8631752" y="2441956"/>
            <a:ext cx="44755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25" dirty="0"/>
              <a:t>H350</a:t>
            </a: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FE01EFA0-C643-4F57-B1EB-DC5F6D2447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7759" y="2322984"/>
            <a:ext cx="392717" cy="392717"/>
          </a:xfrm>
          <a:prstGeom prst="rect">
            <a:avLst/>
          </a:prstGeom>
        </p:spPr>
      </p:pic>
      <p:sp>
        <p:nvSpPr>
          <p:cNvPr id="52" name="Organigramme : Connecteur 51">
            <a:extLst>
              <a:ext uri="{FF2B5EF4-FFF2-40B4-BE49-F238E27FC236}">
                <a16:creationId xmlns:a16="http://schemas.microsoft.com/office/drawing/2014/main" id="{4FA6D25A-FABC-424D-B9BB-5AE89DC6EC87}"/>
              </a:ext>
            </a:extLst>
          </p:cNvPr>
          <p:cNvSpPr/>
          <p:nvPr/>
        </p:nvSpPr>
        <p:spPr>
          <a:xfrm>
            <a:off x="8839365" y="302605"/>
            <a:ext cx="677058" cy="558841"/>
          </a:xfrm>
          <a:prstGeom prst="flowChartConnector">
            <a:avLst/>
          </a:prstGeom>
          <a:solidFill>
            <a:srgbClr val="582A0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1609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8" grpId="0" animBg="1"/>
      <p:bldP spid="33" grpId="0"/>
      <p:bldP spid="34" grpId="0"/>
      <p:bldP spid="35" grpId="0"/>
      <p:bldP spid="37" grpId="0" animBg="1"/>
      <p:bldP spid="41" grpId="0"/>
      <p:bldP spid="43" grpId="0"/>
      <p:bldP spid="44" grpId="0"/>
      <p:bldP spid="45" grpId="0" animBg="1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Semibold"/>
        <a:ea typeface=""/>
        <a:cs typeface=""/>
      </a:majorFont>
      <a:minorFont>
        <a:latin typeface="Lato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5BAA6A511E4540AACAF946141293D8" ma:contentTypeVersion="16" ma:contentTypeDescription="Crée un document." ma:contentTypeScope="" ma:versionID="0635b5a7092e4d57f51be2481a7e271d">
  <xsd:schema xmlns:xsd="http://www.w3.org/2001/XMLSchema" xmlns:xs="http://www.w3.org/2001/XMLSchema" xmlns:p="http://schemas.microsoft.com/office/2006/metadata/properties" xmlns:ns2="a052f80e-5530-4873-aaa0-c3d22f57b97e" xmlns:ns3="90b9122a-92a6-43bc-b288-4c0bd8cc5ecf" targetNamespace="http://schemas.microsoft.com/office/2006/metadata/properties" ma:root="true" ma:fieldsID="57e82491bbd75e288248f1cfb9277945" ns2:_="" ns3:_="">
    <xsd:import namespace="a052f80e-5530-4873-aaa0-c3d22f57b97e"/>
    <xsd:import namespace="90b9122a-92a6-43bc-b288-4c0bd8cc5e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2f80e-5530-4873-aaa0-c3d22f57b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37b40d77-ef60-4169-b93a-b58ebf1821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9122a-92a6-43bc-b288-4c0bd8cc5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a63587a-561b-439b-a28a-29a6126aa449}" ma:internalName="TaxCatchAll" ma:showField="CatchAllData" ma:web="90b9122a-92a6-43bc-b288-4c0bd8cc5e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52f80e-5530-4873-aaa0-c3d22f57b97e">
      <Terms xmlns="http://schemas.microsoft.com/office/infopath/2007/PartnerControls"/>
    </lcf76f155ced4ddcb4097134ff3c332f>
    <TaxCatchAll xmlns="90b9122a-92a6-43bc-b288-4c0bd8cc5ec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E4EF7E-2986-4CC4-95B9-99229AAAA9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52f80e-5530-4873-aaa0-c3d22f57b97e"/>
    <ds:schemaRef ds:uri="90b9122a-92a6-43bc-b288-4c0bd8cc5e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276322-AC95-40EB-A99A-7FC58CD92B33}">
  <ds:schemaRefs>
    <ds:schemaRef ds:uri="90b9122a-92a6-43bc-b288-4c0bd8cc5ecf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052f80e-5530-4873-aaa0-c3d22f57b97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17F7273-0371-4A00-9964-FAAF76DA31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859</Words>
  <Application>Microsoft Office PowerPoint</Application>
  <PresentationFormat>Grand écran</PresentationFormat>
  <Paragraphs>224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3" baseType="lpstr">
      <vt:lpstr>Arial</vt:lpstr>
      <vt:lpstr>Calibri</vt:lpstr>
      <vt:lpstr>Lato</vt:lpstr>
      <vt:lpstr>Lato Black</vt:lpstr>
      <vt:lpstr>Lato Light</vt:lpstr>
      <vt:lpstr>Lato Semibold</vt:lpstr>
      <vt:lpstr>Segoe UI</vt:lpstr>
      <vt:lpstr>Segoe UI Semilight</vt:lpstr>
      <vt:lpstr>Tw Cen MT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Charlotte Fromentin</dc:creator>
  <cp:lastModifiedBy>Benjamin Saux</cp:lastModifiedBy>
  <cp:revision>15</cp:revision>
  <cp:lastPrinted>2020-04-08T11:07:08Z</cp:lastPrinted>
  <dcterms:created xsi:type="dcterms:W3CDTF">2017-02-13T14:38:58Z</dcterms:created>
  <dcterms:modified xsi:type="dcterms:W3CDTF">2022-06-16T16:02:25Z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0x010100185BAA6A511E4540AACAF946141293D8</vt:lpwstr>
  </property>
</Properties>
</file>